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4"/>
  </p:notesMasterIdLst>
  <p:sldIdLst>
    <p:sldId id="256" r:id="rId2"/>
    <p:sldId id="259" r:id="rId3"/>
    <p:sldId id="260" r:id="rId4"/>
    <p:sldId id="262" r:id="rId5"/>
    <p:sldId id="261" r:id="rId6"/>
    <p:sldId id="310" r:id="rId7"/>
    <p:sldId id="312" r:id="rId8"/>
    <p:sldId id="326" r:id="rId9"/>
    <p:sldId id="325" r:id="rId10"/>
    <p:sldId id="313" r:id="rId11"/>
    <p:sldId id="314" r:id="rId12"/>
    <p:sldId id="311" r:id="rId13"/>
    <p:sldId id="266" r:id="rId14"/>
    <p:sldId id="265" r:id="rId15"/>
    <p:sldId id="264" r:id="rId16"/>
    <p:sldId id="267" r:id="rId17"/>
    <p:sldId id="315" r:id="rId18"/>
    <p:sldId id="268" r:id="rId19"/>
    <p:sldId id="269" r:id="rId20"/>
    <p:sldId id="316" r:id="rId21"/>
    <p:sldId id="271" r:id="rId22"/>
    <p:sldId id="317" r:id="rId23"/>
    <p:sldId id="318" r:id="rId24"/>
    <p:sldId id="270" r:id="rId25"/>
    <p:sldId id="276" r:id="rId26"/>
    <p:sldId id="319" r:id="rId27"/>
    <p:sldId id="322" r:id="rId28"/>
    <p:sldId id="323" r:id="rId29"/>
    <p:sldId id="324" r:id="rId30"/>
    <p:sldId id="320" r:id="rId31"/>
    <p:sldId id="278" r:id="rId32"/>
    <p:sldId id="285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3D174E-D827-4A82-82E4-D85B18F77EF0}">
  <a:tblStyle styleId="{8B3D174E-D827-4A82-82E4-D85B18F77E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34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D3332-6101-2E46-8482-BBA168C67E32}" type="doc">
      <dgm:prSet loTypeId="urn:microsoft.com/office/officeart/2005/8/layout/cycle7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C70A355-4AE0-5D47-B72A-4BA67BEF2E58}">
      <dgm:prSet phldrT="[Text]" custT="1"/>
      <dgm:spPr/>
      <dgm:t>
        <a:bodyPr/>
        <a:lstStyle/>
        <a:p>
          <a:r>
            <a:rPr lang="en-US" sz="2800" b="1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A</a:t>
          </a:r>
          <a:endParaRPr lang="en-US" sz="2400" b="1" dirty="0">
            <a:solidFill>
              <a:srgbClr val="212A55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1A4FFE-25FB-F74C-AADE-5BF9D692C6DF}" type="parTrans" cxnId="{825D576E-56AA-334C-812F-4D6686D4AD89}">
      <dgm:prSet/>
      <dgm:spPr/>
      <dgm:t>
        <a:bodyPr/>
        <a:lstStyle/>
        <a:p>
          <a:endParaRPr lang="en-US"/>
        </a:p>
      </dgm:t>
    </dgm:pt>
    <dgm:pt modelId="{11671355-F4C9-314B-BB7C-A0F074208A8C}" type="sibTrans" cxnId="{825D576E-56AA-334C-812F-4D6686D4AD89}">
      <dgm:prSet/>
      <dgm:spPr/>
      <dgm:t>
        <a:bodyPr/>
        <a:lstStyle/>
        <a:p>
          <a:endParaRPr lang="en-US"/>
        </a:p>
      </dgm:t>
    </dgm:pt>
    <dgm:pt modelId="{2A17FEFA-54AF-CC46-9573-3D00C8E16B84}">
      <dgm:prSet phldrT="[Text]" custT="1"/>
      <dgm:spPr/>
      <dgm:t>
        <a:bodyPr/>
        <a:lstStyle/>
        <a:p>
          <a:r>
            <a:rPr lang="en-US" sz="2800" b="1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</a:t>
          </a:r>
        </a:p>
      </dgm:t>
    </dgm:pt>
    <dgm:pt modelId="{42CA4428-9E55-2A4D-B315-63B5AD164B3B}" type="parTrans" cxnId="{1F21406A-B856-6843-9F90-ADEFB1E17FD1}">
      <dgm:prSet/>
      <dgm:spPr/>
      <dgm:t>
        <a:bodyPr/>
        <a:lstStyle/>
        <a:p>
          <a:endParaRPr lang="en-US"/>
        </a:p>
      </dgm:t>
    </dgm:pt>
    <dgm:pt modelId="{23654F2D-B1B0-6143-AB89-E0896EED6C48}" type="sibTrans" cxnId="{1F21406A-B856-6843-9F90-ADEFB1E17FD1}">
      <dgm:prSet/>
      <dgm:spPr/>
      <dgm:t>
        <a:bodyPr/>
        <a:lstStyle/>
        <a:p>
          <a:endParaRPr lang="en-US"/>
        </a:p>
      </dgm:t>
    </dgm:pt>
    <dgm:pt modelId="{D27D7623-49D5-D643-8348-21A5E01477A5}">
      <dgm:prSet phldrT="[Text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</a:t>
          </a:r>
        </a:p>
      </dgm:t>
    </dgm:pt>
    <dgm:pt modelId="{6BD56868-3190-914E-BBD4-BAC38C9E977E}" type="parTrans" cxnId="{69875AE1-A82D-D143-91C3-003B06DC3505}">
      <dgm:prSet/>
      <dgm:spPr/>
      <dgm:t>
        <a:bodyPr/>
        <a:lstStyle/>
        <a:p>
          <a:endParaRPr lang="en-US"/>
        </a:p>
      </dgm:t>
    </dgm:pt>
    <dgm:pt modelId="{B074F9CF-9373-1340-8893-CD5F630E3B95}" type="sibTrans" cxnId="{69875AE1-A82D-D143-91C3-003B06DC3505}">
      <dgm:prSet/>
      <dgm:spPr/>
      <dgm:t>
        <a:bodyPr/>
        <a:lstStyle/>
        <a:p>
          <a:endParaRPr lang="en-US"/>
        </a:p>
      </dgm:t>
    </dgm:pt>
    <dgm:pt modelId="{51006584-2024-004D-A08D-ABF3EA702C6F}" type="pres">
      <dgm:prSet presAssocID="{A31D3332-6101-2E46-8482-BBA168C67E32}" presName="Name0" presStyleCnt="0">
        <dgm:presLayoutVars>
          <dgm:dir/>
          <dgm:resizeHandles val="exact"/>
        </dgm:presLayoutVars>
      </dgm:prSet>
      <dgm:spPr/>
    </dgm:pt>
    <dgm:pt modelId="{FF45D53D-BEE8-9B44-AF4C-1A71A013830B}" type="pres">
      <dgm:prSet presAssocID="{DC70A355-4AE0-5D47-B72A-4BA67BEF2E58}" presName="node" presStyleLbl="node1" presStyleIdx="0" presStyleCnt="3" custRadScaleRad="99070" custRadScaleInc="-801">
        <dgm:presLayoutVars>
          <dgm:bulletEnabled val="1"/>
        </dgm:presLayoutVars>
      </dgm:prSet>
      <dgm:spPr/>
    </dgm:pt>
    <dgm:pt modelId="{4EB3D7C2-5EE0-2040-A96F-25B2EFB1D137}" type="pres">
      <dgm:prSet presAssocID="{11671355-F4C9-314B-BB7C-A0F074208A8C}" presName="sibTrans" presStyleLbl="sibTrans2D1" presStyleIdx="0" presStyleCnt="3"/>
      <dgm:spPr/>
    </dgm:pt>
    <dgm:pt modelId="{C673FC08-41DC-094A-B8E3-99EB5AFD6E4C}" type="pres">
      <dgm:prSet presAssocID="{11671355-F4C9-314B-BB7C-A0F074208A8C}" presName="connectorText" presStyleLbl="sibTrans2D1" presStyleIdx="0" presStyleCnt="3"/>
      <dgm:spPr/>
    </dgm:pt>
    <dgm:pt modelId="{9E3919E7-7353-E842-8914-19F98737F5AD}" type="pres">
      <dgm:prSet presAssocID="{2A17FEFA-54AF-CC46-9573-3D00C8E16B84}" presName="node" presStyleLbl="node1" presStyleIdx="1" presStyleCnt="3">
        <dgm:presLayoutVars>
          <dgm:bulletEnabled val="1"/>
        </dgm:presLayoutVars>
      </dgm:prSet>
      <dgm:spPr/>
    </dgm:pt>
    <dgm:pt modelId="{E72A87E4-1350-284B-9F64-CC377DF09092}" type="pres">
      <dgm:prSet presAssocID="{23654F2D-B1B0-6143-AB89-E0896EED6C48}" presName="sibTrans" presStyleLbl="sibTrans2D1" presStyleIdx="1" presStyleCnt="3"/>
      <dgm:spPr/>
    </dgm:pt>
    <dgm:pt modelId="{E0A125E6-7946-2648-8111-AEA322F24D84}" type="pres">
      <dgm:prSet presAssocID="{23654F2D-B1B0-6143-AB89-E0896EED6C48}" presName="connectorText" presStyleLbl="sibTrans2D1" presStyleIdx="1" presStyleCnt="3"/>
      <dgm:spPr/>
    </dgm:pt>
    <dgm:pt modelId="{7C648C77-2ADE-8B48-B5BE-FAF47CED82ED}" type="pres">
      <dgm:prSet presAssocID="{D27D7623-49D5-D643-8348-21A5E01477A5}" presName="node" presStyleLbl="node1" presStyleIdx="2" presStyleCnt="3">
        <dgm:presLayoutVars>
          <dgm:bulletEnabled val="1"/>
        </dgm:presLayoutVars>
      </dgm:prSet>
      <dgm:spPr/>
    </dgm:pt>
    <dgm:pt modelId="{23572031-4C69-2841-8D58-0EB69AD95B7B}" type="pres">
      <dgm:prSet presAssocID="{B074F9CF-9373-1340-8893-CD5F630E3B95}" presName="sibTrans" presStyleLbl="sibTrans2D1" presStyleIdx="2" presStyleCnt="3"/>
      <dgm:spPr/>
    </dgm:pt>
    <dgm:pt modelId="{16D715E8-186F-E746-B122-157F94F3621A}" type="pres">
      <dgm:prSet presAssocID="{B074F9CF-9373-1340-8893-CD5F630E3B95}" presName="connectorText" presStyleLbl="sibTrans2D1" presStyleIdx="2" presStyleCnt="3"/>
      <dgm:spPr/>
    </dgm:pt>
  </dgm:ptLst>
  <dgm:cxnLst>
    <dgm:cxn modelId="{5A62295B-F6CB-6C46-A284-5981A7896A0C}" type="presOf" srcId="{B074F9CF-9373-1340-8893-CD5F630E3B95}" destId="{23572031-4C69-2841-8D58-0EB69AD95B7B}" srcOrd="0" destOrd="0" presId="urn:microsoft.com/office/officeart/2005/8/layout/cycle7"/>
    <dgm:cxn modelId="{247BF566-5AB5-4D4D-A5DD-F66D3E79BA65}" type="presOf" srcId="{11671355-F4C9-314B-BB7C-A0F074208A8C}" destId="{C673FC08-41DC-094A-B8E3-99EB5AFD6E4C}" srcOrd="1" destOrd="0" presId="urn:microsoft.com/office/officeart/2005/8/layout/cycle7"/>
    <dgm:cxn modelId="{1F21406A-B856-6843-9F90-ADEFB1E17FD1}" srcId="{A31D3332-6101-2E46-8482-BBA168C67E32}" destId="{2A17FEFA-54AF-CC46-9573-3D00C8E16B84}" srcOrd="1" destOrd="0" parTransId="{42CA4428-9E55-2A4D-B315-63B5AD164B3B}" sibTransId="{23654F2D-B1B0-6143-AB89-E0896EED6C48}"/>
    <dgm:cxn modelId="{825D576E-56AA-334C-812F-4D6686D4AD89}" srcId="{A31D3332-6101-2E46-8482-BBA168C67E32}" destId="{DC70A355-4AE0-5D47-B72A-4BA67BEF2E58}" srcOrd="0" destOrd="0" parTransId="{5A1A4FFE-25FB-F74C-AADE-5BF9D692C6DF}" sibTransId="{11671355-F4C9-314B-BB7C-A0F074208A8C}"/>
    <dgm:cxn modelId="{C1BCA379-941E-124C-93A0-20DC57B6A40B}" type="presOf" srcId="{D27D7623-49D5-D643-8348-21A5E01477A5}" destId="{7C648C77-2ADE-8B48-B5BE-FAF47CED82ED}" srcOrd="0" destOrd="0" presId="urn:microsoft.com/office/officeart/2005/8/layout/cycle7"/>
    <dgm:cxn modelId="{AA18CD81-75C0-254C-8105-010E521F374D}" type="presOf" srcId="{B074F9CF-9373-1340-8893-CD5F630E3B95}" destId="{16D715E8-186F-E746-B122-157F94F3621A}" srcOrd="1" destOrd="0" presId="urn:microsoft.com/office/officeart/2005/8/layout/cycle7"/>
    <dgm:cxn modelId="{04952685-AE1E-3A4F-A6F7-B55E5A371B1F}" type="presOf" srcId="{A31D3332-6101-2E46-8482-BBA168C67E32}" destId="{51006584-2024-004D-A08D-ABF3EA702C6F}" srcOrd="0" destOrd="0" presId="urn:microsoft.com/office/officeart/2005/8/layout/cycle7"/>
    <dgm:cxn modelId="{DC371D92-1C05-8144-8B92-FA0047FB1F50}" type="presOf" srcId="{2A17FEFA-54AF-CC46-9573-3D00C8E16B84}" destId="{9E3919E7-7353-E842-8914-19F98737F5AD}" srcOrd="0" destOrd="0" presId="urn:microsoft.com/office/officeart/2005/8/layout/cycle7"/>
    <dgm:cxn modelId="{BB192BCD-EF37-D640-8E6D-4FC35954BC9C}" type="presOf" srcId="{DC70A355-4AE0-5D47-B72A-4BA67BEF2E58}" destId="{FF45D53D-BEE8-9B44-AF4C-1A71A013830B}" srcOrd="0" destOrd="0" presId="urn:microsoft.com/office/officeart/2005/8/layout/cycle7"/>
    <dgm:cxn modelId="{37C3FDDF-D8FF-2441-ADD9-A58C8023E34B}" type="presOf" srcId="{11671355-F4C9-314B-BB7C-A0F074208A8C}" destId="{4EB3D7C2-5EE0-2040-A96F-25B2EFB1D137}" srcOrd="0" destOrd="0" presId="urn:microsoft.com/office/officeart/2005/8/layout/cycle7"/>
    <dgm:cxn modelId="{69875AE1-A82D-D143-91C3-003B06DC3505}" srcId="{A31D3332-6101-2E46-8482-BBA168C67E32}" destId="{D27D7623-49D5-D643-8348-21A5E01477A5}" srcOrd="2" destOrd="0" parTransId="{6BD56868-3190-914E-BBD4-BAC38C9E977E}" sibTransId="{B074F9CF-9373-1340-8893-CD5F630E3B95}"/>
    <dgm:cxn modelId="{4ED469E8-CFC1-7345-A857-490CAD3382CD}" type="presOf" srcId="{23654F2D-B1B0-6143-AB89-E0896EED6C48}" destId="{E0A125E6-7946-2648-8111-AEA322F24D84}" srcOrd="1" destOrd="0" presId="urn:microsoft.com/office/officeart/2005/8/layout/cycle7"/>
    <dgm:cxn modelId="{11E7B9FB-F05F-3C41-98DB-BE8C7924E059}" type="presOf" srcId="{23654F2D-B1B0-6143-AB89-E0896EED6C48}" destId="{E72A87E4-1350-284B-9F64-CC377DF09092}" srcOrd="0" destOrd="0" presId="urn:microsoft.com/office/officeart/2005/8/layout/cycle7"/>
    <dgm:cxn modelId="{A8B13AAA-D6C9-454C-A00A-444DCD15A9A6}" type="presParOf" srcId="{51006584-2024-004D-A08D-ABF3EA702C6F}" destId="{FF45D53D-BEE8-9B44-AF4C-1A71A013830B}" srcOrd="0" destOrd="0" presId="urn:microsoft.com/office/officeart/2005/8/layout/cycle7"/>
    <dgm:cxn modelId="{24146074-5206-044F-B405-70DF2779DE04}" type="presParOf" srcId="{51006584-2024-004D-A08D-ABF3EA702C6F}" destId="{4EB3D7C2-5EE0-2040-A96F-25B2EFB1D137}" srcOrd="1" destOrd="0" presId="urn:microsoft.com/office/officeart/2005/8/layout/cycle7"/>
    <dgm:cxn modelId="{06EA0CA5-6F7C-B041-8465-FDFF23AEF222}" type="presParOf" srcId="{4EB3D7C2-5EE0-2040-A96F-25B2EFB1D137}" destId="{C673FC08-41DC-094A-B8E3-99EB5AFD6E4C}" srcOrd="0" destOrd="0" presId="urn:microsoft.com/office/officeart/2005/8/layout/cycle7"/>
    <dgm:cxn modelId="{3C446DB4-50FF-B947-9A9B-3889D285CE36}" type="presParOf" srcId="{51006584-2024-004D-A08D-ABF3EA702C6F}" destId="{9E3919E7-7353-E842-8914-19F98737F5AD}" srcOrd="2" destOrd="0" presId="urn:microsoft.com/office/officeart/2005/8/layout/cycle7"/>
    <dgm:cxn modelId="{6681D61C-673A-0345-B42A-8481144D095C}" type="presParOf" srcId="{51006584-2024-004D-A08D-ABF3EA702C6F}" destId="{E72A87E4-1350-284B-9F64-CC377DF09092}" srcOrd="3" destOrd="0" presId="urn:microsoft.com/office/officeart/2005/8/layout/cycle7"/>
    <dgm:cxn modelId="{DA8DD888-BF52-DC40-BBD4-B8CEC06E00DA}" type="presParOf" srcId="{E72A87E4-1350-284B-9F64-CC377DF09092}" destId="{E0A125E6-7946-2648-8111-AEA322F24D84}" srcOrd="0" destOrd="0" presId="urn:microsoft.com/office/officeart/2005/8/layout/cycle7"/>
    <dgm:cxn modelId="{2F4D01A5-0525-EE49-ABDE-AB3A970358A4}" type="presParOf" srcId="{51006584-2024-004D-A08D-ABF3EA702C6F}" destId="{7C648C77-2ADE-8B48-B5BE-FAF47CED82ED}" srcOrd="4" destOrd="0" presId="urn:microsoft.com/office/officeart/2005/8/layout/cycle7"/>
    <dgm:cxn modelId="{585543FB-B444-6A46-AD67-2CD82E703DC3}" type="presParOf" srcId="{51006584-2024-004D-A08D-ABF3EA702C6F}" destId="{23572031-4C69-2841-8D58-0EB69AD95B7B}" srcOrd="5" destOrd="0" presId="urn:microsoft.com/office/officeart/2005/8/layout/cycle7"/>
    <dgm:cxn modelId="{E7585E2E-B607-FB4A-9E38-66B77DA2A59A}" type="presParOf" srcId="{23572031-4C69-2841-8D58-0EB69AD95B7B}" destId="{16D715E8-186F-E746-B122-157F94F3621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EE6356-8C75-C144-A7CF-EAD7DF3E94B9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B5A14E-965E-8447-A617-5FE436CB338A}">
      <dgm:prSet phldrT="[Text]" custT="1"/>
      <dgm:spPr/>
      <dgm:t>
        <a:bodyPr/>
        <a:lstStyle/>
        <a:p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Quá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trình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   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đẳng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tích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8163B1-1497-6B40-8585-0766BB31BC35}" type="parTrans" cxnId="{27EA9B82-3E9E-434C-8165-02F48E3D209C}">
      <dgm:prSet/>
      <dgm:spPr/>
      <dgm:t>
        <a:bodyPr/>
        <a:lstStyle/>
        <a:p>
          <a:endParaRPr lang="en-US"/>
        </a:p>
      </dgm:t>
    </dgm:pt>
    <dgm:pt modelId="{2E2CCD4C-3C23-924F-B8F5-94E54A129F49}" type="sibTrans" cxnId="{27EA9B82-3E9E-434C-8165-02F48E3D209C}">
      <dgm:prSet/>
      <dgm:spPr/>
      <dgm:t>
        <a:bodyPr/>
        <a:lstStyle/>
        <a:p>
          <a:endParaRPr lang="en-US"/>
        </a:p>
      </dgm:t>
    </dgm:pt>
    <dgm:pt modelId="{06E18891-31FB-0441-ACE7-A5C490064C55}">
      <dgm:prSet phldrT="[Text]" custT="1"/>
      <dgm:spPr/>
      <dgm:t>
        <a:bodyPr/>
        <a:lstStyle/>
        <a:p>
          <a:pPr algn="l"/>
          <a:r>
            <a:rPr lang="en-US" sz="1900" kern="1200" dirty="0">
              <a:solidFill>
                <a:srgbClr val="BA1425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Q= ∆U</a:t>
          </a:r>
        </a:p>
      </dgm:t>
    </dgm:pt>
    <dgm:pt modelId="{253A3D6C-AAFD-2A40-B854-5D6E6CD5F915}" type="parTrans" cxnId="{028E3C44-8184-AB44-AFB6-45F2F9E4DC5B}">
      <dgm:prSet/>
      <dgm:spPr/>
      <dgm:t>
        <a:bodyPr/>
        <a:lstStyle/>
        <a:p>
          <a:endParaRPr lang="en-US"/>
        </a:p>
      </dgm:t>
    </dgm:pt>
    <dgm:pt modelId="{83C7380B-5882-7841-963A-7C1EF8109D3F}" type="sibTrans" cxnId="{028E3C44-8184-AB44-AFB6-45F2F9E4DC5B}">
      <dgm:prSet/>
      <dgm:spPr/>
      <dgm:t>
        <a:bodyPr/>
        <a:lstStyle/>
        <a:p>
          <a:endParaRPr lang="en-US"/>
        </a:p>
      </dgm:t>
    </dgm:pt>
    <dgm:pt modelId="{4EA75551-7E94-654F-81C8-D2A23AD2AAD5}">
      <dgm:prSet phldrT="[Text]" custT="1"/>
      <dgm:spPr/>
      <dgm:t>
        <a:bodyPr/>
        <a:lstStyle/>
        <a:p>
          <a:pPr algn="l"/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Nhiệt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lượng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nhận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được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làm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tăng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nội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năng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của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gm:t>
    </dgm:pt>
    <dgm:pt modelId="{E21D20DB-A9E7-654C-BB37-1BA130648D6E}" type="parTrans" cxnId="{8E89CB0F-8174-2E4A-8515-248D8FDA2FBA}">
      <dgm:prSet/>
      <dgm:spPr/>
      <dgm:t>
        <a:bodyPr/>
        <a:lstStyle/>
        <a:p>
          <a:endParaRPr lang="en-US"/>
        </a:p>
      </dgm:t>
    </dgm:pt>
    <dgm:pt modelId="{B88BA620-4FFD-C346-949A-1250E1E16B1C}" type="sibTrans" cxnId="{8E89CB0F-8174-2E4A-8515-248D8FDA2FBA}">
      <dgm:prSet/>
      <dgm:spPr/>
      <dgm:t>
        <a:bodyPr/>
        <a:lstStyle/>
        <a:p>
          <a:endParaRPr lang="en-US"/>
        </a:p>
      </dgm:t>
    </dgm:pt>
    <dgm:pt modelId="{A46E0414-26D4-E64B-A30C-3E78BC3588E4}">
      <dgm:prSet phldrT="[Text]" custT="1"/>
      <dgm:spPr/>
      <dgm:t>
        <a:bodyPr/>
        <a:lstStyle/>
        <a:p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Quá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trình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     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đẳng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áp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DE5B6BAA-AD1C-514A-8391-47F5E0A6D546}" type="parTrans" cxnId="{9D5F452A-C6CA-AB45-AE10-58642E478A7A}">
      <dgm:prSet/>
      <dgm:spPr/>
      <dgm:t>
        <a:bodyPr/>
        <a:lstStyle/>
        <a:p>
          <a:endParaRPr lang="en-US"/>
        </a:p>
      </dgm:t>
    </dgm:pt>
    <dgm:pt modelId="{384FA969-D4C4-0E49-A608-138497E24566}" type="sibTrans" cxnId="{9D5F452A-C6CA-AB45-AE10-58642E478A7A}">
      <dgm:prSet/>
      <dgm:spPr/>
      <dgm:t>
        <a:bodyPr/>
        <a:lstStyle/>
        <a:p>
          <a:endParaRPr lang="en-US"/>
        </a:p>
      </dgm:t>
    </dgm:pt>
    <dgm:pt modelId="{B633C76A-B202-BC42-8D13-61DB8D127108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Q= </a:t>
          </a:r>
          <a:r>
            <a:rPr lang="en-US" sz="1900" i="0" dirty="0">
              <a:latin typeface="Calibri" panose="020F0502020204030204" pitchFamily="34" charset="0"/>
              <a:cs typeface="Calibri" panose="020F0502020204030204" pitchFamily="34" charset="0"/>
            </a:rPr>
            <a:t>∆U</a:t>
          </a:r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 + A’ </a:t>
          </a:r>
        </a:p>
      </dgm:t>
    </dgm:pt>
    <dgm:pt modelId="{58D6D3B5-B16A-154F-9F44-5CE11D6BCAE1}" type="parTrans" cxnId="{A6EB9A0F-DB2A-3146-85D3-F594A4B3C1F0}">
      <dgm:prSet/>
      <dgm:spPr/>
      <dgm:t>
        <a:bodyPr/>
        <a:lstStyle/>
        <a:p>
          <a:endParaRPr lang="en-US"/>
        </a:p>
      </dgm:t>
    </dgm:pt>
    <dgm:pt modelId="{2F2535C8-70C2-4A40-B02B-CC07B57820CF}" type="sibTrans" cxnId="{A6EB9A0F-DB2A-3146-85D3-F594A4B3C1F0}">
      <dgm:prSet/>
      <dgm:spPr/>
      <dgm:t>
        <a:bodyPr/>
        <a:lstStyle/>
        <a:p>
          <a:endParaRPr lang="en-US"/>
        </a:p>
      </dgm:t>
    </dgm:pt>
    <dgm:pt modelId="{B5117A08-4150-5F46-8912-05AE916E3952}">
      <dgm:prSet phldrT="[Text]" custT="1"/>
      <dgm:spPr/>
      <dgm:t>
        <a:bodyPr/>
        <a:lstStyle/>
        <a:p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Một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phần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nhiệt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lượng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khí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nhận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tăng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nội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năng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của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khí</a:t>
          </a:r>
          <a:endParaRPr lang="en-US" sz="1900" dirty="0">
            <a:solidFill>
              <a:srgbClr val="212A55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81E32F-B482-1242-B023-1A93D1F1E289}" type="parTrans" cxnId="{63ECE495-C9A0-8545-9FF5-E8E7293B14B5}">
      <dgm:prSet/>
      <dgm:spPr/>
      <dgm:t>
        <a:bodyPr/>
        <a:lstStyle/>
        <a:p>
          <a:endParaRPr lang="en-US"/>
        </a:p>
      </dgm:t>
    </dgm:pt>
    <dgm:pt modelId="{952181D9-3C9D-7A42-9597-D50DEB23A279}" type="sibTrans" cxnId="{63ECE495-C9A0-8545-9FF5-E8E7293B14B5}">
      <dgm:prSet/>
      <dgm:spPr/>
      <dgm:t>
        <a:bodyPr/>
        <a:lstStyle/>
        <a:p>
          <a:endParaRPr lang="en-US"/>
        </a:p>
      </dgm:t>
    </dgm:pt>
    <dgm:pt modelId="{0AFD700E-4EB1-4144-84BF-5C3B7DA7145C}">
      <dgm:prSet phldrT="[Text]" custT="1"/>
      <dgm:spPr/>
      <dgm:t>
        <a:bodyPr/>
        <a:lstStyle/>
        <a:p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Quá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trình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     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đẳng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nhiệt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28722F14-3061-B943-8F60-AB3F0DB16EF6}" type="parTrans" cxnId="{ECB0E4DE-B7D2-3E4C-B38D-B55FBDF46125}">
      <dgm:prSet/>
      <dgm:spPr/>
      <dgm:t>
        <a:bodyPr/>
        <a:lstStyle/>
        <a:p>
          <a:endParaRPr lang="en-US"/>
        </a:p>
      </dgm:t>
    </dgm:pt>
    <dgm:pt modelId="{E782AF3A-AAA2-894D-B7B4-415D0E700197}" type="sibTrans" cxnId="{ECB0E4DE-B7D2-3E4C-B38D-B55FBDF46125}">
      <dgm:prSet/>
      <dgm:spPr/>
      <dgm:t>
        <a:bodyPr/>
        <a:lstStyle/>
        <a:p>
          <a:endParaRPr lang="en-US"/>
        </a:p>
      </dgm:t>
    </dgm:pt>
    <dgm:pt modelId="{2B783225-9C37-3443-84FA-9941BD0F23DB}">
      <dgm:prSet phldrT="[Text]" custT="1"/>
      <dgm:spPr/>
      <dgm:t>
        <a:bodyPr/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BA1425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Q= -A</a:t>
          </a:r>
        </a:p>
      </dgm:t>
    </dgm:pt>
    <dgm:pt modelId="{63EA604A-6297-5D4B-A582-1C4F49A28547}" type="parTrans" cxnId="{29629C3D-9B6F-AD41-9240-783F39C43E9F}">
      <dgm:prSet/>
      <dgm:spPr/>
      <dgm:t>
        <a:bodyPr/>
        <a:lstStyle/>
        <a:p>
          <a:endParaRPr lang="en-US"/>
        </a:p>
      </dgm:t>
    </dgm:pt>
    <dgm:pt modelId="{8AD7E895-F771-C74E-9161-E745883D757A}" type="sibTrans" cxnId="{29629C3D-9B6F-AD41-9240-783F39C43E9F}">
      <dgm:prSet/>
      <dgm:spPr/>
      <dgm:t>
        <a:bodyPr/>
        <a:lstStyle/>
        <a:p>
          <a:endParaRPr lang="en-US"/>
        </a:p>
      </dgm:t>
    </dgm:pt>
    <dgm:pt modelId="{CD32EFBE-0162-374E-B3FA-45BA6C472DF8}">
      <dgm:prSet phldrT="[Text]" custT="1"/>
      <dgm:spPr/>
      <dgm:t>
        <a:bodyPr/>
        <a:lstStyle/>
        <a:p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Phần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còn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lại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biến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thành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công</a:t>
          </a:r>
          <a:r>
            <a:rPr lang="en-US" sz="19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3B05A4B2-FB0A-B44C-8014-8975CB54A277}" type="parTrans" cxnId="{616CB986-D796-C54B-BBDC-375A43A0071A}">
      <dgm:prSet/>
      <dgm:spPr/>
      <dgm:t>
        <a:bodyPr/>
        <a:lstStyle/>
        <a:p>
          <a:endParaRPr lang="en-US"/>
        </a:p>
      </dgm:t>
    </dgm:pt>
    <dgm:pt modelId="{24D3DF03-FF79-E341-A29E-FC2CF218E261}" type="sibTrans" cxnId="{616CB986-D796-C54B-BBDC-375A43A0071A}">
      <dgm:prSet/>
      <dgm:spPr/>
      <dgm:t>
        <a:bodyPr/>
        <a:lstStyle/>
        <a:p>
          <a:endParaRPr lang="en-US"/>
        </a:p>
      </dgm:t>
    </dgm:pt>
    <dgm:pt modelId="{EEB593D3-F549-4668-9768-9E4A6A2C1C94}">
      <dgm:prSet phldrT="[Text]" custT="1"/>
      <dgm:spPr/>
      <dgm:t>
        <a:bodyPr/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Toàn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bộ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nhiệt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lượng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mà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nhận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được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chuyển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hết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sang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công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mà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sinh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ra </a:t>
          </a:r>
          <a:endParaRPr lang="en-US" sz="1900" kern="1200" dirty="0">
            <a:solidFill>
              <a:srgbClr val="BA1425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4694D68-CB42-464E-B060-BA2B78028389}" type="parTrans" cxnId="{12AED70A-0D26-43F5-9913-ACEF6C472A99}">
      <dgm:prSet/>
      <dgm:spPr/>
      <dgm:t>
        <a:bodyPr/>
        <a:lstStyle/>
        <a:p>
          <a:endParaRPr lang="en-US"/>
        </a:p>
      </dgm:t>
    </dgm:pt>
    <dgm:pt modelId="{2A5441EC-A98A-4CB9-8041-03E82A0436CA}" type="sibTrans" cxnId="{12AED70A-0D26-43F5-9913-ACEF6C472A99}">
      <dgm:prSet/>
      <dgm:spPr/>
      <dgm:t>
        <a:bodyPr/>
        <a:lstStyle/>
        <a:p>
          <a:endParaRPr lang="en-US"/>
        </a:p>
      </dgm:t>
    </dgm:pt>
    <dgm:pt modelId="{524DB999-A703-E34F-ACB5-ECB9249DB283}" type="pres">
      <dgm:prSet presAssocID="{51EE6356-8C75-C144-A7CF-EAD7DF3E94B9}" presName="Name0" presStyleCnt="0">
        <dgm:presLayoutVars>
          <dgm:dir/>
          <dgm:animLvl val="lvl"/>
          <dgm:resizeHandles val="exact"/>
        </dgm:presLayoutVars>
      </dgm:prSet>
      <dgm:spPr/>
    </dgm:pt>
    <dgm:pt modelId="{A704573C-7650-ED4E-A132-4F3FFC6DEE14}" type="pres">
      <dgm:prSet presAssocID="{8AB5A14E-965E-8447-A617-5FE436CB338A}" presName="composite" presStyleCnt="0"/>
      <dgm:spPr/>
    </dgm:pt>
    <dgm:pt modelId="{8FE7F5D7-3A79-F34B-8730-7DCC440DFF45}" type="pres">
      <dgm:prSet presAssocID="{8AB5A14E-965E-8447-A617-5FE436CB338A}" presName="parTx" presStyleLbl="alignNode1" presStyleIdx="0" presStyleCnt="3" custScaleX="115624">
        <dgm:presLayoutVars>
          <dgm:chMax val="0"/>
          <dgm:chPref val="0"/>
          <dgm:bulletEnabled val="1"/>
        </dgm:presLayoutVars>
      </dgm:prSet>
      <dgm:spPr/>
    </dgm:pt>
    <dgm:pt modelId="{87546884-2CE8-9248-B46C-B35A0DA2CFAA}" type="pres">
      <dgm:prSet presAssocID="{8AB5A14E-965E-8447-A617-5FE436CB338A}" presName="desTx" presStyleLbl="alignAccFollowNode1" presStyleIdx="0" presStyleCnt="3" custScaleX="115221">
        <dgm:presLayoutVars>
          <dgm:bulletEnabled val="1"/>
        </dgm:presLayoutVars>
      </dgm:prSet>
      <dgm:spPr/>
    </dgm:pt>
    <dgm:pt modelId="{0240979E-D6BD-134E-B987-2131EEE955FE}" type="pres">
      <dgm:prSet presAssocID="{2E2CCD4C-3C23-924F-B8F5-94E54A129F49}" presName="space" presStyleCnt="0"/>
      <dgm:spPr/>
    </dgm:pt>
    <dgm:pt modelId="{F428AA93-3C1F-A84F-BCF4-E64AED415EFB}" type="pres">
      <dgm:prSet presAssocID="{A46E0414-26D4-E64B-A30C-3E78BC3588E4}" presName="composite" presStyleCnt="0"/>
      <dgm:spPr/>
    </dgm:pt>
    <dgm:pt modelId="{94725A40-1795-4547-AE1A-EAED01A8AD18}" type="pres">
      <dgm:prSet presAssocID="{A46E0414-26D4-E64B-A30C-3E78BC3588E4}" presName="parTx" presStyleLbl="alignNode1" presStyleIdx="1" presStyleCnt="3" custScaleX="127945">
        <dgm:presLayoutVars>
          <dgm:chMax val="0"/>
          <dgm:chPref val="0"/>
          <dgm:bulletEnabled val="1"/>
        </dgm:presLayoutVars>
      </dgm:prSet>
      <dgm:spPr/>
    </dgm:pt>
    <dgm:pt modelId="{B79B8313-8223-FC4A-821B-9FDFA4EDC989}" type="pres">
      <dgm:prSet presAssocID="{A46E0414-26D4-E64B-A30C-3E78BC3588E4}" presName="desTx" presStyleLbl="alignAccFollowNode1" presStyleIdx="1" presStyleCnt="3" custScaleX="126499">
        <dgm:presLayoutVars>
          <dgm:bulletEnabled val="1"/>
        </dgm:presLayoutVars>
      </dgm:prSet>
      <dgm:spPr/>
    </dgm:pt>
    <dgm:pt modelId="{258F874B-41B4-C14C-8480-B2525AFB0695}" type="pres">
      <dgm:prSet presAssocID="{384FA969-D4C4-0E49-A608-138497E24566}" presName="space" presStyleCnt="0"/>
      <dgm:spPr/>
    </dgm:pt>
    <dgm:pt modelId="{8D8AB81F-FC27-B644-A2DD-98AAE7734C6D}" type="pres">
      <dgm:prSet presAssocID="{0AFD700E-4EB1-4144-84BF-5C3B7DA7145C}" presName="composite" presStyleCnt="0"/>
      <dgm:spPr/>
    </dgm:pt>
    <dgm:pt modelId="{55A6F380-FA76-2842-9CA2-ECA697FEAB9F}" type="pres">
      <dgm:prSet presAssocID="{0AFD700E-4EB1-4144-84BF-5C3B7DA7145C}" presName="parTx" presStyleLbl="alignNode1" presStyleIdx="2" presStyleCnt="3" custScaleX="125881">
        <dgm:presLayoutVars>
          <dgm:chMax val="0"/>
          <dgm:chPref val="0"/>
          <dgm:bulletEnabled val="1"/>
        </dgm:presLayoutVars>
      </dgm:prSet>
      <dgm:spPr/>
    </dgm:pt>
    <dgm:pt modelId="{C9553235-8030-FD46-BCBB-F67195B87FE3}" type="pres">
      <dgm:prSet presAssocID="{0AFD700E-4EB1-4144-84BF-5C3B7DA7145C}" presName="desTx" presStyleLbl="alignAccFollowNode1" presStyleIdx="2" presStyleCnt="3" custScaleX="128486" custLinFactNeighborX="168" custLinFactNeighborY="-493">
        <dgm:presLayoutVars>
          <dgm:bulletEnabled val="1"/>
        </dgm:presLayoutVars>
      </dgm:prSet>
      <dgm:spPr/>
    </dgm:pt>
  </dgm:ptLst>
  <dgm:cxnLst>
    <dgm:cxn modelId="{12AED70A-0D26-43F5-9913-ACEF6C472A99}" srcId="{0AFD700E-4EB1-4144-84BF-5C3B7DA7145C}" destId="{EEB593D3-F549-4668-9768-9E4A6A2C1C94}" srcOrd="1" destOrd="0" parTransId="{14694D68-CB42-464E-B060-BA2B78028389}" sibTransId="{2A5441EC-A98A-4CB9-8041-03E82A0436CA}"/>
    <dgm:cxn modelId="{A6EB9A0F-DB2A-3146-85D3-F594A4B3C1F0}" srcId="{A46E0414-26D4-E64B-A30C-3E78BC3588E4}" destId="{B633C76A-B202-BC42-8D13-61DB8D127108}" srcOrd="0" destOrd="0" parTransId="{58D6D3B5-B16A-154F-9F44-5CE11D6BCAE1}" sibTransId="{2F2535C8-70C2-4A40-B02B-CC07B57820CF}"/>
    <dgm:cxn modelId="{8E89CB0F-8174-2E4A-8515-248D8FDA2FBA}" srcId="{8AB5A14E-965E-8447-A617-5FE436CB338A}" destId="{4EA75551-7E94-654F-81C8-D2A23AD2AAD5}" srcOrd="1" destOrd="0" parTransId="{E21D20DB-A9E7-654C-BB37-1BA130648D6E}" sibTransId="{B88BA620-4FFD-C346-949A-1250E1E16B1C}"/>
    <dgm:cxn modelId="{E40F8B1F-CAC4-AF43-86E3-6073B1517F66}" type="presOf" srcId="{CD32EFBE-0162-374E-B3FA-45BA6C472DF8}" destId="{B79B8313-8223-FC4A-821B-9FDFA4EDC989}" srcOrd="0" destOrd="2" presId="urn:microsoft.com/office/officeart/2005/8/layout/hList1"/>
    <dgm:cxn modelId="{9D5F452A-C6CA-AB45-AE10-58642E478A7A}" srcId="{51EE6356-8C75-C144-A7CF-EAD7DF3E94B9}" destId="{A46E0414-26D4-E64B-A30C-3E78BC3588E4}" srcOrd="1" destOrd="0" parTransId="{DE5B6BAA-AD1C-514A-8391-47F5E0A6D546}" sibTransId="{384FA969-D4C4-0E49-A608-138497E24566}"/>
    <dgm:cxn modelId="{B8A9193D-1262-6D40-B5AE-6DB63F4FD366}" type="presOf" srcId="{0AFD700E-4EB1-4144-84BF-5C3B7DA7145C}" destId="{55A6F380-FA76-2842-9CA2-ECA697FEAB9F}" srcOrd="0" destOrd="0" presId="urn:microsoft.com/office/officeart/2005/8/layout/hList1"/>
    <dgm:cxn modelId="{29629C3D-9B6F-AD41-9240-783F39C43E9F}" srcId="{0AFD700E-4EB1-4144-84BF-5C3B7DA7145C}" destId="{2B783225-9C37-3443-84FA-9941BD0F23DB}" srcOrd="0" destOrd="0" parTransId="{63EA604A-6297-5D4B-A582-1C4F49A28547}" sibTransId="{8AD7E895-F771-C74E-9161-E745883D757A}"/>
    <dgm:cxn modelId="{C97EDB3E-272F-124F-BD3E-43C642A1DB27}" type="presOf" srcId="{A46E0414-26D4-E64B-A30C-3E78BC3588E4}" destId="{94725A40-1795-4547-AE1A-EAED01A8AD18}" srcOrd="0" destOrd="0" presId="urn:microsoft.com/office/officeart/2005/8/layout/hList1"/>
    <dgm:cxn modelId="{CD14975E-94C1-8742-A9BD-41D35A7220D8}" type="presOf" srcId="{B633C76A-B202-BC42-8D13-61DB8D127108}" destId="{B79B8313-8223-FC4A-821B-9FDFA4EDC989}" srcOrd="0" destOrd="0" presId="urn:microsoft.com/office/officeart/2005/8/layout/hList1"/>
    <dgm:cxn modelId="{338EE543-7E76-0146-9C11-99CCB64F1C91}" type="presOf" srcId="{4EA75551-7E94-654F-81C8-D2A23AD2AAD5}" destId="{87546884-2CE8-9248-B46C-B35A0DA2CFAA}" srcOrd="0" destOrd="1" presId="urn:microsoft.com/office/officeart/2005/8/layout/hList1"/>
    <dgm:cxn modelId="{028E3C44-8184-AB44-AFB6-45F2F9E4DC5B}" srcId="{8AB5A14E-965E-8447-A617-5FE436CB338A}" destId="{06E18891-31FB-0441-ACE7-A5C490064C55}" srcOrd="0" destOrd="0" parTransId="{253A3D6C-AAFD-2A40-B854-5D6E6CD5F915}" sibTransId="{83C7380B-5882-7841-963A-7C1EF8109D3F}"/>
    <dgm:cxn modelId="{503A3D69-ED58-1040-8E71-3B903E2B975F}" type="presOf" srcId="{B5117A08-4150-5F46-8912-05AE916E3952}" destId="{B79B8313-8223-FC4A-821B-9FDFA4EDC989}" srcOrd="0" destOrd="1" presId="urn:microsoft.com/office/officeart/2005/8/layout/hList1"/>
    <dgm:cxn modelId="{6BC07D58-74F3-7440-A3F1-0BA69E014140}" type="presOf" srcId="{8AB5A14E-965E-8447-A617-5FE436CB338A}" destId="{8FE7F5D7-3A79-F34B-8730-7DCC440DFF45}" srcOrd="0" destOrd="0" presId="urn:microsoft.com/office/officeart/2005/8/layout/hList1"/>
    <dgm:cxn modelId="{F759327C-9C0B-2A42-89DC-0F879252FE96}" type="presOf" srcId="{2B783225-9C37-3443-84FA-9941BD0F23DB}" destId="{C9553235-8030-FD46-BCBB-F67195B87FE3}" srcOrd="0" destOrd="0" presId="urn:microsoft.com/office/officeart/2005/8/layout/hList1"/>
    <dgm:cxn modelId="{27EA9B82-3E9E-434C-8165-02F48E3D209C}" srcId="{51EE6356-8C75-C144-A7CF-EAD7DF3E94B9}" destId="{8AB5A14E-965E-8447-A617-5FE436CB338A}" srcOrd="0" destOrd="0" parTransId="{DF8163B1-1497-6B40-8585-0766BB31BC35}" sibTransId="{2E2CCD4C-3C23-924F-B8F5-94E54A129F49}"/>
    <dgm:cxn modelId="{616CB986-D796-C54B-BBDC-375A43A0071A}" srcId="{A46E0414-26D4-E64B-A30C-3E78BC3588E4}" destId="{CD32EFBE-0162-374E-B3FA-45BA6C472DF8}" srcOrd="2" destOrd="0" parTransId="{3B05A4B2-FB0A-B44C-8014-8975CB54A277}" sibTransId="{24D3DF03-FF79-E341-A29E-FC2CF218E261}"/>
    <dgm:cxn modelId="{493C3088-2F7C-9F4B-A21D-D74493DC5022}" type="presOf" srcId="{51EE6356-8C75-C144-A7CF-EAD7DF3E94B9}" destId="{524DB999-A703-E34F-ACB5-ECB9249DB283}" srcOrd="0" destOrd="0" presId="urn:microsoft.com/office/officeart/2005/8/layout/hList1"/>
    <dgm:cxn modelId="{63ECE495-C9A0-8545-9FF5-E8E7293B14B5}" srcId="{A46E0414-26D4-E64B-A30C-3E78BC3588E4}" destId="{B5117A08-4150-5F46-8912-05AE916E3952}" srcOrd="1" destOrd="0" parTransId="{1981E32F-B482-1242-B023-1A93D1F1E289}" sibTransId="{952181D9-3C9D-7A42-9597-D50DEB23A279}"/>
    <dgm:cxn modelId="{6BCF91AF-4EA2-9340-A9CB-7D168561B2B6}" type="presOf" srcId="{06E18891-31FB-0441-ACE7-A5C490064C55}" destId="{87546884-2CE8-9248-B46C-B35A0DA2CFAA}" srcOrd="0" destOrd="0" presId="urn:microsoft.com/office/officeart/2005/8/layout/hList1"/>
    <dgm:cxn modelId="{ECB0E4DE-B7D2-3E4C-B38D-B55FBDF46125}" srcId="{51EE6356-8C75-C144-A7CF-EAD7DF3E94B9}" destId="{0AFD700E-4EB1-4144-84BF-5C3B7DA7145C}" srcOrd="2" destOrd="0" parTransId="{28722F14-3061-B943-8F60-AB3F0DB16EF6}" sibTransId="{E782AF3A-AAA2-894D-B7B4-415D0E700197}"/>
    <dgm:cxn modelId="{B2051DE9-4218-4EF6-9AFB-99177037EC07}" type="presOf" srcId="{EEB593D3-F549-4668-9768-9E4A6A2C1C94}" destId="{C9553235-8030-FD46-BCBB-F67195B87FE3}" srcOrd="0" destOrd="1" presId="urn:microsoft.com/office/officeart/2005/8/layout/hList1"/>
    <dgm:cxn modelId="{6A9F9531-3B8F-4440-B89F-CC8CA288FD0B}" type="presParOf" srcId="{524DB999-A703-E34F-ACB5-ECB9249DB283}" destId="{A704573C-7650-ED4E-A132-4F3FFC6DEE14}" srcOrd="0" destOrd="0" presId="urn:microsoft.com/office/officeart/2005/8/layout/hList1"/>
    <dgm:cxn modelId="{8946A4E0-64FD-BC41-9F6D-71D820A598DD}" type="presParOf" srcId="{A704573C-7650-ED4E-A132-4F3FFC6DEE14}" destId="{8FE7F5D7-3A79-F34B-8730-7DCC440DFF45}" srcOrd="0" destOrd="0" presId="urn:microsoft.com/office/officeart/2005/8/layout/hList1"/>
    <dgm:cxn modelId="{85C8D3B2-B7A9-894E-A647-6C3129D23310}" type="presParOf" srcId="{A704573C-7650-ED4E-A132-4F3FFC6DEE14}" destId="{87546884-2CE8-9248-B46C-B35A0DA2CFAA}" srcOrd="1" destOrd="0" presId="urn:microsoft.com/office/officeart/2005/8/layout/hList1"/>
    <dgm:cxn modelId="{519A9BDB-9C48-894C-B939-8E84170C3F67}" type="presParOf" srcId="{524DB999-A703-E34F-ACB5-ECB9249DB283}" destId="{0240979E-D6BD-134E-B987-2131EEE955FE}" srcOrd="1" destOrd="0" presId="urn:microsoft.com/office/officeart/2005/8/layout/hList1"/>
    <dgm:cxn modelId="{D832376D-8131-AD4F-B9AB-0E11C75E5A1B}" type="presParOf" srcId="{524DB999-A703-E34F-ACB5-ECB9249DB283}" destId="{F428AA93-3C1F-A84F-BCF4-E64AED415EFB}" srcOrd="2" destOrd="0" presId="urn:microsoft.com/office/officeart/2005/8/layout/hList1"/>
    <dgm:cxn modelId="{9DAD54FB-D194-D14F-B236-36A53A7B36D4}" type="presParOf" srcId="{F428AA93-3C1F-A84F-BCF4-E64AED415EFB}" destId="{94725A40-1795-4547-AE1A-EAED01A8AD18}" srcOrd="0" destOrd="0" presId="urn:microsoft.com/office/officeart/2005/8/layout/hList1"/>
    <dgm:cxn modelId="{07172908-4AF6-D644-92D3-359F7728D393}" type="presParOf" srcId="{F428AA93-3C1F-A84F-BCF4-E64AED415EFB}" destId="{B79B8313-8223-FC4A-821B-9FDFA4EDC989}" srcOrd="1" destOrd="0" presId="urn:microsoft.com/office/officeart/2005/8/layout/hList1"/>
    <dgm:cxn modelId="{6C7AD23C-807B-374E-91E1-2C4FF30D72B6}" type="presParOf" srcId="{524DB999-A703-E34F-ACB5-ECB9249DB283}" destId="{258F874B-41B4-C14C-8480-B2525AFB0695}" srcOrd="3" destOrd="0" presId="urn:microsoft.com/office/officeart/2005/8/layout/hList1"/>
    <dgm:cxn modelId="{0CB94864-AA4D-F54A-9263-D725C56AA7C9}" type="presParOf" srcId="{524DB999-A703-E34F-ACB5-ECB9249DB283}" destId="{8D8AB81F-FC27-B644-A2DD-98AAE7734C6D}" srcOrd="4" destOrd="0" presId="urn:microsoft.com/office/officeart/2005/8/layout/hList1"/>
    <dgm:cxn modelId="{5C578E93-70E9-C743-A6C4-2EF93A649322}" type="presParOf" srcId="{8D8AB81F-FC27-B644-A2DD-98AAE7734C6D}" destId="{55A6F380-FA76-2842-9CA2-ECA697FEAB9F}" srcOrd="0" destOrd="0" presId="urn:microsoft.com/office/officeart/2005/8/layout/hList1"/>
    <dgm:cxn modelId="{A73B5A68-CA8A-2343-9A45-83F370354349}" type="presParOf" srcId="{8D8AB81F-FC27-B644-A2DD-98AAE7734C6D}" destId="{C9553235-8030-FD46-BCBB-F67195B87F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5D53D-BEE8-9B44-AF4C-1A71A013830B}">
      <dsp:nvSpPr>
        <dsp:cNvPr id="0" name=""/>
        <dsp:cNvSpPr/>
      </dsp:nvSpPr>
      <dsp:spPr>
        <a:xfrm>
          <a:off x="905005" y="97196"/>
          <a:ext cx="1105693" cy="552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A</a:t>
          </a:r>
          <a:endParaRPr lang="en-US" sz="2400" b="1" kern="1200" dirty="0">
            <a:solidFill>
              <a:srgbClr val="212A55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21197" y="113388"/>
        <a:ext cx="1073309" cy="520462"/>
      </dsp:txXfrm>
    </dsp:sp>
    <dsp:sp modelId="{4EB3D7C2-5EE0-2040-A96F-25B2EFB1D137}">
      <dsp:nvSpPr>
        <dsp:cNvPr id="0" name=""/>
        <dsp:cNvSpPr/>
      </dsp:nvSpPr>
      <dsp:spPr>
        <a:xfrm rot="3576399">
          <a:off x="1630406" y="1063222"/>
          <a:ext cx="577343" cy="1934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8455" y="1101921"/>
        <a:ext cx="461245" cy="116098"/>
      </dsp:txXfrm>
    </dsp:sp>
    <dsp:sp modelId="{9E3919E7-7353-E842-8914-19F98737F5AD}">
      <dsp:nvSpPr>
        <dsp:cNvPr id="0" name=""/>
        <dsp:cNvSpPr/>
      </dsp:nvSpPr>
      <dsp:spPr>
        <a:xfrm>
          <a:off x="1827458" y="1669898"/>
          <a:ext cx="1105693" cy="552846"/>
        </a:xfrm>
        <a:prstGeom prst="roundRect">
          <a:avLst>
            <a:gd name="adj" fmla="val 10000"/>
          </a:avLst>
        </a:prstGeom>
        <a:solidFill>
          <a:schemeClr val="accent3">
            <a:hueOff val="-3740336"/>
            <a:satOff val="21474"/>
            <a:lumOff val="-1078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</a:t>
          </a:r>
        </a:p>
      </dsp:txBody>
      <dsp:txXfrm>
        <a:off x="1843650" y="1686090"/>
        <a:ext cx="1073309" cy="520462"/>
      </dsp:txXfrm>
    </dsp:sp>
    <dsp:sp modelId="{E72A87E4-1350-284B-9F64-CC377DF09092}">
      <dsp:nvSpPr>
        <dsp:cNvPr id="0" name=""/>
        <dsp:cNvSpPr/>
      </dsp:nvSpPr>
      <dsp:spPr>
        <a:xfrm rot="10800000">
          <a:off x="1177947" y="1849574"/>
          <a:ext cx="577343" cy="1934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-3740336"/>
            <a:satOff val="21474"/>
            <a:lumOff val="-1078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235996" y="1888273"/>
        <a:ext cx="461245" cy="116098"/>
      </dsp:txXfrm>
    </dsp:sp>
    <dsp:sp modelId="{7C648C77-2ADE-8B48-B5BE-FAF47CED82ED}">
      <dsp:nvSpPr>
        <dsp:cNvPr id="0" name=""/>
        <dsp:cNvSpPr/>
      </dsp:nvSpPr>
      <dsp:spPr>
        <a:xfrm>
          <a:off x="85" y="1669898"/>
          <a:ext cx="1105693" cy="552846"/>
        </a:xfrm>
        <a:prstGeom prst="roundRect">
          <a:avLst>
            <a:gd name="adj" fmla="val 10000"/>
          </a:avLst>
        </a:prstGeom>
        <a:solidFill>
          <a:schemeClr val="accent3">
            <a:hueOff val="-7480671"/>
            <a:satOff val="42949"/>
            <a:lumOff val="-215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</a:t>
          </a:r>
        </a:p>
      </dsp:txBody>
      <dsp:txXfrm>
        <a:off x="16277" y="1686090"/>
        <a:ext cx="1073309" cy="520462"/>
      </dsp:txXfrm>
    </dsp:sp>
    <dsp:sp modelId="{23572031-4C69-2841-8D58-0EB69AD95B7B}">
      <dsp:nvSpPr>
        <dsp:cNvPr id="0" name=""/>
        <dsp:cNvSpPr/>
      </dsp:nvSpPr>
      <dsp:spPr>
        <a:xfrm rot="17994944">
          <a:off x="716720" y="1063222"/>
          <a:ext cx="577343" cy="1934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-7480671"/>
            <a:satOff val="42949"/>
            <a:lumOff val="-2156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774769" y="1101921"/>
        <a:ext cx="461245" cy="116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7F5D7-3A79-F34B-8730-7DCC440DFF45}">
      <dsp:nvSpPr>
        <dsp:cNvPr id="0" name=""/>
        <dsp:cNvSpPr/>
      </dsp:nvSpPr>
      <dsp:spPr>
        <a:xfrm>
          <a:off x="2834" y="247869"/>
          <a:ext cx="1950594" cy="6748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Quá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trình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   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đẳng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tích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34" y="247869"/>
        <a:ext cx="1950594" cy="674805"/>
      </dsp:txXfrm>
    </dsp:sp>
    <dsp:sp modelId="{87546884-2CE8-9248-B46C-B35A0DA2CFAA}">
      <dsp:nvSpPr>
        <dsp:cNvPr id="0" name=""/>
        <dsp:cNvSpPr/>
      </dsp:nvSpPr>
      <dsp:spPr>
        <a:xfrm>
          <a:off x="6233" y="922675"/>
          <a:ext cx="1943795" cy="2986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BA1425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Q= ∆U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Nhiệt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lượng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nhận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được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làm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tăng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nội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năng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của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</a:p>
      </dsp:txBody>
      <dsp:txXfrm>
        <a:off x="6233" y="922675"/>
        <a:ext cx="1943795" cy="2986560"/>
      </dsp:txXfrm>
    </dsp:sp>
    <dsp:sp modelId="{94725A40-1795-4547-AE1A-EAED01A8AD18}">
      <dsp:nvSpPr>
        <dsp:cNvPr id="0" name=""/>
        <dsp:cNvSpPr/>
      </dsp:nvSpPr>
      <dsp:spPr>
        <a:xfrm>
          <a:off x="2189610" y="247869"/>
          <a:ext cx="2158451" cy="6748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Quá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trình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     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đẳng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áp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2189610" y="247869"/>
        <a:ext cx="2158451" cy="674805"/>
      </dsp:txXfrm>
    </dsp:sp>
    <dsp:sp modelId="{B79B8313-8223-FC4A-821B-9FDFA4EDC989}">
      <dsp:nvSpPr>
        <dsp:cNvPr id="0" name=""/>
        <dsp:cNvSpPr/>
      </dsp:nvSpPr>
      <dsp:spPr>
        <a:xfrm>
          <a:off x="2201807" y="922675"/>
          <a:ext cx="2134056" cy="2986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Q= </a:t>
          </a:r>
          <a:r>
            <a:rPr lang="en-US" sz="1900" i="0" kern="1200" dirty="0">
              <a:latin typeface="Calibri" panose="020F0502020204030204" pitchFamily="34" charset="0"/>
              <a:cs typeface="Calibri" panose="020F0502020204030204" pitchFamily="34" charset="0"/>
            </a:rPr>
            <a:t>∆U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 + A’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Một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phần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nhiệt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lượng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nhận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tăng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nội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năng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của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khí</a:t>
          </a:r>
          <a:endParaRPr lang="en-US" sz="1900" kern="1200" dirty="0">
            <a:solidFill>
              <a:srgbClr val="212A55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Phần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còn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lại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biến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thành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công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2201807" y="922675"/>
        <a:ext cx="2134056" cy="2986560"/>
      </dsp:txXfrm>
    </dsp:sp>
    <dsp:sp modelId="{55A6F380-FA76-2842-9CA2-ECA697FEAB9F}">
      <dsp:nvSpPr>
        <dsp:cNvPr id="0" name=""/>
        <dsp:cNvSpPr/>
      </dsp:nvSpPr>
      <dsp:spPr>
        <a:xfrm>
          <a:off x="4606217" y="247869"/>
          <a:ext cx="2123631" cy="6748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Quá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trình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     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đẳng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nhiệt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4606217" y="247869"/>
        <a:ext cx="2123631" cy="674805"/>
      </dsp:txXfrm>
    </dsp:sp>
    <dsp:sp modelId="{C9553235-8030-FD46-BCBB-F67195B87FE3}">
      <dsp:nvSpPr>
        <dsp:cNvPr id="0" name=""/>
        <dsp:cNvSpPr/>
      </dsp:nvSpPr>
      <dsp:spPr>
        <a:xfrm>
          <a:off x="4587077" y="907951"/>
          <a:ext cx="2167577" cy="2986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BA1425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Q= -A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Toàn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bộ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nhiệt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lượng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mà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nhận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được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chuyển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hết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sang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công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mà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khí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</a:t>
          </a:r>
          <a:r>
            <a:rPr lang="en-US" sz="1900" kern="1200" dirty="0" err="1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sinh</a:t>
          </a:r>
          <a:r>
            <a:rPr lang="en-US" sz="1900" kern="1200" dirty="0">
              <a:solidFill>
                <a:srgbClr val="212A5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ra </a:t>
          </a:r>
          <a:endParaRPr lang="en-US" sz="1900" kern="1200" dirty="0">
            <a:solidFill>
              <a:srgbClr val="BA1425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4587077" y="907951"/>
        <a:ext cx="2167577" cy="2986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6973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c71cb1cdc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c71cb1cdc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ae470da9c7_0_35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ae470da9c7_0_35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ae470da9c7_0_35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ae470da9c7_0_35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c5ee86dd22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c5ee86dd22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c76f3fc447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c76f3fc447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71cb1cc3d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c71cb1cc3d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ae470da9c7_0_38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ae470da9c7_0_38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e470da9c7_0_15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e470da9c7_0_15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c5ee86dd22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c5ee86dd22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c71cb1cc3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c71cb1cc3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ae470da9c7_0_35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ae470da9c7_0_35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e470da9c7_0_15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e470da9c7_0_15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e470da9c7_0_32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e470da9c7_0_32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c879058c9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c879058c9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c879058c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c879058c9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e470da9c7_0_15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e470da9c7_0_15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71f30de6a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b71f30de6a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71f30de6a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71f30de6a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e470da9c7_0_15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e470da9c7_0_15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ae470da9c7_0_21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ae470da9c7_0_21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c71cb1cdc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c71cb1cdc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00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c71cb1cdc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c71cb1cdc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29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76977" y="235175"/>
            <a:ext cx="6271415" cy="3987817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04300">
            <a:off x="402284" y="3802719"/>
            <a:ext cx="1122128" cy="968370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480664">
            <a:off x="169929" y="3771914"/>
            <a:ext cx="581574" cy="511933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480664">
            <a:off x="423716" y="4766723"/>
            <a:ext cx="210815" cy="210815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584284">
            <a:off x="8286412" y="191901"/>
            <a:ext cx="564536" cy="453137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702737">
            <a:off x="8277621" y="348833"/>
            <a:ext cx="205957" cy="207155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825580" y="354533"/>
            <a:ext cx="140397" cy="127872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272250" y="699725"/>
            <a:ext cx="3653100" cy="24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Lakki Reddy"/>
              <a:buNone/>
              <a:defRPr sz="4500">
                <a:solidFill>
                  <a:schemeClr val="lt1"/>
                </a:solidFill>
                <a:latin typeface="Lakki Reddy"/>
                <a:ea typeface="Lakki Reddy"/>
                <a:cs typeface="Lakki Reddy"/>
                <a:sym typeface="Lakki Reddy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72250" y="3107825"/>
            <a:ext cx="3771300" cy="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 sz="1400"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"/>
              <a:buNone/>
              <a:defRPr>
                <a:solidFill>
                  <a:srgbClr val="212A5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  <p15:guide id="2" pos="5329">
          <p15:clr>
            <a:srgbClr val="FA7B17"/>
          </p15:clr>
        </p15:guide>
        <p15:guide id="3" pos="454">
          <p15:clr>
            <a:srgbClr val="FA7B17"/>
          </p15:clr>
        </p15:guide>
        <p15:guide id="4" orient="horz" pos="2895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solidFill>
          <a:schemeClr val="lt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/>
          </p:nvPr>
        </p:nvSpPr>
        <p:spPr>
          <a:xfrm>
            <a:off x="758100" y="17027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000"/>
              <a:buNone/>
              <a:defRPr sz="2000">
                <a:solidFill>
                  <a:srgbClr val="212A55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758100" y="2167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3"/>
          </p:nvPr>
        </p:nvSpPr>
        <p:spPr>
          <a:xfrm>
            <a:off x="758100" y="35237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4"/>
          </p:nvPr>
        </p:nvSpPr>
        <p:spPr>
          <a:xfrm>
            <a:off x="758100" y="3988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5"/>
          </p:nvPr>
        </p:nvSpPr>
        <p:spPr>
          <a:xfrm>
            <a:off x="6222501" y="17027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6"/>
          </p:nvPr>
        </p:nvSpPr>
        <p:spPr>
          <a:xfrm>
            <a:off x="6222501" y="2167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7"/>
          </p:nvPr>
        </p:nvSpPr>
        <p:spPr>
          <a:xfrm>
            <a:off x="6222501" y="3523775"/>
            <a:ext cx="2163300" cy="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8"/>
          </p:nvPr>
        </p:nvSpPr>
        <p:spPr>
          <a:xfrm>
            <a:off x="6222501" y="3988300"/>
            <a:ext cx="21633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"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720000" y="1818625"/>
            <a:ext cx="2913600" cy="24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6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/>
          <p:nvPr/>
        </p:nvSpPr>
        <p:spPr>
          <a:xfrm rot="4203306" flipH="1">
            <a:off x="-292626" y="4134792"/>
            <a:ext cx="1461786" cy="1261495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 rot="4827440" flipH="1">
            <a:off x="708843" y="4554302"/>
            <a:ext cx="757594" cy="666875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4827437" flipH="1">
            <a:off x="750409" y="4028141"/>
            <a:ext cx="400349" cy="400349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/>
          <p:nvPr/>
        </p:nvSpPr>
        <p:spPr>
          <a:xfrm rot="5584359">
            <a:off x="8239556" y="-136360"/>
            <a:ext cx="1251598" cy="1004685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7"/>
          <p:cNvSpPr/>
          <p:nvPr/>
        </p:nvSpPr>
        <p:spPr>
          <a:xfrm rot="702788">
            <a:off x="8220083" y="211595"/>
            <a:ext cx="456620" cy="459288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8526719" y="797625"/>
            <a:ext cx="241659" cy="220100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solidFill>
          <a:schemeClr val="l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2">
    <p:bg>
      <p:bgPr>
        <a:solidFill>
          <a:schemeClr val="lt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 rot="5584359">
            <a:off x="8239556" y="-136360"/>
            <a:ext cx="1251598" cy="1004685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 rot="702788">
            <a:off x="8220083" y="211595"/>
            <a:ext cx="456620" cy="459288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8526719" y="797625"/>
            <a:ext cx="241659" cy="220100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bg>
      <p:bgPr>
        <a:solidFill>
          <a:srgbClr val="F4F4F4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subTitle" idx="1"/>
          </p:nvPr>
        </p:nvSpPr>
        <p:spPr>
          <a:xfrm>
            <a:off x="2169970" y="220872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title" hasCustomPrompt="1"/>
          </p:nvPr>
        </p:nvSpPr>
        <p:spPr>
          <a:xfrm>
            <a:off x="1093175" y="1599125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2"/>
          </p:nvPr>
        </p:nvSpPr>
        <p:spPr>
          <a:xfrm>
            <a:off x="5939426" y="220872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 idx="3" hasCustomPrompt="1"/>
          </p:nvPr>
        </p:nvSpPr>
        <p:spPr>
          <a:xfrm>
            <a:off x="4865125" y="1599125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22"/>
          <p:cNvSpPr txBox="1">
            <a:spLocks noGrp="1"/>
          </p:cNvSpPr>
          <p:nvPr>
            <p:ph type="ctrTitle" idx="4"/>
          </p:nvPr>
        </p:nvSpPr>
        <p:spPr>
          <a:xfrm>
            <a:off x="2169975" y="3275525"/>
            <a:ext cx="23466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2000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5"/>
          </p:nvPr>
        </p:nvSpPr>
        <p:spPr>
          <a:xfrm>
            <a:off x="2169969" y="388512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 idx="6" hasCustomPrompt="1"/>
          </p:nvPr>
        </p:nvSpPr>
        <p:spPr>
          <a:xfrm>
            <a:off x="1093175" y="3275424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2"/>
          <p:cNvSpPr txBox="1">
            <a:spLocks noGrp="1"/>
          </p:cNvSpPr>
          <p:nvPr>
            <p:ph type="ctrTitle" idx="7"/>
          </p:nvPr>
        </p:nvSpPr>
        <p:spPr>
          <a:xfrm>
            <a:off x="5939425" y="3275525"/>
            <a:ext cx="23466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2000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8"/>
          </p:nvPr>
        </p:nvSpPr>
        <p:spPr>
          <a:xfrm>
            <a:off x="5939427" y="388512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title" idx="9" hasCustomPrompt="1"/>
          </p:nvPr>
        </p:nvSpPr>
        <p:spPr>
          <a:xfrm>
            <a:off x="4865125" y="3275424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4700"/>
              <a:buFont typeface="Lakki Reddy"/>
              <a:buNone/>
              <a:defRPr sz="47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2"/>
          <p:cNvSpPr txBox="1">
            <a:spLocks noGrp="1"/>
          </p:cNvSpPr>
          <p:nvPr>
            <p:ph type="ctrTitle" idx="13"/>
          </p:nvPr>
        </p:nvSpPr>
        <p:spPr>
          <a:xfrm>
            <a:off x="2169975" y="1599125"/>
            <a:ext cx="23466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2000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ctrTitle" idx="14"/>
          </p:nvPr>
        </p:nvSpPr>
        <p:spPr>
          <a:xfrm>
            <a:off x="5939425" y="1599125"/>
            <a:ext cx="23373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2000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akki Reddy"/>
              <a:buNone/>
              <a:defRPr sz="170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/>
          <p:nvPr/>
        </p:nvSpPr>
        <p:spPr>
          <a:xfrm rot="623763">
            <a:off x="381954" y="4312211"/>
            <a:ext cx="675948" cy="583335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223202" y="4337359"/>
            <a:ext cx="350337" cy="308386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392970" y="4872562"/>
            <a:ext cx="126994" cy="126994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"/>
          <p:cNvSpPr/>
          <p:nvPr/>
        </p:nvSpPr>
        <p:spPr>
          <a:xfrm rot="5584330">
            <a:off x="8141445" y="206298"/>
            <a:ext cx="684990" cy="549783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2"/>
          <p:cNvSpPr/>
          <p:nvPr/>
        </p:nvSpPr>
        <p:spPr>
          <a:xfrm rot="702788">
            <a:off x="8130783" y="396694"/>
            <a:ext cx="249900" cy="251352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8795638" y="403608"/>
            <a:ext cx="170347" cy="155150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ONLY_1_1">
    <p:bg>
      <p:bgPr>
        <a:solidFill>
          <a:schemeClr val="lt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720000" y="453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1"/>
          </p:nvPr>
        </p:nvSpPr>
        <p:spPr>
          <a:xfrm>
            <a:off x="720000" y="3596775"/>
            <a:ext cx="23886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2"/>
          </p:nvPr>
        </p:nvSpPr>
        <p:spPr>
          <a:xfrm>
            <a:off x="834300" y="3152250"/>
            <a:ext cx="2160000" cy="4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3"/>
          </p:nvPr>
        </p:nvSpPr>
        <p:spPr>
          <a:xfrm>
            <a:off x="3377700" y="3596775"/>
            <a:ext cx="23886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4"/>
          </p:nvPr>
        </p:nvSpPr>
        <p:spPr>
          <a:xfrm>
            <a:off x="3492000" y="3152250"/>
            <a:ext cx="2160000" cy="4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5"/>
          </p:nvPr>
        </p:nvSpPr>
        <p:spPr>
          <a:xfrm>
            <a:off x="6035400" y="3596775"/>
            <a:ext cx="23886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6"/>
          </p:nvPr>
        </p:nvSpPr>
        <p:spPr>
          <a:xfrm>
            <a:off x="6149700" y="3152250"/>
            <a:ext cx="2160000" cy="49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005750"/>
            <a:ext cx="2388600" cy="89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23"/>
          <p:cNvSpPr txBox="1">
            <a:spLocks noGrp="1"/>
          </p:cNvSpPr>
          <p:nvPr>
            <p:ph type="title" idx="8" hasCustomPrompt="1"/>
          </p:nvPr>
        </p:nvSpPr>
        <p:spPr>
          <a:xfrm>
            <a:off x="3377700" y="2005750"/>
            <a:ext cx="2388600" cy="89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 idx="9" hasCustomPrompt="1"/>
          </p:nvPr>
        </p:nvSpPr>
        <p:spPr>
          <a:xfrm>
            <a:off x="6035400" y="2005750"/>
            <a:ext cx="2388600" cy="89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0"/>
              <a:buNone/>
              <a:defRPr sz="7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2">
    <p:bg>
      <p:bgPr>
        <a:solidFill>
          <a:schemeClr val="dk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/>
          <p:nvPr/>
        </p:nvSpPr>
        <p:spPr>
          <a:xfrm>
            <a:off x="-610000" y="147175"/>
            <a:ext cx="6943118" cy="4414942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rgbClr val="66C190">
              <a:alpha val="8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1"/>
          </p:nvPr>
        </p:nvSpPr>
        <p:spPr>
          <a:xfrm>
            <a:off x="1101000" y="1764000"/>
            <a:ext cx="4212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None/>
              <a:defRPr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1101000" y="1112400"/>
            <a:ext cx="33720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4"/>
          <p:cNvSpPr txBox="1"/>
          <p:nvPr/>
        </p:nvSpPr>
        <p:spPr>
          <a:xfrm>
            <a:off x="1101000" y="3049875"/>
            <a:ext cx="34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CRÉDITOS: Esta plantilla de presentación fue creada por </a:t>
            </a:r>
            <a:r>
              <a:rPr lang="es" sz="10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que incluye iconos de </a:t>
            </a:r>
            <a:r>
              <a:rPr lang="es" sz="10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además de infografías e imágenes de </a:t>
            </a:r>
            <a:r>
              <a:rPr lang="es" sz="10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">
    <p:bg>
      <p:bgPr>
        <a:solidFill>
          <a:schemeClr val="l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/>
          <p:nvPr/>
        </p:nvSpPr>
        <p:spPr>
          <a:xfrm rot="623763">
            <a:off x="381954" y="4312211"/>
            <a:ext cx="675948" cy="583335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rgbClr val="BA14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5"/>
          <p:cNvSpPr/>
          <p:nvPr/>
        </p:nvSpPr>
        <p:spPr>
          <a:xfrm>
            <a:off x="223202" y="4337359"/>
            <a:ext cx="350337" cy="308386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5"/>
          <p:cNvSpPr/>
          <p:nvPr/>
        </p:nvSpPr>
        <p:spPr>
          <a:xfrm>
            <a:off x="392970" y="4872562"/>
            <a:ext cx="126994" cy="126994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5"/>
          <p:cNvSpPr/>
          <p:nvPr/>
        </p:nvSpPr>
        <p:spPr>
          <a:xfrm rot="5584330">
            <a:off x="8141445" y="206298"/>
            <a:ext cx="684990" cy="549783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5"/>
          <p:cNvSpPr/>
          <p:nvPr/>
        </p:nvSpPr>
        <p:spPr>
          <a:xfrm rot="702788">
            <a:off x="8130783" y="396694"/>
            <a:ext cx="249900" cy="251352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5"/>
          <p:cNvSpPr/>
          <p:nvPr/>
        </p:nvSpPr>
        <p:spPr>
          <a:xfrm>
            <a:off x="8795638" y="403608"/>
            <a:ext cx="170347" cy="155150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"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/>
          <p:nvPr/>
        </p:nvSpPr>
        <p:spPr>
          <a:xfrm rot="4203306" flipH="1">
            <a:off x="-292626" y="4134792"/>
            <a:ext cx="1461786" cy="1261495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7"/>
          <p:cNvSpPr/>
          <p:nvPr/>
        </p:nvSpPr>
        <p:spPr>
          <a:xfrm rot="4827440" flipH="1">
            <a:off x="708843" y="4554302"/>
            <a:ext cx="757594" cy="666875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/>
          <p:nvPr/>
        </p:nvSpPr>
        <p:spPr>
          <a:xfrm rot="4827437" flipH="1">
            <a:off x="750409" y="4028141"/>
            <a:ext cx="400349" cy="400349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7"/>
          <p:cNvSpPr/>
          <p:nvPr/>
        </p:nvSpPr>
        <p:spPr>
          <a:xfrm rot="5584359">
            <a:off x="8239556" y="-136360"/>
            <a:ext cx="1251598" cy="1004685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7"/>
          <p:cNvSpPr/>
          <p:nvPr/>
        </p:nvSpPr>
        <p:spPr>
          <a:xfrm rot="702788">
            <a:off x="8220083" y="211595"/>
            <a:ext cx="456620" cy="459288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7"/>
          <p:cNvSpPr/>
          <p:nvPr/>
        </p:nvSpPr>
        <p:spPr>
          <a:xfrm>
            <a:off x="8526719" y="797625"/>
            <a:ext cx="241659" cy="220100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3332998" y="154387"/>
            <a:ext cx="6271415" cy="3987817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01350" y="2184900"/>
            <a:ext cx="36522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501350" y="950775"/>
            <a:ext cx="3365400" cy="133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501350" y="2875250"/>
            <a:ext cx="2851800" cy="65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729025" y="2340275"/>
            <a:ext cx="2080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1pPr>
            <a:lvl2pPr lvl="1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2pPr>
            <a:lvl3pPr lvl="2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3pPr>
            <a:lvl4pPr lvl="3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4pPr>
            <a:lvl5pPr lvl="4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5pPr>
            <a:lvl6pPr lvl="5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6pPr>
            <a:lvl7pPr lvl="6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7pPr>
            <a:lvl8pPr lvl="7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8pPr>
            <a:lvl9pPr lvl="8" algn="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6334125" y="2340275"/>
            <a:ext cx="2080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1pPr>
            <a:lvl2pPr lvl="1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2pPr>
            <a:lvl3pPr lvl="2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3pPr>
            <a:lvl4pPr lvl="3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4pPr>
            <a:lvl5pPr lvl="4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5pPr>
            <a:lvl6pPr lvl="5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6pPr>
            <a:lvl7pPr lvl="6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7pPr>
            <a:lvl8pPr lvl="7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8pPr>
            <a:lvl9pPr lvl="8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Lakki Reddy"/>
              <a:buNone/>
              <a:defRPr sz="2000">
                <a:latin typeface="Lakki Reddy"/>
                <a:ea typeface="Lakki Reddy"/>
                <a:cs typeface="Lakki Reddy"/>
                <a:sym typeface="Lakki Reddy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729025" y="2764750"/>
            <a:ext cx="2080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6334125" y="2764750"/>
            <a:ext cx="2080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 rot="623763">
            <a:off x="381954" y="4312211"/>
            <a:ext cx="675948" cy="583335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223202" y="4337359"/>
            <a:ext cx="350337" cy="308386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592995" y="4920187"/>
            <a:ext cx="126994" cy="126994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rot="5584330">
            <a:off x="8141445" y="206298"/>
            <a:ext cx="684990" cy="549783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702788">
            <a:off x="8130783" y="396694"/>
            <a:ext cx="249900" cy="251352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8795638" y="403608"/>
            <a:ext cx="170347" cy="155150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rot="10176058" flipH="1">
            <a:off x="-232118" y="-189717"/>
            <a:ext cx="1162176" cy="1002912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10800000" flipH="1">
            <a:off x="-133601" y="539627"/>
            <a:ext cx="602317" cy="530192"/>
          </a:xfrm>
          <a:custGeom>
            <a:avLst/>
            <a:gdLst/>
            <a:ahLst/>
            <a:cxnLst/>
            <a:rect l="l" t="t" r="r" b="b"/>
            <a:pathLst>
              <a:path w="12610" h="11100" extrusionOk="0">
                <a:moveTo>
                  <a:pt x="6293" y="0"/>
                </a:moveTo>
                <a:cubicBezTo>
                  <a:pt x="5585" y="0"/>
                  <a:pt x="4866" y="136"/>
                  <a:pt x="4170" y="423"/>
                </a:cubicBezTo>
                <a:cubicBezTo>
                  <a:pt x="1368" y="1590"/>
                  <a:pt x="0" y="4859"/>
                  <a:pt x="1168" y="7661"/>
                </a:cubicBezTo>
                <a:cubicBezTo>
                  <a:pt x="2072" y="9797"/>
                  <a:pt x="4131" y="11100"/>
                  <a:pt x="6304" y="11100"/>
                </a:cubicBezTo>
                <a:cubicBezTo>
                  <a:pt x="7016" y="11100"/>
                  <a:pt x="7740" y="10960"/>
                  <a:pt x="8440" y="10663"/>
                </a:cubicBezTo>
                <a:cubicBezTo>
                  <a:pt x="11242" y="9496"/>
                  <a:pt x="12609" y="6260"/>
                  <a:pt x="11442" y="3425"/>
                </a:cubicBezTo>
                <a:cubicBezTo>
                  <a:pt x="10535" y="1285"/>
                  <a:pt x="8471" y="0"/>
                  <a:pt x="62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10800000" flipH="1">
            <a:off x="859389" y="146383"/>
            <a:ext cx="218334" cy="218334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5584316">
            <a:off x="8460823" y="-119600"/>
            <a:ext cx="934701" cy="750292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 rot="702764">
            <a:off x="8446266" y="140253"/>
            <a:ext cx="341010" cy="342999"/>
          </a:xfrm>
          <a:custGeom>
            <a:avLst/>
            <a:gdLst/>
            <a:ahLst/>
            <a:cxnLst/>
            <a:rect l="l" t="t" r="r" b="b"/>
            <a:pathLst>
              <a:path w="5739" h="5772" extrusionOk="0">
                <a:moveTo>
                  <a:pt x="2869" y="1"/>
                </a:moveTo>
                <a:cubicBezTo>
                  <a:pt x="1268" y="1"/>
                  <a:pt x="1" y="1301"/>
                  <a:pt x="1" y="2903"/>
                </a:cubicBezTo>
                <a:cubicBezTo>
                  <a:pt x="1" y="4470"/>
                  <a:pt x="1268" y="5771"/>
                  <a:pt x="2869" y="5771"/>
                </a:cubicBezTo>
                <a:cubicBezTo>
                  <a:pt x="4471" y="5771"/>
                  <a:pt x="5738" y="4470"/>
                  <a:pt x="5738" y="2903"/>
                </a:cubicBezTo>
                <a:cubicBezTo>
                  <a:pt x="5738" y="1301"/>
                  <a:pt x="4471" y="1"/>
                  <a:pt x="2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675263" y="577910"/>
            <a:ext cx="180477" cy="164377"/>
          </a:xfrm>
          <a:custGeom>
            <a:avLst/>
            <a:gdLst/>
            <a:ahLst/>
            <a:cxnLst/>
            <a:rect l="l" t="t" r="r" b="b"/>
            <a:pathLst>
              <a:path w="8407" h="7657" extrusionOk="0">
                <a:moveTo>
                  <a:pt x="4191" y="1"/>
                </a:moveTo>
                <a:cubicBezTo>
                  <a:pt x="3211" y="1"/>
                  <a:pt x="2236" y="376"/>
                  <a:pt x="1502" y="1127"/>
                </a:cubicBezTo>
                <a:cubicBezTo>
                  <a:pt x="1" y="2628"/>
                  <a:pt x="1" y="5029"/>
                  <a:pt x="1502" y="6530"/>
                </a:cubicBezTo>
                <a:cubicBezTo>
                  <a:pt x="2236" y="7281"/>
                  <a:pt x="3211" y="7656"/>
                  <a:pt x="4191" y="7656"/>
                </a:cubicBezTo>
                <a:cubicBezTo>
                  <a:pt x="5171" y="7656"/>
                  <a:pt x="6155" y="7281"/>
                  <a:pt x="6906" y="6530"/>
                </a:cubicBezTo>
                <a:cubicBezTo>
                  <a:pt x="8407" y="5029"/>
                  <a:pt x="8407" y="2628"/>
                  <a:pt x="6906" y="1127"/>
                </a:cubicBezTo>
                <a:cubicBezTo>
                  <a:pt x="6155" y="376"/>
                  <a:pt x="5171" y="1"/>
                  <a:pt x="4191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1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720000" y="1685925"/>
            <a:ext cx="3642600" cy="17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3235125" y="539625"/>
            <a:ext cx="5179800" cy="28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801757" y="4414777"/>
            <a:ext cx="7381383" cy="183304"/>
          </a:xfrm>
          <a:custGeom>
            <a:avLst/>
            <a:gdLst/>
            <a:ahLst/>
            <a:cxnLst/>
            <a:rect l="l" t="t" r="r" b="b"/>
            <a:pathLst>
              <a:path w="105906" h="2630" extrusionOk="0">
                <a:moveTo>
                  <a:pt x="0" y="0"/>
                </a:moveTo>
                <a:lnTo>
                  <a:pt x="0" y="2630"/>
                </a:lnTo>
                <a:lnTo>
                  <a:pt x="105905" y="2630"/>
                </a:lnTo>
                <a:lnTo>
                  <a:pt x="105905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/>
          <p:nvPr/>
        </p:nvSpPr>
        <p:spPr>
          <a:xfrm>
            <a:off x="1066328" y="556674"/>
            <a:ext cx="6899286" cy="3858175"/>
          </a:xfrm>
          <a:custGeom>
            <a:avLst/>
            <a:gdLst/>
            <a:ahLst/>
            <a:cxnLst/>
            <a:rect l="l" t="t" r="r" b="b"/>
            <a:pathLst>
              <a:path w="98989" h="55356" extrusionOk="0">
                <a:moveTo>
                  <a:pt x="1" y="0"/>
                </a:moveTo>
                <a:lnTo>
                  <a:pt x="1" y="55355"/>
                </a:lnTo>
                <a:lnTo>
                  <a:pt x="98988" y="55355"/>
                </a:lnTo>
                <a:lnTo>
                  <a:pt x="98988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1272771" y="723669"/>
            <a:ext cx="6505286" cy="3471911"/>
          </a:xfrm>
          <a:custGeom>
            <a:avLst/>
            <a:gdLst/>
            <a:ahLst/>
            <a:cxnLst/>
            <a:rect l="l" t="t" r="r" b="b"/>
            <a:pathLst>
              <a:path w="93336" h="49814" extrusionOk="0">
                <a:moveTo>
                  <a:pt x="0" y="0"/>
                </a:moveTo>
                <a:lnTo>
                  <a:pt x="0" y="49814"/>
                </a:lnTo>
                <a:lnTo>
                  <a:pt x="93335" y="49814"/>
                </a:lnTo>
                <a:lnTo>
                  <a:pt x="93335" y="0"/>
                </a:ln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>
            <a:off x="1330973" y="3240474"/>
            <a:ext cx="678809" cy="1174380"/>
          </a:xfrm>
          <a:custGeom>
            <a:avLst/>
            <a:gdLst/>
            <a:ahLst/>
            <a:cxnLst/>
            <a:rect l="l" t="t" r="r" b="b"/>
            <a:pathLst>
              <a:path w="13566" h="23470" extrusionOk="0">
                <a:moveTo>
                  <a:pt x="10605" y="11833"/>
                </a:moveTo>
                <a:lnTo>
                  <a:pt x="10605" y="20115"/>
                </a:lnTo>
                <a:lnTo>
                  <a:pt x="5825" y="20115"/>
                </a:lnTo>
                <a:lnTo>
                  <a:pt x="10605" y="11833"/>
                </a:lnTo>
                <a:close/>
                <a:moveTo>
                  <a:pt x="13566" y="0"/>
                </a:moveTo>
                <a:lnTo>
                  <a:pt x="1" y="23469"/>
                </a:lnTo>
                <a:lnTo>
                  <a:pt x="13566" y="23469"/>
                </a:lnTo>
                <a:lnTo>
                  <a:pt x="135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>
            <a:off x="4001208" y="4186936"/>
            <a:ext cx="786257" cy="257881"/>
          </a:xfrm>
          <a:custGeom>
            <a:avLst/>
            <a:gdLst/>
            <a:ahLst/>
            <a:cxnLst/>
            <a:rect l="l" t="t" r="r" b="b"/>
            <a:pathLst>
              <a:path w="11281" h="3700" extrusionOk="0">
                <a:moveTo>
                  <a:pt x="738" y="1"/>
                </a:moveTo>
                <a:cubicBezTo>
                  <a:pt x="333" y="1"/>
                  <a:pt x="1" y="333"/>
                  <a:pt x="1" y="738"/>
                </a:cubicBezTo>
                <a:lnTo>
                  <a:pt x="1" y="3146"/>
                </a:lnTo>
                <a:cubicBezTo>
                  <a:pt x="1" y="3454"/>
                  <a:pt x="247" y="3699"/>
                  <a:pt x="554" y="3699"/>
                </a:cubicBezTo>
                <a:lnTo>
                  <a:pt x="10814" y="3699"/>
                </a:lnTo>
                <a:lnTo>
                  <a:pt x="10814" y="3650"/>
                </a:lnTo>
                <a:cubicBezTo>
                  <a:pt x="11096" y="3540"/>
                  <a:pt x="11281" y="3257"/>
                  <a:pt x="11281" y="2950"/>
                </a:cubicBezTo>
                <a:lnTo>
                  <a:pt x="11281" y="750"/>
                </a:lnTo>
                <a:cubicBezTo>
                  <a:pt x="11281" y="443"/>
                  <a:pt x="11096" y="161"/>
                  <a:pt x="10814" y="62"/>
                </a:cubicBezTo>
                <a:lnTo>
                  <a:pt x="1081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4038914" y="4293155"/>
            <a:ext cx="754545" cy="128522"/>
          </a:xfrm>
          <a:custGeom>
            <a:avLst/>
            <a:gdLst/>
            <a:ahLst/>
            <a:cxnLst/>
            <a:rect l="l" t="t" r="r" b="b"/>
            <a:pathLst>
              <a:path w="10826" h="1844" extrusionOk="0">
                <a:moveTo>
                  <a:pt x="13" y="0"/>
                </a:moveTo>
                <a:lnTo>
                  <a:pt x="13" y="1303"/>
                </a:lnTo>
                <a:cubicBezTo>
                  <a:pt x="1" y="1598"/>
                  <a:pt x="246" y="1844"/>
                  <a:pt x="553" y="1844"/>
                </a:cubicBezTo>
                <a:lnTo>
                  <a:pt x="10826" y="1844"/>
                </a:lnTo>
                <a:lnTo>
                  <a:pt x="10826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4038914" y="4164703"/>
            <a:ext cx="754545" cy="128522"/>
          </a:xfrm>
          <a:custGeom>
            <a:avLst/>
            <a:gdLst/>
            <a:ahLst/>
            <a:cxnLst/>
            <a:rect l="l" t="t" r="r" b="b"/>
            <a:pathLst>
              <a:path w="10826" h="1844" extrusionOk="0">
                <a:moveTo>
                  <a:pt x="750" y="0"/>
                </a:moveTo>
                <a:cubicBezTo>
                  <a:pt x="332" y="0"/>
                  <a:pt x="1" y="332"/>
                  <a:pt x="1" y="738"/>
                </a:cubicBezTo>
                <a:lnTo>
                  <a:pt x="1" y="1843"/>
                </a:lnTo>
                <a:lnTo>
                  <a:pt x="10826" y="1843"/>
                </a:lnTo>
                <a:lnTo>
                  <a:pt x="108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>
            <a:off x="4569031" y="4293155"/>
            <a:ext cx="256975" cy="128522"/>
          </a:xfrm>
          <a:custGeom>
            <a:avLst/>
            <a:gdLst/>
            <a:ahLst/>
            <a:cxnLst/>
            <a:rect l="l" t="t" r="r" b="b"/>
            <a:pathLst>
              <a:path w="3687" h="1844" extrusionOk="0">
                <a:moveTo>
                  <a:pt x="0" y="0"/>
                </a:moveTo>
                <a:lnTo>
                  <a:pt x="0" y="1106"/>
                </a:lnTo>
                <a:cubicBezTo>
                  <a:pt x="0" y="1512"/>
                  <a:pt x="332" y="1844"/>
                  <a:pt x="738" y="1844"/>
                </a:cubicBezTo>
                <a:lnTo>
                  <a:pt x="2949" y="1844"/>
                </a:lnTo>
                <a:cubicBezTo>
                  <a:pt x="3355" y="1844"/>
                  <a:pt x="3687" y="1512"/>
                  <a:pt x="3687" y="1106"/>
                </a:cubicBezTo>
                <a:lnTo>
                  <a:pt x="3687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>
            <a:off x="4569031" y="4164703"/>
            <a:ext cx="256975" cy="128522"/>
          </a:xfrm>
          <a:custGeom>
            <a:avLst/>
            <a:gdLst/>
            <a:ahLst/>
            <a:cxnLst/>
            <a:rect l="l" t="t" r="r" b="b"/>
            <a:pathLst>
              <a:path w="3687" h="1844" extrusionOk="0">
                <a:moveTo>
                  <a:pt x="738" y="0"/>
                </a:moveTo>
                <a:cubicBezTo>
                  <a:pt x="320" y="0"/>
                  <a:pt x="0" y="332"/>
                  <a:pt x="0" y="738"/>
                </a:cubicBezTo>
                <a:lnTo>
                  <a:pt x="0" y="1843"/>
                </a:lnTo>
                <a:lnTo>
                  <a:pt x="3687" y="1843"/>
                </a:lnTo>
                <a:lnTo>
                  <a:pt x="3687" y="738"/>
                </a:lnTo>
                <a:cubicBezTo>
                  <a:pt x="3687" y="332"/>
                  <a:pt x="3355" y="0"/>
                  <a:pt x="2949" y="0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478650" y="942975"/>
            <a:ext cx="6224400" cy="12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8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478650" y="2009775"/>
            <a:ext cx="3560100" cy="10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"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/>
          </p:nvPr>
        </p:nvSpPr>
        <p:spPr>
          <a:xfrm>
            <a:off x="720000" y="34210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20000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3"/>
          </p:nvPr>
        </p:nvSpPr>
        <p:spPr>
          <a:xfrm>
            <a:off x="3419269" y="34210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4"/>
          </p:nvPr>
        </p:nvSpPr>
        <p:spPr>
          <a:xfrm>
            <a:off x="3419269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5"/>
          </p:nvPr>
        </p:nvSpPr>
        <p:spPr>
          <a:xfrm>
            <a:off x="6118545" y="34210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6118545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9925" y="539625"/>
            <a:ext cx="7695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3000"/>
              <a:buFont typeface="Lakki Reddy"/>
              <a:buNone/>
              <a:defRPr sz="3000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9925" y="1230846"/>
            <a:ext cx="7695000" cy="3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●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○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■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●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○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■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●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A55"/>
              </a:buClr>
              <a:buSzPts val="1400"/>
              <a:buFont typeface="Roboto Light"/>
              <a:buChar char="○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12A55"/>
              </a:buClr>
              <a:buSzPts val="1400"/>
              <a:buFont typeface="Roboto Light"/>
              <a:buChar char="■"/>
              <a:defRPr>
                <a:solidFill>
                  <a:srgbClr val="212A55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0" r:id="rId10"/>
    <p:sldLayoutId id="2147483663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/>
          <p:nvPr/>
        </p:nvSpPr>
        <p:spPr>
          <a:xfrm>
            <a:off x="5814533" y="3295643"/>
            <a:ext cx="3052563" cy="2048522"/>
          </a:xfrm>
          <a:custGeom>
            <a:avLst/>
            <a:gdLst/>
            <a:ahLst/>
            <a:cxnLst/>
            <a:rect l="l" t="t" r="r" b="b"/>
            <a:pathLst>
              <a:path w="19954" h="13391" extrusionOk="0">
                <a:moveTo>
                  <a:pt x="8502" y="0"/>
                </a:moveTo>
                <a:cubicBezTo>
                  <a:pt x="8423" y="865"/>
                  <a:pt x="8436" y="2297"/>
                  <a:pt x="7961" y="3050"/>
                </a:cubicBezTo>
                <a:cubicBezTo>
                  <a:pt x="7532" y="3743"/>
                  <a:pt x="6568" y="3776"/>
                  <a:pt x="5855" y="3809"/>
                </a:cubicBezTo>
                <a:cubicBezTo>
                  <a:pt x="4845" y="3848"/>
                  <a:pt x="3842" y="3927"/>
                  <a:pt x="3076" y="4614"/>
                </a:cubicBezTo>
                <a:cubicBezTo>
                  <a:pt x="1802" y="5756"/>
                  <a:pt x="898" y="7248"/>
                  <a:pt x="482" y="8904"/>
                </a:cubicBezTo>
                <a:cubicBezTo>
                  <a:pt x="383" y="9294"/>
                  <a:pt x="192" y="9677"/>
                  <a:pt x="99" y="10059"/>
                </a:cubicBezTo>
                <a:cubicBezTo>
                  <a:pt x="0" y="10475"/>
                  <a:pt x="225" y="10620"/>
                  <a:pt x="542" y="10891"/>
                </a:cubicBezTo>
                <a:cubicBezTo>
                  <a:pt x="1175" y="11439"/>
                  <a:pt x="1901" y="11868"/>
                  <a:pt x="2694" y="12158"/>
                </a:cubicBezTo>
                <a:cubicBezTo>
                  <a:pt x="4680" y="12878"/>
                  <a:pt x="6773" y="13267"/>
                  <a:pt x="8885" y="13320"/>
                </a:cubicBezTo>
                <a:cubicBezTo>
                  <a:pt x="10199" y="13348"/>
                  <a:pt x="11524" y="13391"/>
                  <a:pt x="12848" y="13391"/>
                </a:cubicBezTo>
                <a:cubicBezTo>
                  <a:pt x="14032" y="13391"/>
                  <a:pt x="15215" y="13357"/>
                  <a:pt x="16390" y="13248"/>
                </a:cubicBezTo>
                <a:cubicBezTo>
                  <a:pt x="17591" y="13135"/>
                  <a:pt x="18799" y="12957"/>
                  <a:pt x="19921" y="12502"/>
                </a:cubicBezTo>
                <a:cubicBezTo>
                  <a:pt x="19954" y="9901"/>
                  <a:pt x="18436" y="7340"/>
                  <a:pt x="16139" y="6125"/>
                </a:cubicBezTo>
                <a:cubicBezTo>
                  <a:pt x="15208" y="5630"/>
                  <a:pt x="14179" y="5347"/>
                  <a:pt x="13208" y="4944"/>
                </a:cubicBezTo>
                <a:cubicBezTo>
                  <a:pt x="12634" y="4706"/>
                  <a:pt x="12060" y="4409"/>
                  <a:pt x="11677" y="3921"/>
                </a:cubicBezTo>
                <a:cubicBezTo>
                  <a:pt x="10964" y="3017"/>
                  <a:pt x="11096" y="1736"/>
                  <a:pt x="11261" y="594"/>
                </a:cubicBezTo>
                <a:lnTo>
                  <a:pt x="8502" y="0"/>
                </a:lnTo>
                <a:close/>
              </a:path>
            </a:pathLst>
          </a:custGeom>
          <a:solidFill>
            <a:srgbClr val="F8B6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/>
          <p:nvPr/>
        </p:nvSpPr>
        <p:spPr>
          <a:xfrm>
            <a:off x="7092834" y="3394466"/>
            <a:ext cx="437370" cy="335480"/>
          </a:xfrm>
          <a:custGeom>
            <a:avLst/>
            <a:gdLst/>
            <a:ahLst/>
            <a:cxnLst/>
            <a:rect l="l" t="t" r="r" b="b"/>
            <a:pathLst>
              <a:path w="2859" h="2193" extrusionOk="0">
                <a:moveTo>
                  <a:pt x="100" y="1"/>
                </a:moveTo>
                <a:cubicBezTo>
                  <a:pt x="80" y="351"/>
                  <a:pt x="54" y="727"/>
                  <a:pt x="1" y="1090"/>
                </a:cubicBezTo>
                <a:cubicBezTo>
                  <a:pt x="819" y="1730"/>
                  <a:pt x="1809" y="2113"/>
                  <a:pt x="2846" y="2192"/>
                </a:cubicBezTo>
                <a:cubicBezTo>
                  <a:pt x="2727" y="1578"/>
                  <a:pt x="2780" y="905"/>
                  <a:pt x="2859" y="265"/>
                </a:cubicBezTo>
                <a:lnTo>
                  <a:pt x="2859" y="265"/>
                </a:lnTo>
                <a:cubicBezTo>
                  <a:pt x="2743" y="268"/>
                  <a:pt x="2627" y="269"/>
                  <a:pt x="2511" y="269"/>
                </a:cubicBezTo>
                <a:cubicBezTo>
                  <a:pt x="1853" y="269"/>
                  <a:pt x="1193" y="222"/>
                  <a:pt x="542" y="126"/>
                </a:cubicBezTo>
                <a:cubicBezTo>
                  <a:pt x="390" y="113"/>
                  <a:pt x="238" y="67"/>
                  <a:pt x="100" y="1"/>
                </a:cubicBezTo>
                <a:close/>
              </a:path>
            </a:pathLst>
          </a:custGeom>
          <a:solidFill>
            <a:srgbClr val="F298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5982124" y="683483"/>
            <a:ext cx="2717384" cy="2248157"/>
          </a:xfrm>
          <a:custGeom>
            <a:avLst/>
            <a:gdLst/>
            <a:ahLst/>
            <a:cxnLst/>
            <a:rect l="l" t="t" r="r" b="b"/>
            <a:pathLst>
              <a:path w="17763" h="14696" extrusionOk="0">
                <a:moveTo>
                  <a:pt x="6149" y="0"/>
                </a:moveTo>
                <a:cubicBezTo>
                  <a:pt x="5176" y="0"/>
                  <a:pt x="4169" y="349"/>
                  <a:pt x="3274" y="774"/>
                </a:cubicBezTo>
                <a:cubicBezTo>
                  <a:pt x="2053" y="1349"/>
                  <a:pt x="819" y="2167"/>
                  <a:pt x="357" y="3434"/>
                </a:cubicBezTo>
                <a:cubicBezTo>
                  <a:pt x="139" y="4048"/>
                  <a:pt x="119" y="4715"/>
                  <a:pt x="172" y="5362"/>
                </a:cubicBezTo>
                <a:cubicBezTo>
                  <a:pt x="218" y="5890"/>
                  <a:pt x="337" y="6464"/>
                  <a:pt x="739" y="6807"/>
                </a:cubicBezTo>
                <a:cubicBezTo>
                  <a:pt x="1320" y="7309"/>
                  <a:pt x="977" y="7540"/>
                  <a:pt x="706" y="8121"/>
                </a:cubicBezTo>
                <a:cubicBezTo>
                  <a:pt x="403" y="8774"/>
                  <a:pt x="0" y="9421"/>
                  <a:pt x="93" y="10174"/>
                </a:cubicBezTo>
                <a:cubicBezTo>
                  <a:pt x="211" y="11151"/>
                  <a:pt x="1109" y="11850"/>
                  <a:pt x="2020" y="12226"/>
                </a:cubicBezTo>
                <a:cubicBezTo>
                  <a:pt x="2472" y="12415"/>
                  <a:pt x="2977" y="12540"/>
                  <a:pt x="3462" y="12540"/>
                </a:cubicBezTo>
                <a:cubicBezTo>
                  <a:pt x="3947" y="12540"/>
                  <a:pt x="4413" y="12415"/>
                  <a:pt x="4786" y="12101"/>
                </a:cubicBezTo>
                <a:lnTo>
                  <a:pt x="12594" y="14490"/>
                </a:lnTo>
                <a:cubicBezTo>
                  <a:pt x="12912" y="14629"/>
                  <a:pt x="13244" y="14695"/>
                  <a:pt x="13571" y="14695"/>
                </a:cubicBezTo>
                <a:cubicBezTo>
                  <a:pt x="14414" y="14695"/>
                  <a:pt x="15223" y="14257"/>
                  <a:pt x="15670" y="13487"/>
                </a:cubicBezTo>
                <a:cubicBezTo>
                  <a:pt x="15974" y="12966"/>
                  <a:pt x="16066" y="12358"/>
                  <a:pt x="16073" y="11764"/>
                </a:cubicBezTo>
                <a:cubicBezTo>
                  <a:pt x="16079" y="11289"/>
                  <a:pt x="15815" y="10484"/>
                  <a:pt x="15987" y="10048"/>
                </a:cubicBezTo>
                <a:cubicBezTo>
                  <a:pt x="16046" y="9929"/>
                  <a:pt x="16132" y="9830"/>
                  <a:pt x="16238" y="9745"/>
                </a:cubicBezTo>
                <a:cubicBezTo>
                  <a:pt x="16607" y="9415"/>
                  <a:pt x="17010" y="9111"/>
                  <a:pt x="17287" y="8702"/>
                </a:cubicBezTo>
                <a:cubicBezTo>
                  <a:pt x="17762" y="7982"/>
                  <a:pt x="17677" y="6887"/>
                  <a:pt x="17122" y="6246"/>
                </a:cubicBezTo>
                <a:cubicBezTo>
                  <a:pt x="16785" y="5857"/>
                  <a:pt x="16297" y="5811"/>
                  <a:pt x="15960" y="5494"/>
                </a:cubicBezTo>
                <a:cubicBezTo>
                  <a:pt x="15604" y="5144"/>
                  <a:pt x="15538" y="4490"/>
                  <a:pt x="15452" y="4028"/>
                </a:cubicBezTo>
                <a:cubicBezTo>
                  <a:pt x="15228" y="2840"/>
                  <a:pt x="14752" y="1626"/>
                  <a:pt x="13802" y="873"/>
                </a:cubicBezTo>
                <a:cubicBezTo>
                  <a:pt x="13191" y="401"/>
                  <a:pt x="12448" y="156"/>
                  <a:pt x="11696" y="156"/>
                </a:cubicBezTo>
                <a:cubicBezTo>
                  <a:pt x="11304" y="156"/>
                  <a:pt x="10908" y="223"/>
                  <a:pt x="10528" y="359"/>
                </a:cubicBezTo>
                <a:cubicBezTo>
                  <a:pt x="10025" y="541"/>
                  <a:pt x="9540" y="849"/>
                  <a:pt x="9009" y="849"/>
                </a:cubicBezTo>
                <a:cubicBezTo>
                  <a:pt x="8983" y="849"/>
                  <a:pt x="8957" y="849"/>
                  <a:pt x="8931" y="847"/>
                </a:cubicBezTo>
                <a:cubicBezTo>
                  <a:pt x="8409" y="814"/>
                  <a:pt x="7974" y="477"/>
                  <a:pt x="7498" y="266"/>
                </a:cubicBezTo>
                <a:cubicBezTo>
                  <a:pt x="7067" y="79"/>
                  <a:pt x="6612" y="0"/>
                  <a:pt x="6149" y="0"/>
                </a:cubicBezTo>
                <a:close/>
              </a:path>
            </a:pathLst>
          </a:custGeom>
          <a:solidFill>
            <a:srgbClr val="212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/>
        </p:nvSpPr>
        <p:spPr>
          <a:xfrm>
            <a:off x="6607123" y="1383118"/>
            <a:ext cx="1926783" cy="2087072"/>
          </a:xfrm>
          <a:custGeom>
            <a:avLst/>
            <a:gdLst/>
            <a:ahLst/>
            <a:cxnLst/>
            <a:rect l="l" t="t" r="r" b="b"/>
            <a:pathLst>
              <a:path w="12595" h="13643" extrusionOk="0">
                <a:moveTo>
                  <a:pt x="5330" y="1"/>
                </a:moveTo>
                <a:cubicBezTo>
                  <a:pt x="4354" y="1"/>
                  <a:pt x="3385" y="226"/>
                  <a:pt x="2450" y="647"/>
                </a:cubicBezTo>
                <a:cubicBezTo>
                  <a:pt x="1281" y="1169"/>
                  <a:pt x="899" y="2674"/>
                  <a:pt x="608" y="3796"/>
                </a:cubicBezTo>
                <a:cubicBezTo>
                  <a:pt x="285" y="5070"/>
                  <a:pt x="1" y="6396"/>
                  <a:pt x="1" y="7717"/>
                </a:cubicBezTo>
                <a:cubicBezTo>
                  <a:pt x="8" y="8806"/>
                  <a:pt x="173" y="10284"/>
                  <a:pt x="668" y="11274"/>
                </a:cubicBezTo>
                <a:cubicBezTo>
                  <a:pt x="1462" y="12858"/>
                  <a:pt x="2898" y="13643"/>
                  <a:pt x="4536" y="13643"/>
                </a:cubicBezTo>
                <a:cubicBezTo>
                  <a:pt x="4912" y="13643"/>
                  <a:pt x="5299" y="13601"/>
                  <a:pt x="5691" y="13519"/>
                </a:cubicBezTo>
                <a:cubicBezTo>
                  <a:pt x="5875" y="13479"/>
                  <a:pt x="6060" y="13426"/>
                  <a:pt x="6238" y="13367"/>
                </a:cubicBezTo>
                <a:cubicBezTo>
                  <a:pt x="7196" y="13030"/>
                  <a:pt x="8021" y="12350"/>
                  <a:pt x="8615" y="11538"/>
                </a:cubicBezTo>
                <a:cubicBezTo>
                  <a:pt x="9347" y="10522"/>
                  <a:pt x="9763" y="9314"/>
                  <a:pt x="9803" y="8066"/>
                </a:cubicBezTo>
                <a:cubicBezTo>
                  <a:pt x="10390" y="8047"/>
                  <a:pt x="10984" y="7915"/>
                  <a:pt x="11493" y="7604"/>
                </a:cubicBezTo>
                <a:cubicBezTo>
                  <a:pt x="11994" y="7294"/>
                  <a:pt x="12397" y="6793"/>
                  <a:pt x="12496" y="6212"/>
                </a:cubicBezTo>
                <a:cubicBezTo>
                  <a:pt x="12595" y="5631"/>
                  <a:pt x="12357" y="4984"/>
                  <a:pt x="11862" y="4674"/>
                </a:cubicBezTo>
                <a:cubicBezTo>
                  <a:pt x="11670" y="4552"/>
                  <a:pt x="11443" y="4493"/>
                  <a:pt x="11217" y="4493"/>
                </a:cubicBezTo>
                <a:cubicBezTo>
                  <a:pt x="10852" y="4493"/>
                  <a:pt x="10490" y="4647"/>
                  <a:pt x="10278" y="4944"/>
                </a:cubicBezTo>
                <a:lnTo>
                  <a:pt x="10403" y="4614"/>
                </a:lnTo>
                <a:cubicBezTo>
                  <a:pt x="10403" y="2878"/>
                  <a:pt x="9229" y="1037"/>
                  <a:pt x="7585" y="416"/>
                </a:cubicBezTo>
                <a:cubicBezTo>
                  <a:pt x="6838" y="135"/>
                  <a:pt x="6082" y="1"/>
                  <a:pt x="5330" y="1"/>
                </a:cubicBezTo>
                <a:close/>
              </a:path>
            </a:pathLst>
          </a:custGeom>
          <a:solidFill>
            <a:srgbClr val="F8B6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6697993" y="1101486"/>
            <a:ext cx="1581507" cy="1301074"/>
          </a:xfrm>
          <a:custGeom>
            <a:avLst/>
            <a:gdLst/>
            <a:ahLst/>
            <a:cxnLst/>
            <a:rect l="l" t="t" r="r" b="b"/>
            <a:pathLst>
              <a:path w="10338" h="8505" extrusionOk="0">
                <a:moveTo>
                  <a:pt x="4325" y="1"/>
                </a:moveTo>
                <a:cubicBezTo>
                  <a:pt x="2592" y="1"/>
                  <a:pt x="530" y="476"/>
                  <a:pt x="225" y="2138"/>
                </a:cubicBezTo>
                <a:cubicBezTo>
                  <a:pt x="1" y="3353"/>
                  <a:pt x="846" y="4020"/>
                  <a:pt x="1915" y="4389"/>
                </a:cubicBezTo>
                <a:cubicBezTo>
                  <a:pt x="2899" y="4726"/>
                  <a:pt x="4074" y="4818"/>
                  <a:pt x="4806" y="4845"/>
                </a:cubicBezTo>
                <a:cubicBezTo>
                  <a:pt x="5101" y="4856"/>
                  <a:pt x="5445" y="4902"/>
                  <a:pt x="5745" y="4902"/>
                </a:cubicBezTo>
                <a:cubicBezTo>
                  <a:pt x="5794" y="4902"/>
                  <a:pt x="5842" y="4900"/>
                  <a:pt x="5889" y="4898"/>
                </a:cubicBezTo>
                <a:cubicBezTo>
                  <a:pt x="6219" y="4871"/>
                  <a:pt x="6503" y="4693"/>
                  <a:pt x="6833" y="4634"/>
                </a:cubicBezTo>
                <a:cubicBezTo>
                  <a:pt x="6904" y="4620"/>
                  <a:pt x="6979" y="4612"/>
                  <a:pt x="7054" y="4612"/>
                </a:cubicBezTo>
                <a:cubicBezTo>
                  <a:pt x="7260" y="4612"/>
                  <a:pt x="7464" y="4669"/>
                  <a:pt x="7605" y="4805"/>
                </a:cubicBezTo>
                <a:cubicBezTo>
                  <a:pt x="7796" y="4997"/>
                  <a:pt x="7842" y="5287"/>
                  <a:pt x="7869" y="5551"/>
                </a:cubicBezTo>
                <a:cubicBezTo>
                  <a:pt x="7941" y="6462"/>
                  <a:pt x="8007" y="7485"/>
                  <a:pt x="8569" y="8251"/>
                </a:cubicBezTo>
                <a:cubicBezTo>
                  <a:pt x="8701" y="8431"/>
                  <a:pt x="8812" y="8505"/>
                  <a:pt x="8907" y="8505"/>
                </a:cubicBezTo>
                <a:cubicBezTo>
                  <a:pt x="9088" y="8505"/>
                  <a:pt x="9213" y="8240"/>
                  <a:pt x="9321" y="7934"/>
                </a:cubicBezTo>
                <a:cubicBezTo>
                  <a:pt x="9506" y="7432"/>
                  <a:pt x="9644" y="6924"/>
                  <a:pt x="9836" y="6429"/>
                </a:cubicBezTo>
                <a:cubicBezTo>
                  <a:pt x="10100" y="5736"/>
                  <a:pt x="10337" y="5115"/>
                  <a:pt x="10153" y="4363"/>
                </a:cubicBezTo>
                <a:cubicBezTo>
                  <a:pt x="9908" y="3379"/>
                  <a:pt x="9314" y="2317"/>
                  <a:pt x="8628" y="1571"/>
                </a:cubicBezTo>
                <a:cubicBezTo>
                  <a:pt x="7915" y="805"/>
                  <a:pt x="6925" y="337"/>
                  <a:pt x="5902" y="139"/>
                </a:cubicBezTo>
                <a:cubicBezTo>
                  <a:pt x="5470" y="56"/>
                  <a:pt x="4917" y="1"/>
                  <a:pt x="4325" y="1"/>
                </a:cubicBezTo>
                <a:close/>
              </a:path>
            </a:pathLst>
          </a:custGeom>
          <a:solidFill>
            <a:srgbClr val="212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720328" y="865136"/>
            <a:ext cx="1637957" cy="879009"/>
          </a:xfrm>
          <a:custGeom>
            <a:avLst/>
            <a:gdLst/>
            <a:ahLst/>
            <a:cxnLst/>
            <a:rect l="l" t="t" r="r" b="b"/>
            <a:pathLst>
              <a:path w="10707" h="5746" extrusionOk="0">
                <a:moveTo>
                  <a:pt x="205" y="0"/>
                </a:moveTo>
                <a:cubicBezTo>
                  <a:pt x="185" y="86"/>
                  <a:pt x="178" y="172"/>
                  <a:pt x="178" y="258"/>
                </a:cubicBezTo>
                <a:cubicBezTo>
                  <a:pt x="0" y="608"/>
                  <a:pt x="192" y="753"/>
                  <a:pt x="324" y="984"/>
                </a:cubicBezTo>
                <a:cubicBezTo>
                  <a:pt x="535" y="1353"/>
                  <a:pt x="812" y="1684"/>
                  <a:pt x="1129" y="1967"/>
                </a:cubicBezTo>
                <a:cubicBezTo>
                  <a:pt x="1472" y="2278"/>
                  <a:pt x="1829" y="2561"/>
                  <a:pt x="2205" y="2832"/>
                </a:cubicBezTo>
                <a:cubicBezTo>
                  <a:pt x="2568" y="3096"/>
                  <a:pt x="2937" y="3353"/>
                  <a:pt x="3320" y="3591"/>
                </a:cubicBezTo>
                <a:cubicBezTo>
                  <a:pt x="4093" y="4060"/>
                  <a:pt x="4898" y="4469"/>
                  <a:pt x="5736" y="4799"/>
                </a:cubicBezTo>
                <a:cubicBezTo>
                  <a:pt x="6574" y="5129"/>
                  <a:pt x="7439" y="5380"/>
                  <a:pt x="8317" y="5545"/>
                </a:cubicBezTo>
                <a:cubicBezTo>
                  <a:pt x="8759" y="5624"/>
                  <a:pt x="9208" y="5683"/>
                  <a:pt x="9657" y="5716"/>
                </a:cubicBezTo>
                <a:cubicBezTo>
                  <a:pt x="9769" y="5723"/>
                  <a:pt x="9881" y="5730"/>
                  <a:pt x="9993" y="5736"/>
                </a:cubicBezTo>
                <a:cubicBezTo>
                  <a:pt x="10041" y="5742"/>
                  <a:pt x="10090" y="5745"/>
                  <a:pt x="10139" y="5745"/>
                </a:cubicBezTo>
                <a:cubicBezTo>
                  <a:pt x="10199" y="5745"/>
                  <a:pt x="10259" y="5741"/>
                  <a:pt x="10317" y="5730"/>
                </a:cubicBezTo>
                <a:cubicBezTo>
                  <a:pt x="10409" y="5697"/>
                  <a:pt x="10495" y="5624"/>
                  <a:pt x="10541" y="5538"/>
                </a:cubicBezTo>
                <a:cubicBezTo>
                  <a:pt x="10601" y="5433"/>
                  <a:pt x="10660" y="5334"/>
                  <a:pt x="10706" y="5221"/>
                </a:cubicBezTo>
                <a:cubicBezTo>
                  <a:pt x="10568" y="5195"/>
                  <a:pt x="10436" y="5162"/>
                  <a:pt x="10304" y="5122"/>
                </a:cubicBezTo>
                <a:cubicBezTo>
                  <a:pt x="9993" y="5037"/>
                  <a:pt x="9690" y="4918"/>
                  <a:pt x="9373" y="4806"/>
                </a:cubicBezTo>
                <a:cubicBezTo>
                  <a:pt x="9076" y="4700"/>
                  <a:pt x="8766" y="4621"/>
                  <a:pt x="8456" y="4555"/>
                </a:cubicBezTo>
                <a:cubicBezTo>
                  <a:pt x="7848" y="4436"/>
                  <a:pt x="7228" y="4377"/>
                  <a:pt x="6621" y="4284"/>
                </a:cubicBezTo>
                <a:cubicBezTo>
                  <a:pt x="6317" y="4238"/>
                  <a:pt x="6013" y="4172"/>
                  <a:pt x="5716" y="4086"/>
                </a:cubicBezTo>
                <a:cubicBezTo>
                  <a:pt x="5670" y="4073"/>
                  <a:pt x="5624" y="4060"/>
                  <a:pt x="5578" y="4047"/>
                </a:cubicBezTo>
                <a:cubicBezTo>
                  <a:pt x="5465" y="4020"/>
                  <a:pt x="5353" y="3987"/>
                  <a:pt x="5241" y="3954"/>
                </a:cubicBezTo>
                <a:cubicBezTo>
                  <a:pt x="4924" y="3862"/>
                  <a:pt x="4614" y="3736"/>
                  <a:pt x="4310" y="3598"/>
                </a:cubicBezTo>
                <a:cubicBezTo>
                  <a:pt x="4165" y="3532"/>
                  <a:pt x="4027" y="3466"/>
                  <a:pt x="3888" y="3393"/>
                </a:cubicBezTo>
                <a:cubicBezTo>
                  <a:pt x="3842" y="3367"/>
                  <a:pt x="3789" y="3340"/>
                  <a:pt x="3743" y="3307"/>
                </a:cubicBezTo>
                <a:cubicBezTo>
                  <a:pt x="3393" y="3122"/>
                  <a:pt x="3063" y="2905"/>
                  <a:pt x="2753" y="2654"/>
                </a:cubicBezTo>
                <a:cubicBezTo>
                  <a:pt x="2581" y="2509"/>
                  <a:pt x="2429" y="2337"/>
                  <a:pt x="2297" y="2159"/>
                </a:cubicBezTo>
                <a:cubicBezTo>
                  <a:pt x="2159" y="1974"/>
                  <a:pt x="2033" y="1776"/>
                  <a:pt x="1888" y="1591"/>
                </a:cubicBezTo>
                <a:cubicBezTo>
                  <a:pt x="1604" y="1241"/>
                  <a:pt x="1241" y="971"/>
                  <a:pt x="904" y="687"/>
                </a:cubicBezTo>
                <a:cubicBezTo>
                  <a:pt x="772" y="575"/>
                  <a:pt x="647" y="462"/>
                  <a:pt x="535" y="344"/>
                </a:cubicBezTo>
                <a:cubicBezTo>
                  <a:pt x="409" y="238"/>
                  <a:pt x="304" y="126"/>
                  <a:pt x="205" y="0"/>
                </a:cubicBezTo>
                <a:close/>
              </a:path>
            </a:pathLst>
          </a:custGeom>
          <a:solidFill>
            <a:srgbClr val="B3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6694015" y="525985"/>
            <a:ext cx="2004497" cy="1148402"/>
          </a:xfrm>
          <a:custGeom>
            <a:avLst/>
            <a:gdLst/>
            <a:ahLst/>
            <a:cxnLst/>
            <a:rect l="l" t="t" r="r" b="b"/>
            <a:pathLst>
              <a:path w="13103" h="7507" extrusionOk="0">
                <a:moveTo>
                  <a:pt x="1746" y="0"/>
                </a:moveTo>
                <a:cubicBezTo>
                  <a:pt x="1607" y="0"/>
                  <a:pt x="1470" y="9"/>
                  <a:pt x="1334" y="26"/>
                </a:cubicBezTo>
                <a:cubicBezTo>
                  <a:pt x="1248" y="39"/>
                  <a:pt x="1156" y="52"/>
                  <a:pt x="1076" y="79"/>
                </a:cubicBezTo>
                <a:cubicBezTo>
                  <a:pt x="839" y="145"/>
                  <a:pt x="628" y="257"/>
                  <a:pt x="443" y="409"/>
                </a:cubicBezTo>
                <a:cubicBezTo>
                  <a:pt x="159" y="633"/>
                  <a:pt x="1" y="983"/>
                  <a:pt x="14" y="1346"/>
                </a:cubicBezTo>
                <a:cubicBezTo>
                  <a:pt x="40" y="1669"/>
                  <a:pt x="166" y="1973"/>
                  <a:pt x="370" y="2224"/>
                </a:cubicBezTo>
                <a:cubicBezTo>
                  <a:pt x="469" y="2343"/>
                  <a:pt x="581" y="2462"/>
                  <a:pt x="700" y="2561"/>
                </a:cubicBezTo>
                <a:cubicBezTo>
                  <a:pt x="819" y="2679"/>
                  <a:pt x="944" y="2798"/>
                  <a:pt x="1076" y="2904"/>
                </a:cubicBezTo>
                <a:cubicBezTo>
                  <a:pt x="1413" y="3194"/>
                  <a:pt x="1776" y="3465"/>
                  <a:pt x="2053" y="3815"/>
                </a:cubicBezTo>
                <a:cubicBezTo>
                  <a:pt x="2199" y="3993"/>
                  <a:pt x="2324" y="4191"/>
                  <a:pt x="2469" y="4376"/>
                </a:cubicBezTo>
                <a:cubicBezTo>
                  <a:pt x="2601" y="4561"/>
                  <a:pt x="2753" y="4726"/>
                  <a:pt x="2925" y="4871"/>
                </a:cubicBezTo>
                <a:cubicBezTo>
                  <a:pt x="3235" y="5128"/>
                  <a:pt x="3565" y="5346"/>
                  <a:pt x="3915" y="5531"/>
                </a:cubicBezTo>
                <a:cubicBezTo>
                  <a:pt x="3961" y="5557"/>
                  <a:pt x="4014" y="5584"/>
                  <a:pt x="4060" y="5610"/>
                </a:cubicBezTo>
                <a:cubicBezTo>
                  <a:pt x="4199" y="5689"/>
                  <a:pt x="4337" y="5755"/>
                  <a:pt x="4482" y="5815"/>
                </a:cubicBezTo>
                <a:cubicBezTo>
                  <a:pt x="4786" y="5960"/>
                  <a:pt x="5096" y="6079"/>
                  <a:pt x="5413" y="6178"/>
                </a:cubicBezTo>
                <a:cubicBezTo>
                  <a:pt x="5525" y="6211"/>
                  <a:pt x="5637" y="6237"/>
                  <a:pt x="5750" y="6264"/>
                </a:cubicBezTo>
                <a:cubicBezTo>
                  <a:pt x="5796" y="6283"/>
                  <a:pt x="5842" y="6297"/>
                  <a:pt x="5888" y="6310"/>
                </a:cubicBezTo>
                <a:cubicBezTo>
                  <a:pt x="6185" y="6396"/>
                  <a:pt x="6489" y="6455"/>
                  <a:pt x="6793" y="6501"/>
                </a:cubicBezTo>
                <a:cubicBezTo>
                  <a:pt x="7400" y="6600"/>
                  <a:pt x="8020" y="6653"/>
                  <a:pt x="8628" y="6772"/>
                </a:cubicBezTo>
                <a:cubicBezTo>
                  <a:pt x="8938" y="6838"/>
                  <a:pt x="9248" y="6924"/>
                  <a:pt x="9552" y="7029"/>
                </a:cubicBezTo>
                <a:cubicBezTo>
                  <a:pt x="9862" y="7135"/>
                  <a:pt x="10165" y="7254"/>
                  <a:pt x="10482" y="7346"/>
                </a:cubicBezTo>
                <a:cubicBezTo>
                  <a:pt x="10614" y="7386"/>
                  <a:pt x="10746" y="7419"/>
                  <a:pt x="10885" y="7445"/>
                </a:cubicBezTo>
                <a:cubicBezTo>
                  <a:pt x="11080" y="7482"/>
                  <a:pt x="11278" y="7506"/>
                  <a:pt x="11475" y="7506"/>
                </a:cubicBezTo>
                <a:cubicBezTo>
                  <a:pt x="11729" y="7506"/>
                  <a:pt x="11980" y="7466"/>
                  <a:pt x="12218" y="7366"/>
                </a:cubicBezTo>
                <a:cubicBezTo>
                  <a:pt x="12337" y="7313"/>
                  <a:pt x="12443" y="7247"/>
                  <a:pt x="12535" y="7161"/>
                </a:cubicBezTo>
                <a:cubicBezTo>
                  <a:pt x="12614" y="7102"/>
                  <a:pt x="12680" y="7042"/>
                  <a:pt x="12746" y="6976"/>
                </a:cubicBezTo>
                <a:cubicBezTo>
                  <a:pt x="12957" y="6765"/>
                  <a:pt x="13083" y="6475"/>
                  <a:pt x="13103" y="6178"/>
                </a:cubicBezTo>
                <a:cubicBezTo>
                  <a:pt x="13096" y="5900"/>
                  <a:pt x="12997" y="5636"/>
                  <a:pt x="12819" y="5425"/>
                </a:cubicBezTo>
                <a:cubicBezTo>
                  <a:pt x="12792" y="5399"/>
                  <a:pt x="12773" y="5372"/>
                  <a:pt x="12746" y="5346"/>
                </a:cubicBezTo>
                <a:cubicBezTo>
                  <a:pt x="12456" y="5029"/>
                  <a:pt x="12073" y="4818"/>
                  <a:pt x="11756" y="4534"/>
                </a:cubicBezTo>
                <a:cubicBezTo>
                  <a:pt x="11684" y="4475"/>
                  <a:pt x="11618" y="4409"/>
                  <a:pt x="11558" y="4336"/>
                </a:cubicBezTo>
                <a:cubicBezTo>
                  <a:pt x="11136" y="3861"/>
                  <a:pt x="10885" y="3273"/>
                  <a:pt x="10575" y="2726"/>
                </a:cubicBezTo>
                <a:cubicBezTo>
                  <a:pt x="10245" y="2151"/>
                  <a:pt x="9809" y="1643"/>
                  <a:pt x="9288" y="1234"/>
                </a:cubicBezTo>
                <a:cubicBezTo>
                  <a:pt x="9004" y="1016"/>
                  <a:pt x="8694" y="831"/>
                  <a:pt x="8370" y="679"/>
                </a:cubicBezTo>
                <a:cubicBezTo>
                  <a:pt x="8344" y="851"/>
                  <a:pt x="8271" y="1009"/>
                  <a:pt x="8159" y="1148"/>
                </a:cubicBezTo>
                <a:cubicBezTo>
                  <a:pt x="8112" y="1207"/>
                  <a:pt x="8042" y="1239"/>
                  <a:pt x="7969" y="1239"/>
                </a:cubicBezTo>
                <a:cubicBezTo>
                  <a:pt x="7928" y="1239"/>
                  <a:pt x="7887" y="1229"/>
                  <a:pt x="7849" y="1207"/>
                </a:cubicBezTo>
                <a:cubicBezTo>
                  <a:pt x="7796" y="1168"/>
                  <a:pt x="7756" y="1108"/>
                  <a:pt x="7743" y="1042"/>
                </a:cubicBezTo>
                <a:cubicBezTo>
                  <a:pt x="7710" y="950"/>
                  <a:pt x="7710" y="851"/>
                  <a:pt x="7743" y="759"/>
                </a:cubicBezTo>
                <a:cubicBezTo>
                  <a:pt x="7763" y="660"/>
                  <a:pt x="7783" y="561"/>
                  <a:pt x="7789" y="462"/>
                </a:cubicBezTo>
                <a:cubicBezTo>
                  <a:pt x="7789" y="455"/>
                  <a:pt x="7789" y="455"/>
                  <a:pt x="7789" y="448"/>
                </a:cubicBezTo>
                <a:cubicBezTo>
                  <a:pt x="7684" y="415"/>
                  <a:pt x="7571" y="382"/>
                  <a:pt x="7459" y="356"/>
                </a:cubicBezTo>
                <a:cubicBezTo>
                  <a:pt x="6766" y="178"/>
                  <a:pt x="6053" y="132"/>
                  <a:pt x="5340" y="125"/>
                </a:cubicBezTo>
                <a:cubicBezTo>
                  <a:pt x="5172" y="122"/>
                  <a:pt x="5002" y="121"/>
                  <a:pt x="4831" y="121"/>
                </a:cubicBezTo>
                <a:cubicBezTo>
                  <a:pt x="4596" y="121"/>
                  <a:pt x="4360" y="123"/>
                  <a:pt x="4123" y="123"/>
                </a:cubicBezTo>
                <a:cubicBezTo>
                  <a:pt x="3806" y="123"/>
                  <a:pt x="3490" y="120"/>
                  <a:pt x="3175" y="105"/>
                </a:cubicBezTo>
                <a:cubicBezTo>
                  <a:pt x="2826" y="92"/>
                  <a:pt x="2469" y="52"/>
                  <a:pt x="2119" y="19"/>
                </a:cubicBezTo>
                <a:cubicBezTo>
                  <a:pt x="1995" y="7"/>
                  <a:pt x="1870" y="0"/>
                  <a:pt x="1746" y="0"/>
                </a:cubicBezTo>
                <a:close/>
              </a:path>
            </a:pathLst>
          </a:custGeom>
          <a:solidFill>
            <a:srgbClr val="B3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/>
          <p:cNvSpPr/>
          <p:nvPr/>
        </p:nvSpPr>
        <p:spPr>
          <a:xfrm>
            <a:off x="7476661" y="2083143"/>
            <a:ext cx="332732" cy="336245"/>
          </a:xfrm>
          <a:custGeom>
            <a:avLst/>
            <a:gdLst/>
            <a:ahLst/>
            <a:cxnLst/>
            <a:rect l="l" t="t" r="r" b="b"/>
            <a:pathLst>
              <a:path w="2175" h="2198" extrusionOk="0">
                <a:moveTo>
                  <a:pt x="118" y="1"/>
                </a:moveTo>
                <a:cubicBezTo>
                  <a:pt x="101" y="1"/>
                  <a:pt x="85" y="10"/>
                  <a:pt x="79" y="32"/>
                </a:cubicBezTo>
                <a:cubicBezTo>
                  <a:pt x="7" y="415"/>
                  <a:pt x="0" y="804"/>
                  <a:pt x="66" y="1187"/>
                </a:cubicBezTo>
                <a:cubicBezTo>
                  <a:pt x="119" y="1484"/>
                  <a:pt x="211" y="1807"/>
                  <a:pt x="429" y="2025"/>
                </a:cubicBezTo>
                <a:cubicBezTo>
                  <a:pt x="528" y="2124"/>
                  <a:pt x="660" y="2184"/>
                  <a:pt x="792" y="2197"/>
                </a:cubicBezTo>
                <a:cubicBezTo>
                  <a:pt x="802" y="2197"/>
                  <a:pt x="812" y="2197"/>
                  <a:pt x="822" y="2197"/>
                </a:cubicBezTo>
                <a:cubicBezTo>
                  <a:pt x="989" y="2197"/>
                  <a:pt x="1150" y="2145"/>
                  <a:pt x="1287" y="2045"/>
                </a:cubicBezTo>
                <a:cubicBezTo>
                  <a:pt x="1558" y="1867"/>
                  <a:pt x="1762" y="1609"/>
                  <a:pt x="1894" y="1312"/>
                </a:cubicBezTo>
                <a:cubicBezTo>
                  <a:pt x="2073" y="929"/>
                  <a:pt x="2132" y="500"/>
                  <a:pt x="2172" y="78"/>
                </a:cubicBezTo>
                <a:cubicBezTo>
                  <a:pt x="2175" y="52"/>
                  <a:pt x="2155" y="38"/>
                  <a:pt x="2134" y="38"/>
                </a:cubicBezTo>
                <a:cubicBezTo>
                  <a:pt x="2114" y="38"/>
                  <a:pt x="2092" y="52"/>
                  <a:pt x="2092" y="78"/>
                </a:cubicBezTo>
                <a:lnTo>
                  <a:pt x="2099" y="85"/>
                </a:lnTo>
                <a:cubicBezTo>
                  <a:pt x="2033" y="725"/>
                  <a:pt x="1908" y="1438"/>
                  <a:pt x="1386" y="1880"/>
                </a:cubicBezTo>
                <a:cubicBezTo>
                  <a:pt x="1237" y="2008"/>
                  <a:pt x="1040" y="2114"/>
                  <a:pt x="847" y="2114"/>
                </a:cubicBezTo>
                <a:cubicBezTo>
                  <a:pt x="742" y="2114"/>
                  <a:pt x="637" y="2082"/>
                  <a:pt x="541" y="2005"/>
                </a:cubicBezTo>
                <a:cubicBezTo>
                  <a:pt x="317" y="1834"/>
                  <a:pt x="224" y="1537"/>
                  <a:pt x="172" y="1273"/>
                </a:cubicBezTo>
                <a:cubicBezTo>
                  <a:pt x="86" y="870"/>
                  <a:pt x="86" y="454"/>
                  <a:pt x="165" y="52"/>
                </a:cubicBezTo>
                <a:cubicBezTo>
                  <a:pt x="169" y="20"/>
                  <a:pt x="143" y="1"/>
                  <a:pt x="118" y="1"/>
                </a:cubicBezTo>
                <a:close/>
              </a:path>
            </a:pathLst>
          </a:custGeom>
          <a:solidFill>
            <a:srgbClr val="212A55"/>
          </a:solidFill>
          <a:ln w="9525" cap="flat" cmpd="sng">
            <a:solidFill>
              <a:srgbClr val="0E2A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6833380" y="1956784"/>
            <a:ext cx="308102" cy="360874"/>
          </a:xfrm>
          <a:custGeom>
            <a:avLst/>
            <a:gdLst/>
            <a:ahLst/>
            <a:cxnLst/>
            <a:rect l="l" t="t" r="r" b="b"/>
            <a:pathLst>
              <a:path w="2014" h="2359" extrusionOk="0">
                <a:moveTo>
                  <a:pt x="246" y="0"/>
                </a:moveTo>
                <a:cubicBezTo>
                  <a:pt x="229" y="0"/>
                  <a:pt x="213" y="8"/>
                  <a:pt x="205" y="26"/>
                </a:cubicBezTo>
                <a:cubicBezTo>
                  <a:pt x="80" y="402"/>
                  <a:pt x="20" y="792"/>
                  <a:pt x="14" y="1188"/>
                </a:cubicBezTo>
                <a:cubicBezTo>
                  <a:pt x="0" y="1524"/>
                  <a:pt x="53" y="1887"/>
                  <a:pt x="297" y="2138"/>
                </a:cubicBezTo>
                <a:cubicBezTo>
                  <a:pt x="427" y="2283"/>
                  <a:pt x="605" y="2358"/>
                  <a:pt x="785" y="2358"/>
                </a:cubicBezTo>
                <a:cubicBezTo>
                  <a:pt x="908" y="2358"/>
                  <a:pt x="1032" y="2323"/>
                  <a:pt x="1142" y="2250"/>
                </a:cubicBezTo>
                <a:cubicBezTo>
                  <a:pt x="1420" y="2072"/>
                  <a:pt x="1644" y="1815"/>
                  <a:pt x="1783" y="1518"/>
                </a:cubicBezTo>
                <a:cubicBezTo>
                  <a:pt x="1948" y="1181"/>
                  <a:pt x="2014" y="805"/>
                  <a:pt x="1981" y="435"/>
                </a:cubicBezTo>
                <a:cubicBezTo>
                  <a:pt x="1977" y="409"/>
                  <a:pt x="1956" y="396"/>
                  <a:pt x="1936" y="396"/>
                </a:cubicBezTo>
                <a:cubicBezTo>
                  <a:pt x="1916" y="396"/>
                  <a:pt x="1898" y="409"/>
                  <a:pt x="1901" y="435"/>
                </a:cubicBezTo>
                <a:cubicBezTo>
                  <a:pt x="1954" y="1043"/>
                  <a:pt x="1717" y="1696"/>
                  <a:pt x="1241" y="2085"/>
                </a:cubicBezTo>
                <a:cubicBezTo>
                  <a:pt x="1123" y="2191"/>
                  <a:pt x="971" y="2257"/>
                  <a:pt x="812" y="2277"/>
                </a:cubicBezTo>
                <a:cubicBezTo>
                  <a:pt x="804" y="2277"/>
                  <a:pt x="795" y="2277"/>
                  <a:pt x="787" y="2277"/>
                </a:cubicBezTo>
                <a:cubicBezTo>
                  <a:pt x="644" y="2277"/>
                  <a:pt x="509" y="2225"/>
                  <a:pt x="410" y="2132"/>
                </a:cubicBezTo>
                <a:cubicBezTo>
                  <a:pt x="152" y="1914"/>
                  <a:pt x="93" y="1577"/>
                  <a:pt x="93" y="1254"/>
                </a:cubicBezTo>
                <a:cubicBezTo>
                  <a:pt x="93" y="845"/>
                  <a:pt x="159" y="442"/>
                  <a:pt x="284" y="52"/>
                </a:cubicBezTo>
                <a:cubicBezTo>
                  <a:pt x="296" y="20"/>
                  <a:pt x="271" y="0"/>
                  <a:pt x="246" y="0"/>
                </a:cubicBezTo>
                <a:close/>
              </a:path>
            </a:pathLst>
          </a:custGeom>
          <a:solidFill>
            <a:srgbClr val="212A55"/>
          </a:solidFill>
          <a:ln w="9525" cap="flat" cmpd="sng">
            <a:solidFill>
              <a:srgbClr val="0E2A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7174985" y="1891003"/>
            <a:ext cx="174550" cy="677231"/>
          </a:xfrm>
          <a:custGeom>
            <a:avLst/>
            <a:gdLst/>
            <a:ahLst/>
            <a:cxnLst/>
            <a:rect l="l" t="t" r="r" b="b"/>
            <a:pathLst>
              <a:path w="1141" h="4427" extrusionOk="0">
                <a:moveTo>
                  <a:pt x="956" y="34"/>
                </a:moveTo>
                <a:lnTo>
                  <a:pt x="956" y="40"/>
                </a:lnTo>
                <a:cubicBezTo>
                  <a:pt x="956" y="39"/>
                  <a:pt x="956" y="37"/>
                  <a:pt x="956" y="36"/>
                </a:cubicBezTo>
                <a:lnTo>
                  <a:pt x="956" y="36"/>
                </a:lnTo>
                <a:cubicBezTo>
                  <a:pt x="956" y="35"/>
                  <a:pt x="956" y="34"/>
                  <a:pt x="956" y="34"/>
                </a:cubicBezTo>
                <a:close/>
                <a:moveTo>
                  <a:pt x="998" y="1"/>
                </a:moveTo>
                <a:cubicBezTo>
                  <a:pt x="978" y="1"/>
                  <a:pt x="958" y="12"/>
                  <a:pt x="956" y="36"/>
                </a:cubicBezTo>
                <a:lnTo>
                  <a:pt x="956" y="36"/>
                </a:lnTo>
                <a:cubicBezTo>
                  <a:pt x="1034" y="1204"/>
                  <a:pt x="856" y="2371"/>
                  <a:pt x="434" y="3459"/>
                </a:cubicBezTo>
                <a:cubicBezTo>
                  <a:pt x="315" y="3770"/>
                  <a:pt x="177" y="4073"/>
                  <a:pt x="18" y="4364"/>
                </a:cubicBezTo>
                <a:cubicBezTo>
                  <a:pt x="0" y="4395"/>
                  <a:pt x="28" y="4427"/>
                  <a:pt x="56" y="4427"/>
                </a:cubicBezTo>
                <a:cubicBezTo>
                  <a:pt x="69" y="4427"/>
                  <a:pt x="82" y="4420"/>
                  <a:pt x="91" y="4403"/>
                </a:cubicBezTo>
                <a:cubicBezTo>
                  <a:pt x="810" y="3070"/>
                  <a:pt x="1140" y="1552"/>
                  <a:pt x="1041" y="40"/>
                </a:cubicBezTo>
                <a:cubicBezTo>
                  <a:pt x="1041" y="14"/>
                  <a:pt x="1020" y="1"/>
                  <a:pt x="998" y="1"/>
                </a:cubicBezTo>
                <a:close/>
              </a:path>
            </a:pathLst>
          </a:custGeom>
          <a:solidFill>
            <a:srgbClr val="212A55"/>
          </a:solidFill>
          <a:ln w="9525" cap="flat" cmpd="sng">
            <a:solidFill>
              <a:srgbClr val="0E2A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/>
          <p:nvPr/>
        </p:nvSpPr>
        <p:spPr>
          <a:xfrm>
            <a:off x="7096965" y="2426884"/>
            <a:ext cx="309785" cy="239716"/>
          </a:xfrm>
          <a:custGeom>
            <a:avLst/>
            <a:gdLst/>
            <a:ahLst/>
            <a:cxnLst/>
            <a:rect l="l" t="t" r="r" b="b"/>
            <a:pathLst>
              <a:path w="2025" h="1567" extrusionOk="0">
                <a:moveTo>
                  <a:pt x="1971" y="0"/>
                </a:moveTo>
                <a:cubicBezTo>
                  <a:pt x="1956" y="0"/>
                  <a:pt x="1943" y="9"/>
                  <a:pt x="1941" y="29"/>
                </a:cubicBezTo>
                <a:lnTo>
                  <a:pt x="1941" y="36"/>
                </a:lnTo>
                <a:cubicBezTo>
                  <a:pt x="1901" y="286"/>
                  <a:pt x="1815" y="531"/>
                  <a:pt x="1697" y="755"/>
                </a:cubicBezTo>
                <a:cubicBezTo>
                  <a:pt x="1584" y="979"/>
                  <a:pt x="1426" y="1177"/>
                  <a:pt x="1235" y="1329"/>
                </a:cubicBezTo>
                <a:cubicBezTo>
                  <a:pt x="1111" y="1422"/>
                  <a:pt x="963" y="1482"/>
                  <a:pt x="814" y="1482"/>
                </a:cubicBezTo>
                <a:cubicBezTo>
                  <a:pt x="740" y="1482"/>
                  <a:pt x="666" y="1468"/>
                  <a:pt x="594" y="1435"/>
                </a:cubicBezTo>
                <a:cubicBezTo>
                  <a:pt x="396" y="1336"/>
                  <a:pt x="244" y="1164"/>
                  <a:pt x="178" y="953"/>
                </a:cubicBezTo>
                <a:cubicBezTo>
                  <a:pt x="79" y="663"/>
                  <a:pt x="112" y="339"/>
                  <a:pt x="145" y="36"/>
                </a:cubicBezTo>
                <a:cubicBezTo>
                  <a:pt x="149" y="12"/>
                  <a:pt x="131" y="1"/>
                  <a:pt x="111" y="1"/>
                </a:cubicBezTo>
                <a:cubicBezTo>
                  <a:pt x="91" y="1"/>
                  <a:pt x="70" y="12"/>
                  <a:pt x="66" y="36"/>
                </a:cubicBezTo>
                <a:cubicBezTo>
                  <a:pt x="27" y="333"/>
                  <a:pt x="0" y="636"/>
                  <a:pt x="86" y="920"/>
                </a:cubicBezTo>
                <a:cubicBezTo>
                  <a:pt x="145" y="1151"/>
                  <a:pt x="291" y="1349"/>
                  <a:pt x="489" y="1474"/>
                </a:cubicBezTo>
                <a:cubicBezTo>
                  <a:pt x="594" y="1536"/>
                  <a:pt x="711" y="1567"/>
                  <a:pt x="829" y="1567"/>
                </a:cubicBezTo>
                <a:cubicBezTo>
                  <a:pt x="941" y="1567"/>
                  <a:pt x="1053" y="1539"/>
                  <a:pt x="1155" y="1481"/>
                </a:cubicBezTo>
                <a:cubicBezTo>
                  <a:pt x="1380" y="1342"/>
                  <a:pt x="1571" y="1151"/>
                  <a:pt x="1697" y="920"/>
                </a:cubicBezTo>
                <a:cubicBezTo>
                  <a:pt x="1862" y="656"/>
                  <a:pt x="1974" y="359"/>
                  <a:pt x="2020" y="55"/>
                </a:cubicBezTo>
                <a:cubicBezTo>
                  <a:pt x="2024" y="23"/>
                  <a:pt x="1995" y="0"/>
                  <a:pt x="1971" y="0"/>
                </a:cubicBezTo>
                <a:close/>
              </a:path>
            </a:pathLst>
          </a:custGeom>
          <a:solidFill>
            <a:srgbClr val="212A55"/>
          </a:solidFill>
          <a:ln w="9525" cap="flat" cmpd="sng">
            <a:solidFill>
              <a:srgbClr val="0E2A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5701481" y="3785324"/>
            <a:ext cx="3160567" cy="1559300"/>
          </a:xfrm>
          <a:custGeom>
            <a:avLst/>
            <a:gdLst/>
            <a:ahLst/>
            <a:cxnLst/>
            <a:rect l="l" t="t" r="r" b="b"/>
            <a:pathLst>
              <a:path w="20660" h="10193" extrusionOk="0">
                <a:moveTo>
                  <a:pt x="8634" y="0"/>
                </a:moveTo>
                <a:lnTo>
                  <a:pt x="7921" y="377"/>
                </a:lnTo>
                <a:cubicBezTo>
                  <a:pt x="7888" y="396"/>
                  <a:pt x="7861" y="416"/>
                  <a:pt x="7842" y="443"/>
                </a:cubicBezTo>
                <a:cubicBezTo>
                  <a:pt x="7835" y="449"/>
                  <a:pt x="7835" y="449"/>
                  <a:pt x="7835" y="456"/>
                </a:cubicBezTo>
                <a:cubicBezTo>
                  <a:pt x="7624" y="515"/>
                  <a:pt x="7406" y="555"/>
                  <a:pt x="7188" y="575"/>
                </a:cubicBezTo>
                <a:cubicBezTo>
                  <a:pt x="6984" y="594"/>
                  <a:pt x="6779" y="601"/>
                  <a:pt x="6594" y="608"/>
                </a:cubicBezTo>
                <a:cubicBezTo>
                  <a:pt x="5584" y="647"/>
                  <a:pt x="4581" y="726"/>
                  <a:pt x="3815" y="1413"/>
                </a:cubicBezTo>
                <a:cubicBezTo>
                  <a:pt x="3505" y="1690"/>
                  <a:pt x="3215" y="1994"/>
                  <a:pt x="2944" y="2317"/>
                </a:cubicBezTo>
                <a:lnTo>
                  <a:pt x="2885" y="2396"/>
                </a:lnTo>
                <a:cubicBezTo>
                  <a:pt x="2845" y="2443"/>
                  <a:pt x="2805" y="2495"/>
                  <a:pt x="2766" y="2542"/>
                </a:cubicBezTo>
                <a:lnTo>
                  <a:pt x="2687" y="2654"/>
                </a:lnTo>
                <a:cubicBezTo>
                  <a:pt x="2654" y="2693"/>
                  <a:pt x="2627" y="2726"/>
                  <a:pt x="2601" y="2766"/>
                </a:cubicBezTo>
                <a:lnTo>
                  <a:pt x="2508" y="2891"/>
                </a:lnTo>
                <a:lnTo>
                  <a:pt x="2442" y="2990"/>
                </a:lnTo>
                <a:cubicBezTo>
                  <a:pt x="2317" y="3169"/>
                  <a:pt x="2205" y="3353"/>
                  <a:pt x="2099" y="3545"/>
                </a:cubicBezTo>
                <a:lnTo>
                  <a:pt x="2079" y="3571"/>
                </a:lnTo>
                <a:cubicBezTo>
                  <a:pt x="2046" y="3637"/>
                  <a:pt x="2007" y="3703"/>
                  <a:pt x="1974" y="3769"/>
                </a:cubicBezTo>
                <a:lnTo>
                  <a:pt x="1954" y="3802"/>
                </a:lnTo>
                <a:cubicBezTo>
                  <a:pt x="1631" y="4410"/>
                  <a:pt x="1373" y="4766"/>
                  <a:pt x="911" y="5769"/>
                </a:cubicBezTo>
                <a:cubicBezTo>
                  <a:pt x="746" y="6139"/>
                  <a:pt x="192" y="7954"/>
                  <a:pt x="99" y="8337"/>
                </a:cubicBezTo>
                <a:cubicBezTo>
                  <a:pt x="0" y="8753"/>
                  <a:pt x="225" y="8898"/>
                  <a:pt x="541" y="9169"/>
                </a:cubicBezTo>
                <a:cubicBezTo>
                  <a:pt x="1175" y="9716"/>
                  <a:pt x="7578" y="10080"/>
                  <a:pt x="9624" y="10119"/>
                </a:cubicBezTo>
                <a:cubicBezTo>
                  <a:pt x="10949" y="10147"/>
                  <a:pt x="12286" y="10192"/>
                  <a:pt x="13622" y="10192"/>
                </a:cubicBezTo>
                <a:cubicBezTo>
                  <a:pt x="14794" y="10192"/>
                  <a:pt x="15966" y="10158"/>
                  <a:pt x="17129" y="10047"/>
                </a:cubicBezTo>
                <a:cubicBezTo>
                  <a:pt x="18330" y="9934"/>
                  <a:pt x="19538" y="9756"/>
                  <a:pt x="20660" y="9307"/>
                </a:cubicBezTo>
                <a:cubicBezTo>
                  <a:pt x="20660" y="9221"/>
                  <a:pt x="20660" y="9142"/>
                  <a:pt x="20660" y="9063"/>
                </a:cubicBezTo>
                <a:cubicBezTo>
                  <a:pt x="20660" y="9017"/>
                  <a:pt x="20660" y="8977"/>
                  <a:pt x="20653" y="8931"/>
                </a:cubicBezTo>
                <a:cubicBezTo>
                  <a:pt x="20647" y="8885"/>
                  <a:pt x="20653" y="8858"/>
                  <a:pt x="20647" y="8825"/>
                </a:cubicBezTo>
                <a:cubicBezTo>
                  <a:pt x="20647" y="8766"/>
                  <a:pt x="20640" y="8707"/>
                  <a:pt x="20634" y="8647"/>
                </a:cubicBezTo>
                <a:cubicBezTo>
                  <a:pt x="20634" y="8627"/>
                  <a:pt x="20634" y="8608"/>
                  <a:pt x="20627" y="8588"/>
                </a:cubicBezTo>
                <a:cubicBezTo>
                  <a:pt x="20620" y="8515"/>
                  <a:pt x="20614" y="8449"/>
                  <a:pt x="20607" y="8377"/>
                </a:cubicBezTo>
                <a:lnTo>
                  <a:pt x="20607" y="8357"/>
                </a:lnTo>
                <a:cubicBezTo>
                  <a:pt x="20601" y="8278"/>
                  <a:pt x="20587" y="8205"/>
                  <a:pt x="20574" y="8126"/>
                </a:cubicBezTo>
                <a:lnTo>
                  <a:pt x="20574" y="8119"/>
                </a:lnTo>
                <a:cubicBezTo>
                  <a:pt x="20442" y="7334"/>
                  <a:pt x="20178" y="6575"/>
                  <a:pt x="19802" y="5868"/>
                </a:cubicBezTo>
                <a:cubicBezTo>
                  <a:pt x="19703" y="5677"/>
                  <a:pt x="19591" y="5492"/>
                  <a:pt x="19472" y="5314"/>
                </a:cubicBezTo>
                <a:lnTo>
                  <a:pt x="19472" y="5307"/>
                </a:lnTo>
                <a:cubicBezTo>
                  <a:pt x="19412" y="5221"/>
                  <a:pt x="19353" y="5136"/>
                  <a:pt x="19294" y="5050"/>
                </a:cubicBezTo>
                <a:cubicBezTo>
                  <a:pt x="19168" y="4872"/>
                  <a:pt x="19036" y="4700"/>
                  <a:pt x="18891" y="4542"/>
                </a:cubicBezTo>
                <a:cubicBezTo>
                  <a:pt x="18825" y="4456"/>
                  <a:pt x="18752" y="4377"/>
                  <a:pt x="18680" y="4304"/>
                </a:cubicBezTo>
                <a:cubicBezTo>
                  <a:pt x="18323" y="3921"/>
                  <a:pt x="17927" y="3584"/>
                  <a:pt x="17505" y="3294"/>
                </a:cubicBezTo>
                <a:cubicBezTo>
                  <a:pt x="17413" y="3235"/>
                  <a:pt x="17327" y="3182"/>
                  <a:pt x="17234" y="3122"/>
                </a:cubicBezTo>
                <a:cubicBezTo>
                  <a:pt x="17215" y="3109"/>
                  <a:pt x="17188" y="3096"/>
                  <a:pt x="17168" y="3083"/>
                </a:cubicBezTo>
                <a:cubicBezTo>
                  <a:pt x="17076" y="3030"/>
                  <a:pt x="16983" y="2977"/>
                  <a:pt x="16884" y="2924"/>
                </a:cubicBezTo>
                <a:cubicBezTo>
                  <a:pt x="15954" y="2429"/>
                  <a:pt x="14931" y="2152"/>
                  <a:pt x="13960" y="1750"/>
                </a:cubicBezTo>
                <a:cubicBezTo>
                  <a:pt x="13875" y="1717"/>
                  <a:pt x="13795" y="1684"/>
                  <a:pt x="13716" y="1644"/>
                </a:cubicBezTo>
                <a:lnTo>
                  <a:pt x="13670" y="1624"/>
                </a:lnTo>
                <a:cubicBezTo>
                  <a:pt x="13604" y="1591"/>
                  <a:pt x="13538" y="1565"/>
                  <a:pt x="13465" y="1525"/>
                </a:cubicBezTo>
                <a:lnTo>
                  <a:pt x="13432" y="1505"/>
                </a:lnTo>
                <a:cubicBezTo>
                  <a:pt x="13360" y="1472"/>
                  <a:pt x="13287" y="1433"/>
                  <a:pt x="13221" y="1393"/>
                </a:cubicBezTo>
                <a:lnTo>
                  <a:pt x="13195" y="1380"/>
                </a:lnTo>
                <a:cubicBezTo>
                  <a:pt x="13122" y="1334"/>
                  <a:pt x="13043" y="1287"/>
                  <a:pt x="12970" y="1235"/>
                </a:cubicBezTo>
                <a:cubicBezTo>
                  <a:pt x="12924" y="1202"/>
                  <a:pt x="12878" y="1162"/>
                  <a:pt x="12832" y="1129"/>
                </a:cubicBezTo>
                <a:lnTo>
                  <a:pt x="12297" y="258"/>
                </a:lnTo>
                <a:lnTo>
                  <a:pt x="12198" y="126"/>
                </a:lnTo>
                <a:cubicBezTo>
                  <a:pt x="11694" y="524"/>
                  <a:pt x="11090" y="721"/>
                  <a:pt x="10488" y="721"/>
                </a:cubicBezTo>
                <a:cubicBezTo>
                  <a:pt x="9822" y="721"/>
                  <a:pt x="9157" y="479"/>
                  <a:pt x="86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/>
          <p:nvPr/>
        </p:nvSpPr>
        <p:spPr>
          <a:xfrm>
            <a:off x="8137162" y="2189180"/>
            <a:ext cx="302135" cy="337315"/>
          </a:xfrm>
          <a:custGeom>
            <a:avLst/>
            <a:gdLst/>
            <a:ahLst/>
            <a:cxnLst/>
            <a:rect l="l" t="t" r="r" b="b"/>
            <a:pathLst>
              <a:path w="1975" h="2205" extrusionOk="0">
                <a:moveTo>
                  <a:pt x="1365" y="1"/>
                </a:moveTo>
                <a:cubicBezTo>
                  <a:pt x="1048" y="1"/>
                  <a:pt x="747" y="160"/>
                  <a:pt x="522" y="385"/>
                </a:cubicBezTo>
                <a:cubicBezTo>
                  <a:pt x="311" y="590"/>
                  <a:pt x="159" y="854"/>
                  <a:pt x="86" y="1137"/>
                </a:cubicBezTo>
                <a:cubicBezTo>
                  <a:pt x="1" y="1461"/>
                  <a:pt x="34" y="1850"/>
                  <a:pt x="298" y="2062"/>
                </a:cubicBezTo>
                <a:cubicBezTo>
                  <a:pt x="424" y="2156"/>
                  <a:pt x="578" y="2205"/>
                  <a:pt x="735" y="2205"/>
                </a:cubicBezTo>
                <a:cubicBezTo>
                  <a:pt x="807" y="2205"/>
                  <a:pt x="880" y="2195"/>
                  <a:pt x="951" y="2174"/>
                </a:cubicBezTo>
                <a:cubicBezTo>
                  <a:pt x="1466" y="2029"/>
                  <a:pt x="1974" y="1382"/>
                  <a:pt x="1968" y="834"/>
                </a:cubicBezTo>
                <a:cubicBezTo>
                  <a:pt x="1961" y="444"/>
                  <a:pt x="1849" y="22"/>
                  <a:pt x="1420" y="2"/>
                </a:cubicBezTo>
                <a:cubicBezTo>
                  <a:pt x="1401" y="1"/>
                  <a:pt x="1383" y="1"/>
                  <a:pt x="1365" y="1"/>
                </a:cubicBezTo>
                <a:close/>
              </a:path>
            </a:pathLst>
          </a:custGeom>
          <a:solidFill>
            <a:srgbClr val="F298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2"/>
          <p:cNvSpPr/>
          <p:nvPr/>
        </p:nvSpPr>
        <p:spPr>
          <a:xfrm>
            <a:off x="6304222" y="3871144"/>
            <a:ext cx="2073185" cy="1672350"/>
          </a:xfrm>
          <a:custGeom>
            <a:avLst/>
            <a:gdLst/>
            <a:ahLst/>
            <a:cxnLst/>
            <a:rect l="l" t="t" r="r" b="b"/>
            <a:pathLst>
              <a:path w="13552" h="10932" extrusionOk="0">
                <a:moveTo>
                  <a:pt x="2748" y="1"/>
                </a:moveTo>
                <a:cubicBezTo>
                  <a:pt x="1988" y="1"/>
                  <a:pt x="568" y="82"/>
                  <a:pt x="1" y="654"/>
                </a:cubicBezTo>
                <a:lnTo>
                  <a:pt x="885" y="10766"/>
                </a:lnTo>
                <a:lnTo>
                  <a:pt x="11413" y="10931"/>
                </a:lnTo>
                <a:lnTo>
                  <a:pt x="13552" y="2726"/>
                </a:lnTo>
                <a:cubicBezTo>
                  <a:pt x="13552" y="2726"/>
                  <a:pt x="11552" y="1598"/>
                  <a:pt x="10007" y="1182"/>
                </a:cubicBezTo>
                <a:lnTo>
                  <a:pt x="6582" y="5314"/>
                </a:lnTo>
                <a:lnTo>
                  <a:pt x="3248" y="14"/>
                </a:lnTo>
                <a:cubicBezTo>
                  <a:pt x="3248" y="14"/>
                  <a:pt x="3050" y="1"/>
                  <a:pt x="2748" y="1"/>
                </a:cubicBezTo>
                <a:close/>
              </a:path>
            </a:pathLst>
          </a:custGeom>
          <a:solidFill>
            <a:srgbClr val="212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2"/>
          <p:cNvSpPr/>
          <p:nvPr/>
        </p:nvSpPr>
        <p:spPr>
          <a:xfrm>
            <a:off x="7253463" y="4110401"/>
            <a:ext cx="91023" cy="91022"/>
          </a:xfrm>
          <a:custGeom>
            <a:avLst/>
            <a:gdLst/>
            <a:ahLst/>
            <a:cxnLst/>
            <a:rect l="l" t="t" r="r" b="b"/>
            <a:pathLst>
              <a:path w="595" h="595" extrusionOk="0">
                <a:moveTo>
                  <a:pt x="297" y="1"/>
                </a:moveTo>
                <a:cubicBezTo>
                  <a:pt x="132" y="1"/>
                  <a:pt x="0" y="133"/>
                  <a:pt x="0" y="298"/>
                </a:cubicBezTo>
                <a:cubicBezTo>
                  <a:pt x="0" y="463"/>
                  <a:pt x="132" y="595"/>
                  <a:pt x="297" y="595"/>
                </a:cubicBezTo>
                <a:cubicBezTo>
                  <a:pt x="462" y="595"/>
                  <a:pt x="594" y="463"/>
                  <a:pt x="594" y="298"/>
                </a:cubicBezTo>
                <a:cubicBezTo>
                  <a:pt x="594" y="133"/>
                  <a:pt x="462" y="1"/>
                  <a:pt x="297" y="1"/>
                </a:cubicBezTo>
                <a:close/>
              </a:path>
            </a:pathLst>
          </a:custGeom>
          <a:solidFill>
            <a:srgbClr val="66C1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2"/>
          <p:cNvSpPr/>
          <p:nvPr/>
        </p:nvSpPr>
        <p:spPr>
          <a:xfrm>
            <a:off x="7253463" y="4342621"/>
            <a:ext cx="91023" cy="91022"/>
          </a:xfrm>
          <a:custGeom>
            <a:avLst/>
            <a:gdLst/>
            <a:ahLst/>
            <a:cxnLst/>
            <a:rect l="l" t="t" r="r" b="b"/>
            <a:pathLst>
              <a:path w="595" h="595" extrusionOk="0">
                <a:moveTo>
                  <a:pt x="297" y="1"/>
                </a:moveTo>
                <a:cubicBezTo>
                  <a:pt x="132" y="1"/>
                  <a:pt x="0" y="133"/>
                  <a:pt x="0" y="298"/>
                </a:cubicBezTo>
                <a:cubicBezTo>
                  <a:pt x="0" y="463"/>
                  <a:pt x="132" y="595"/>
                  <a:pt x="297" y="595"/>
                </a:cubicBezTo>
                <a:cubicBezTo>
                  <a:pt x="462" y="595"/>
                  <a:pt x="594" y="463"/>
                  <a:pt x="594" y="298"/>
                </a:cubicBezTo>
                <a:cubicBezTo>
                  <a:pt x="594" y="133"/>
                  <a:pt x="462" y="1"/>
                  <a:pt x="297" y="1"/>
                </a:cubicBezTo>
                <a:close/>
              </a:path>
            </a:pathLst>
          </a:custGeom>
          <a:solidFill>
            <a:srgbClr val="66C1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8174250" y="2193746"/>
            <a:ext cx="157416" cy="324618"/>
          </a:xfrm>
          <a:custGeom>
            <a:avLst/>
            <a:gdLst/>
            <a:ahLst/>
            <a:cxnLst/>
            <a:rect l="l" t="t" r="r" b="b"/>
            <a:pathLst>
              <a:path w="1029" h="2122" extrusionOk="0">
                <a:moveTo>
                  <a:pt x="975" y="1"/>
                </a:moveTo>
                <a:cubicBezTo>
                  <a:pt x="963" y="1"/>
                  <a:pt x="951" y="7"/>
                  <a:pt x="945" y="22"/>
                </a:cubicBezTo>
                <a:lnTo>
                  <a:pt x="14" y="2061"/>
                </a:lnTo>
                <a:cubicBezTo>
                  <a:pt x="1" y="2093"/>
                  <a:pt x="27" y="2121"/>
                  <a:pt x="54" y="2121"/>
                </a:cubicBezTo>
                <a:cubicBezTo>
                  <a:pt x="66" y="2121"/>
                  <a:pt x="79" y="2115"/>
                  <a:pt x="87" y="2101"/>
                </a:cubicBezTo>
                <a:lnTo>
                  <a:pt x="1011" y="61"/>
                </a:lnTo>
                <a:cubicBezTo>
                  <a:pt x="1029" y="30"/>
                  <a:pt x="1001" y="1"/>
                  <a:pt x="975" y="1"/>
                </a:cubicBezTo>
                <a:close/>
              </a:path>
            </a:pathLst>
          </a:custGeom>
          <a:solidFill>
            <a:srgbClr val="212A55"/>
          </a:solidFill>
          <a:ln w="9525" cap="flat" cmpd="sng">
            <a:solidFill>
              <a:srgbClr val="0E2A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/>
          <p:nvPr/>
        </p:nvSpPr>
        <p:spPr>
          <a:xfrm>
            <a:off x="8191690" y="2272223"/>
            <a:ext cx="194897" cy="147929"/>
          </a:xfrm>
          <a:custGeom>
            <a:avLst/>
            <a:gdLst/>
            <a:ahLst/>
            <a:cxnLst/>
            <a:rect l="l" t="t" r="r" b="b"/>
            <a:pathLst>
              <a:path w="1274" h="967" extrusionOk="0">
                <a:moveTo>
                  <a:pt x="66" y="1"/>
                </a:moveTo>
                <a:cubicBezTo>
                  <a:pt x="32" y="1"/>
                  <a:pt x="1" y="43"/>
                  <a:pt x="32" y="70"/>
                </a:cubicBezTo>
                <a:cubicBezTo>
                  <a:pt x="408" y="380"/>
                  <a:pt x="798" y="677"/>
                  <a:pt x="1201" y="961"/>
                </a:cubicBezTo>
                <a:cubicBezTo>
                  <a:pt x="1206" y="965"/>
                  <a:pt x="1212" y="966"/>
                  <a:pt x="1218" y="966"/>
                </a:cubicBezTo>
                <a:cubicBezTo>
                  <a:pt x="1250" y="966"/>
                  <a:pt x="1274" y="911"/>
                  <a:pt x="1240" y="888"/>
                </a:cubicBezTo>
                <a:cubicBezTo>
                  <a:pt x="844" y="611"/>
                  <a:pt x="461" y="314"/>
                  <a:pt x="92" y="10"/>
                </a:cubicBezTo>
                <a:cubicBezTo>
                  <a:pt x="83" y="3"/>
                  <a:pt x="74" y="1"/>
                  <a:pt x="66" y="1"/>
                </a:cubicBezTo>
                <a:close/>
              </a:path>
            </a:pathLst>
          </a:custGeom>
          <a:solidFill>
            <a:srgbClr val="212A55"/>
          </a:solidFill>
          <a:ln w="9525" cap="flat" cmpd="sng">
            <a:solidFill>
              <a:srgbClr val="0E2A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/>
          <p:nvPr/>
        </p:nvSpPr>
        <p:spPr>
          <a:xfrm>
            <a:off x="7834022" y="379433"/>
            <a:ext cx="145637" cy="336245"/>
          </a:xfrm>
          <a:custGeom>
            <a:avLst/>
            <a:gdLst/>
            <a:ahLst/>
            <a:cxnLst/>
            <a:rect l="l" t="t" r="r" b="b"/>
            <a:pathLst>
              <a:path w="952" h="2198" extrusionOk="0">
                <a:moveTo>
                  <a:pt x="325" y="1"/>
                </a:moveTo>
                <a:cubicBezTo>
                  <a:pt x="171" y="1"/>
                  <a:pt x="23" y="117"/>
                  <a:pt x="14" y="297"/>
                </a:cubicBezTo>
                <a:cubicBezTo>
                  <a:pt x="1" y="509"/>
                  <a:pt x="192" y="654"/>
                  <a:pt x="271" y="832"/>
                </a:cubicBezTo>
                <a:cubicBezTo>
                  <a:pt x="350" y="1017"/>
                  <a:pt x="370" y="1208"/>
                  <a:pt x="344" y="1400"/>
                </a:cubicBezTo>
                <a:cubicBezTo>
                  <a:pt x="344" y="1406"/>
                  <a:pt x="344" y="1406"/>
                  <a:pt x="344" y="1413"/>
                </a:cubicBezTo>
                <a:cubicBezTo>
                  <a:pt x="331" y="1512"/>
                  <a:pt x="311" y="1618"/>
                  <a:pt x="291" y="1717"/>
                </a:cubicBezTo>
                <a:cubicBezTo>
                  <a:pt x="258" y="1809"/>
                  <a:pt x="258" y="1908"/>
                  <a:pt x="291" y="2000"/>
                </a:cubicBezTo>
                <a:cubicBezTo>
                  <a:pt x="304" y="2066"/>
                  <a:pt x="337" y="2126"/>
                  <a:pt x="397" y="2165"/>
                </a:cubicBezTo>
                <a:cubicBezTo>
                  <a:pt x="435" y="2187"/>
                  <a:pt x="476" y="2197"/>
                  <a:pt x="517" y="2197"/>
                </a:cubicBezTo>
                <a:cubicBezTo>
                  <a:pt x="590" y="2197"/>
                  <a:pt x="660" y="2165"/>
                  <a:pt x="707" y="2106"/>
                </a:cubicBezTo>
                <a:cubicBezTo>
                  <a:pt x="819" y="1967"/>
                  <a:pt x="892" y="1809"/>
                  <a:pt x="911" y="1637"/>
                </a:cubicBezTo>
                <a:cubicBezTo>
                  <a:pt x="931" y="1552"/>
                  <a:pt x="938" y="1472"/>
                  <a:pt x="938" y="1387"/>
                </a:cubicBezTo>
                <a:cubicBezTo>
                  <a:pt x="951" y="1156"/>
                  <a:pt x="925" y="925"/>
                  <a:pt x="859" y="707"/>
                </a:cubicBezTo>
                <a:cubicBezTo>
                  <a:pt x="826" y="588"/>
                  <a:pt x="779" y="482"/>
                  <a:pt x="727" y="377"/>
                </a:cubicBezTo>
                <a:cubicBezTo>
                  <a:pt x="687" y="264"/>
                  <a:pt x="614" y="165"/>
                  <a:pt x="529" y="80"/>
                </a:cubicBezTo>
                <a:cubicBezTo>
                  <a:pt x="468" y="26"/>
                  <a:pt x="396" y="1"/>
                  <a:pt x="325" y="1"/>
                </a:cubicBezTo>
                <a:close/>
              </a:path>
            </a:pathLst>
          </a:custGeom>
          <a:solidFill>
            <a:srgbClr val="B3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 txBox="1">
            <a:spLocks noGrp="1"/>
          </p:cNvSpPr>
          <p:nvPr>
            <p:ph type="ctrTitle"/>
          </p:nvPr>
        </p:nvSpPr>
        <p:spPr>
          <a:xfrm>
            <a:off x="725694" y="715678"/>
            <a:ext cx="4611985" cy="26614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212A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4000" b="1" dirty="0">
                <a:solidFill>
                  <a:srgbClr val="212A5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58-59:</a:t>
            </a: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                                            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NGUYÊN LÝ I NHIỆT ĐỘNG LỰC HỌC VÀ ÁP DỤNG</a:t>
            </a:r>
          </a:p>
        </p:txBody>
      </p:sp>
      <p:grpSp>
        <p:nvGrpSpPr>
          <p:cNvPr id="238" name="Google Shape;238;p32"/>
          <p:cNvGrpSpPr/>
          <p:nvPr/>
        </p:nvGrpSpPr>
        <p:grpSpPr>
          <a:xfrm>
            <a:off x="7539200" y="4651775"/>
            <a:ext cx="440450" cy="288650"/>
            <a:chOff x="4066500" y="3623075"/>
            <a:chExt cx="440450" cy="288650"/>
          </a:xfrm>
        </p:grpSpPr>
        <p:sp>
          <p:nvSpPr>
            <p:cNvPr id="239" name="Google Shape;239;p32"/>
            <p:cNvSpPr/>
            <p:nvPr/>
          </p:nvSpPr>
          <p:spPr>
            <a:xfrm>
              <a:off x="4066500" y="3623075"/>
              <a:ext cx="440450" cy="288475"/>
            </a:xfrm>
            <a:custGeom>
              <a:avLst/>
              <a:gdLst/>
              <a:ahLst/>
              <a:cxnLst/>
              <a:rect l="l" t="t" r="r" b="b"/>
              <a:pathLst>
                <a:path w="17618" h="11539" extrusionOk="0">
                  <a:moveTo>
                    <a:pt x="0" y="1"/>
                  </a:moveTo>
                  <a:lnTo>
                    <a:pt x="0" y="11538"/>
                  </a:lnTo>
                  <a:lnTo>
                    <a:pt x="17617" y="11538"/>
                  </a:lnTo>
                  <a:lnTo>
                    <a:pt x="17617" y="1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4066500" y="3623075"/>
              <a:ext cx="440450" cy="288650"/>
            </a:xfrm>
            <a:custGeom>
              <a:avLst/>
              <a:gdLst/>
              <a:ahLst/>
              <a:cxnLst/>
              <a:rect l="l" t="t" r="r" b="b"/>
              <a:pathLst>
                <a:path w="17618" h="11546" extrusionOk="0">
                  <a:moveTo>
                    <a:pt x="16231" y="1"/>
                  </a:moveTo>
                  <a:lnTo>
                    <a:pt x="8805" y="4865"/>
                  </a:lnTo>
                  <a:lnTo>
                    <a:pt x="1386" y="7"/>
                  </a:lnTo>
                  <a:lnTo>
                    <a:pt x="0" y="7"/>
                  </a:lnTo>
                  <a:lnTo>
                    <a:pt x="0" y="911"/>
                  </a:lnTo>
                  <a:lnTo>
                    <a:pt x="7426" y="5776"/>
                  </a:lnTo>
                  <a:lnTo>
                    <a:pt x="0" y="10634"/>
                  </a:lnTo>
                  <a:lnTo>
                    <a:pt x="0" y="11545"/>
                  </a:lnTo>
                  <a:lnTo>
                    <a:pt x="1386" y="11545"/>
                  </a:lnTo>
                  <a:lnTo>
                    <a:pt x="8805" y="6680"/>
                  </a:lnTo>
                  <a:lnTo>
                    <a:pt x="16231" y="11545"/>
                  </a:lnTo>
                  <a:lnTo>
                    <a:pt x="17617" y="11545"/>
                  </a:lnTo>
                  <a:lnTo>
                    <a:pt x="17617" y="10634"/>
                  </a:lnTo>
                  <a:lnTo>
                    <a:pt x="10191" y="5776"/>
                  </a:lnTo>
                  <a:lnTo>
                    <a:pt x="17617" y="911"/>
                  </a:lnTo>
                  <a:lnTo>
                    <a:pt x="17617" y="1"/>
                  </a:ln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4066500" y="3623075"/>
              <a:ext cx="440450" cy="288475"/>
            </a:xfrm>
            <a:custGeom>
              <a:avLst/>
              <a:gdLst/>
              <a:ahLst/>
              <a:cxnLst/>
              <a:rect l="l" t="t" r="r" b="b"/>
              <a:pathLst>
                <a:path w="17618" h="11539" extrusionOk="0">
                  <a:moveTo>
                    <a:pt x="8046" y="1"/>
                  </a:moveTo>
                  <a:lnTo>
                    <a:pt x="8046" y="5010"/>
                  </a:lnTo>
                  <a:lnTo>
                    <a:pt x="0" y="5010"/>
                  </a:lnTo>
                  <a:lnTo>
                    <a:pt x="0" y="6529"/>
                  </a:lnTo>
                  <a:lnTo>
                    <a:pt x="8046" y="6529"/>
                  </a:lnTo>
                  <a:lnTo>
                    <a:pt x="8046" y="11538"/>
                  </a:lnTo>
                  <a:lnTo>
                    <a:pt x="9571" y="11538"/>
                  </a:lnTo>
                  <a:lnTo>
                    <a:pt x="9571" y="6529"/>
                  </a:lnTo>
                  <a:lnTo>
                    <a:pt x="17617" y="6529"/>
                  </a:lnTo>
                  <a:lnTo>
                    <a:pt x="17617" y="5010"/>
                  </a:lnTo>
                  <a:lnTo>
                    <a:pt x="9571" y="5010"/>
                  </a:lnTo>
                  <a:lnTo>
                    <a:pt x="957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1"/>
          <p:cNvSpPr txBox="1">
            <a:spLocks noGrp="1"/>
          </p:cNvSpPr>
          <p:nvPr>
            <p:ph type="title"/>
          </p:nvPr>
        </p:nvSpPr>
        <p:spPr>
          <a:xfrm>
            <a:off x="544048" y="158675"/>
            <a:ext cx="602039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THÍ NGHIỆM: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Đun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sôi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nước</a:t>
            </a:r>
            <a:endParaRPr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32" name="Google Shape;932;p51"/>
          <p:cNvSpPr/>
          <p:nvPr/>
        </p:nvSpPr>
        <p:spPr>
          <a:xfrm>
            <a:off x="3654612" y="1222409"/>
            <a:ext cx="4364857" cy="3033468"/>
          </a:xfrm>
          <a:custGeom>
            <a:avLst/>
            <a:gdLst/>
            <a:ahLst/>
            <a:cxnLst/>
            <a:rect l="l" t="t" r="r" b="b"/>
            <a:pathLst>
              <a:path w="278771" h="193739" extrusionOk="0">
                <a:moveTo>
                  <a:pt x="4769" y="1"/>
                </a:moveTo>
                <a:cubicBezTo>
                  <a:pt x="2152" y="1"/>
                  <a:pt x="0" y="2153"/>
                  <a:pt x="0" y="4770"/>
                </a:cubicBezTo>
                <a:lnTo>
                  <a:pt x="0" y="188736"/>
                </a:lnTo>
                <a:cubicBezTo>
                  <a:pt x="0" y="191412"/>
                  <a:pt x="2094" y="193622"/>
                  <a:pt x="4769" y="193738"/>
                </a:cubicBezTo>
                <a:lnTo>
                  <a:pt x="274467" y="193738"/>
                </a:lnTo>
                <a:cubicBezTo>
                  <a:pt x="276968" y="193738"/>
                  <a:pt x="278771" y="191470"/>
                  <a:pt x="278771" y="188736"/>
                </a:cubicBezTo>
                <a:lnTo>
                  <a:pt x="278771" y="4828"/>
                </a:lnTo>
                <a:cubicBezTo>
                  <a:pt x="278771" y="2036"/>
                  <a:pt x="276968" y="1"/>
                  <a:pt x="2744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51"/>
          <p:cNvSpPr/>
          <p:nvPr/>
        </p:nvSpPr>
        <p:spPr>
          <a:xfrm>
            <a:off x="3654612" y="731375"/>
            <a:ext cx="4364857" cy="781555"/>
          </a:xfrm>
          <a:custGeom>
            <a:avLst/>
            <a:gdLst/>
            <a:ahLst/>
            <a:cxnLst/>
            <a:rect l="l" t="t" r="r" b="b"/>
            <a:pathLst>
              <a:path w="278771" h="20358" extrusionOk="0">
                <a:moveTo>
                  <a:pt x="4769" y="1"/>
                </a:moveTo>
                <a:cubicBezTo>
                  <a:pt x="2152" y="1"/>
                  <a:pt x="0" y="2153"/>
                  <a:pt x="0" y="4770"/>
                </a:cubicBezTo>
                <a:lnTo>
                  <a:pt x="0" y="20357"/>
                </a:lnTo>
                <a:lnTo>
                  <a:pt x="278771" y="20357"/>
                </a:lnTo>
                <a:lnTo>
                  <a:pt x="278771" y="4770"/>
                </a:lnTo>
                <a:cubicBezTo>
                  <a:pt x="278771" y="2036"/>
                  <a:pt x="276968" y="1"/>
                  <a:pt x="274467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51"/>
          <p:cNvSpPr/>
          <p:nvPr/>
        </p:nvSpPr>
        <p:spPr>
          <a:xfrm>
            <a:off x="3709247" y="3747070"/>
            <a:ext cx="4255583" cy="481766"/>
          </a:xfrm>
          <a:custGeom>
            <a:avLst/>
            <a:gdLst/>
            <a:ahLst/>
            <a:cxnLst/>
            <a:rect l="l" t="t" r="r" b="b"/>
            <a:pathLst>
              <a:path w="271792" h="30769" extrusionOk="0">
                <a:moveTo>
                  <a:pt x="1" y="1"/>
                </a:moveTo>
                <a:lnTo>
                  <a:pt x="1" y="30768"/>
                </a:lnTo>
                <a:lnTo>
                  <a:pt x="271792" y="30768"/>
                </a:lnTo>
                <a:lnTo>
                  <a:pt x="2717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1"/>
          <p:cNvSpPr/>
          <p:nvPr/>
        </p:nvSpPr>
        <p:spPr>
          <a:xfrm>
            <a:off x="3846783" y="3823581"/>
            <a:ext cx="3952329" cy="21874"/>
          </a:xfrm>
          <a:custGeom>
            <a:avLst/>
            <a:gdLst/>
            <a:ahLst/>
            <a:cxnLst/>
            <a:rect l="l" t="t" r="r" b="b"/>
            <a:pathLst>
              <a:path w="252424" h="1397" extrusionOk="0">
                <a:moveTo>
                  <a:pt x="0" y="0"/>
                </a:moveTo>
                <a:lnTo>
                  <a:pt x="0" y="1396"/>
                </a:lnTo>
                <a:lnTo>
                  <a:pt x="252423" y="1396"/>
                </a:lnTo>
                <a:lnTo>
                  <a:pt x="252423" y="0"/>
                </a:lnTo>
                <a:close/>
              </a:path>
            </a:pathLst>
          </a:custGeom>
          <a:solidFill>
            <a:srgbClr val="D9E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51"/>
          <p:cNvSpPr/>
          <p:nvPr/>
        </p:nvSpPr>
        <p:spPr>
          <a:xfrm>
            <a:off x="3846783" y="3823581"/>
            <a:ext cx="1613725" cy="21874"/>
          </a:xfrm>
          <a:custGeom>
            <a:avLst/>
            <a:gdLst/>
            <a:ahLst/>
            <a:cxnLst/>
            <a:rect l="l" t="t" r="r" b="b"/>
            <a:pathLst>
              <a:path w="103064" h="1397" extrusionOk="0">
                <a:moveTo>
                  <a:pt x="0" y="0"/>
                </a:moveTo>
                <a:lnTo>
                  <a:pt x="0" y="1396"/>
                </a:lnTo>
                <a:lnTo>
                  <a:pt x="103063" y="1396"/>
                </a:lnTo>
                <a:lnTo>
                  <a:pt x="103063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51"/>
          <p:cNvSpPr/>
          <p:nvPr/>
        </p:nvSpPr>
        <p:spPr>
          <a:xfrm>
            <a:off x="4603626" y="3946537"/>
            <a:ext cx="104749" cy="146632"/>
          </a:xfrm>
          <a:custGeom>
            <a:avLst/>
            <a:gdLst/>
            <a:ahLst/>
            <a:cxnLst/>
            <a:rect l="l" t="t" r="r" b="b"/>
            <a:pathLst>
              <a:path w="6690" h="9365" extrusionOk="0">
                <a:moveTo>
                  <a:pt x="1" y="0"/>
                </a:moveTo>
                <a:lnTo>
                  <a:pt x="1" y="9364"/>
                </a:lnTo>
                <a:lnTo>
                  <a:pt x="6690" y="4653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51"/>
          <p:cNvSpPr/>
          <p:nvPr/>
        </p:nvSpPr>
        <p:spPr>
          <a:xfrm>
            <a:off x="4726582" y="3946537"/>
            <a:ext cx="24614" cy="146632"/>
          </a:xfrm>
          <a:custGeom>
            <a:avLst/>
            <a:gdLst/>
            <a:ahLst/>
            <a:cxnLst/>
            <a:rect l="l" t="t" r="r" b="b"/>
            <a:pathLst>
              <a:path w="1572" h="9365" extrusionOk="0">
                <a:moveTo>
                  <a:pt x="1" y="0"/>
                </a:moveTo>
                <a:lnTo>
                  <a:pt x="1" y="9364"/>
                </a:lnTo>
                <a:lnTo>
                  <a:pt x="1571" y="9364"/>
                </a:lnTo>
                <a:lnTo>
                  <a:pt x="1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1"/>
          <p:cNvSpPr/>
          <p:nvPr/>
        </p:nvSpPr>
        <p:spPr>
          <a:xfrm>
            <a:off x="4306726" y="3946537"/>
            <a:ext cx="104733" cy="146632"/>
          </a:xfrm>
          <a:custGeom>
            <a:avLst/>
            <a:gdLst/>
            <a:ahLst/>
            <a:cxnLst/>
            <a:rect l="l" t="t" r="r" b="b"/>
            <a:pathLst>
              <a:path w="6689" h="9365" extrusionOk="0">
                <a:moveTo>
                  <a:pt x="0" y="0"/>
                </a:moveTo>
                <a:lnTo>
                  <a:pt x="0" y="9364"/>
                </a:lnTo>
                <a:lnTo>
                  <a:pt x="6689" y="4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3" name="Google Shape;943;p51"/>
          <p:cNvSpPr/>
          <p:nvPr/>
        </p:nvSpPr>
        <p:spPr>
          <a:xfrm>
            <a:off x="4009811" y="3946537"/>
            <a:ext cx="104733" cy="146632"/>
          </a:xfrm>
          <a:custGeom>
            <a:avLst/>
            <a:gdLst/>
            <a:ahLst/>
            <a:cxnLst/>
            <a:rect l="l" t="t" r="r" b="b"/>
            <a:pathLst>
              <a:path w="6689" h="9365" extrusionOk="0">
                <a:moveTo>
                  <a:pt x="6689" y="0"/>
                </a:moveTo>
                <a:lnTo>
                  <a:pt x="0" y="4653"/>
                </a:lnTo>
                <a:lnTo>
                  <a:pt x="6689" y="9364"/>
                </a:lnTo>
                <a:lnTo>
                  <a:pt x="66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51"/>
          <p:cNvSpPr/>
          <p:nvPr/>
        </p:nvSpPr>
        <p:spPr>
          <a:xfrm>
            <a:off x="3966999" y="3946537"/>
            <a:ext cx="24614" cy="146632"/>
          </a:xfrm>
          <a:custGeom>
            <a:avLst/>
            <a:gdLst/>
            <a:ahLst/>
            <a:cxnLst/>
            <a:rect l="l" t="t" r="r" b="b"/>
            <a:pathLst>
              <a:path w="1572" h="9365" extrusionOk="0">
                <a:moveTo>
                  <a:pt x="1" y="0"/>
                </a:moveTo>
                <a:lnTo>
                  <a:pt x="1" y="9364"/>
                </a:lnTo>
                <a:lnTo>
                  <a:pt x="1571" y="9364"/>
                </a:lnTo>
                <a:lnTo>
                  <a:pt x="1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51"/>
          <p:cNvSpPr/>
          <p:nvPr/>
        </p:nvSpPr>
        <p:spPr>
          <a:xfrm>
            <a:off x="6890583" y="3920120"/>
            <a:ext cx="190348" cy="187608"/>
          </a:xfrm>
          <a:custGeom>
            <a:avLst/>
            <a:gdLst/>
            <a:ahLst/>
            <a:cxnLst/>
            <a:rect l="l" t="t" r="r" b="b"/>
            <a:pathLst>
              <a:path w="12157" h="11982" extrusionOk="0">
                <a:moveTo>
                  <a:pt x="6050" y="4072"/>
                </a:moveTo>
                <a:cubicBezTo>
                  <a:pt x="7155" y="4072"/>
                  <a:pt x="8027" y="4944"/>
                  <a:pt x="8027" y="5991"/>
                </a:cubicBezTo>
                <a:cubicBezTo>
                  <a:pt x="8067" y="7217"/>
                  <a:pt x="7085" y="8013"/>
                  <a:pt x="6068" y="8013"/>
                </a:cubicBezTo>
                <a:cubicBezTo>
                  <a:pt x="5589" y="8013"/>
                  <a:pt x="5103" y="7836"/>
                  <a:pt x="4712" y="7445"/>
                </a:cubicBezTo>
                <a:cubicBezTo>
                  <a:pt x="3432" y="6224"/>
                  <a:pt x="4305" y="4072"/>
                  <a:pt x="6050" y="4072"/>
                </a:cubicBezTo>
                <a:close/>
                <a:moveTo>
                  <a:pt x="5410" y="0"/>
                </a:moveTo>
                <a:cubicBezTo>
                  <a:pt x="5119" y="582"/>
                  <a:pt x="4886" y="1105"/>
                  <a:pt x="4712" y="1687"/>
                </a:cubicBezTo>
                <a:lnTo>
                  <a:pt x="3956" y="1978"/>
                </a:lnTo>
                <a:cubicBezTo>
                  <a:pt x="3432" y="1745"/>
                  <a:pt x="2851" y="1513"/>
                  <a:pt x="2269" y="1338"/>
                </a:cubicBezTo>
                <a:lnTo>
                  <a:pt x="1280" y="2269"/>
                </a:lnTo>
                <a:cubicBezTo>
                  <a:pt x="1513" y="2850"/>
                  <a:pt x="1746" y="3374"/>
                  <a:pt x="1978" y="3897"/>
                </a:cubicBezTo>
                <a:lnTo>
                  <a:pt x="1687" y="4653"/>
                </a:lnTo>
                <a:cubicBezTo>
                  <a:pt x="1106" y="4828"/>
                  <a:pt x="524" y="5060"/>
                  <a:pt x="1" y="5351"/>
                </a:cubicBezTo>
                <a:lnTo>
                  <a:pt x="1" y="6689"/>
                </a:lnTo>
                <a:cubicBezTo>
                  <a:pt x="524" y="6980"/>
                  <a:pt x="1106" y="7154"/>
                  <a:pt x="1687" y="7387"/>
                </a:cubicBezTo>
                <a:lnTo>
                  <a:pt x="1978" y="8085"/>
                </a:lnTo>
                <a:cubicBezTo>
                  <a:pt x="1746" y="8667"/>
                  <a:pt x="1513" y="9190"/>
                  <a:pt x="1338" y="9772"/>
                </a:cubicBezTo>
                <a:lnTo>
                  <a:pt x="2269" y="10702"/>
                </a:lnTo>
                <a:cubicBezTo>
                  <a:pt x="2851" y="10528"/>
                  <a:pt x="3432" y="10295"/>
                  <a:pt x="3956" y="10062"/>
                </a:cubicBezTo>
                <a:lnTo>
                  <a:pt x="4712" y="10353"/>
                </a:lnTo>
                <a:cubicBezTo>
                  <a:pt x="4886" y="10877"/>
                  <a:pt x="5119" y="11458"/>
                  <a:pt x="5410" y="11982"/>
                </a:cubicBezTo>
                <a:lnTo>
                  <a:pt x="6748" y="11982"/>
                </a:lnTo>
                <a:cubicBezTo>
                  <a:pt x="7038" y="11458"/>
                  <a:pt x="7271" y="10877"/>
                  <a:pt x="7504" y="10353"/>
                </a:cubicBezTo>
                <a:lnTo>
                  <a:pt x="8202" y="10062"/>
                </a:lnTo>
                <a:cubicBezTo>
                  <a:pt x="8783" y="10295"/>
                  <a:pt x="9365" y="10470"/>
                  <a:pt x="9946" y="10702"/>
                </a:cubicBezTo>
                <a:lnTo>
                  <a:pt x="10877" y="9772"/>
                </a:lnTo>
                <a:cubicBezTo>
                  <a:pt x="10703" y="9190"/>
                  <a:pt x="10470" y="8608"/>
                  <a:pt x="10179" y="8085"/>
                </a:cubicBezTo>
                <a:lnTo>
                  <a:pt x="10528" y="7387"/>
                </a:lnTo>
                <a:cubicBezTo>
                  <a:pt x="11052" y="7154"/>
                  <a:pt x="11633" y="6922"/>
                  <a:pt x="12157" y="6631"/>
                </a:cubicBezTo>
                <a:lnTo>
                  <a:pt x="12157" y="5351"/>
                </a:lnTo>
                <a:cubicBezTo>
                  <a:pt x="11633" y="5060"/>
                  <a:pt x="11052" y="4828"/>
                  <a:pt x="10528" y="4653"/>
                </a:cubicBezTo>
                <a:lnTo>
                  <a:pt x="10179" y="3897"/>
                </a:lnTo>
                <a:cubicBezTo>
                  <a:pt x="10470" y="3374"/>
                  <a:pt x="10644" y="2792"/>
                  <a:pt x="10819" y="2211"/>
                </a:cubicBezTo>
                <a:lnTo>
                  <a:pt x="9888" y="1280"/>
                </a:lnTo>
                <a:cubicBezTo>
                  <a:pt x="9307" y="1454"/>
                  <a:pt x="8783" y="1687"/>
                  <a:pt x="8202" y="1978"/>
                </a:cubicBezTo>
                <a:lnTo>
                  <a:pt x="7504" y="1687"/>
                </a:lnTo>
                <a:cubicBezTo>
                  <a:pt x="7271" y="1105"/>
                  <a:pt x="7038" y="524"/>
                  <a:pt x="67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51"/>
          <p:cNvSpPr/>
          <p:nvPr/>
        </p:nvSpPr>
        <p:spPr>
          <a:xfrm>
            <a:off x="7216640" y="3941072"/>
            <a:ext cx="218579" cy="143892"/>
          </a:xfrm>
          <a:custGeom>
            <a:avLst/>
            <a:gdLst/>
            <a:ahLst/>
            <a:cxnLst/>
            <a:rect l="l" t="t" r="r" b="b"/>
            <a:pathLst>
              <a:path w="13960" h="9190" extrusionOk="0">
                <a:moveTo>
                  <a:pt x="12913" y="1047"/>
                </a:moveTo>
                <a:lnTo>
                  <a:pt x="12913" y="8143"/>
                </a:lnTo>
                <a:lnTo>
                  <a:pt x="1048" y="8143"/>
                </a:lnTo>
                <a:lnTo>
                  <a:pt x="1048" y="1047"/>
                </a:lnTo>
                <a:close/>
                <a:moveTo>
                  <a:pt x="1" y="0"/>
                </a:moveTo>
                <a:lnTo>
                  <a:pt x="1" y="9190"/>
                </a:lnTo>
                <a:lnTo>
                  <a:pt x="13960" y="9190"/>
                </a:lnTo>
                <a:lnTo>
                  <a:pt x="13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51"/>
          <p:cNvSpPr/>
          <p:nvPr/>
        </p:nvSpPr>
        <p:spPr>
          <a:xfrm>
            <a:off x="7669302" y="3925585"/>
            <a:ext cx="71962" cy="71962"/>
          </a:xfrm>
          <a:custGeom>
            <a:avLst/>
            <a:gdLst/>
            <a:ahLst/>
            <a:cxnLst/>
            <a:rect l="l" t="t" r="r" b="b"/>
            <a:pathLst>
              <a:path w="4596" h="4596" extrusionOk="0">
                <a:moveTo>
                  <a:pt x="0" y="0"/>
                </a:moveTo>
                <a:lnTo>
                  <a:pt x="0" y="1047"/>
                </a:lnTo>
                <a:lnTo>
                  <a:pt x="3548" y="1047"/>
                </a:lnTo>
                <a:lnTo>
                  <a:pt x="3548" y="4595"/>
                </a:lnTo>
                <a:lnTo>
                  <a:pt x="4595" y="4595"/>
                </a:lnTo>
                <a:lnTo>
                  <a:pt x="45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51"/>
          <p:cNvSpPr/>
          <p:nvPr/>
        </p:nvSpPr>
        <p:spPr>
          <a:xfrm>
            <a:off x="7567298" y="3925585"/>
            <a:ext cx="71038" cy="71962"/>
          </a:xfrm>
          <a:custGeom>
            <a:avLst/>
            <a:gdLst/>
            <a:ahLst/>
            <a:cxnLst/>
            <a:rect l="l" t="t" r="r" b="b"/>
            <a:pathLst>
              <a:path w="4537" h="4596" extrusionOk="0">
                <a:moveTo>
                  <a:pt x="0" y="0"/>
                </a:moveTo>
                <a:lnTo>
                  <a:pt x="0" y="4595"/>
                </a:lnTo>
                <a:lnTo>
                  <a:pt x="989" y="4595"/>
                </a:lnTo>
                <a:lnTo>
                  <a:pt x="989" y="1047"/>
                </a:lnTo>
                <a:lnTo>
                  <a:pt x="4537" y="1047"/>
                </a:lnTo>
                <a:lnTo>
                  <a:pt x="45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51"/>
          <p:cNvSpPr/>
          <p:nvPr/>
        </p:nvSpPr>
        <p:spPr>
          <a:xfrm>
            <a:off x="7669302" y="4028498"/>
            <a:ext cx="71962" cy="71054"/>
          </a:xfrm>
          <a:custGeom>
            <a:avLst/>
            <a:gdLst/>
            <a:ahLst/>
            <a:cxnLst/>
            <a:rect l="l" t="t" r="r" b="b"/>
            <a:pathLst>
              <a:path w="4596" h="4538" extrusionOk="0">
                <a:moveTo>
                  <a:pt x="3548" y="1"/>
                </a:moveTo>
                <a:lnTo>
                  <a:pt x="3548" y="3549"/>
                </a:lnTo>
                <a:lnTo>
                  <a:pt x="0" y="3549"/>
                </a:lnTo>
                <a:lnTo>
                  <a:pt x="0" y="4537"/>
                </a:lnTo>
                <a:lnTo>
                  <a:pt x="4595" y="4537"/>
                </a:lnTo>
                <a:lnTo>
                  <a:pt x="459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1"/>
          <p:cNvSpPr/>
          <p:nvPr/>
        </p:nvSpPr>
        <p:spPr>
          <a:xfrm>
            <a:off x="7567298" y="4028498"/>
            <a:ext cx="71038" cy="71054"/>
          </a:xfrm>
          <a:custGeom>
            <a:avLst/>
            <a:gdLst/>
            <a:ahLst/>
            <a:cxnLst/>
            <a:rect l="l" t="t" r="r" b="b"/>
            <a:pathLst>
              <a:path w="4537" h="4538" extrusionOk="0">
                <a:moveTo>
                  <a:pt x="0" y="1"/>
                </a:moveTo>
                <a:lnTo>
                  <a:pt x="0" y="4537"/>
                </a:lnTo>
                <a:lnTo>
                  <a:pt x="4537" y="4537"/>
                </a:lnTo>
                <a:lnTo>
                  <a:pt x="4537" y="3549"/>
                </a:lnTo>
                <a:lnTo>
                  <a:pt x="989" y="3549"/>
                </a:lnTo>
                <a:lnTo>
                  <a:pt x="9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51"/>
          <p:cNvSpPr/>
          <p:nvPr/>
        </p:nvSpPr>
        <p:spPr>
          <a:xfrm>
            <a:off x="5411753" y="3796224"/>
            <a:ext cx="88997" cy="75641"/>
          </a:xfrm>
          <a:custGeom>
            <a:avLst/>
            <a:gdLst/>
            <a:ahLst/>
            <a:cxnLst/>
            <a:rect l="l" t="t" r="r" b="b"/>
            <a:pathLst>
              <a:path w="5684" h="4831" extrusionOk="0">
                <a:moveTo>
                  <a:pt x="3342" y="0"/>
                </a:moveTo>
                <a:cubicBezTo>
                  <a:pt x="3308" y="0"/>
                  <a:pt x="3274" y="1"/>
                  <a:pt x="3241" y="2"/>
                </a:cubicBezTo>
                <a:cubicBezTo>
                  <a:pt x="3217" y="2"/>
                  <a:pt x="3194" y="1"/>
                  <a:pt x="3170" y="1"/>
                </a:cubicBezTo>
                <a:cubicBezTo>
                  <a:pt x="1065" y="1"/>
                  <a:pt x="0" y="2579"/>
                  <a:pt x="1496" y="4132"/>
                </a:cubicBezTo>
                <a:cubicBezTo>
                  <a:pt x="1998" y="4615"/>
                  <a:pt x="2606" y="4831"/>
                  <a:pt x="3202" y="4831"/>
                </a:cubicBezTo>
                <a:cubicBezTo>
                  <a:pt x="4472" y="4831"/>
                  <a:pt x="5684" y="3851"/>
                  <a:pt x="5684" y="2387"/>
                </a:cubicBezTo>
                <a:cubicBezTo>
                  <a:pt x="5684" y="1083"/>
                  <a:pt x="4634" y="0"/>
                  <a:pt x="3342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51"/>
          <p:cNvSpPr txBox="1">
            <a:spLocks noGrp="1"/>
          </p:cNvSpPr>
          <p:nvPr>
            <p:ph type="subTitle" idx="1"/>
          </p:nvPr>
        </p:nvSpPr>
        <p:spPr>
          <a:xfrm>
            <a:off x="393178" y="1146211"/>
            <a:ext cx="2913600" cy="24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000" dirty="0" err="1">
                <a:latin typeface="roboto"/>
                <a:cs typeface="roboto"/>
              </a:rPr>
              <a:t>Hơi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nước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sôi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có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thể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đẩy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nắp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ấm</a:t>
            </a:r>
            <a:r>
              <a:rPr lang="en-US" sz="2000" dirty="0">
                <a:latin typeface="roboto"/>
                <a:cs typeface="roboto"/>
              </a:rPr>
              <a:t> </a:t>
            </a:r>
            <a:r>
              <a:rPr lang="en-US" sz="2000" dirty="0" err="1">
                <a:latin typeface="roboto"/>
                <a:cs typeface="roboto"/>
              </a:rPr>
              <a:t>lên</a:t>
            </a:r>
            <a:r>
              <a:rPr lang="en-US" sz="2000" dirty="0">
                <a:latin typeface="roboto"/>
                <a:cs typeface="roboto"/>
              </a:rPr>
              <a:t> </a:t>
            </a:r>
            <a:endParaRPr sz="2000" dirty="0">
              <a:latin typeface="roboto"/>
              <a:cs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70C07-A81E-47FA-829D-8FAF4081D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83" y="914664"/>
            <a:ext cx="3952329" cy="27897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02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7"/>
          <p:cNvSpPr txBox="1">
            <a:spLocks noGrp="1"/>
          </p:cNvSpPr>
          <p:nvPr>
            <p:ph type="title"/>
          </p:nvPr>
        </p:nvSpPr>
        <p:spPr>
          <a:xfrm>
            <a:off x="1257250" y="584893"/>
            <a:ext cx="6385368" cy="12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Tại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nắp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ấm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đẩy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lên</a:t>
            </a:r>
            <a:r>
              <a:rPr lang="en-US" sz="3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sz="36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91" name="Google Shape;891;p47"/>
          <p:cNvSpPr txBox="1">
            <a:spLocks noGrp="1"/>
          </p:cNvSpPr>
          <p:nvPr>
            <p:ph type="subTitle" idx="1"/>
          </p:nvPr>
        </p:nvSpPr>
        <p:spPr>
          <a:xfrm>
            <a:off x="1418545" y="1728323"/>
            <a:ext cx="5437541" cy="10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    Do </a:t>
            </a:r>
            <a:r>
              <a:rPr lang="en-US" sz="2000" dirty="0" err="1"/>
              <a:t>hơi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sôi</a:t>
            </a:r>
            <a:r>
              <a:rPr lang="en-US" sz="2000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=&gt;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hơi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đẩy</a:t>
            </a:r>
            <a:r>
              <a:rPr lang="en-US" sz="2000" dirty="0"/>
              <a:t> </a:t>
            </a:r>
            <a:r>
              <a:rPr lang="en-US" sz="2000" dirty="0" err="1"/>
              <a:t>nắp</a:t>
            </a:r>
            <a:r>
              <a:rPr lang="en-US" sz="2000" dirty="0"/>
              <a:t> </a:t>
            </a:r>
            <a:r>
              <a:rPr lang="en-US" sz="2000" dirty="0" err="1"/>
              <a:t>ấm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2" name="Google Shape;1206;p62"/>
          <p:cNvGrpSpPr/>
          <p:nvPr/>
        </p:nvGrpSpPr>
        <p:grpSpPr>
          <a:xfrm>
            <a:off x="6684995" y="630255"/>
            <a:ext cx="2856228" cy="4610899"/>
            <a:chOff x="6343443" y="662893"/>
            <a:chExt cx="2279036" cy="3940988"/>
          </a:xfrm>
        </p:grpSpPr>
        <p:sp>
          <p:nvSpPr>
            <p:cNvPr id="43" name="Google Shape;1207;p62"/>
            <p:cNvSpPr/>
            <p:nvPr/>
          </p:nvSpPr>
          <p:spPr>
            <a:xfrm>
              <a:off x="6343443" y="662893"/>
              <a:ext cx="1559011" cy="1435211"/>
            </a:xfrm>
            <a:custGeom>
              <a:avLst/>
              <a:gdLst/>
              <a:ahLst/>
              <a:cxnLst/>
              <a:rect l="l" t="t" r="r" b="b"/>
              <a:pathLst>
                <a:path w="41557" h="38257" extrusionOk="0">
                  <a:moveTo>
                    <a:pt x="24423" y="1"/>
                  </a:moveTo>
                  <a:cubicBezTo>
                    <a:pt x="23674" y="1"/>
                    <a:pt x="22939" y="64"/>
                    <a:pt x="22216" y="189"/>
                  </a:cubicBezTo>
                  <a:cubicBezTo>
                    <a:pt x="19882" y="595"/>
                    <a:pt x="17989" y="1443"/>
                    <a:pt x="16515" y="2758"/>
                  </a:cubicBezTo>
                  <a:cubicBezTo>
                    <a:pt x="15778" y="3446"/>
                    <a:pt x="15348" y="4404"/>
                    <a:pt x="15335" y="5424"/>
                  </a:cubicBezTo>
                  <a:cubicBezTo>
                    <a:pt x="15237" y="6517"/>
                    <a:pt x="15618" y="7611"/>
                    <a:pt x="16367" y="8422"/>
                  </a:cubicBezTo>
                  <a:cubicBezTo>
                    <a:pt x="17135" y="9269"/>
                    <a:pt x="18054" y="9693"/>
                    <a:pt x="19124" y="9693"/>
                  </a:cubicBezTo>
                  <a:cubicBezTo>
                    <a:pt x="19886" y="9693"/>
                    <a:pt x="20724" y="9478"/>
                    <a:pt x="21639" y="9049"/>
                  </a:cubicBezTo>
                  <a:cubicBezTo>
                    <a:pt x="23732" y="8150"/>
                    <a:pt x="25541" y="7695"/>
                    <a:pt x="27076" y="7695"/>
                  </a:cubicBezTo>
                  <a:cubicBezTo>
                    <a:pt x="27136" y="7695"/>
                    <a:pt x="27195" y="7696"/>
                    <a:pt x="27254" y="7697"/>
                  </a:cubicBezTo>
                  <a:cubicBezTo>
                    <a:pt x="28815" y="7734"/>
                    <a:pt x="30363" y="8594"/>
                    <a:pt x="31886" y="10290"/>
                  </a:cubicBezTo>
                  <a:cubicBezTo>
                    <a:pt x="33164" y="11727"/>
                    <a:pt x="33791" y="13288"/>
                    <a:pt x="33766" y="14971"/>
                  </a:cubicBezTo>
                  <a:cubicBezTo>
                    <a:pt x="33779" y="16556"/>
                    <a:pt x="33091" y="18080"/>
                    <a:pt x="31886" y="19124"/>
                  </a:cubicBezTo>
                  <a:cubicBezTo>
                    <a:pt x="31272" y="19677"/>
                    <a:pt x="30535" y="20071"/>
                    <a:pt x="29736" y="20243"/>
                  </a:cubicBezTo>
                  <a:cubicBezTo>
                    <a:pt x="29089" y="20390"/>
                    <a:pt x="28434" y="20466"/>
                    <a:pt x="27778" y="20466"/>
                  </a:cubicBezTo>
                  <a:cubicBezTo>
                    <a:pt x="27611" y="20466"/>
                    <a:pt x="27445" y="20461"/>
                    <a:pt x="27279" y="20451"/>
                  </a:cubicBezTo>
                  <a:cubicBezTo>
                    <a:pt x="26443" y="20402"/>
                    <a:pt x="25153" y="20279"/>
                    <a:pt x="23408" y="20058"/>
                  </a:cubicBezTo>
                  <a:cubicBezTo>
                    <a:pt x="21774" y="19837"/>
                    <a:pt x="20115" y="19702"/>
                    <a:pt x="18469" y="19653"/>
                  </a:cubicBezTo>
                  <a:cubicBezTo>
                    <a:pt x="18391" y="19651"/>
                    <a:pt x="18313" y="19650"/>
                    <a:pt x="18236" y="19650"/>
                  </a:cubicBezTo>
                  <a:cubicBezTo>
                    <a:pt x="15408" y="19650"/>
                    <a:pt x="12699" y="20739"/>
                    <a:pt x="10654" y="22700"/>
                  </a:cubicBezTo>
                  <a:cubicBezTo>
                    <a:pt x="9622" y="23622"/>
                    <a:pt x="9093" y="24592"/>
                    <a:pt x="9056" y="25600"/>
                  </a:cubicBezTo>
                  <a:cubicBezTo>
                    <a:pt x="9020" y="26607"/>
                    <a:pt x="9388" y="27590"/>
                    <a:pt x="10076" y="28315"/>
                  </a:cubicBezTo>
                  <a:cubicBezTo>
                    <a:pt x="10868" y="29200"/>
                    <a:pt x="11742" y="29644"/>
                    <a:pt x="12697" y="29644"/>
                  </a:cubicBezTo>
                  <a:cubicBezTo>
                    <a:pt x="13401" y="29644"/>
                    <a:pt x="14149" y="29402"/>
                    <a:pt x="14942" y="28917"/>
                  </a:cubicBezTo>
                  <a:cubicBezTo>
                    <a:pt x="15839" y="28414"/>
                    <a:pt x="16478" y="28070"/>
                    <a:pt x="16859" y="27885"/>
                  </a:cubicBezTo>
                  <a:cubicBezTo>
                    <a:pt x="17252" y="27689"/>
                    <a:pt x="17658" y="27541"/>
                    <a:pt x="18088" y="27431"/>
                  </a:cubicBezTo>
                  <a:cubicBezTo>
                    <a:pt x="18616" y="27308"/>
                    <a:pt x="19157" y="27246"/>
                    <a:pt x="19697" y="27246"/>
                  </a:cubicBezTo>
                  <a:cubicBezTo>
                    <a:pt x="20496" y="27246"/>
                    <a:pt x="21295" y="27296"/>
                    <a:pt x="22093" y="27382"/>
                  </a:cubicBezTo>
                  <a:cubicBezTo>
                    <a:pt x="25472" y="27762"/>
                    <a:pt x="27844" y="27996"/>
                    <a:pt x="29220" y="28082"/>
                  </a:cubicBezTo>
                  <a:cubicBezTo>
                    <a:pt x="29499" y="28099"/>
                    <a:pt x="29778" y="28107"/>
                    <a:pt x="30057" y="28107"/>
                  </a:cubicBezTo>
                  <a:cubicBezTo>
                    <a:pt x="31206" y="28107"/>
                    <a:pt x="32354" y="27966"/>
                    <a:pt x="33472" y="27689"/>
                  </a:cubicBezTo>
                  <a:cubicBezTo>
                    <a:pt x="35020" y="27296"/>
                    <a:pt x="36445" y="26509"/>
                    <a:pt x="37612" y="25416"/>
                  </a:cubicBezTo>
                  <a:cubicBezTo>
                    <a:pt x="39259" y="23953"/>
                    <a:pt x="40426" y="22037"/>
                    <a:pt x="40979" y="19911"/>
                  </a:cubicBezTo>
                  <a:cubicBezTo>
                    <a:pt x="41557" y="17613"/>
                    <a:pt x="41495" y="15205"/>
                    <a:pt x="40795" y="12944"/>
                  </a:cubicBezTo>
                  <a:cubicBezTo>
                    <a:pt x="40094" y="10499"/>
                    <a:pt x="38743" y="8164"/>
                    <a:pt x="36740" y="5928"/>
                  </a:cubicBezTo>
                  <a:cubicBezTo>
                    <a:pt x="34590" y="3532"/>
                    <a:pt x="32218" y="1873"/>
                    <a:pt x="29626" y="951"/>
                  </a:cubicBezTo>
                  <a:cubicBezTo>
                    <a:pt x="27827" y="315"/>
                    <a:pt x="26093" y="1"/>
                    <a:pt x="24423" y="1"/>
                  </a:cubicBezTo>
                  <a:close/>
                  <a:moveTo>
                    <a:pt x="4596" y="28864"/>
                  </a:moveTo>
                  <a:cubicBezTo>
                    <a:pt x="3499" y="28864"/>
                    <a:pt x="2438" y="29287"/>
                    <a:pt x="1622" y="30036"/>
                  </a:cubicBezTo>
                  <a:cubicBezTo>
                    <a:pt x="529" y="31019"/>
                    <a:pt x="1" y="32125"/>
                    <a:pt x="13" y="33366"/>
                  </a:cubicBezTo>
                  <a:cubicBezTo>
                    <a:pt x="25" y="34582"/>
                    <a:pt x="480" y="35749"/>
                    <a:pt x="1303" y="36646"/>
                  </a:cubicBezTo>
                  <a:cubicBezTo>
                    <a:pt x="2089" y="37543"/>
                    <a:pt x="3195" y="38108"/>
                    <a:pt x="4387" y="38231"/>
                  </a:cubicBezTo>
                  <a:cubicBezTo>
                    <a:pt x="4541" y="38248"/>
                    <a:pt x="4693" y="38257"/>
                    <a:pt x="4844" y="38257"/>
                  </a:cubicBezTo>
                  <a:cubicBezTo>
                    <a:pt x="5903" y="38257"/>
                    <a:pt x="6904" y="37841"/>
                    <a:pt x="7840" y="37003"/>
                  </a:cubicBezTo>
                  <a:lnTo>
                    <a:pt x="7951" y="36904"/>
                  </a:lnTo>
                  <a:cubicBezTo>
                    <a:pt x="9794" y="35196"/>
                    <a:pt x="9904" y="32321"/>
                    <a:pt x="8209" y="30478"/>
                  </a:cubicBezTo>
                  <a:cubicBezTo>
                    <a:pt x="7398" y="29532"/>
                    <a:pt x="6230" y="28954"/>
                    <a:pt x="4977" y="28881"/>
                  </a:cubicBezTo>
                  <a:cubicBezTo>
                    <a:pt x="4850" y="28869"/>
                    <a:pt x="4722" y="28864"/>
                    <a:pt x="4596" y="28864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08;p62"/>
            <p:cNvSpPr/>
            <p:nvPr/>
          </p:nvSpPr>
          <p:spPr>
            <a:xfrm>
              <a:off x="7986299" y="1405465"/>
              <a:ext cx="636179" cy="905950"/>
            </a:xfrm>
            <a:custGeom>
              <a:avLst/>
              <a:gdLst/>
              <a:ahLst/>
              <a:cxnLst/>
              <a:rect l="l" t="t" r="r" b="b"/>
              <a:pathLst>
                <a:path w="16958" h="24149" extrusionOk="0">
                  <a:moveTo>
                    <a:pt x="7718" y="0"/>
                  </a:moveTo>
                  <a:cubicBezTo>
                    <a:pt x="7382" y="0"/>
                    <a:pt x="7046" y="19"/>
                    <a:pt x="6710" y="55"/>
                  </a:cubicBezTo>
                  <a:cubicBezTo>
                    <a:pt x="5371" y="191"/>
                    <a:pt x="4080" y="682"/>
                    <a:pt x="2975" y="1468"/>
                  </a:cubicBezTo>
                  <a:cubicBezTo>
                    <a:pt x="2041" y="2107"/>
                    <a:pt x="1303" y="3017"/>
                    <a:pt x="861" y="4061"/>
                  </a:cubicBezTo>
                  <a:cubicBezTo>
                    <a:pt x="677" y="4577"/>
                    <a:pt x="714" y="5130"/>
                    <a:pt x="947" y="5622"/>
                  </a:cubicBezTo>
                  <a:cubicBezTo>
                    <a:pt x="1168" y="6162"/>
                    <a:pt x="1611" y="6592"/>
                    <a:pt x="2164" y="6801"/>
                  </a:cubicBezTo>
                  <a:cubicBezTo>
                    <a:pt x="2438" y="6911"/>
                    <a:pt x="2706" y="6966"/>
                    <a:pt x="2967" y="6966"/>
                  </a:cubicBezTo>
                  <a:cubicBezTo>
                    <a:pt x="3641" y="6966"/>
                    <a:pt x="4270" y="6599"/>
                    <a:pt x="4854" y="5855"/>
                  </a:cubicBezTo>
                  <a:cubicBezTo>
                    <a:pt x="5481" y="5032"/>
                    <a:pt x="6280" y="4356"/>
                    <a:pt x="7201" y="3864"/>
                  </a:cubicBezTo>
                  <a:cubicBezTo>
                    <a:pt x="7544" y="3704"/>
                    <a:pt x="7924" y="3623"/>
                    <a:pt x="8342" y="3623"/>
                  </a:cubicBezTo>
                  <a:cubicBezTo>
                    <a:pt x="8852" y="3623"/>
                    <a:pt x="9418" y="3744"/>
                    <a:pt x="10040" y="3987"/>
                  </a:cubicBezTo>
                  <a:cubicBezTo>
                    <a:pt x="10912" y="4295"/>
                    <a:pt x="11637" y="4933"/>
                    <a:pt x="12055" y="5757"/>
                  </a:cubicBezTo>
                  <a:cubicBezTo>
                    <a:pt x="12448" y="6519"/>
                    <a:pt x="12485" y="7416"/>
                    <a:pt x="12153" y="8202"/>
                  </a:cubicBezTo>
                  <a:cubicBezTo>
                    <a:pt x="11993" y="8620"/>
                    <a:pt x="11735" y="8976"/>
                    <a:pt x="11391" y="9259"/>
                  </a:cubicBezTo>
                  <a:cubicBezTo>
                    <a:pt x="11047" y="9541"/>
                    <a:pt x="10666" y="9775"/>
                    <a:pt x="10261" y="9947"/>
                  </a:cubicBezTo>
                  <a:cubicBezTo>
                    <a:pt x="9855" y="10131"/>
                    <a:pt x="9204" y="10389"/>
                    <a:pt x="8320" y="10696"/>
                  </a:cubicBezTo>
                  <a:cubicBezTo>
                    <a:pt x="7484" y="10979"/>
                    <a:pt x="6673" y="11323"/>
                    <a:pt x="5862" y="11692"/>
                  </a:cubicBezTo>
                  <a:cubicBezTo>
                    <a:pt x="4461" y="12367"/>
                    <a:pt x="3380" y="13559"/>
                    <a:pt x="2852" y="15034"/>
                  </a:cubicBezTo>
                  <a:cubicBezTo>
                    <a:pt x="2581" y="15587"/>
                    <a:pt x="2557" y="16226"/>
                    <a:pt x="2790" y="16803"/>
                  </a:cubicBezTo>
                  <a:cubicBezTo>
                    <a:pt x="3011" y="17295"/>
                    <a:pt x="3429" y="17676"/>
                    <a:pt x="3933" y="17860"/>
                  </a:cubicBezTo>
                  <a:cubicBezTo>
                    <a:pt x="4228" y="17977"/>
                    <a:pt x="4507" y="18036"/>
                    <a:pt x="4769" y="18036"/>
                  </a:cubicBezTo>
                  <a:cubicBezTo>
                    <a:pt x="5413" y="18036"/>
                    <a:pt x="5957" y="17682"/>
                    <a:pt x="6403" y="16975"/>
                  </a:cubicBezTo>
                  <a:cubicBezTo>
                    <a:pt x="6710" y="16533"/>
                    <a:pt x="6931" y="16213"/>
                    <a:pt x="7066" y="16029"/>
                  </a:cubicBezTo>
                  <a:cubicBezTo>
                    <a:pt x="7214" y="15845"/>
                    <a:pt x="7373" y="15673"/>
                    <a:pt x="7545" y="15525"/>
                  </a:cubicBezTo>
                  <a:cubicBezTo>
                    <a:pt x="7779" y="15341"/>
                    <a:pt x="8025" y="15181"/>
                    <a:pt x="8283" y="15046"/>
                  </a:cubicBezTo>
                  <a:cubicBezTo>
                    <a:pt x="8664" y="14862"/>
                    <a:pt x="9057" y="14690"/>
                    <a:pt x="9450" y="14542"/>
                  </a:cubicBezTo>
                  <a:cubicBezTo>
                    <a:pt x="11170" y="13903"/>
                    <a:pt x="12362" y="13449"/>
                    <a:pt x="13038" y="13154"/>
                  </a:cubicBezTo>
                  <a:cubicBezTo>
                    <a:pt x="13738" y="12859"/>
                    <a:pt x="14402" y="12453"/>
                    <a:pt x="14979" y="11950"/>
                  </a:cubicBezTo>
                  <a:cubicBezTo>
                    <a:pt x="15631" y="11384"/>
                    <a:pt x="16122" y="10659"/>
                    <a:pt x="16429" y="9848"/>
                  </a:cubicBezTo>
                  <a:cubicBezTo>
                    <a:pt x="16859" y="8755"/>
                    <a:pt x="16958" y="7551"/>
                    <a:pt x="16712" y="6396"/>
                  </a:cubicBezTo>
                  <a:cubicBezTo>
                    <a:pt x="16429" y="5155"/>
                    <a:pt x="15827" y="4012"/>
                    <a:pt x="14942" y="3103"/>
                  </a:cubicBezTo>
                  <a:cubicBezTo>
                    <a:pt x="13935" y="2046"/>
                    <a:pt x="12694" y="1235"/>
                    <a:pt x="11318" y="731"/>
                  </a:cubicBezTo>
                  <a:cubicBezTo>
                    <a:pt x="10177" y="248"/>
                    <a:pt x="8953" y="0"/>
                    <a:pt x="7718" y="0"/>
                  </a:cubicBezTo>
                  <a:close/>
                  <a:moveTo>
                    <a:pt x="2591" y="19158"/>
                  </a:moveTo>
                  <a:cubicBezTo>
                    <a:pt x="2271" y="19158"/>
                    <a:pt x="1940" y="19221"/>
                    <a:pt x="1611" y="19359"/>
                  </a:cubicBezTo>
                  <a:cubicBezTo>
                    <a:pt x="996" y="19605"/>
                    <a:pt x="517" y="20108"/>
                    <a:pt x="284" y="20723"/>
                  </a:cubicBezTo>
                  <a:cubicBezTo>
                    <a:pt x="1" y="21349"/>
                    <a:pt x="13" y="22074"/>
                    <a:pt x="320" y="22689"/>
                  </a:cubicBezTo>
                  <a:cubicBezTo>
                    <a:pt x="615" y="23279"/>
                    <a:pt x="1119" y="23721"/>
                    <a:pt x="1721" y="23954"/>
                  </a:cubicBezTo>
                  <a:cubicBezTo>
                    <a:pt x="2032" y="24084"/>
                    <a:pt x="2362" y="24148"/>
                    <a:pt x="2692" y="24148"/>
                  </a:cubicBezTo>
                  <a:cubicBezTo>
                    <a:pt x="2989" y="24148"/>
                    <a:pt x="3285" y="24096"/>
                    <a:pt x="3564" y="23991"/>
                  </a:cubicBezTo>
                  <a:cubicBezTo>
                    <a:pt x="4216" y="23746"/>
                    <a:pt x="4707" y="23217"/>
                    <a:pt x="4928" y="22566"/>
                  </a:cubicBezTo>
                  <a:lnTo>
                    <a:pt x="4965" y="22492"/>
                  </a:lnTo>
                  <a:cubicBezTo>
                    <a:pt x="5540" y="20778"/>
                    <a:pt x="4211" y="19158"/>
                    <a:pt x="2591" y="19158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09;p62"/>
            <p:cNvSpPr/>
            <p:nvPr/>
          </p:nvSpPr>
          <p:spPr>
            <a:xfrm>
              <a:off x="7815339" y="2641162"/>
              <a:ext cx="666495" cy="813523"/>
            </a:xfrm>
            <a:custGeom>
              <a:avLst/>
              <a:gdLst/>
              <a:ahLst/>
              <a:cxnLst/>
              <a:rect l="l" t="t" r="r" b="b"/>
              <a:pathLst>
                <a:path w="8873" h="10830" extrusionOk="0">
                  <a:moveTo>
                    <a:pt x="4313" y="1"/>
                  </a:moveTo>
                  <a:cubicBezTo>
                    <a:pt x="4142" y="1"/>
                    <a:pt x="3970" y="15"/>
                    <a:pt x="3798" y="44"/>
                  </a:cubicBezTo>
                  <a:cubicBezTo>
                    <a:pt x="3122" y="154"/>
                    <a:pt x="2483" y="425"/>
                    <a:pt x="1930" y="818"/>
                  </a:cubicBezTo>
                  <a:cubicBezTo>
                    <a:pt x="1316" y="1199"/>
                    <a:pt x="800" y="1752"/>
                    <a:pt x="456" y="2391"/>
                  </a:cubicBezTo>
                  <a:cubicBezTo>
                    <a:pt x="148" y="2944"/>
                    <a:pt x="1" y="3558"/>
                    <a:pt x="13" y="4185"/>
                  </a:cubicBezTo>
                  <a:cubicBezTo>
                    <a:pt x="13" y="4713"/>
                    <a:pt x="161" y="5241"/>
                    <a:pt x="443" y="5684"/>
                  </a:cubicBezTo>
                  <a:cubicBezTo>
                    <a:pt x="603" y="5880"/>
                    <a:pt x="824" y="6015"/>
                    <a:pt x="1070" y="6040"/>
                  </a:cubicBezTo>
                  <a:cubicBezTo>
                    <a:pt x="1145" y="6057"/>
                    <a:pt x="1221" y="6066"/>
                    <a:pt x="1297" y="6066"/>
                  </a:cubicBezTo>
                  <a:cubicBezTo>
                    <a:pt x="1493" y="6066"/>
                    <a:pt x="1684" y="6008"/>
                    <a:pt x="1844" y="5893"/>
                  </a:cubicBezTo>
                  <a:cubicBezTo>
                    <a:pt x="2250" y="5622"/>
                    <a:pt x="2360" y="5192"/>
                    <a:pt x="2188" y="4615"/>
                  </a:cubicBezTo>
                  <a:cubicBezTo>
                    <a:pt x="2041" y="4148"/>
                    <a:pt x="1992" y="3669"/>
                    <a:pt x="2041" y="3177"/>
                  </a:cubicBezTo>
                  <a:cubicBezTo>
                    <a:pt x="2151" y="2735"/>
                    <a:pt x="2434" y="2354"/>
                    <a:pt x="2839" y="2133"/>
                  </a:cubicBezTo>
                  <a:cubicBezTo>
                    <a:pt x="3135" y="1919"/>
                    <a:pt x="3490" y="1798"/>
                    <a:pt x="3847" y="1798"/>
                  </a:cubicBezTo>
                  <a:cubicBezTo>
                    <a:pt x="3921" y="1798"/>
                    <a:pt x="3995" y="1803"/>
                    <a:pt x="4068" y="1813"/>
                  </a:cubicBezTo>
                  <a:cubicBezTo>
                    <a:pt x="4461" y="1875"/>
                    <a:pt x="4818" y="2096"/>
                    <a:pt x="5039" y="2427"/>
                  </a:cubicBezTo>
                  <a:cubicBezTo>
                    <a:pt x="5149" y="2600"/>
                    <a:pt x="5223" y="2796"/>
                    <a:pt x="5235" y="3005"/>
                  </a:cubicBezTo>
                  <a:cubicBezTo>
                    <a:pt x="5260" y="3214"/>
                    <a:pt x="5248" y="3423"/>
                    <a:pt x="5199" y="3632"/>
                  </a:cubicBezTo>
                  <a:cubicBezTo>
                    <a:pt x="5162" y="3841"/>
                    <a:pt x="5088" y="4148"/>
                    <a:pt x="4977" y="4578"/>
                  </a:cubicBezTo>
                  <a:cubicBezTo>
                    <a:pt x="4867" y="4971"/>
                    <a:pt x="4768" y="5376"/>
                    <a:pt x="4707" y="5782"/>
                  </a:cubicBezTo>
                  <a:cubicBezTo>
                    <a:pt x="4658" y="6114"/>
                    <a:pt x="4658" y="6445"/>
                    <a:pt x="4732" y="6777"/>
                  </a:cubicBezTo>
                  <a:cubicBezTo>
                    <a:pt x="4805" y="7146"/>
                    <a:pt x="4965" y="7502"/>
                    <a:pt x="5186" y="7822"/>
                  </a:cubicBezTo>
                  <a:cubicBezTo>
                    <a:pt x="5334" y="8067"/>
                    <a:pt x="5567" y="8252"/>
                    <a:pt x="5850" y="8313"/>
                  </a:cubicBezTo>
                  <a:cubicBezTo>
                    <a:pt x="5907" y="8325"/>
                    <a:pt x="5964" y="8330"/>
                    <a:pt x="6021" y="8330"/>
                  </a:cubicBezTo>
                  <a:cubicBezTo>
                    <a:pt x="6212" y="8330"/>
                    <a:pt x="6402" y="8270"/>
                    <a:pt x="6562" y="8166"/>
                  </a:cubicBezTo>
                  <a:cubicBezTo>
                    <a:pt x="6980" y="7920"/>
                    <a:pt x="7115" y="7392"/>
                    <a:pt x="6870" y="6986"/>
                  </a:cubicBezTo>
                  <a:cubicBezTo>
                    <a:pt x="6784" y="6740"/>
                    <a:pt x="6722" y="6581"/>
                    <a:pt x="6685" y="6470"/>
                  </a:cubicBezTo>
                  <a:cubicBezTo>
                    <a:pt x="6612" y="6237"/>
                    <a:pt x="6587" y="5991"/>
                    <a:pt x="6624" y="5757"/>
                  </a:cubicBezTo>
                  <a:cubicBezTo>
                    <a:pt x="6648" y="5561"/>
                    <a:pt x="6685" y="5364"/>
                    <a:pt x="6734" y="5168"/>
                  </a:cubicBezTo>
                  <a:cubicBezTo>
                    <a:pt x="6943" y="4344"/>
                    <a:pt x="7091" y="3767"/>
                    <a:pt x="7165" y="3435"/>
                  </a:cubicBezTo>
                  <a:cubicBezTo>
                    <a:pt x="7226" y="3079"/>
                    <a:pt x="7251" y="2722"/>
                    <a:pt x="7214" y="2366"/>
                  </a:cubicBezTo>
                  <a:cubicBezTo>
                    <a:pt x="7165" y="1973"/>
                    <a:pt x="7017" y="1592"/>
                    <a:pt x="6784" y="1260"/>
                  </a:cubicBezTo>
                  <a:cubicBezTo>
                    <a:pt x="6476" y="806"/>
                    <a:pt x="6046" y="449"/>
                    <a:pt x="5530" y="240"/>
                  </a:cubicBezTo>
                  <a:cubicBezTo>
                    <a:pt x="5139" y="84"/>
                    <a:pt x="4729" y="1"/>
                    <a:pt x="4313" y="1"/>
                  </a:cubicBezTo>
                  <a:close/>
                  <a:moveTo>
                    <a:pt x="7643" y="8494"/>
                  </a:moveTo>
                  <a:cubicBezTo>
                    <a:pt x="7420" y="8494"/>
                    <a:pt x="7199" y="8567"/>
                    <a:pt x="7017" y="8694"/>
                  </a:cubicBezTo>
                  <a:cubicBezTo>
                    <a:pt x="6747" y="8866"/>
                    <a:pt x="6575" y="9136"/>
                    <a:pt x="6513" y="9444"/>
                  </a:cubicBezTo>
                  <a:cubicBezTo>
                    <a:pt x="6440" y="9739"/>
                    <a:pt x="6501" y="10058"/>
                    <a:pt x="6673" y="10304"/>
                  </a:cubicBezTo>
                  <a:cubicBezTo>
                    <a:pt x="6845" y="10586"/>
                    <a:pt x="7128" y="10771"/>
                    <a:pt x="7447" y="10820"/>
                  </a:cubicBezTo>
                  <a:cubicBezTo>
                    <a:pt x="7497" y="10826"/>
                    <a:pt x="7547" y="10829"/>
                    <a:pt x="7597" y="10829"/>
                  </a:cubicBezTo>
                  <a:cubicBezTo>
                    <a:pt x="7844" y="10829"/>
                    <a:pt x="8091" y="10754"/>
                    <a:pt x="8295" y="10611"/>
                  </a:cubicBezTo>
                  <a:cubicBezTo>
                    <a:pt x="8553" y="10451"/>
                    <a:pt x="8725" y="10205"/>
                    <a:pt x="8799" y="9911"/>
                  </a:cubicBezTo>
                  <a:cubicBezTo>
                    <a:pt x="8873" y="9603"/>
                    <a:pt x="8799" y="9272"/>
                    <a:pt x="8614" y="9014"/>
                  </a:cubicBezTo>
                  <a:cubicBezTo>
                    <a:pt x="8442" y="8756"/>
                    <a:pt x="8184" y="8571"/>
                    <a:pt x="7877" y="8522"/>
                  </a:cubicBezTo>
                  <a:cubicBezTo>
                    <a:pt x="7800" y="8503"/>
                    <a:pt x="7721" y="8494"/>
                    <a:pt x="7643" y="8494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10;p62"/>
            <p:cNvSpPr/>
            <p:nvPr/>
          </p:nvSpPr>
          <p:spPr>
            <a:xfrm>
              <a:off x="6582676" y="4295470"/>
              <a:ext cx="142482" cy="227266"/>
            </a:xfrm>
            <a:custGeom>
              <a:avLst/>
              <a:gdLst/>
              <a:ahLst/>
              <a:cxnLst/>
              <a:rect l="l" t="t" r="r" b="b"/>
              <a:pathLst>
                <a:path w="3798" h="6058" extrusionOk="0">
                  <a:moveTo>
                    <a:pt x="1426" y="0"/>
                  </a:moveTo>
                  <a:lnTo>
                    <a:pt x="1" y="5443"/>
                  </a:lnTo>
                  <a:lnTo>
                    <a:pt x="2384" y="6058"/>
                  </a:lnTo>
                  <a:lnTo>
                    <a:pt x="3798" y="615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11;p62"/>
            <p:cNvSpPr/>
            <p:nvPr/>
          </p:nvSpPr>
          <p:spPr>
            <a:xfrm>
              <a:off x="6383359" y="4474379"/>
              <a:ext cx="303534" cy="129164"/>
            </a:xfrm>
            <a:custGeom>
              <a:avLst/>
              <a:gdLst/>
              <a:ahLst/>
              <a:cxnLst/>
              <a:rect l="l" t="t" r="r" b="b"/>
              <a:pathLst>
                <a:path w="8091" h="3443" extrusionOk="0">
                  <a:moveTo>
                    <a:pt x="5069" y="0"/>
                  </a:moveTo>
                  <a:cubicBezTo>
                    <a:pt x="4985" y="0"/>
                    <a:pt x="4900" y="15"/>
                    <a:pt x="4822" y="48"/>
                  </a:cubicBezTo>
                  <a:cubicBezTo>
                    <a:pt x="4250" y="250"/>
                    <a:pt x="3515" y="389"/>
                    <a:pt x="2461" y="389"/>
                  </a:cubicBezTo>
                  <a:cubicBezTo>
                    <a:pt x="1978" y="389"/>
                    <a:pt x="1426" y="359"/>
                    <a:pt x="792" y="294"/>
                  </a:cubicBezTo>
                  <a:cubicBezTo>
                    <a:pt x="778" y="292"/>
                    <a:pt x="764" y="291"/>
                    <a:pt x="751" y="291"/>
                  </a:cubicBezTo>
                  <a:cubicBezTo>
                    <a:pt x="327" y="291"/>
                    <a:pt x="0" y="1188"/>
                    <a:pt x="976" y="1498"/>
                  </a:cubicBezTo>
                  <a:cubicBezTo>
                    <a:pt x="1984" y="1817"/>
                    <a:pt x="3716" y="2321"/>
                    <a:pt x="4441" y="2554"/>
                  </a:cubicBezTo>
                  <a:cubicBezTo>
                    <a:pt x="5621" y="2923"/>
                    <a:pt x="6039" y="3120"/>
                    <a:pt x="6960" y="3427"/>
                  </a:cubicBezTo>
                  <a:cubicBezTo>
                    <a:pt x="6999" y="3438"/>
                    <a:pt x="7038" y="3443"/>
                    <a:pt x="7077" y="3443"/>
                  </a:cubicBezTo>
                  <a:cubicBezTo>
                    <a:pt x="7262" y="3443"/>
                    <a:pt x="7442" y="3327"/>
                    <a:pt x="7513" y="3144"/>
                  </a:cubicBezTo>
                  <a:lnTo>
                    <a:pt x="8078" y="1080"/>
                  </a:lnTo>
                  <a:cubicBezTo>
                    <a:pt x="8091" y="994"/>
                    <a:pt x="8042" y="896"/>
                    <a:pt x="7943" y="883"/>
                  </a:cubicBezTo>
                  <a:lnTo>
                    <a:pt x="5289" y="36"/>
                  </a:lnTo>
                  <a:cubicBezTo>
                    <a:pt x="5220" y="12"/>
                    <a:pt x="5144" y="0"/>
                    <a:pt x="506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12;p62"/>
            <p:cNvSpPr/>
            <p:nvPr/>
          </p:nvSpPr>
          <p:spPr>
            <a:xfrm>
              <a:off x="6592355" y="2484321"/>
              <a:ext cx="691964" cy="1907975"/>
            </a:xfrm>
            <a:custGeom>
              <a:avLst/>
              <a:gdLst/>
              <a:ahLst/>
              <a:cxnLst/>
              <a:rect l="l" t="t" r="r" b="b"/>
              <a:pathLst>
                <a:path w="18445" h="50859" extrusionOk="0">
                  <a:moveTo>
                    <a:pt x="9536" y="1"/>
                  </a:moveTo>
                  <a:cubicBezTo>
                    <a:pt x="9536" y="1"/>
                    <a:pt x="5186" y="20705"/>
                    <a:pt x="4031" y="27476"/>
                  </a:cubicBezTo>
                  <a:cubicBezTo>
                    <a:pt x="2765" y="34897"/>
                    <a:pt x="1" y="49396"/>
                    <a:pt x="1" y="49396"/>
                  </a:cubicBezTo>
                  <a:lnTo>
                    <a:pt x="4043" y="50859"/>
                  </a:lnTo>
                  <a:cubicBezTo>
                    <a:pt x="4043" y="50859"/>
                    <a:pt x="10371" y="35094"/>
                    <a:pt x="11342" y="27955"/>
                  </a:cubicBezTo>
                  <a:cubicBezTo>
                    <a:pt x="13357" y="20975"/>
                    <a:pt x="18444" y="1"/>
                    <a:pt x="18444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13;p62"/>
            <p:cNvSpPr/>
            <p:nvPr/>
          </p:nvSpPr>
          <p:spPr>
            <a:xfrm>
              <a:off x="7087890" y="2691179"/>
              <a:ext cx="133741" cy="544568"/>
            </a:xfrm>
            <a:custGeom>
              <a:avLst/>
              <a:gdLst/>
              <a:ahLst/>
              <a:cxnLst/>
              <a:rect l="l" t="t" r="r" b="b"/>
              <a:pathLst>
                <a:path w="3565" h="14516" extrusionOk="0">
                  <a:moveTo>
                    <a:pt x="2837" y="1"/>
                  </a:moveTo>
                  <a:cubicBezTo>
                    <a:pt x="2600" y="1"/>
                    <a:pt x="2306" y="334"/>
                    <a:pt x="1930" y="1245"/>
                  </a:cubicBezTo>
                  <a:cubicBezTo>
                    <a:pt x="505" y="4636"/>
                    <a:pt x="1" y="10817"/>
                    <a:pt x="246" y="14515"/>
                  </a:cubicBezTo>
                  <a:cubicBezTo>
                    <a:pt x="1365" y="10153"/>
                    <a:pt x="2606" y="5165"/>
                    <a:pt x="3564" y="1269"/>
                  </a:cubicBezTo>
                  <a:cubicBezTo>
                    <a:pt x="3386" y="641"/>
                    <a:pt x="3166" y="1"/>
                    <a:pt x="2837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14;p62"/>
            <p:cNvSpPr/>
            <p:nvPr/>
          </p:nvSpPr>
          <p:spPr>
            <a:xfrm>
              <a:off x="6578549" y="4294532"/>
              <a:ext cx="199617" cy="115734"/>
            </a:xfrm>
            <a:custGeom>
              <a:avLst/>
              <a:gdLst/>
              <a:ahLst/>
              <a:cxnLst/>
              <a:rect l="l" t="t" r="r" b="b"/>
              <a:pathLst>
                <a:path w="5321" h="3085" extrusionOk="0">
                  <a:moveTo>
                    <a:pt x="160" y="1"/>
                  </a:moveTo>
                  <a:lnTo>
                    <a:pt x="0" y="1831"/>
                  </a:lnTo>
                  <a:lnTo>
                    <a:pt x="4338" y="3085"/>
                  </a:lnTo>
                  <a:lnTo>
                    <a:pt x="5321" y="145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15;p62"/>
            <p:cNvSpPr/>
            <p:nvPr/>
          </p:nvSpPr>
          <p:spPr>
            <a:xfrm>
              <a:off x="6528767" y="4455397"/>
              <a:ext cx="43818" cy="30012"/>
            </a:xfrm>
            <a:custGeom>
              <a:avLst/>
              <a:gdLst/>
              <a:ahLst/>
              <a:cxnLst/>
              <a:rect l="l" t="t" r="r" b="b"/>
              <a:pathLst>
                <a:path w="1168" h="800" extrusionOk="0">
                  <a:moveTo>
                    <a:pt x="258" y="99"/>
                  </a:moveTo>
                  <a:cubicBezTo>
                    <a:pt x="430" y="99"/>
                    <a:pt x="762" y="406"/>
                    <a:pt x="983" y="677"/>
                  </a:cubicBezTo>
                  <a:cubicBezTo>
                    <a:pt x="516" y="628"/>
                    <a:pt x="221" y="517"/>
                    <a:pt x="148" y="357"/>
                  </a:cubicBezTo>
                  <a:cubicBezTo>
                    <a:pt x="111" y="296"/>
                    <a:pt x="123" y="222"/>
                    <a:pt x="172" y="161"/>
                  </a:cubicBezTo>
                  <a:cubicBezTo>
                    <a:pt x="184" y="124"/>
                    <a:pt x="221" y="111"/>
                    <a:pt x="258" y="99"/>
                  </a:cubicBezTo>
                  <a:close/>
                  <a:moveTo>
                    <a:pt x="276" y="0"/>
                  </a:moveTo>
                  <a:cubicBezTo>
                    <a:pt x="270" y="0"/>
                    <a:pt x="264" y="0"/>
                    <a:pt x="258" y="1"/>
                  </a:cubicBezTo>
                  <a:cubicBezTo>
                    <a:pt x="172" y="1"/>
                    <a:pt x="111" y="38"/>
                    <a:pt x="74" y="111"/>
                  </a:cubicBezTo>
                  <a:cubicBezTo>
                    <a:pt x="12" y="198"/>
                    <a:pt x="0" y="308"/>
                    <a:pt x="49" y="419"/>
                  </a:cubicBezTo>
                  <a:cubicBezTo>
                    <a:pt x="135" y="542"/>
                    <a:pt x="283" y="640"/>
                    <a:pt x="442" y="677"/>
                  </a:cubicBezTo>
                  <a:cubicBezTo>
                    <a:pt x="664" y="738"/>
                    <a:pt x="873" y="775"/>
                    <a:pt x="1106" y="800"/>
                  </a:cubicBezTo>
                  <a:cubicBezTo>
                    <a:pt x="1131" y="800"/>
                    <a:pt x="1143" y="787"/>
                    <a:pt x="1155" y="763"/>
                  </a:cubicBezTo>
                  <a:cubicBezTo>
                    <a:pt x="1167" y="750"/>
                    <a:pt x="1167" y="726"/>
                    <a:pt x="1155" y="701"/>
                  </a:cubicBezTo>
                  <a:cubicBezTo>
                    <a:pt x="1095" y="629"/>
                    <a:pt x="597" y="0"/>
                    <a:pt x="27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16;p62"/>
            <p:cNvSpPr/>
            <p:nvPr/>
          </p:nvSpPr>
          <p:spPr>
            <a:xfrm>
              <a:off x="6554089" y="4441779"/>
              <a:ext cx="29074" cy="43630"/>
            </a:xfrm>
            <a:custGeom>
              <a:avLst/>
              <a:gdLst/>
              <a:ahLst/>
              <a:cxnLst/>
              <a:rect l="l" t="t" r="r" b="b"/>
              <a:pathLst>
                <a:path w="775" h="1163" extrusionOk="0">
                  <a:moveTo>
                    <a:pt x="349" y="116"/>
                  </a:moveTo>
                  <a:cubicBezTo>
                    <a:pt x="359" y="116"/>
                    <a:pt x="370" y="116"/>
                    <a:pt x="382" y="118"/>
                  </a:cubicBezTo>
                  <a:lnTo>
                    <a:pt x="406" y="130"/>
                  </a:lnTo>
                  <a:cubicBezTo>
                    <a:pt x="456" y="143"/>
                    <a:pt x="492" y="167"/>
                    <a:pt x="517" y="216"/>
                  </a:cubicBezTo>
                  <a:cubicBezTo>
                    <a:pt x="566" y="474"/>
                    <a:pt x="529" y="745"/>
                    <a:pt x="419" y="978"/>
                  </a:cubicBezTo>
                  <a:cubicBezTo>
                    <a:pt x="271" y="745"/>
                    <a:pt x="161" y="315"/>
                    <a:pt x="259" y="167"/>
                  </a:cubicBezTo>
                  <a:cubicBezTo>
                    <a:pt x="259" y="146"/>
                    <a:pt x="286" y="116"/>
                    <a:pt x="349" y="116"/>
                  </a:cubicBezTo>
                  <a:close/>
                  <a:moveTo>
                    <a:pt x="345" y="0"/>
                  </a:moveTo>
                  <a:cubicBezTo>
                    <a:pt x="265" y="0"/>
                    <a:pt x="187" y="37"/>
                    <a:pt x="148" y="106"/>
                  </a:cubicBezTo>
                  <a:cubicBezTo>
                    <a:pt x="1" y="339"/>
                    <a:pt x="198" y="929"/>
                    <a:pt x="382" y="1126"/>
                  </a:cubicBezTo>
                  <a:cubicBezTo>
                    <a:pt x="394" y="1138"/>
                    <a:pt x="394" y="1150"/>
                    <a:pt x="406" y="1163"/>
                  </a:cubicBezTo>
                  <a:lnTo>
                    <a:pt x="443" y="1163"/>
                  </a:lnTo>
                  <a:cubicBezTo>
                    <a:pt x="456" y="1150"/>
                    <a:pt x="468" y="1138"/>
                    <a:pt x="480" y="1126"/>
                  </a:cubicBezTo>
                  <a:cubicBezTo>
                    <a:pt x="480" y="1101"/>
                    <a:pt x="775" y="462"/>
                    <a:pt x="615" y="167"/>
                  </a:cubicBezTo>
                  <a:cubicBezTo>
                    <a:pt x="566" y="81"/>
                    <a:pt x="492" y="20"/>
                    <a:pt x="406" y="8"/>
                  </a:cubicBezTo>
                  <a:cubicBezTo>
                    <a:pt x="386" y="3"/>
                    <a:pt x="366" y="0"/>
                    <a:pt x="34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17;p62"/>
            <p:cNvSpPr/>
            <p:nvPr/>
          </p:nvSpPr>
          <p:spPr>
            <a:xfrm>
              <a:off x="6422824" y="1731958"/>
              <a:ext cx="666491" cy="498424"/>
            </a:xfrm>
            <a:custGeom>
              <a:avLst/>
              <a:gdLst/>
              <a:ahLst/>
              <a:cxnLst/>
              <a:rect l="l" t="t" r="r" b="b"/>
              <a:pathLst>
                <a:path w="17766" h="13286" extrusionOk="0">
                  <a:moveTo>
                    <a:pt x="15836" y="0"/>
                  </a:moveTo>
                  <a:cubicBezTo>
                    <a:pt x="15216" y="0"/>
                    <a:pt x="14616" y="336"/>
                    <a:pt x="14313" y="924"/>
                  </a:cubicBezTo>
                  <a:lnTo>
                    <a:pt x="14288" y="961"/>
                  </a:lnTo>
                  <a:cubicBezTo>
                    <a:pt x="13907" y="1784"/>
                    <a:pt x="13465" y="2657"/>
                    <a:pt x="13035" y="3517"/>
                  </a:cubicBezTo>
                  <a:cubicBezTo>
                    <a:pt x="12593" y="4365"/>
                    <a:pt x="12126" y="5225"/>
                    <a:pt x="11646" y="6036"/>
                  </a:cubicBezTo>
                  <a:cubicBezTo>
                    <a:pt x="11167" y="6847"/>
                    <a:pt x="10663" y="7645"/>
                    <a:pt x="10135" y="8420"/>
                  </a:cubicBezTo>
                  <a:cubicBezTo>
                    <a:pt x="9706" y="9043"/>
                    <a:pt x="9243" y="9641"/>
                    <a:pt x="8752" y="10214"/>
                  </a:cubicBezTo>
                  <a:lnTo>
                    <a:pt x="8648" y="10214"/>
                  </a:lnTo>
                  <a:cubicBezTo>
                    <a:pt x="8317" y="10177"/>
                    <a:pt x="7997" y="10140"/>
                    <a:pt x="7665" y="10066"/>
                  </a:cubicBezTo>
                  <a:cubicBezTo>
                    <a:pt x="6977" y="9943"/>
                    <a:pt x="6265" y="9784"/>
                    <a:pt x="5552" y="9611"/>
                  </a:cubicBezTo>
                  <a:cubicBezTo>
                    <a:pt x="4114" y="9255"/>
                    <a:pt x="2664" y="8862"/>
                    <a:pt x="1202" y="8518"/>
                  </a:cubicBezTo>
                  <a:cubicBezTo>
                    <a:pt x="1154" y="8510"/>
                    <a:pt x="1108" y="8506"/>
                    <a:pt x="1062" y="8506"/>
                  </a:cubicBezTo>
                  <a:cubicBezTo>
                    <a:pt x="354" y="8506"/>
                    <a:pt x="1" y="9455"/>
                    <a:pt x="625" y="9894"/>
                  </a:cubicBezTo>
                  <a:cubicBezTo>
                    <a:pt x="1300" y="10300"/>
                    <a:pt x="1964" y="10656"/>
                    <a:pt x="2652" y="11012"/>
                  </a:cubicBezTo>
                  <a:cubicBezTo>
                    <a:pt x="3340" y="11369"/>
                    <a:pt x="4041" y="11688"/>
                    <a:pt x="4753" y="11995"/>
                  </a:cubicBezTo>
                  <a:cubicBezTo>
                    <a:pt x="5454" y="12302"/>
                    <a:pt x="6179" y="12597"/>
                    <a:pt x="6953" y="12843"/>
                  </a:cubicBezTo>
                  <a:cubicBezTo>
                    <a:pt x="7334" y="12966"/>
                    <a:pt x="7739" y="13077"/>
                    <a:pt x="8181" y="13175"/>
                  </a:cubicBezTo>
                  <a:cubicBezTo>
                    <a:pt x="8427" y="13224"/>
                    <a:pt x="8685" y="13261"/>
                    <a:pt x="8931" y="13285"/>
                  </a:cubicBezTo>
                  <a:lnTo>
                    <a:pt x="9447" y="13285"/>
                  </a:lnTo>
                  <a:cubicBezTo>
                    <a:pt x="9742" y="13249"/>
                    <a:pt x="10025" y="13163"/>
                    <a:pt x="10295" y="13027"/>
                  </a:cubicBezTo>
                  <a:cubicBezTo>
                    <a:pt x="10393" y="12978"/>
                    <a:pt x="10479" y="12917"/>
                    <a:pt x="10553" y="12843"/>
                  </a:cubicBezTo>
                  <a:lnTo>
                    <a:pt x="10614" y="12782"/>
                  </a:lnTo>
                  <a:cubicBezTo>
                    <a:pt x="12138" y="11307"/>
                    <a:pt x="13477" y="9636"/>
                    <a:pt x="14583" y="7818"/>
                  </a:cubicBezTo>
                  <a:cubicBezTo>
                    <a:pt x="15136" y="6945"/>
                    <a:pt x="15640" y="6048"/>
                    <a:pt x="16119" y="5139"/>
                  </a:cubicBezTo>
                  <a:cubicBezTo>
                    <a:pt x="16353" y="4672"/>
                    <a:pt x="16586" y="4217"/>
                    <a:pt x="16807" y="3750"/>
                  </a:cubicBezTo>
                  <a:cubicBezTo>
                    <a:pt x="17016" y="3283"/>
                    <a:pt x="17225" y="2841"/>
                    <a:pt x="17434" y="2325"/>
                  </a:cubicBezTo>
                  <a:lnTo>
                    <a:pt x="17446" y="2325"/>
                  </a:lnTo>
                  <a:cubicBezTo>
                    <a:pt x="17766" y="1477"/>
                    <a:pt x="17372" y="519"/>
                    <a:pt x="16537" y="150"/>
                  </a:cubicBezTo>
                  <a:cubicBezTo>
                    <a:pt x="16310" y="49"/>
                    <a:pt x="16072" y="0"/>
                    <a:pt x="15836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18;p62"/>
            <p:cNvSpPr/>
            <p:nvPr/>
          </p:nvSpPr>
          <p:spPr>
            <a:xfrm>
              <a:off x="6880470" y="1694180"/>
              <a:ext cx="355830" cy="347201"/>
            </a:xfrm>
            <a:custGeom>
              <a:avLst/>
              <a:gdLst/>
              <a:ahLst/>
              <a:cxnLst/>
              <a:rect l="l" t="t" r="r" b="b"/>
              <a:pathLst>
                <a:path w="9485" h="9255" extrusionOk="0">
                  <a:moveTo>
                    <a:pt x="4845" y="1"/>
                  </a:moveTo>
                  <a:cubicBezTo>
                    <a:pt x="4812" y="1"/>
                    <a:pt x="4778" y="1"/>
                    <a:pt x="4743" y="2"/>
                  </a:cubicBezTo>
                  <a:cubicBezTo>
                    <a:pt x="2716" y="64"/>
                    <a:pt x="1327" y="2263"/>
                    <a:pt x="0" y="5003"/>
                  </a:cubicBezTo>
                  <a:cubicBezTo>
                    <a:pt x="1020" y="6760"/>
                    <a:pt x="2482" y="8235"/>
                    <a:pt x="4227" y="9255"/>
                  </a:cubicBezTo>
                  <a:cubicBezTo>
                    <a:pt x="4227" y="9255"/>
                    <a:pt x="9484" y="1"/>
                    <a:pt x="484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19;p62"/>
            <p:cNvSpPr/>
            <p:nvPr/>
          </p:nvSpPr>
          <p:spPr>
            <a:xfrm>
              <a:off x="6373867" y="2017822"/>
              <a:ext cx="135092" cy="86960"/>
            </a:xfrm>
            <a:custGeom>
              <a:avLst/>
              <a:gdLst/>
              <a:ahLst/>
              <a:cxnLst/>
              <a:rect l="l" t="t" r="r" b="b"/>
              <a:pathLst>
                <a:path w="3601" h="2318" extrusionOk="0">
                  <a:moveTo>
                    <a:pt x="1426" y="1"/>
                  </a:moveTo>
                  <a:lnTo>
                    <a:pt x="1" y="1832"/>
                  </a:lnTo>
                  <a:lnTo>
                    <a:pt x="1831" y="2286"/>
                  </a:lnTo>
                  <a:cubicBezTo>
                    <a:pt x="1926" y="2307"/>
                    <a:pt x="2022" y="2317"/>
                    <a:pt x="2116" y="2317"/>
                  </a:cubicBezTo>
                  <a:cubicBezTo>
                    <a:pt x="2415" y="2317"/>
                    <a:pt x="2707" y="2218"/>
                    <a:pt x="2949" y="2041"/>
                  </a:cubicBezTo>
                  <a:lnTo>
                    <a:pt x="3601" y="1574"/>
                  </a:lnTo>
                  <a:cubicBezTo>
                    <a:pt x="2999" y="247"/>
                    <a:pt x="1426" y="1"/>
                    <a:pt x="14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20;p62"/>
            <p:cNvSpPr/>
            <p:nvPr/>
          </p:nvSpPr>
          <p:spPr>
            <a:xfrm>
              <a:off x="7355260" y="4303761"/>
              <a:ext cx="115734" cy="208396"/>
            </a:xfrm>
            <a:custGeom>
              <a:avLst/>
              <a:gdLst/>
              <a:ahLst/>
              <a:cxnLst/>
              <a:rect l="l" t="t" r="r" b="b"/>
              <a:pathLst>
                <a:path w="3085" h="5555" extrusionOk="0">
                  <a:moveTo>
                    <a:pt x="0" y="0"/>
                  </a:moveTo>
                  <a:lnTo>
                    <a:pt x="603" y="5554"/>
                  </a:lnTo>
                  <a:lnTo>
                    <a:pt x="3085" y="5554"/>
                  </a:lnTo>
                  <a:lnTo>
                    <a:pt x="2495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21;p62"/>
            <p:cNvSpPr/>
            <p:nvPr/>
          </p:nvSpPr>
          <p:spPr>
            <a:xfrm>
              <a:off x="7184716" y="4501502"/>
              <a:ext cx="301508" cy="102378"/>
            </a:xfrm>
            <a:custGeom>
              <a:avLst/>
              <a:gdLst/>
              <a:ahLst/>
              <a:cxnLst/>
              <a:rect l="l" t="t" r="r" b="b"/>
              <a:pathLst>
                <a:path w="8037" h="2729" extrusionOk="0">
                  <a:moveTo>
                    <a:pt x="4927" y="1"/>
                  </a:moveTo>
                  <a:cubicBezTo>
                    <a:pt x="4768" y="1"/>
                    <a:pt x="4620" y="62"/>
                    <a:pt x="4497" y="160"/>
                  </a:cubicBezTo>
                  <a:cubicBezTo>
                    <a:pt x="3785" y="689"/>
                    <a:pt x="2458" y="1242"/>
                    <a:pt x="479" y="1647"/>
                  </a:cubicBezTo>
                  <a:cubicBezTo>
                    <a:pt x="37" y="1733"/>
                    <a:pt x="0" y="2728"/>
                    <a:pt x="1045" y="2728"/>
                  </a:cubicBezTo>
                  <a:cubicBezTo>
                    <a:pt x="2101" y="2728"/>
                    <a:pt x="4178" y="2642"/>
                    <a:pt x="4940" y="2642"/>
                  </a:cubicBezTo>
                  <a:cubicBezTo>
                    <a:pt x="6168" y="2642"/>
                    <a:pt x="6635" y="2704"/>
                    <a:pt x="7606" y="2716"/>
                  </a:cubicBezTo>
                  <a:cubicBezTo>
                    <a:pt x="7839" y="2716"/>
                    <a:pt x="8036" y="2532"/>
                    <a:pt x="8036" y="2286"/>
                  </a:cubicBezTo>
                  <a:lnTo>
                    <a:pt x="7901" y="160"/>
                  </a:lnTo>
                  <a:cubicBezTo>
                    <a:pt x="7901" y="74"/>
                    <a:pt x="7815" y="1"/>
                    <a:pt x="771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22;p62"/>
            <p:cNvSpPr/>
            <p:nvPr/>
          </p:nvSpPr>
          <p:spPr>
            <a:xfrm>
              <a:off x="7133058" y="2484321"/>
              <a:ext cx="363295" cy="1901073"/>
            </a:xfrm>
            <a:custGeom>
              <a:avLst/>
              <a:gdLst/>
              <a:ahLst/>
              <a:cxnLst/>
              <a:rect l="l" t="t" r="r" b="b"/>
              <a:pathLst>
                <a:path w="9684" h="50675" extrusionOk="0">
                  <a:moveTo>
                    <a:pt x="1" y="1"/>
                  </a:moveTo>
                  <a:cubicBezTo>
                    <a:pt x="1" y="1"/>
                    <a:pt x="554" y="20816"/>
                    <a:pt x="947" y="27672"/>
                  </a:cubicBezTo>
                  <a:cubicBezTo>
                    <a:pt x="1389" y="35180"/>
                    <a:pt x="5112" y="50674"/>
                    <a:pt x="5112" y="50674"/>
                  </a:cubicBezTo>
                  <a:lnTo>
                    <a:pt x="9683" y="50674"/>
                  </a:lnTo>
                  <a:cubicBezTo>
                    <a:pt x="9683" y="50674"/>
                    <a:pt x="8676" y="34897"/>
                    <a:pt x="7926" y="27525"/>
                  </a:cubicBezTo>
                  <a:cubicBezTo>
                    <a:pt x="8233" y="1946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23;p62"/>
            <p:cNvSpPr/>
            <p:nvPr/>
          </p:nvSpPr>
          <p:spPr>
            <a:xfrm>
              <a:off x="7299475" y="4322668"/>
              <a:ext cx="208396" cy="62725"/>
            </a:xfrm>
            <a:custGeom>
              <a:avLst/>
              <a:gdLst/>
              <a:ahLst/>
              <a:cxnLst/>
              <a:rect l="l" t="t" r="r" b="b"/>
              <a:pathLst>
                <a:path w="5555" h="1672" extrusionOk="0">
                  <a:moveTo>
                    <a:pt x="1" y="0"/>
                  </a:moveTo>
                  <a:lnTo>
                    <a:pt x="246" y="1671"/>
                  </a:lnTo>
                  <a:lnTo>
                    <a:pt x="5419" y="1671"/>
                  </a:lnTo>
                  <a:lnTo>
                    <a:pt x="5555" y="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24;p62"/>
            <p:cNvSpPr/>
            <p:nvPr/>
          </p:nvSpPr>
          <p:spPr>
            <a:xfrm>
              <a:off x="7314706" y="4494412"/>
              <a:ext cx="48432" cy="22884"/>
            </a:xfrm>
            <a:custGeom>
              <a:avLst/>
              <a:gdLst/>
              <a:ahLst/>
              <a:cxnLst/>
              <a:rect l="l" t="t" r="r" b="b"/>
              <a:pathLst>
                <a:path w="1291" h="610" extrusionOk="0">
                  <a:moveTo>
                    <a:pt x="294" y="117"/>
                  </a:moveTo>
                  <a:cubicBezTo>
                    <a:pt x="485" y="117"/>
                    <a:pt x="835" y="287"/>
                    <a:pt x="1081" y="448"/>
                  </a:cubicBezTo>
                  <a:cubicBezTo>
                    <a:pt x="901" y="483"/>
                    <a:pt x="741" y="499"/>
                    <a:pt x="607" y="499"/>
                  </a:cubicBezTo>
                  <a:cubicBezTo>
                    <a:pt x="411" y="499"/>
                    <a:pt x="270" y="464"/>
                    <a:pt x="197" y="399"/>
                  </a:cubicBezTo>
                  <a:cubicBezTo>
                    <a:pt x="148" y="349"/>
                    <a:pt x="123" y="276"/>
                    <a:pt x="148" y="202"/>
                  </a:cubicBezTo>
                  <a:cubicBezTo>
                    <a:pt x="160" y="165"/>
                    <a:pt x="184" y="140"/>
                    <a:pt x="221" y="128"/>
                  </a:cubicBezTo>
                  <a:cubicBezTo>
                    <a:pt x="242" y="120"/>
                    <a:pt x="266" y="117"/>
                    <a:pt x="294" y="117"/>
                  </a:cubicBezTo>
                  <a:close/>
                  <a:moveTo>
                    <a:pt x="281" y="1"/>
                  </a:moveTo>
                  <a:cubicBezTo>
                    <a:pt x="241" y="1"/>
                    <a:pt x="205" y="6"/>
                    <a:pt x="172" y="18"/>
                  </a:cubicBezTo>
                  <a:cubicBezTo>
                    <a:pt x="111" y="42"/>
                    <a:pt x="49" y="104"/>
                    <a:pt x="37" y="177"/>
                  </a:cubicBezTo>
                  <a:cubicBezTo>
                    <a:pt x="0" y="288"/>
                    <a:pt x="25" y="399"/>
                    <a:pt x="111" y="485"/>
                  </a:cubicBezTo>
                  <a:cubicBezTo>
                    <a:pt x="229" y="571"/>
                    <a:pt x="376" y="610"/>
                    <a:pt x="518" y="610"/>
                  </a:cubicBezTo>
                  <a:cubicBezTo>
                    <a:pt x="538" y="610"/>
                    <a:pt x="558" y="609"/>
                    <a:pt x="578" y="607"/>
                  </a:cubicBezTo>
                  <a:cubicBezTo>
                    <a:pt x="799" y="595"/>
                    <a:pt x="1032" y="571"/>
                    <a:pt x="1241" y="521"/>
                  </a:cubicBezTo>
                  <a:cubicBezTo>
                    <a:pt x="1266" y="521"/>
                    <a:pt x="1278" y="497"/>
                    <a:pt x="1290" y="472"/>
                  </a:cubicBezTo>
                  <a:cubicBezTo>
                    <a:pt x="1290" y="460"/>
                    <a:pt x="1278" y="435"/>
                    <a:pt x="1266" y="423"/>
                  </a:cubicBezTo>
                  <a:cubicBezTo>
                    <a:pt x="1189" y="379"/>
                    <a:pt x="620" y="1"/>
                    <a:pt x="28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25;p62"/>
            <p:cNvSpPr/>
            <p:nvPr/>
          </p:nvSpPr>
          <p:spPr>
            <a:xfrm>
              <a:off x="7336352" y="4473741"/>
              <a:ext cx="28624" cy="40704"/>
            </a:xfrm>
            <a:custGeom>
              <a:avLst/>
              <a:gdLst/>
              <a:ahLst/>
              <a:cxnLst/>
              <a:rect l="l" t="t" r="r" b="b"/>
              <a:pathLst>
                <a:path w="763" h="1085" extrusionOk="0">
                  <a:moveTo>
                    <a:pt x="296" y="102"/>
                  </a:moveTo>
                  <a:cubicBezTo>
                    <a:pt x="345" y="102"/>
                    <a:pt x="394" y="114"/>
                    <a:pt x="431" y="151"/>
                  </a:cubicBezTo>
                  <a:cubicBezTo>
                    <a:pt x="566" y="384"/>
                    <a:pt x="627" y="655"/>
                    <a:pt x="590" y="925"/>
                  </a:cubicBezTo>
                  <a:cubicBezTo>
                    <a:pt x="369" y="741"/>
                    <a:pt x="124" y="360"/>
                    <a:pt x="160" y="200"/>
                  </a:cubicBezTo>
                  <a:cubicBezTo>
                    <a:pt x="160" y="163"/>
                    <a:pt x="185" y="126"/>
                    <a:pt x="271" y="114"/>
                  </a:cubicBezTo>
                  <a:lnTo>
                    <a:pt x="296" y="102"/>
                  </a:lnTo>
                  <a:close/>
                  <a:moveTo>
                    <a:pt x="314" y="0"/>
                  </a:moveTo>
                  <a:cubicBezTo>
                    <a:pt x="299" y="0"/>
                    <a:pt x="285" y="1"/>
                    <a:pt x="271" y="3"/>
                  </a:cubicBezTo>
                  <a:cubicBezTo>
                    <a:pt x="173" y="16"/>
                    <a:pt x="87" y="77"/>
                    <a:pt x="62" y="175"/>
                  </a:cubicBezTo>
                  <a:cubicBezTo>
                    <a:pt x="1" y="433"/>
                    <a:pt x="369" y="937"/>
                    <a:pt x="627" y="1085"/>
                  </a:cubicBezTo>
                  <a:lnTo>
                    <a:pt x="652" y="1072"/>
                  </a:lnTo>
                  <a:lnTo>
                    <a:pt x="676" y="1072"/>
                  </a:lnTo>
                  <a:cubicBezTo>
                    <a:pt x="701" y="1060"/>
                    <a:pt x="713" y="1048"/>
                    <a:pt x="713" y="1023"/>
                  </a:cubicBezTo>
                  <a:cubicBezTo>
                    <a:pt x="713" y="999"/>
                    <a:pt x="762" y="311"/>
                    <a:pt x="517" y="89"/>
                  </a:cubicBezTo>
                  <a:cubicBezTo>
                    <a:pt x="465" y="28"/>
                    <a:pt x="388" y="0"/>
                    <a:pt x="314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26;p62"/>
            <p:cNvSpPr/>
            <p:nvPr/>
          </p:nvSpPr>
          <p:spPr>
            <a:xfrm>
              <a:off x="6920123" y="1679624"/>
              <a:ext cx="580845" cy="804284"/>
            </a:xfrm>
            <a:custGeom>
              <a:avLst/>
              <a:gdLst/>
              <a:ahLst/>
              <a:cxnLst/>
              <a:rect l="l" t="t" r="r" b="b"/>
              <a:pathLst>
                <a:path w="15483" h="21439" extrusionOk="0">
                  <a:moveTo>
                    <a:pt x="8394" y="0"/>
                  </a:moveTo>
                  <a:cubicBezTo>
                    <a:pt x="7449" y="0"/>
                    <a:pt x="6506" y="28"/>
                    <a:pt x="5566" y="83"/>
                  </a:cubicBezTo>
                  <a:cubicBezTo>
                    <a:pt x="4927" y="144"/>
                    <a:pt x="4313" y="255"/>
                    <a:pt x="3699" y="390"/>
                  </a:cubicBezTo>
                  <a:cubicBezTo>
                    <a:pt x="2839" y="550"/>
                    <a:pt x="2126" y="1164"/>
                    <a:pt x="1856" y="2000"/>
                  </a:cubicBezTo>
                  <a:cubicBezTo>
                    <a:pt x="1045" y="4629"/>
                    <a:pt x="0" y="9888"/>
                    <a:pt x="799" y="21439"/>
                  </a:cubicBezTo>
                  <a:lnTo>
                    <a:pt x="14131" y="21439"/>
                  </a:lnTo>
                  <a:cubicBezTo>
                    <a:pt x="14229" y="20296"/>
                    <a:pt x="13959" y="16585"/>
                    <a:pt x="14155" y="11842"/>
                  </a:cubicBezTo>
                  <a:cubicBezTo>
                    <a:pt x="14340" y="8574"/>
                    <a:pt x="14757" y="5330"/>
                    <a:pt x="15384" y="2123"/>
                  </a:cubicBezTo>
                  <a:cubicBezTo>
                    <a:pt x="15396" y="2098"/>
                    <a:pt x="15396" y="2074"/>
                    <a:pt x="15396" y="2049"/>
                  </a:cubicBezTo>
                  <a:cubicBezTo>
                    <a:pt x="15482" y="1213"/>
                    <a:pt x="14892" y="452"/>
                    <a:pt x="14057" y="353"/>
                  </a:cubicBezTo>
                  <a:lnTo>
                    <a:pt x="14020" y="353"/>
                  </a:lnTo>
                  <a:cubicBezTo>
                    <a:pt x="13221" y="243"/>
                    <a:pt x="12214" y="120"/>
                    <a:pt x="11231" y="83"/>
                  </a:cubicBezTo>
                  <a:cubicBezTo>
                    <a:pt x="10285" y="28"/>
                    <a:pt x="9339" y="0"/>
                    <a:pt x="83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27;p62"/>
            <p:cNvSpPr/>
            <p:nvPr/>
          </p:nvSpPr>
          <p:spPr>
            <a:xfrm>
              <a:off x="7228834" y="1413905"/>
              <a:ext cx="184086" cy="177596"/>
            </a:xfrm>
            <a:custGeom>
              <a:avLst/>
              <a:gdLst/>
              <a:ahLst/>
              <a:cxnLst/>
              <a:rect l="l" t="t" r="r" b="b"/>
              <a:pathLst>
                <a:path w="4907" h="4734" extrusionOk="0">
                  <a:moveTo>
                    <a:pt x="3356" y="0"/>
                  </a:moveTo>
                  <a:cubicBezTo>
                    <a:pt x="1565" y="0"/>
                    <a:pt x="1" y="3532"/>
                    <a:pt x="1318" y="4426"/>
                  </a:cubicBezTo>
                  <a:cubicBezTo>
                    <a:pt x="1639" y="4642"/>
                    <a:pt x="1960" y="4733"/>
                    <a:pt x="2259" y="4733"/>
                  </a:cubicBezTo>
                  <a:cubicBezTo>
                    <a:pt x="3299" y="4733"/>
                    <a:pt x="4073" y="3636"/>
                    <a:pt x="3653" y="2939"/>
                  </a:cubicBezTo>
                  <a:cubicBezTo>
                    <a:pt x="4771" y="2398"/>
                    <a:pt x="4906" y="850"/>
                    <a:pt x="3899" y="113"/>
                  </a:cubicBezTo>
                  <a:cubicBezTo>
                    <a:pt x="3717" y="36"/>
                    <a:pt x="3536" y="0"/>
                    <a:pt x="335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28;p62"/>
            <p:cNvSpPr/>
            <p:nvPr/>
          </p:nvSpPr>
          <p:spPr>
            <a:xfrm>
              <a:off x="7086502" y="1253079"/>
              <a:ext cx="117985" cy="129164"/>
            </a:xfrm>
            <a:custGeom>
              <a:avLst/>
              <a:gdLst/>
              <a:ahLst/>
              <a:cxnLst/>
              <a:rect l="l" t="t" r="r" b="b"/>
              <a:pathLst>
                <a:path w="3145" h="3443" extrusionOk="0">
                  <a:moveTo>
                    <a:pt x="1363" y="0"/>
                  </a:moveTo>
                  <a:cubicBezTo>
                    <a:pt x="1351" y="0"/>
                    <a:pt x="1340" y="0"/>
                    <a:pt x="1328" y="1"/>
                  </a:cubicBezTo>
                  <a:cubicBezTo>
                    <a:pt x="124" y="62"/>
                    <a:pt x="1" y="1525"/>
                    <a:pt x="677" y="1783"/>
                  </a:cubicBezTo>
                  <a:cubicBezTo>
                    <a:pt x="289" y="2547"/>
                    <a:pt x="846" y="3442"/>
                    <a:pt x="1699" y="3442"/>
                  </a:cubicBezTo>
                  <a:cubicBezTo>
                    <a:pt x="1710" y="3442"/>
                    <a:pt x="1722" y="3442"/>
                    <a:pt x="1733" y="3442"/>
                  </a:cubicBezTo>
                  <a:cubicBezTo>
                    <a:pt x="3145" y="3076"/>
                    <a:pt x="2556" y="0"/>
                    <a:pt x="136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29;p62"/>
            <p:cNvSpPr/>
            <p:nvPr/>
          </p:nvSpPr>
          <p:spPr>
            <a:xfrm>
              <a:off x="7122029" y="1461437"/>
              <a:ext cx="210234" cy="285264"/>
            </a:xfrm>
            <a:custGeom>
              <a:avLst/>
              <a:gdLst/>
              <a:ahLst/>
              <a:cxnLst/>
              <a:rect l="l" t="t" r="r" b="b"/>
              <a:pathLst>
                <a:path w="5604" h="7604" extrusionOk="0">
                  <a:moveTo>
                    <a:pt x="5419" y="1"/>
                  </a:moveTo>
                  <a:lnTo>
                    <a:pt x="3907" y="1205"/>
                  </a:lnTo>
                  <a:lnTo>
                    <a:pt x="1843" y="2852"/>
                  </a:lnTo>
                  <a:cubicBezTo>
                    <a:pt x="1905" y="3122"/>
                    <a:pt x="1941" y="3392"/>
                    <a:pt x="1978" y="3663"/>
                  </a:cubicBezTo>
                  <a:cubicBezTo>
                    <a:pt x="2077" y="4621"/>
                    <a:pt x="1855" y="5506"/>
                    <a:pt x="639" y="5948"/>
                  </a:cubicBezTo>
                  <a:cubicBezTo>
                    <a:pt x="135" y="6120"/>
                    <a:pt x="0" y="6771"/>
                    <a:pt x="393" y="7140"/>
                  </a:cubicBezTo>
                  <a:cubicBezTo>
                    <a:pt x="664" y="7361"/>
                    <a:pt x="1118" y="7545"/>
                    <a:pt x="1917" y="7595"/>
                  </a:cubicBezTo>
                  <a:cubicBezTo>
                    <a:pt x="2034" y="7600"/>
                    <a:pt x="2148" y="7603"/>
                    <a:pt x="2259" y="7603"/>
                  </a:cubicBezTo>
                  <a:cubicBezTo>
                    <a:pt x="3825" y="7603"/>
                    <a:pt x="4789" y="7060"/>
                    <a:pt x="5271" y="6624"/>
                  </a:cubicBezTo>
                  <a:cubicBezTo>
                    <a:pt x="5542" y="6390"/>
                    <a:pt x="5603" y="6010"/>
                    <a:pt x="5419" y="5702"/>
                  </a:cubicBezTo>
                  <a:cubicBezTo>
                    <a:pt x="4620" y="4314"/>
                    <a:pt x="5038" y="1574"/>
                    <a:pt x="5419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30;p62"/>
            <p:cNvSpPr/>
            <p:nvPr/>
          </p:nvSpPr>
          <p:spPr>
            <a:xfrm>
              <a:off x="6881370" y="1680675"/>
              <a:ext cx="242534" cy="840148"/>
            </a:xfrm>
            <a:custGeom>
              <a:avLst/>
              <a:gdLst/>
              <a:ahLst/>
              <a:cxnLst/>
              <a:rect l="l" t="t" r="r" b="b"/>
              <a:pathLst>
                <a:path w="6465" h="22395" extrusionOk="0">
                  <a:moveTo>
                    <a:pt x="6086" y="0"/>
                  </a:moveTo>
                  <a:cubicBezTo>
                    <a:pt x="6065" y="0"/>
                    <a:pt x="6043" y="2"/>
                    <a:pt x="6022" y="6"/>
                  </a:cubicBezTo>
                  <a:cubicBezTo>
                    <a:pt x="5420" y="30"/>
                    <a:pt x="4818" y="104"/>
                    <a:pt x="4216" y="190"/>
                  </a:cubicBezTo>
                  <a:cubicBezTo>
                    <a:pt x="3269" y="411"/>
                    <a:pt x="2508" y="1099"/>
                    <a:pt x="2200" y="2021"/>
                  </a:cubicBezTo>
                  <a:cubicBezTo>
                    <a:pt x="1414" y="4220"/>
                    <a:pt x="1" y="10131"/>
                    <a:pt x="800" y="21988"/>
                  </a:cubicBezTo>
                  <a:cubicBezTo>
                    <a:pt x="812" y="22214"/>
                    <a:pt x="1008" y="22394"/>
                    <a:pt x="1232" y="22394"/>
                  </a:cubicBezTo>
                  <a:cubicBezTo>
                    <a:pt x="1240" y="22394"/>
                    <a:pt x="1247" y="22394"/>
                    <a:pt x="1254" y="22394"/>
                  </a:cubicBezTo>
                  <a:lnTo>
                    <a:pt x="3933" y="22394"/>
                  </a:lnTo>
                  <a:cubicBezTo>
                    <a:pt x="4166" y="22394"/>
                    <a:pt x="4363" y="22185"/>
                    <a:pt x="4351" y="21939"/>
                  </a:cubicBezTo>
                  <a:cubicBezTo>
                    <a:pt x="3884" y="12232"/>
                    <a:pt x="5395" y="4405"/>
                    <a:pt x="6452" y="485"/>
                  </a:cubicBezTo>
                  <a:cubicBezTo>
                    <a:pt x="6464" y="436"/>
                    <a:pt x="6464" y="387"/>
                    <a:pt x="6452" y="338"/>
                  </a:cubicBezTo>
                  <a:cubicBezTo>
                    <a:pt x="6430" y="139"/>
                    <a:pt x="6269" y="0"/>
                    <a:pt x="608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31;p62"/>
            <p:cNvSpPr/>
            <p:nvPr/>
          </p:nvSpPr>
          <p:spPr>
            <a:xfrm>
              <a:off x="7251080" y="1675272"/>
              <a:ext cx="262793" cy="845551"/>
            </a:xfrm>
            <a:custGeom>
              <a:avLst/>
              <a:gdLst/>
              <a:ahLst/>
              <a:cxnLst/>
              <a:rect l="l" t="t" r="r" b="b"/>
              <a:pathLst>
                <a:path w="7005" h="22539" extrusionOk="0">
                  <a:moveTo>
                    <a:pt x="2518" y="0"/>
                  </a:moveTo>
                  <a:cubicBezTo>
                    <a:pt x="2219" y="0"/>
                    <a:pt x="1962" y="203"/>
                    <a:pt x="1880" y="494"/>
                  </a:cubicBezTo>
                  <a:cubicBezTo>
                    <a:pt x="910" y="4807"/>
                    <a:pt x="37" y="14391"/>
                    <a:pt x="1" y="22095"/>
                  </a:cubicBezTo>
                  <a:cubicBezTo>
                    <a:pt x="1" y="22334"/>
                    <a:pt x="198" y="22538"/>
                    <a:pt x="435" y="22538"/>
                  </a:cubicBezTo>
                  <a:cubicBezTo>
                    <a:pt x="441" y="22538"/>
                    <a:pt x="448" y="22538"/>
                    <a:pt x="455" y="22538"/>
                  </a:cubicBezTo>
                  <a:lnTo>
                    <a:pt x="5186" y="22538"/>
                  </a:lnTo>
                  <a:cubicBezTo>
                    <a:pt x="5193" y="22538"/>
                    <a:pt x="5200" y="22538"/>
                    <a:pt x="5207" y="22538"/>
                  </a:cubicBezTo>
                  <a:cubicBezTo>
                    <a:pt x="5432" y="22538"/>
                    <a:pt x="5629" y="22346"/>
                    <a:pt x="5640" y="22107"/>
                  </a:cubicBezTo>
                  <a:cubicBezTo>
                    <a:pt x="5677" y="20559"/>
                    <a:pt x="5456" y="16922"/>
                    <a:pt x="5640" y="12413"/>
                  </a:cubicBezTo>
                  <a:cubicBezTo>
                    <a:pt x="5812" y="9193"/>
                    <a:pt x="6218" y="5999"/>
                    <a:pt x="6845" y="2841"/>
                  </a:cubicBezTo>
                  <a:cubicBezTo>
                    <a:pt x="7004" y="1956"/>
                    <a:pt x="6058" y="371"/>
                    <a:pt x="5124" y="236"/>
                  </a:cubicBezTo>
                  <a:cubicBezTo>
                    <a:pt x="4277" y="113"/>
                    <a:pt x="3429" y="39"/>
                    <a:pt x="2569" y="2"/>
                  </a:cubicBezTo>
                  <a:cubicBezTo>
                    <a:pt x="2551" y="1"/>
                    <a:pt x="2535" y="0"/>
                    <a:pt x="251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32;p62"/>
            <p:cNvSpPr/>
            <p:nvPr/>
          </p:nvSpPr>
          <p:spPr>
            <a:xfrm>
              <a:off x="7376906" y="1704947"/>
              <a:ext cx="320416" cy="788603"/>
            </a:xfrm>
            <a:custGeom>
              <a:avLst/>
              <a:gdLst/>
              <a:ahLst/>
              <a:cxnLst/>
              <a:rect l="l" t="t" r="r" b="b"/>
              <a:pathLst>
                <a:path w="8541" h="21021" extrusionOk="0">
                  <a:moveTo>
                    <a:pt x="1968" y="1"/>
                  </a:moveTo>
                  <a:cubicBezTo>
                    <a:pt x="1648" y="1"/>
                    <a:pt x="1324" y="91"/>
                    <a:pt x="1033" y="280"/>
                  </a:cubicBezTo>
                  <a:cubicBezTo>
                    <a:pt x="234" y="796"/>
                    <a:pt x="1" y="1878"/>
                    <a:pt x="542" y="2676"/>
                  </a:cubicBezTo>
                  <a:lnTo>
                    <a:pt x="542" y="2689"/>
                  </a:lnTo>
                  <a:cubicBezTo>
                    <a:pt x="1451" y="4139"/>
                    <a:pt x="2360" y="5638"/>
                    <a:pt x="3233" y="7124"/>
                  </a:cubicBezTo>
                  <a:cubicBezTo>
                    <a:pt x="3663" y="7862"/>
                    <a:pt x="4068" y="8624"/>
                    <a:pt x="4461" y="9361"/>
                  </a:cubicBezTo>
                  <a:cubicBezTo>
                    <a:pt x="4646" y="9729"/>
                    <a:pt x="4830" y="10098"/>
                    <a:pt x="4977" y="10454"/>
                  </a:cubicBezTo>
                  <a:cubicBezTo>
                    <a:pt x="5125" y="10774"/>
                    <a:pt x="5248" y="11106"/>
                    <a:pt x="5346" y="11437"/>
                  </a:cubicBezTo>
                  <a:cubicBezTo>
                    <a:pt x="5506" y="11450"/>
                    <a:pt x="5272" y="12261"/>
                    <a:pt x="4965" y="12986"/>
                  </a:cubicBezTo>
                  <a:cubicBezTo>
                    <a:pt x="4646" y="13723"/>
                    <a:pt x="4252" y="14472"/>
                    <a:pt x="3835" y="15222"/>
                  </a:cubicBezTo>
                  <a:cubicBezTo>
                    <a:pt x="2999" y="16709"/>
                    <a:pt x="2078" y="18220"/>
                    <a:pt x="1156" y="19695"/>
                  </a:cubicBezTo>
                  <a:lnTo>
                    <a:pt x="1156" y="19707"/>
                  </a:lnTo>
                  <a:cubicBezTo>
                    <a:pt x="761" y="20350"/>
                    <a:pt x="1300" y="21020"/>
                    <a:pt x="1895" y="21020"/>
                  </a:cubicBezTo>
                  <a:cubicBezTo>
                    <a:pt x="2096" y="21020"/>
                    <a:pt x="2303" y="20944"/>
                    <a:pt x="2483" y="20764"/>
                  </a:cubicBezTo>
                  <a:cubicBezTo>
                    <a:pt x="3773" y="19486"/>
                    <a:pt x="4965" y="18109"/>
                    <a:pt x="6046" y="16660"/>
                  </a:cubicBezTo>
                  <a:cubicBezTo>
                    <a:pt x="6612" y="15898"/>
                    <a:pt x="7128" y="15111"/>
                    <a:pt x="7595" y="14300"/>
                  </a:cubicBezTo>
                  <a:cubicBezTo>
                    <a:pt x="7853" y="13846"/>
                    <a:pt x="8074" y="13379"/>
                    <a:pt x="8258" y="12887"/>
                  </a:cubicBezTo>
                  <a:cubicBezTo>
                    <a:pt x="8356" y="12592"/>
                    <a:pt x="8442" y="12285"/>
                    <a:pt x="8492" y="11966"/>
                  </a:cubicBezTo>
                  <a:cubicBezTo>
                    <a:pt x="8541" y="11573"/>
                    <a:pt x="8516" y="11179"/>
                    <a:pt x="8442" y="10798"/>
                  </a:cubicBezTo>
                  <a:cubicBezTo>
                    <a:pt x="8344" y="10282"/>
                    <a:pt x="8197" y="9766"/>
                    <a:pt x="8000" y="9262"/>
                  </a:cubicBezTo>
                  <a:cubicBezTo>
                    <a:pt x="7828" y="8808"/>
                    <a:pt x="7644" y="8365"/>
                    <a:pt x="7459" y="7935"/>
                  </a:cubicBezTo>
                  <a:cubicBezTo>
                    <a:pt x="7079" y="7088"/>
                    <a:pt x="6661" y="6264"/>
                    <a:pt x="6231" y="5466"/>
                  </a:cubicBezTo>
                  <a:cubicBezTo>
                    <a:pt x="5358" y="3868"/>
                    <a:pt x="4437" y="2332"/>
                    <a:pt x="3429" y="809"/>
                  </a:cubicBezTo>
                  <a:cubicBezTo>
                    <a:pt x="3098" y="289"/>
                    <a:pt x="2540" y="1"/>
                    <a:pt x="1968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33;p62"/>
            <p:cNvSpPr/>
            <p:nvPr/>
          </p:nvSpPr>
          <p:spPr>
            <a:xfrm>
              <a:off x="7282893" y="1682700"/>
              <a:ext cx="315314" cy="314901"/>
            </a:xfrm>
            <a:custGeom>
              <a:avLst/>
              <a:gdLst/>
              <a:ahLst/>
              <a:cxnLst/>
              <a:rect l="l" t="t" r="r" b="b"/>
              <a:pathLst>
                <a:path w="8405" h="8394" extrusionOk="0">
                  <a:moveTo>
                    <a:pt x="4046" y="0"/>
                  </a:moveTo>
                  <a:cubicBezTo>
                    <a:pt x="4024" y="0"/>
                    <a:pt x="4003" y="1"/>
                    <a:pt x="3981" y="1"/>
                  </a:cubicBezTo>
                  <a:cubicBezTo>
                    <a:pt x="0" y="62"/>
                    <a:pt x="4031" y="8393"/>
                    <a:pt x="4031" y="8393"/>
                  </a:cubicBezTo>
                  <a:cubicBezTo>
                    <a:pt x="4031" y="8393"/>
                    <a:pt x="6906" y="7189"/>
                    <a:pt x="8405" y="4400"/>
                  </a:cubicBezTo>
                  <a:cubicBezTo>
                    <a:pt x="7092" y="1701"/>
                    <a:pt x="6032" y="0"/>
                    <a:pt x="40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34;p62"/>
            <p:cNvSpPr/>
            <p:nvPr/>
          </p:nvSpPr>
          <p:spPr>
            <a:xfrm>
              <a:off x="7349257" y="2436939"/>
              <a:ext cx="147546" cy="80170"/>
            </a:xfrm>
            <a:custGeom>
              <a:avLst/>
              <a:gdLst/>
              <a:ahLst/>
              <a:cxnLst/>
              <a:rect l="l" t="t" r="r" b="b"/>
              <a:pathLst>
                <a:path w="3933" h="2137" extrusionOk="0">
                  <a:moveTo>
                    <a:pt x="1941" y="1"/>
                  </a:moveTo>
                  <a:cubicBezTo>
                    <a:pt x="1682" y="1"/>
                    <a:pt x="1422" y="40"/>
                    <a:pt x="1168" y="121"/>
                  </a:cubicBezTo>
                  <a:lnTo>
                    <a:pt x="1" y="490"/>
                  </a:lnTo>
                  <a:lnTo>
                    <a:pt x="2163" y="2136"/>
                  </a:lnTo>
                  <a:cubicBezTo>
                    <a:pt x="2163" y="2136"/>
                    <a:pt x="3933" y="1215"/>
                    <a:pt x="3380" y="379"/>
                  </a:cubicBezTo>
                  <a:lnTo>
                    <a:pt x="3023" y="232"/>
                  </a:lnTo>
                  <a:cubicBezTo>
                    <a:pt x="2677" y="80"/>
                    <a:pt x="2310" y="1"/>
                    <a:pt x="1941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35;p62"/>
            <p:cNvSpPr/>
            <p:nvPr/>
          </p:nvSpPr>
          <p:spPr>
            <a:xfrm>
              <a:off x="7319320" y="2455734"/>
              <a:ext cx="111119" cy="107818"/>
            </a:xfrm>
            <a:custGeom>
              <a:avLst/>
              <a:gdLst/>
              <a:ahLst/>
              <a:cxnLst/>
              <a:rect l="l" t="t" r="r" b="b"/>
              <a:pathLst>
                <a:path w="2962" h="2874" extrusionOk="0">
                  <a:moveTo>
                    <a:pt x="799" y="1"/>
                  </a:moveTo>
                  <a:lnTo>
                    <a:pt x="123" y="923"/>
                  </a:lnTo>
                  <a:cubicBezTo>
                    <a:pt x="0" y="1082"/>
                    <a:pt x="12" y="1291"/>
                    <a:pt x="147" y="1439"/>
                  </a:cubicBezTo>
                  <a:lnTo>
                    <a:pt x="1462" y="2753"/>
                  </a:lnTo>
                  <a:cubicBezTo>
                    <a:pt x="1542" y="2833"/>
                    <a:pt x="1650" y="2873"/>
                    <a:pt x="1759" y="2873"/>
                  </a:cubicBezTo>
                  <a:cubicBezTo>
                    <a:pt x="1868" y="2873"/>
                    <a:pt x="1978" y="2833"/>
                    <a:pt x="2064" y="2753"/>
                  </a:cubicBezTo>
                  <a:cubicBezTo>
                    <a:pt x="2077" y="2741"/>
                    <a:pt x="2077" y="2729"/>
                    <a:pt x="2089" y="2729"/>
                  </a:cubicBezTo>
                  <a:lnTo>
                    <a:pt x="2961" y="1648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36;p62"/>
            <p:cNvSpPr/>
            <p:nvPr/>
          </p:nvSpPr>
          <p:spPr>
            <a:xfrm>
              <a:off x="7191169" y="1507543"/>
              <a:ext cx="80245" cy="92812"/>
            </a:xfrm>
            <a:custGeom>
              <a:avLst/>
              <a:gdLst/>
              <a:ahLst/>
              <a:cxnLst/>
              <a:rect l="l" t="t" r="r" b="b"/>
              <a:pathLst>
                <a:path w="2139" h="2474" extrusionOk="0">
                  <a:moveTo>
                    <a:pt x="2064" y="1"/>
                  </a:moveTo>
                  <a:lnTo>
                    <a:pt x="0" y="1635"/>
                  </a:lnTo>
                  <a:cubicBezTo>
                    <a:pt x="62" y="1905"/>
                    <a:pt x="98" y="2176"/>
                    <a:pt x="135" y="2446"/>
                  </a:cubicBezTo>
                  <a:cubicBezTo>
                    <a:pt x="209" y="2465"/>
                    <a:pt x="285" y="2473"/>
                    <a:pt x="364" y="2473"/>
                  </a:cubicBezTo>
                  <a:cubicBezTo>
                    <a:pt x="1110" y="2473"/>
                    <a:pt x="2026" y="1673"/>
                    <a:pt x="2126" y="984"/>
                  </a:cubicBezTo>
                  <a:cubicBezTo>
                    <a:pt x="2138" y="652"/>
                    <a:pt x="2126" y="320"/>
                    <a:pt x="2064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37;p62"/>
            <p:cNvSpPr/>
            <p:nvPr/>
          </p:nvSpPr>
          <p:spPr>
            <a:xfrm>
              <a:off x="7091604" y="1230157"/>
              <a:ext cx="300007" cy="349152"/>
            </a:xfrm>
            <a:custGeom>
              <a:avLst/>
              <a:gdLst/>
              <a:ahLst/>
              <a:cxnLst/>
              <a:rect l="l" t="t" r="r" b="b"/>
              <a:pathLst>
                <a:path w="7997" h="9307" extrusionOk="0">
                  <a:moveTo>
                    <a:pt x="4326" y="1"/>
                  </a:moveTo>
                  <a:cubicBezTo>
                    <a:pt x="4040" y="1"/>
                    <a:pt x="3744" y="35"/>
                    <a:pt x="3441" y="108"/>
                  </a:cubicBezTo>
                  <a:cubicBezTo>
                    <a:pt x="909" y="723"/>
                    <a:pt x="0" y="4151"/>
                    <a:pt x="184" y="6338"/>
                  </a:cubicBezTo>
                  <a:cubicBezTo>
                    <a:pt x="359" y="8125"/>
                    <a:pt x="1863" y="9306"/>
                    <a:pt x="3455" y="9306"/>
                  </a:cubicBezTo>
                  <a:cubicBezTo>
                    <a:pt x="4107" y="9306"/>
                    <a:pt x="4774" y="9108"/>
                    <a:pt x="5370" y="8673"/>
                  </a:cubicBezTo>
                  <a:cubicBezTo>
                    <a:pt x="6807" y="7640"/>
                    <a:pt x="6992" y="6252"/>
                    <a:pt x="7520" y="3930"/>
                  </a:cubicBezTo>
                  <a:cubicBezTo>
                    <a:pt x="7996" y="1884"/>
                    <a:pt x="6442" y="1"/>
                    <a:pt x="43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38;p62"/>
            <p:cNvSpPr/>
            <p:nvPr/>
          </p:nvSpPr>
          <p:spPr>
            <a:xfrm>
              <a:off x="7106573" y="1126916"/>
              <a:ext cx="362582" cy="327206"/>
            </a:xfrm>
            <a:custGeom>
              <a:avLst/>
              <a:gdLst/>
              <a:ahLst/>
              <a:cxnLst/>
              <a:rect l="l" t="t" r="r" b="b"/>
              <a:pathLst>
                <a:path w="9665" h="8722" extrusionOk="0">
                  <a:moveTo>
                    <a:pt x="2361" y="1"/>
                  </a:moveTo>
                  <a:cubicBezTo>
                    <a:pt x="2240" y="1"/>
                    <a:pt x="2122" y="15"/>
                    <a:pt x="2009" y="46"/>
                  </a:cubicBezTo>
                  <a:cubicBezTo>
                    <a:pt x="731" y="403"/>
                    <a:pt x="719" y="1398"/>
                    <a:pt x="1211" y="2074"/>
                  </a:cubicBezTo>
                  <a:cubicBezTo>
                    <a:pt x="1167" y="2043"/>
                    <a:pt x="1065" y="2021"/>
                    <a:pt x="940" y="2021"/>
                  </a:cubicBezTo>
                  <a:cubicBezTo>
                    <a:pt x="571" y="2021"/>
                    <a:pt x="1" y="2211"/>
                    <a:pt x="166" y="2909"/>
                  </a:cubicBezTo>
                  <a:cubicBezTo>
                    <a:pt x="345" y="3653"/>
                    <a:pt x="1764" y="4077"/>
                    <a:pt x="2816" y="4077"/>
                  </a:cubicBezTo>
                  <a:cubicBezTo>
                    <a:pt x="3067" y="4077"/>
                    <a:pt x="3297" y="4053"/>
                    <a:pt x="3484" y="4003"/>
                  </a:cubicBezTo>
                  <a:lnTo>
                    <a:pt x="3484" y="4003"/>
                  </a:lnTo>
                  <a:cubicBezTo>
                    <a:pt x="3157" y="4560"/>
                    <a:pt x="4052" y="4761"/>
                    <a:pt x="4744" y="4761"/>
                  </a:cubicBezTo>
                  <a:cubicBezTo>
                    <a:pt x="5013" y="4761"/>
                    <a:pt x="5252" y="4730"/>
                    <a:pt x="5376" y="4679"/>
                  </a:cubicBezTo>
                  <a:lnTo>
                    <a:pt x="5376" y="4679"/>
                  </a:lnTo>
                  <a:cubicBezTo>
                    <a:pt x="5285" y="5042"/>
                    <a:pt x="5700" y="5264"/>
                    <a:pt x="5980" y="5264"/>
                  </a:cubicBezTo>
                  <a:cubicBezTo>
                    <a:pt x="6041" y="5264"/>
                    <a:pt x="6096" y="5254"/>
                    <a:pt x="6138" y="5232"/>
                  </a:cubicBezTo>
                  <a:lnTo>
                    <a:pt x="6138" y="5232"/>
                  </a:lnTo>
                  <a:cubicBezTo>
                    <a:pt x="4675" y="6366"/>
                    <a:pt x="5365" y="8722"/>
                    <a:pt x="6036" y="8722"/>
                  </a:cubicBezTo>
                  <a:cubicBezTo>
                    <a:pt x="6042" y="8722"/>
                    <a:pt x="6047" y="8722"/>
                    <a:pt x="6052" y="8721"/>
                  </a:cubicBezTo>
                  <a:cubicBezTo>
                    <a:pt x="6314" y="8548"/>
                    <a:pt x="6566" y="8501"/>
                    <a:pt x="6814" y="8501"/>
                  </a:cubicBezTo>
                  <a:cubicBezTo>
                    <a:pt x="7109" y="8501"/>
                    <a:pt x="7399" y="8568"/>
                    <a:pt x="7693" y="8568"/>
                  </a:cubicBezTo>
                  <a:cubicBezTo>
                    <a:pt x="7974" y="8568"/>
                    <a:pt x="8260" y="8506"/>
                    <a:pt x="8559" y="8267"/>
                  </a:cubicBezTo>
                  <a:cubicBezTo>
                    <a:pt x="9062" y="7898"/>
                    <a:pt x="9247" y="7247"/>
                    <a:pt x="9013" y="6669"/>
                  </a:cubicBezTo>
                  <a:cubicBezTo>
                    <a:pt x="9013" y="6669"/>
                    <a:pt x="9542" y="6620"/>
                    <a:pt x="9603" y="5846"/>
                  </a:cubicBezTo>
                  <a:cubicBezTo>
                    <a:pt x="9664" y="5084"/>
                    <a:pt x="9271" y="4617"/>
                    <a:pt x="8436" y="4310"/>
                  </a:cubicBezTo>
                  <a:cubicBezTo>
                    <a:pt x="9078" y="3124"/>
                    <a:pt x="8134" y="2576"/>
                    <a:pt x="7712" y="2576"/>
                  </a:cubicBezTo>
                  <a:cubicBezTo>
                    <a:pt x="7601" y="2576"/>
                    <a:pt x="7526" y="2614"/>
                    <a:pt x="7526" y="2688"/>
                  </a:cubicBezTo>
                  <a:cubicBezTo>
                    <a:pt x="7526" y="2688"/>
                    <a:pt x="7195" y="1496"/>
                    <a:pt x="6457" y="1079"/>
                  </a:cubicBezTo>
                  <a:cubicBezTo>
                    <a:pt x="6238" y="955"/>
                    <a:pt x="6023" y="902"/>
                    <a:pt x="5833" y="902"/>
                  </a:cubicBezTo>
                  <a:cubicBezTo>
                    <a:pt x="5383" y="902"/>
                    <a:pt x="5078" y="1196"/>
                    <a:pt x="5216" y="1533"/>
                  </a:cubicBezTo>
                  <a:cubicBezTo>
                    <a:pt x="5216" y="1533"/>
                    <a:pt x="3612" y="1"/>
                    <a:pt x="236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39;p62"/>
            <p:cNvSpPr/>
            <p:nvPr/>
          </p:nvSpPr>
          <p:spPr>
            <a:xfrm>
              <a:off x="7306190" y="1411354"/>
              <a:ext cx="91049" cy="84034"/>
            </a:xfrm>
            <a:custGeom>
              <a:avLst/>
              <a:gdLst/>
              <a:ahLst/>
              <a:cxnLst/>
              <a:rect l="l" t="t" r="r" b="b"/>
              <a:pathLst>
                <a:path w="2427" h="2240" extrusionOk="0">
                  <a:moveTo>
                    <a:pt x="1591" y="0"/>
                  </a:moveTo>
                  <a:cubicBezTo>
                    <a:pt x="1015" y="0"/>
                    <a:pt x="458" y="693"/>
                    <a:pt x="227" y="1201"/>
                  </a:cubicBezTo>
                  <a:cubicBezTo>
                    <a:pt x="1" y="1729"/>
                    <a:pt x="143" y="2239"/>
                    <a:pt x="614" y="2239"/>
                  </a:cubicBezTo>
                  <a:cubicBezTo>
                    <a:pt x="680" y="2239"/>
                    <a:pt x="751" y="2229"/>
                    <a:pt x="829" y="2208"/>
                  </a:cubicBezTo>
                  <a:cubicBezTo>
                    <a:pt x="1333" y="2061"/>
                    <a:pt x="1763" y="1741"/>
                    <a:pt x="2058" y="1311"/>
                  </a:cubicBezTo>
                  <a:cubicBezTo>
                    <a:pt x="2427" y="771"/>
                    <a:pt x="2316" y="95"/>
                    <a:pt x="1702" y="9"/>
                  </a:cubicBezTo>
                  <a:cubicBezTo>
                    <a:pt x="1665" y="3"/>
                    <a:pt x="1628" y="0"/>
                    <a:pt x="1591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40;p62"/>
            <p:cNvSpPr/>
            <p:nvPr/>
          </p:nvSpPr>
          <p:spPr>
            <a:xfrm>
              <a:off x="7324835" y="1423547"/>
              <a:ext cx="49370" cy="48019"/>
            </a:xfrm>
            <a:custGeom>
              <a:avLst/>
              <a:gdLst/>
              <a:ahLst/>
              <a:cxnLst/>
              <a:rect l="l" t="t" r="r" b="b"/>
              <a:pathLst>
                <a:path w="1316" h="1280" extrusionOk="0">
                  <a:moveTo>
                    <a:pt x="1033" y="0"/>
                  </a:moveTo>
                  <a:cubicBezTo>
                    <a:pt x="987" y="0"/>
                    <a:pt x="940" y="10"/>
                    <a:pt x="897" y="28"/>
                  </a:cubicBezTo>
                  <a:cubicBezTo>
                    <a:pt x="603" y="126"/>
                    <a:pt x="0" y="556"/>
                    <a:pt x="50" y="925"/>
                  </a:cubicBezTo>
                  <a:cubicBezTo>
                    <a:pt x="77" y="1182"/>
                    <a:pt x="283" y="1279"/>
                    <a:pt x="502" y="1279"/>
                  </a:cubicBezTo>
                  <a:cubicBezTo>
                    <a:pt x="680" y="1279"/>
                    <a:pt x="866" y="1215"/>
                    <a:pt x="971" y="1122"/>
                  </a:cubicBezTo>
                  <a:cubicBezTo>
                    <a:pt x="1180" y="925"/>
                    <a:pt x="1303" y="642"/>
                    <a:pt x="1303" y="360"/>
                  </a:cubicBezTo>
                  <a:cubicBezTo>
                    <a:pt x="1315" y="225"/>
                    <a:pt x="1266" y="102"/>
                    <a:pt x="1168" y="28"/>
                  </a:cubicBezTo>
                  <a:cubicBezTo>
                    <a:pt x="1125" y="10"/>
                    <a:pt x="1079" y="0"/>
                    <a:pt x="1033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41;p62"/>
            <p:cNvSpPr/>
            <p:nvPr/>
          </p:nvSpPr>
          <p:spPr>
            <a:xfrm>
              <a:off x="7332188" y="1425160"/>
              <a:ext cx="37402" cy="37853"/>
            </a:xfrm>
            <a:custGeom>
              <a:avLst/>
              <a:gdLst/>
              <a:ahLst/>
              <a:cxnLst/>
              <a:rect l="l" t="t" r="r" b="b"/>
              <a:pathLst>
                <a:path w="997" h="1009" extrusionOk="0">
                  <a:moveTo>
                    <a:pt x="914" y="1"/>
                  </a:moveTo>
                  <a:cubicBezTo>
                    <a:pt x="900" y="1"/>
                    <a:pt x="886" y="7"/>
                    <a:pt x="873" y="22"/>
                  </a:cubicBezTo>
                  <a:lnTo>
                    <a:pt x="38" y="907"/>
                  </a:lnTo>
                  <a:cubicBezTo>
                    <a:pt x="0" y="954"/>
                    <a:pt x="43" y="1009"/>
                    <a:pt x="86" y="1009"/>
                  </a:cubicBezTo>
                  <a:cubicBezTo>
                    <a:pt x="100" y="1009"/>
                    <a:pt x="113" y="1004"/>
                    <a:pt x="124" y="993"/>
                  </a:cubicBezTo>
                  <a:lnTo>
                    <a:pt x="960" y="96"/>
                  </a:lnTo>
                  <a:cubicBezTo>
                    <a:pt x="997" y="59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42;p62"/>
            <p:cNvSpPr/>
            <p:nvPr/>
          </p:nvSpPr>
          <p:spPr>
            <a:xfrm>
              <a:off x="7340516" y="1434839"/>
              <a:ext cx="22622" cy="23297"/>
            </a:xfrm>
            <a:custGeom>
              <a:avLst/>
              <a:gdLst/>
              <a:ahLst/>
              <a:cxnLst/>
              <a:rect l="l" t="t" r="r" b="b"/>
              <a:pathLst>
                <a:path w="603" h="621" extrusionOk="0">
                  <a:moveTo>
                    <a:pt x="78" y="1"/>
                  </a:moveTo>
                  <a:cubicBezTo>
                    <a:pt x="33" y="1"/>
                    <a:pt x="0" y="59"/>
                    <a:pt x="37" y="96"/>
                  </a:cubicBezTo>
                  <a:cubicBezTo>
                    <a:pt x="197" y="268"/>
                    <a:pt x="344" y="427"/>
                    <a:pt x="492" y="612"/>
                  </a:cubicBezTo>
                  <a:cubicBezTo>
                    <a:pt x="504" y="618"/>
                    <a:pt x="519" y="621"/>
                    <a:pt x="535" y="621"/>
                  </a:cubicBezTo>
                  <a:cubicBezTo>
                    <a:pt x="550" y="621"/>
                    <a:pt x="565" y="618"/>
                    <a:pt x="578" y="612"/>
                  </a:cubicBezTo>
                  <a:cubicBezTo>
                    <a:pt x="602" y="587"/>
                    <a:pt x="602" y="550"/>
                    <a:pt x="578" y="526"/>
                  </a:cubicBezTo>
                  <a:cubicBezTo>
                    <a:pt x="430" y="354"/>
                    <a:pt x="283" y="182"/>
                    <a:pt x="123" y="22"/>
                  </a:cubicBezTo>
                  <a:cubicBezTo>
                    <a:pt x="108" y="7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3;p62"/>
            <p:cNvSpPr/>
            <p:nvPr/>
          </p:nvSpPr>
          <p:spPr>
            <a:xfrm>
              <a:off x="7149677" y="1145223"/>
              <a:ext cx="270146" cy="145146"/>
            </a:xfrm>
            <a:custGeom>
              <a:avLst/>
              <a:gdLst/>
              <a:ahLst/>
              <a:cxnLst/>
              <a:rect l="l" t="t" r="r" b="b"/>
              <a:pathLst>
                <a:path w="7201" h="3869" extrusionOk="0">
                  <a:moveTo>
                    <a:pt x="123" y="1"/>
                  </a:moveTo>
                  <a:cubicBezTo>
                    <a:pt x="123" y="62"/>
                    <a:pt x="111" y="124"/>
                    <a:pt x="111" y="185"/>
                  </a:cubicBezTo>
                  <a:cubicBezTo>
                    <a:pt x="0" y="406"/>
                    <a:pt x="123" y="517"/>
                    <a:pt x="209" y="664"/>
                  </a:cubicBezTo>
                  <a:cubicBezTo>
                    <a:pt x="357" y="910"/>
                    <a:pt x="541" y="1131"/>
                    <a:pt x="750" y="1328"/>
                  </a:cubicBezTo>
                  <a:cubicBezTo>
                    <a:pt x="983" y="1537"/>
                    <a:pt x="1229" y="1733"/>
                    <a:pt x="1475" y="1905"/>
                  </a:cubicBezTo>
                  <a:cubicBezTo>
                    <a:pt x="1721" y="2090"/>
                    <a:pt x="1966" y="2262"/>
                    <a:pt x="2224" y="2421"/>
                  </a:cubicBezTo>
                  <a:cubicBezTo>
                    <a:pt x="2753" y="2741"/>
                    <a:pt x="3293" y="3011"/>
                    <a:pt x="3859" y="3232"/>
                  </a:cubicBezTo>
                  <a:cubicBezTo>
                    <a:pt x="4411" y="3454"/>
                    <a:pt x="5001" y="3626"/>
                    <a:pt x="5591" y="3736"/>
                  </a:cubicBezTo>
                  <a:cubicBezTo>
                    <a:pt x="5886" y="3785"/>
                    <a:pt x="6193" y="3822"/>
                    <a:pt x="6488" y="3847"/>
                  </a:cubicBezTo>
                  <a:lnTo>
                    <a:pt x="6721" y="3859"/>
                  </a:lnTo>
                  <a:cubicBezTo>
                    <a:pt x="6758" y="3865"/>
                    <a:pt x="6792" y="3868"/>
                    <a:pt x="6826" y="3868"/>
                  </a:cubicBezTo>
                  <a:cubicBezTo>
                    <a:pt x="6860" y="3868"/>
                    <a:pt x="6894" y="3865"/>
                    <a:pt x="6930" y="3859"/>
                  </a:cubicBezTo>
                  <a:cubicBezTo>
                    <a:pt x="7004" y="3847"/>
                    <a:pt x="7053" y="3798"/>
                    <a:pt x="7090" y="3736"/>
                  </a:cubicBezTo>
                  <a:cubicBezTo>
                    <a:pt x="7127" y="3662"/>
                    <a:pt x="7164" y="3601"/>
                    <a:pt x="7201" y="3527"/>
                  </a:cubicBezTo>
                  <a:cubicBezTo>
                    <a:pt x="7102" y="3503"/>
                    <a:pt x="7016" y="3478"/>
                    <a:pt x="6930" y="3454"/>
                  </a:cubicBezTo>
                  <a:cubicBezTo>
                    <a:pt x="6709" y="3392"/>
                    <a:pt x="6500" y="3318"/>
                    <a:pt x="6291" y="3245"/>
                  </a:cubicBezTo>
                  <a:cubicBezTo>
                    <a:pt x="6095" y="3171"/>
                    <a:pt x="5886" y="3110"/>
                    <a:pt x="5677" y="3073"/>
                  </a:cubicBezTo>
                  <a:cubicBezTo>
                    <a:pt x="5272" y="2987"/>
                    <a:pt x="4854" y="2950"/>
                    <a:pt x="4448" y="2888"/>
                  </a:cubicBezTo>
                  <a:cubicBezTo>
                    <a:pt x="4252" y="2851"/>
                    <a:pt x="4043" y="2815"/>
                    <a:pt x="3834" y="2753"/>
                  </a:cubicBezTo>
                  <a:lnTo>
                    <a:pt x="3748" y="2729"/>
                  </a:lnTo>
                  <a:cubicBezTo>
                    <a:pt x="3674" y="2704"/>
                    <a:pt x="3588" y="2692"/>
                    <a:pt x="3514" y="2667"/>
                  </a:cubicBezTo>
                  <a:cubicBezTo>
                    <a:pt x="3306" y="2606"/>
                    <a:pt x="3097" y="2520"/>
                    <a:pt x="2888" y="2421"/>
                  </a:cubicBezTo>
                  <a:cubicBezTo>
                    <a:pt x="2802" y="2385"/>
                    <a:pt x="2704" y="2335"/>
                    <a:pt x="2605" y="2286"/>
                  </a:cubicBezTo>
                  <a:cubicBezTo>
                    <a:pt x="2581" y="2274"/>
                    <a:pt x="2544" y="2249"/>
                    <a:pt x="2507" y="2237"/>
                  </a:cubicBezTo>
                  <a:cubicBezTo>
                    <a:pt x="2273" y="2102"/>
                    <a:pt x="2052" y="1954"/>
                    <a:pt x="1843" y="1795"/>
                  </a:cubicBezTo>
                  <a:cubicBezTo>
                    <a:pt x="1733" y="1696"/>
                    <a:pt x="1622" y="1586"/>
                    <a:pt x="1536" y="1463"/>
                  </a:cubicBezTo>
                  <a:cubicBezTo>
                    <a:pt x="1438" y="1328"/>
                    <a:pt x="1364" y="1205"/>
                    <a:pt x="1266" y="1082"/>
                  </a:cubicBezTo>
                  <a:cubicBezTo>
                    <a:pt x="1057" y="849"/>
                    <a:pt x="836" y="652"/>
                    <a:pt x="602" y="468"/>
                  </a:cubicBezTo>
                  <a:cubicBezTo>
                    <a:pt x="516" y="394"/>
                    <a:pt x="430" y="308"/>
                    <a:pt x="357" y="234"/>
                  </a:cubicBezTo>
                  <a:cubicBezTo>
                    <a:pt x="271" y="161"/>
                    <a:pt x="197" y="87"/>
                    <a:pt x="123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44;p62"/>
            <p:cNvSpPr/>
            <p:nvPr/>
          </p:nvSpPr>
          <p:spPr>
            <a:xfrm>
              <a:off x="7145063" y="1089701"/>
              <a:ext cx="330545" cy="189488"/>
            </a:xfrm>
            <a:custGeom>
              <a:avLst/>
              <a:gdLst/>
              <a:ahLst/>
              <a:cxnLst/>
              <a:rect l="l" t="t" r="r" b="b"/>
              <a:pathLst>
                <a:path w="8811" h="5051" extrusionOk="0">
                  <a:moveTo>
                    <a:pt x="1157" y="0"/>
                  </a:moveTo>
                  <a:cubicBezTo>
                    <a:pt x="1069" y="0"/>
                    <a:pt x="983" y="6"/>
                    <a:pt x="897" y="19"/>
                  </a:cubicBezTo>
                  <a:cubicBezTo>
                    <a:pt x="836" y="31"/>
                    <a:pt x="774" y="43"/>
                    <a:pt x="725" y="55"/>
                  </a:cubicBezTo>
                  <a:cubicBezTo>
                    <a:pt x="566" y="92"/>
                    <a:pt x="418" y="166"/>
                    <a:pt x="295" y="277"/>
                  </a:cubicBezTo>
                  <a:cubicBezTo>
                    <a:pt x="99" y="424"/>
                    <a:pt x="0" y="658"/>
                    <a:pt x="13" y="903"/>
                  </a:cubicBezTo>
                  <a:cubicBezTo>
                    <a:pt x="25" y="1124"/>
                    <a:pt x="111" y="1321"/>
                    <a:pt x="246" y="1493"/>
                  </a:cubicBezTo>
                  <a:cubicBezTo>
                    <a:pt x="320" y="1579"/>
                    <a:pt x="394" y="1653"/>
                    <a:pt x="467" y="1727"/>
                  </a:cubicBezTo>
                  <a:cubicBezTo>
                    <a:pt x="553" y="1800"/>
                    <a:pt x="639" y="1874"/>
                    <a:pt x="725" y="1948"/>
                  </a:cubicBezTo>
                  <a:cubicBezTo>
                    <a:pt x="959" y="2132"/>
                    <a:pt x="1180" y="2341"/>
                    <a:pt x="1389" y="2562"/>
                  </a:cubicBezTo>
                  <a:cubicBezTo>
                    <a:pt x="1475" y="2685"/>
                    <a:pt x="1561" y="2820"/>
                    <a:pt x="1659" y="2943"/>
                  </a:cubicBezTo>
                  <a:cubicBezTo>
                    <a:pt x="1745" y="3066"/>
                    <a:pt x="1856" y="3176"/>
                    <a:pt x="1966" y="3275"/>
                  </a:cubicBezTo>
                  <a:cubicBezTo>
                    <a:pt x="2175" y="3447"/>
                    <a:pt x="2396" y="3594"/>
                    <a:pt x="2630" y="3717"/>
                  </a:cubicBezTo>
                  <a:cubicBezTo>
                    <a:pt x="2667" y="3742"/>
                    <a:pt x="2691" y="3754"/>
                    <a:pt x="2728" y="3779"/>
                  </a:cubicBezTo>
                  <a:cubicBezTo>
                    <a:pt x="2827" y="3828"/>
                    <a:pt x="2913" y="3877"/>
                    <a:pt x="3011" y="3914"/>
                  </a:cubicBezTo>
                  <a:cubicBezTo>
                    <a:pt x="3220" y="4012"/>
                    <a:pt x="3429" y="4086"/>
                    <a:pt x="3637" y="4159"/>
                  </a:cubicBezTo>
                  <a:cubicBezTo>
                    <a:pt x="3711" y="4172"/>
                    <a:pt x="3797" y="4196"/>
                    <a:pt x="3871" y="4221"/>
                  </a:cubicBezTo>
                  <a:lnTo>
                    <a:pt x="3957" y="4245"/>
                  </a:lnTo>
                  <a:cubicBezTo>
                    <a:pt x="4166" y="4295"/>
                    <a:pt x="4362" y="4344"/>
                    <a:pt x="4571" y="4381"/>
                  </a:cubicBezTo>
                  <a:cubicBezTo>
                    <a:pt x="4989" y="4442"/>
                    <a:pt x="5407" y="4479"/>
                    <a:pt x="5800" y="4553"/>
                  </a:cubicBezTo>
                  <a:cubicBezTo>
                    <a:pt x="6009" y="4602"/>
                    <a:pt x="6218" y="4651"/>
                    <a:pt x="6414" y="4725"/>
                  </a:cubicBezTo>
                  <a:cubicBezTo>
                    <a:pt x="6623" y="4798"/>
                    <a:pt x="6832" y="4884"/>
                    <a:pt x="7041" y="4946"/>
                  </a:cubicBezTo>
                  <a:cubicBezTo>
                    <a:pt x="7127" y="4970"/>
                    <a:pt x="7225" y="4995"/>
                    <a:pt x="7311" y="5007"/>
                  </a:cubicBezTo>
                  <a:cubicBezTo>
                    <a:pt x="7433" y="5036"/>
                    <a:pt x="7554" y="5050"/>
                    <a:pt x="7673" y="5050"/>
                  </a:cubicBezTo>
                  <a:cubicBezTo>
                    <a:pt x="7857" y="5050"/>
                    <a:pt x="8037" y="5018"/>
                    <a:pt x="8208" y="4958"/>
                  </a:cubicBezTo>
                  <a:cubicBezTo>
                    <a:pt x="8294" y="4921"/>
                    <a:pt x="8368" y="4872"/>
                    <a:pt x="8430" y="4811"/>
                  </a:cubicBezTo>
                  <a:cubicBezTo>
                    <a:pt x="8479" y="4774"/>
                    <a:pt x="8528" y="4737"/>
                    <a:pt x="8565" y="4688"/>
                  </a:cubicBezTo>
                  <a:cubicBezTo>
                    <a:pt x="8712" y="4553"/>
                    <a:pt x="8798" y="4356"/>
                    <a:pt x="8810" y="4159"/>
                  </a:cubicBezTo>
                  <a:cubicBezTo>
                    <a:pt x="8810" y="3963"/>
                    <a:pt x="8737" y="3791"/>
                    <a:pt x="8614" y="3643"/>
                  </a:cubicBezTo>
                  <a:cubicBezTo>
                    <a:pt x="8602" y="3631"/>
                    <a:pt x="8589" y="3607"/>
                    <a:pt x="8577" y="3594"/>
                  </a:cubicBezTo>
                  <a:cubicBezTo>
                    <a:pt x="8356" y="3398"/>
                    <a:pt x="8135" y="3213"/>
                    <a:pt x="7901" y="3041"/>
                  </a:cubicBezTo>
                  <a:cubicBezTo>
                    <a:pt x="7852" y="3004"/>
                    <a:pt x="7815" y="2955"/>
                    <a:pt x="7766" y="2918"/>
                  </a:cubicBezTo>
                  <a:cubicBezTo>
                    <a:pt x="7483" y="2599"/>
                    <a:pt x="7324" y="2193"/>
                    <a:pt x="7103" y="1825"/>
                  </a:cubicBezTo>
                  <a:cubicBezTo>
                    <a:pt x="6881" y="1444"/>
                    <a:pt x="6586" y="1100"/>
                    <a:pt x="6242" y="830"/>
                  </a:cubicBezTo>
                  <a:cubicBezTo>
                    <a:pt x="6046" y="682"/>
                    <a:pt x="5837" y="547"/>
                    <a:pt x="5628" y="449"/>
                  </a:cubicBezTo>
                  <a:cubicBezTo>
                    <a:pt x="5603" y="559"/>
                    <a:pt x="5567" y="670"/>
                    <a:pt x="5481" y="768"/>
                  </a:cubicBezTo>
                  <a:cubicBezTo>
                    <a:pt x="5449" y="807"/>
                    <a:pt x="5404" y="831"/>
                    <a:pt x="5355" y="831"/>
                  </a:cubicBezTo>
                  <a:cubicBezTo>
                    <a:pt x="5327" y="831"/>
                    <a:pt x="5299" y="823"/>
                    <a:pt x="5272" y="805"/>
                  </a:cubicBezTo>
                  <a:cubicBezTo>
                    <a:pt x="5235" y="780"/>
                    <a:pt x="5210" y="744"/>
                    <a:pt x="5210" y="694"/>
                  </a:cubicBezTo>
                  <a:cubicBezTo>
                    <a:pt x="5186" y="633"/>
                    <a:pt x="5186" y="559"/>
                    <a:pt x="5210" y="498"/>
                  </a:cubicBezTo>
                  <a:cubicBezTo>
                    <a:pt x="5223" y="436"/>
                    <a:pt x="5235" y="375"/>
                    <a:pt x="5235" y="301"/>
                  </a:cubicBezTo>
                  <a:cubicBezTo>
                    <a:pt x="5161" y="277"/>
                    <a:pt x="5087" y="264"/>
                    <a:pt x="5014" y="240"/>
                  </a:cubicBezTo>
                  <a:cubicBezTo>
                    <a:pt x="4593" y="140"/>
                    <a:pt x="4163" y="90"/>
                    <a:pt x="3732" y="90"/>
                  </a:cubicBezTo>
                  <a:cubicBezTo>
                    <a:pt x="3684" y="90"/>
                    <a:pt x="3636" y="91"/>
                    <a:pt x="3588" y="92"/>
                  </a:cubicBezTo>
                  <a:cubicBezTo>
                    <a:pt x="3109" y="92"/>
                    <a:pt x="2618" y="92"/>
                    <a:pt x="2138" y="80"/>
                  </a:cubicBezTo>
                  <a:cubicBezTo>
                    <a:pt x="1893" y="68"/>
                    <a:pt x="1659" y="43"/>
                    <a:pt x="1426" y="19"/>
                  </a:cubicBezTo>
                  <a:cubicBezTo>
                    <a:pt x="1334" y="6"/>
                    <a:pt x="1244" y="0"/>
                    <a:pt x="1157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45;p62"/>
            <p:cNvSpPr/>
            <p:nvPr/>
          </p:nvSpPr>
          <p:spPr>
            <a:xfrm>
              <a:off x="7333576" y="1065504"/>
              <a:ext cx="23559" cy="55410"/>
            </a:xfrm>
            <a:custGeom>
              <a:avLst/>
              <a:gdLst/>
              <a:ahLst/>
              <a:cxnLst/>
              <a:rect l="l" t="t" r="r" b="b"/>
              <a:pathLst>
                <a:path w="628" h="1477" extrusionOk="0">
                  <a:moveTo>
                    <a:pt x="209" y="0"/>
                  </a:moveTo>
                  <a:cubicBezTo>
                    <a:pt x="102" y="0"/>
                    <a:pt x="1" y="81"/>
                    <a:pt x="1" y="209"/>
                  </a:cubicBezTo>
                  <a:cubicBezTo>
                    <a:pt x="1" y="344"/>
                    <a:pt x="112" y="442"/>
                    <a:pt x="173" y="565"/>
                  </a:cubicBezTo>
                  <a:cubicBezTo>
                    <a:pt x="222" y="688"/>
                    <a:pt x="234" y="823"/>
                    <a:pt x="222" y="946"/>
                  </a:cubicBezTo>
                  <a:cubicBezTo>
                    <a:pt x="210" y="1020"/>
                    <a:pt x="198" y="1081"/>
                    <a:pt x="185" y="1143"/>
                  </a:cubicBezTo>
                  <a:cubicBezTo>
                    <a:pt x="161" y="1204"/>
                    <a:pt x="161" y="1278"/>
                    <a:pt x="185" y="1339"/>
                  </a:cubicBezTo>
                  <a:cubicBezTo>
                    <a:pt x="198" y="1389"/>
                    <a:pt x="222" y="1425"/>
                    <a:pt x="259" y="1450"/>
                  </a:cubicBezTo>
                  <a:cubicBezTo>
                    <a:pt x="282" y="1468"/>
                    <a:pt x="309" y="1476"/>
                    <a:pt x="337" y="1476"/>
                  </a:cubicBezTo>
                  <a:cubicBezTo>
                    <a:pt x="386" y="1476"/>
                    <a:pt x="437" y="1452"/>
                    <a:pt x="468" y="1413"/>
                  </a:cubicBezTo>
                  <a:cubicBezTo>
                    <a:pt x="542" y="1315"/>
                    <a:pt x="591" y="1204"/>
                    <a:pt x="603" y="1094"/>
                  </a:cubicBezTo>
                  <a:cubicBezTo>
                    <a:pt x="615" y="1044"/>
                    <a:pt x="628" y="983"/>
                    <a:pt x="628" y="934"/>
                  </a:cubicBezTo>
                  <a:cubicBezTo>
                    <a:pt x="628" y="774"/>
                    <a:pt x="615" y="614"/>
                    <a:pt x="566" y="467"/>
                  </a:cubicBezTo>
                  <a:cubicBezTo>
                    <a:pt x="542" y="393"/>
                    <a:pt x="517" y="320"/>
                    <a:pt x="480" y="246"/>
                  </a:cubicBezTo>
                  <a:cubicBezTo>
                    <a:pt x="456" y="172"/>
                    <a:pt x="406" y="111"/>
                    <a:pt x="345" y="49"/>
                  </a:cubicBezTo>
                  <a:cubicBezTo>
                    <a:pt x="304" y="16"/>
                    <a:pt x="256" y="0"/>
                    <a:pt x="209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46;p62"/>
            <p:cNvSpPr/>
            <p:nvPr/>
          </p:nvSpPr>
          <p:spPr>
            <a:xfrm>
              <a:off x="7228496" y="1356958"/>
              <a:ext cx="55110" cy="55297"/>
            </a:xfrm>
            <a:custGeom>
              <a:avLst/>
              <a:gdLst/>
              <a:ahLst/>
              <a:cxnLst/>
              <a:rect l="l" t="t" r="r" b="b"/>
              <a:pathLst>
                <a:path w="1469" h="1474" extrusionOk="0">
                  <a:moveTo>
                    <a:pt x="134" y="0"/>
                  </a:moveTo>
                  <a:cubicBezTo>
                    <a:pt x="103" y="0"/>
                    <a:pt x="72" y="18"/>
                    <a:pt x="62" y="58"/>
                  </a:cubicBezTo>
                  <a:cubicBezTo>
                    <a:pt x="13" y="304"/>
                    <a:pt x="0" y="562"/>
                    <a:pt x="50" y="808"/>
                  </a:cubicBezTo>
                  <a:cubicBezTo>
                    <a:pt x="62" y="1017"/>
                    <a:pt x="148" y="1201"/>
                    <a:pt x="283" y="1348"/>
                  </a:cubicBezTo>
                  <a:cubicBezTo>
                    <a:pt x="374" y="1436"/>
                    <a:pt x="473" y="1473"/>
                    <a:pt x="572" y="1473"/>
                  </a:cubicBezTo>
                  <a:cubicBezTo>
                    <a:pt x="858" y="1473"/>
                    <a:pt x="1147" y="1165"/>
                    <a:pt x="1266" y="918"/>
                  </a:cubicBezTo>
                  <a:cubicBezTo>
                    <a:pt x="1377" y="660"/>
                    <a:pt x="1438" y="390"/>
                    <a:pt x="1463" y="120"/>
                  </a:cubicBezTo>
                  <a:cubicBezTo>
                    <a:pt x="1469" y="70"/>
                    <a:pt x="1432" y="46"/>
                    <a:pt x="1392" y="46"/>
                  </a:cubicBezTo>
                  <a:cubicBezTo>
                    <a:pt x="1352" y="46"/>
                    <a:pt x="1309" y="70"/>
                    <a:pt x="1303" y="120"/>
                  </a:cubicBezTo>
                  <a:lnTo>
                    <a:pt x="1315" y="120"/>
                  </a:lnTo>
                  <a:cubicBezTo>
                    <a:pt x="1266" y="501"/>
                    <a:pt x="1192" y="918"/>
                    <a:pt x="885" y="1176"/>
                  </a:cubicBezTo>
                  <a:cubicBezTo>
                    <a:pt x="803" y="1251"/>
                    <a:pt x="687" y="1314"/>
                    <a:pt x="575" y="1314"/>
                  </a:cubicBezTo>
                  <a:cubicBezTo>
                    <a:pt x="520" y="1314"/>
                    <a:pt x="467" y="1299"/>
                    <a:pt x="418" y="1262"/>
                  </a:cubicBezTo>
                  <a:cubicBezTo>
                    <a:pt x="308" y="1139"/>
                    <a:pt x="234" y="992"/>
                    <a:pt x="209" y="832"/>
                  </a:cubicBezTo>
                  <a:cubicBezTo>
                    <a:pt x="160" y="587"/>
                    <a:pt x="160" y="341"/>
                    <a:pt x="209" y="95"/>
                  </a:cubicBezTo>
                  <a:cubicBezTo>
                    <a:pt x="224" y="37"/>
                    <a:pt x="178" y="0"/>
                    <a:pt x="134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47;p62"/>
            <p:cNvSpPr/>
            <p:nvPr/>
          </p:nvSpPr>
          <p:spPr>
            <a:xfrm>
              <a:off x="7129832" y="1336587"/>
              <a:ext cx="51696" cy="58598"/>
            </a:xfrm>
            <a:custGeom>
              <a:avLst/>
              <a:gdLst/>
              <a:ahLst/>
              <a:cxnLst/>
              <a:rect l="l" t="t" r="r" b="b"/>
              <a:pathLst>
                <a:path w="1378" h="1562" extrusionOk="0">
                  <a:moveTo>
                    <a:pt x="236" y="0"/>
                  </a:moveTo>
                  <a:cubicBezTo>
                    <a:pt x="206" y="0"/>
                    <a:pt x="175" y="15"/>
                    <a:pt x="161" y="48"/>
                  </a:cubicBezTo>
                  <a:cubicBezTo>
                    <a:pt x="75" y="294"/>
                    <a:pt x="25" y="540"/>
                    <a:pt x="25" y="798"/>
                  </a:cubicBezTo>
                  <a:cubicBezTo>
                    <a:pt x="1" y="1019"/>
                    <a:pt x="75" y="1240"/>
                    <a:pt x="210" y="1412"/>
                  </a:cubicBezTo>
                  <a:cubicBezTo>
                    <a:pt x="300" y="1510"/>
                    <a:pt x="423" y="1562"/>
                    <a:pt x="546" y="1562"/>
                  </a:cubicBezTo>
                  <a:cubicBezTo>
                    <a:pt x="625" y="1562"/>
                    <a:pt x="704" y="1541"/>
                    <a:pt x="775" y="1498"/>
                  </a:cubicBezTo>
                  <a:cubicBezTo>
                    <a:pt x="959" y="1400"/>
                    <a:pt x="1119" y="1240"/>
                    <a:pt x="1217" y="1044"/>
                  </a:cubicBezTo>
                  <a:cubicBezTo>
                    <a:pt x="1328" y="822"/>
                    <a:pt x="1377" y="577"/>
                    <a:pt x="1353" y="331"/>
                  </a:cubicBezTo>
                  <a:cubicBezTo>
                    <a:pt x="1353" y="282"/>
                    <a:pt x="1313" y="257"/>
                    <a:pt x="1274" y="257"/>
                  </a:cubicBezTo>
                  <a:cubicBezTo>
                    <a:pt x="1236" y="257"/>
                    <a:pt x="1199" y="282"/>
                    <a:pt x="1205" y="331"/>
                  </a:cubicBezTo>
                  <a:lnTo>
                    <a:pt x="1217" y="331"/>
                  </a:lnTo>
                  <a:cubicBezTo>
                    <a:pt x="1230" y="564"/>
                    <a:pt x="1180" y="798"/>
                    <a:pt x="1058" y="1007"/>
                  </a:cubicBezTo>
                  <a:cubicBezTo>
                    <a:pt x="962" y="1175"/>
                    <a:pt x="784" y="1413"/>
                    <a:pt x="558" y="1413"/>
                  </a:cubicBezTo>
                  <a:cubicBezTo>
                    <a:pt x="553" y="1413"/>
                    <a:pt x="547" y="1412"/>
                    <a:pt x="542" y="1412"/>
                  </a:cubicBezTo>
                  <a:cubicBezTo>
                    <a:pt x="284" y="1400"/>
                    <a:pt x="198" y="1105"/>
                    <a:pt x="185" y="896"/>
                  </a:cubicBezTo>
                  <a:cubicBezTo>
                    <a:pt x="173" y="626"/>
                    <a:pt x="222" y="355"/>
                    <a:pt x="308" y="97"/>
                  </a:cubicBezTo>
                  <a:cubicBezTo>
                    <a:pt x="331" y="37"/>
                    <a:pt x="284" y="0"/>
                    <a:pt x="23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48;p62"/>
            <p:cNvSpPr/>
            <p:nvPr/>
          </p:nvSpPr>
          <p:spPr>
            <a:xfrm>
              <a:off x="7181603" y="1327321"/>
              <a:ext cx="31250" cy="106580"/>
            </a:xfrm>
            <a:custGeom>
              <a:avLst/>
              <a:gdLst/>
              <a:ahLst/>
              <a:cxnLst/>
              <a:rect l="l" t="t" r="r" b="b"/>
              <a:pathLst>
                <a:path w="833" h="2841" extrusionOk="0">
                  <a:moveTo>
                    <a:pt x="716" y="0"/>
                  </a:moveTo>
                  <a:cubicBezTo>
                    <a:pt x="676" y="0"/>
                    <a:pt x="636" y="25"/>
                    <a:pt x="636" y="74"/>
                  </a:cubicBezTo>
                  <a:lnTo>
                    <a:pt x="648" y="74"/>
                  </a:lnTo>
                  <a:cubicBezTo>
                    <a:pt x="685" y="996"/>
                    <a:pt x="476" y="1917"/>
                    <a:pt x="34" y="2728"/>
                  </a:cubicBezTo>
                  <a:cubicBezTo>
                    <a:pt x="0" y="2787"/>
                    <a:pt x="47" y="2840"/>
                    <a:pt x="96" y="2840"/>
                  </a:cubicBezTo>
                  <a:cubicBezTo>
                    <a:pt x="119" y="2840"/>
                    <a:pt x="141" y="2829"/>
                    <a:pt x="157" y="2802"/>
                  </a:cubicBezTo>
                  <a:cubicBezTo>
                    <a:pt x="624" y="1966"/>
                    <a:pt x="833" y="1020"/>
                    <a:pt x="796" y="74"/>
                  </a:cubicBezTo>
                  <a:cubicBezTo>
                    <a:pt x="796" y="25"/>
                    <a:pt x="756" y="0"/>
                    <a:pt x="71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49;p62"/>
            <p:cNvSpPr/>
            <p:nvPr/>
          </p:nvSpPr>
          <p:spPr>
            <a:xfrm>
              <a:off x="7156130" y="1422721"/>
              <a:ext cx="67602" cy="52671"/>
            </a:xfrm>
            <a:custGeom>
              <a:avLst/>
              <a:gdLst/>
              <a:ahLst/>
              <a:cxnLst/>
              <a:rect l="l" t="t" r="r" b="b"/>
              <a:pathLst>
                <a:path w="1802" h="1404" extrusionOk="0">
                  <a:moveTo>
                    <a:pt x="157" y="1"/>
                  </a:moveTo>
                  <a:cubicBezTo>
                    <a:pt x="120" y="1"/>
                    <a:pt x="80" y="25"/>
                    <a:pt x="74" y="75"/>
                  </a:cubicBezTo>
                  <a:cubicBezTo>
                    <a:pt x="13" y="517"/>
                    <a:pt x="0" y="1058"/>
                    <a:pt x="443" y="1316"/>
                  </a:cubicBezTo>
                  <a:cubicBezTo>
                    <a:pt x="545" y="1377"/>
                    <a:pt x="646" y="1404"/>
                    <a:pt x="743" y="1404"/>
                  </a:cubicBezTo>
                  <a:cubicBezTo>
                    <a:pt x="1051" y="1404"/>
                    <a:pt x="1319" y="1135"/>
                    <a:pt x="1487" y="873"/>
                  </a:cubicBezTo>
                  <a:cubicBezTo>
                    <a:pt x="1635" y="640"/>
                    <a:pt x="1745" y="382"/>
                    <a:pt x="1794" y="124"/>
                  </a:cubicBezTo>
                  <a:cubicBezTo>
                    <a:pt x="1802" y="63"/>
                    <a:pt x="1748" y="21"/>
                    <a:pt x="1701" y="21"/>
                  </a:cubicBezTo>
                  <a:cubicBezTo>
                    <a:pt x="1671" y="21"/>
                    <a:pt x="1644" y="37"/>
                    <a:pt x="1635" y="75"/>
                  </a:cubicBezTo>
                  <a:lnTo>
                    <a:pt x="1647" y="75"/>
                  </a:lnTo>
                  <a:cubicBezTo>
                    <a:pt x="1598" y="333"/>
                    <a:pt x="1499" y="578"/>
                    <a:pt x="1352" y="800"/>
                  </a:cubicBezTo>
                  <a:cubicBezTo>
                    <a:pt x="1229" y="996"/>
                    <a:pt x="1032" y="1217"/>
                    <a:pt x="787" y="1242"/>
                  </a:cubicBezTo>
                  <a:cubicBezTo>
                    <a:pt x="777" y="1242"/>
                    <a:pt x="768" y="1243"/>
                    <a:pt x="759" y="1243"/>
                  </a:cubicBezTo>
                  <a:cubicBezTo>
                    <a:pt x="548" y="1243"/>
                    <a:pt x="353" y="1110"/>
                    <a:pt x="271" y="910"/>
                  </a:cubicBezTo>
                  <a:cubicBezTo>
                    <a:pt x="148" y="652"/>
                    <a:pt x="185" y="345"/>
                    <a:pt x="221" y="75"/>
                  </a:cubicBezTo>
                  <a:cubicBezTo>
                    <a:pt x="228" y="25"/>
                    <a:pt x="194" y="1"/>
                    <a:pt x="15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loud 1"/>
          <p:cNvSpPr/>
          <p:nvPr/>
        </p:nvSpPr>
        <p:spPr>
          <a:xfrm>
            <a:off x="3151046" y="2944801"/>
            <a:ext cx="2377607" cy="793083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0736" y="3092848"/>
            <a:ext cx="194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NỘI NĂNG </a:t>
            </a:r>
          </a:p>
        </p:txBody>
      </p:sp>
    </p:spTree>
    <p:extLst>
      <p:ext uri="{BB962C8B-B14F-4D97-AF65-F5344CB8AC3E}">
        <p14:creationId xmlns:p14="http://schemas.microsoft.com/office/powerpoint/2010/main" val="33059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7"/>
          <p:cNvSpPr txBox="1">
            <a:spLocks noGrp="1"/>
          </p:cNvSpPr>
          <p:nvPr>
            <p:ph type="title"/>
          </p:nvPr>
        </p:nvSpPr>
        <p:spPr>
          <a:xfrm>
            <a:off x="1667951" y="529430"/>
            <a:ext cx="5738689" cy="111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NỘI NĂNG LÀ GÌ ?</a:t>
            </a:r>
            <a:endParaRPr sz="45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91" name="Google Shape;891;p47"/>
          <p:cNvSpPr txBox="1">
            <a:spLocks noGrp="1"/>
          </p:cNvSpPr>
          <p:nvPr>
            <p:ph type="subTitle" idx="1"/>
          </p:nvPr>
        </p:nvSpPr>
        <p:spPr>
          <a:xfrm>
            <a:off x="1251904" y="1980278"/>
            <a:ext cx="2548455" cy="111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NỘI NĂNG 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21358" y="1934219"/>
            <a:ext cx="439236" cy="4653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66748" y="1534109"/>
            <a:ext cx="199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Nội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Bên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707750" y="2876890"/>
            <a:ext cx="334202" cy="52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39721" y="3413825"/>
            <a:ext cx="263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Năng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Năng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lượng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5218109" y="1663912"/>
            <a:ext cx="357031" cy="2009550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61078" y="1534109"/>
            <a:ext cx="2088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Nội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năng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  <a:p>
            <a:r>
              <a:rPr lang="en-US" sz="2000" dirty="0">
                <a:solidFill>
                  <a:schemeClr val="bg1"/>
                </a:solidFill>
              </a:rPr>
              <a:t>+) </a:t>
            </a:r>
            <a:r>
              <a:rPr lang="en-US" sz="2000" dirty="0" err="1">
                <a:solidFill>
                  <a:schemeClr val="bg1"/>
                </a:solidFill>
              </a:rPr>
              <a:t>Là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dạng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năng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lượng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bên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của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hệ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+) </a:t>
            </a:r>
            <a:r>
              <a:rPr lang="en-US" sz="2000" dirty="0" err="1">
                <a:solidFill>
                  <a:schemeClr val="bg1"/>
                </a:solidFill>
              </a:rPr>
              <a:t>Kí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hiệu</a:t>
            </a:r>
            <a:r>
              <a:rPr lang="en-US" sz="2000" dirty="0">
                <a:solidFill>
                  <a:schemeClr val="bg1"/>
                </a:solidFill>
              </a:rPr>
              <a:t>: U</a:t>
            </a:r>
          </a:p>
          <a:p>
            <a:r>
              <a:rPr lang="en-US" sz="2000" dirty="0">
                <a:solidFill>
                  <a:schemeClr val="bg1"/>
                </a:solidFill>
              </a:rPr>
              <a:t>+) U = F(T,V)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0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  <p:bldP spid="891" grpId="0" build="p"/>
      <p:bldP spid="5" grpId="0"/>
      <p:bldP spid="11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2"/>
          <p:cNvSpPr/>
          <p:nvPr/>
        </p:nvSpPr>
        <p:spPr>
          <a:xfrm>
            <a:off x="4831931" y="540147"/>
            <a:ext cx="2563786" cy="2202257"/>
          </a:xfrm>
          <a:custGeom>
            <a:avLst/>
            <a:gdLst/>
            <a:ahLst/>
            <a:cxnLst/>
            <a:rect l="l" t="t" r="r" b="b"/>
            <a:pathLst>
              <a:path w="5466" h="4434" extrusionOk="0">
                <a:moveTo>
                  <a:pt x="2719" y="0"/>
                </a:moveTo>
                <a:cubicBezTo>
                  <a:pt x="2387" y="0"/>
                  <a:pt x="2057" y="40"/>
                  <a:pt x="1743" y="136"/>
                </a:cubicBezTo>
                <a:cubicBezTo>
                  <a:pt x="1195" y="308"/>
                  <a:pt x="693" y="658"/>
                  <a:pt x="429" y="1159"/>
                </a:cubicBezTo>
                <a:cubicBezTo>
                  <a:pt x="0" y="1945"/>
                  <a:pt x="218" y="2928"/>
                  <a:pt x="647" y="3714"/>
                </a:cubicBezTo>
                <a:cubicBezTo>
                  <a:pt x="818" y="4016"/>
                  <a:pt x="1002" y="4292"/>
                  <a:pt x="1336" y="4431"/>
                </a:cubicBezTo>
                <a:lnTo>
                  <a:pt x="1336" y="4431"/>
                </a:lnTo>
                <a:cubicBezTo>
                  <a:pt x="1291" y="4407"/>
                  <a:pt x="1254" y="4221"/>
                  <a:pt x="1241" y="4182"/>
                </a:cubicBezTo>
                <a:cubicBezTo>
                  <a:pt x="1175" y="3951"/>
                  <a:pt x="1241" y="3707"/>
                  <a:pt x="1419" y="3549"/>
                </a:cubicBezTo>
                <a:cubicBezTo>
                  <a:pt x="1518" y="3463"/>
                  <a:pt x="1630" y="3397"/>
                  <a:pt x="1749" y="3351"/>
                </a:cubicBezTo>
                <a:cubicBezTo>
                  <a:pt x="1960" y="3272"/>
                  <a:pt x="2178" y="3219"/>
                  <a:pt x="2403" y="3192"/>
                </a:cubicBezTo>
                <a:cubicBezTo>
                  <a:pt x="2766" y="3140"/>
                  <a:pt x="3122" y="3107"/>
                  <a:pt x="3485" y="3093"/>
                </a:cubicBezTo>
                <a:cubicBezTo>
                  <a:pt x="3974" y="3054"/>
                  <a:pt x="4469" y="3014"/>
                  <a:pt x="4911" y="2809"/>
                </a:cubicBezTo>
                <a:cubicBezTo>
                  <a:pt x="5089" y="2737"/>
                  <a:pt x="5241" y="2618"/>
                  <a:pt x="5353" y="2460"/>
                </a:cubicBezTo>
                <a:cubicBezTo>
                  <a:pt x="5432" y="2308"/>
                  <a:pt x="5465" y="2130"/>
                  <a:pt x="5459" y="1958"/>
                </a:cubicBezTo>
                <a:cubicBezTo>
                  <a:pt x="5432" y="1364"/>
                  <a:pt x="5135" y="816"/>
                  <a:pt x="4647" y="473"/>
                </a:cubicBezTo>
                <a:cubicBezTo>
                  <a:pt x="4290" y="229"/>
                  <a:pt x="3861" y="116"/>
                  <a:pt x="3432" y="57"/>
                </a:cubicBezTo>
                <a:cubicBezTo>
                  <a:pt x="3197" y="21"/>
                  <a:pt x="2958" y="0"/>
                  <a:pt x="2719" y="0"/>
                </a:cubicBezTo>
                <a:close/>
                <a:moveTo>
                  <a:pt x="1336" y="4431"/>
                </a:moveTo>
                <a:lnTo>
                  <a:pt x="1336" y="4431"/>
                </a:lnTo>
                <a:cubicBezTo>
                  <a:pt x="1337" y="4432"/>
                  <a:pt x="1339" y="4433"/>
                  <a:pt x="1340" y="4433"/>
                </a:cubicBezTo>
                <a:cubicBezTo>
                  <a:pt x="1339" y="4433"/>
                  <a:pt x="1337" y="4432"/>
                  <a:pt x="1336" y="4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0" name="Google Shape;640;p42"/>
          <p:cNvSpPr txBox="1">
            <a:spLocks noGrp="1"/>
          </p:cNvSpPr>
          <p:nvPr>
            <p:ph type="title"/>
          </p:nvPr>
        </p:nvSpPr>
        <p:spPr>
          <a:xfrm>
            <a:off x="720000" y="91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400" b="1" dirty="0">
                <a:latin typeface="Roboto" panose="02000000000000000000" pitchFamily="2" charset="0"/>
                <a:ea typeface="Roboto" panose="02000000000000000000" pitchFamily="2" charset="0"/>
              </a:rPr>
              <a:t>NỘI NĂNG </a:t>
            </a:r>
            <a:endParaRPr sz="3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41" name="Google Shape;641;p42"/>
          <p:cNvGrpSpPr/>
          <p:nvPr/>
        </p:nvGrpSpPr>
        <p:grpSpPr>
          <a:xfrm>
            <a:off x="-74818" y="532263"/>
            <a:ext cx="2876547" cy="6208261"/>
            <a:chOff x="719916" y="1470253"/>
            <a:chExt cx="2147799" cy="4635452"/>
          </a:xfrm>
        </p:grpSpPr>
        <p:sp>
          <p:nvSpPr>
            <p:cNvPr id="642" name="Google Shape;642;p42"/>
            <p:cNvSpPr/>
            <p:nvPr/>
          </p:nvSpPr>
          <p:spPr>
            <a:xfrm flipH="1">
              <a:off x="947022" y="4382097"/>
              <a:ext cx="714971" cy="1579188"/>
            </a:xfrm>
            <a:custGeom>
              <a:avLst/>
              <a:gdLst/>
              <a:ahLst/>
              <a:cxnLst/>
              <a:rect l="l" t="t" r="r" b="b"/>
              <a:pathLst>
                <a:path w="3718" h="8212" extrusionOk="0">
                  <a:moveTo>
                    <a:pt x="1757" y="1"/>
                  </a:moveTo>
                  <a:lnTo>
                    <a:pt x="1" y="542"/>
                  </a:lnTo>
                  <a:cubicBezTo>
                    <a:pt x="140" y="1492"/>
                    <a:pt x="338" y="2436"/>
                    <a:pt x="608" y="3360"/>
                  </a:cubicBezTo>
                  <a:cubicBezTo>
                    <a:pt x="1486" y="6397"/>
                    <a:pt x="2786" y="8212"/>
                    <a:pt x="2786" y="8212"/>
                  </a:cubicBezTo>
                  <a:lnTo>
                    <a:pt x="3717" y="7928"/>
                  </a:lnTo>
                  <a:cubicBezTo>
                    <a:pt x="3717" y="7928"/>
                    <a:pt x="2569" y="6159"/>
                    <a:pt x="2021" y="3426"/>
                  </a:cubicBezTo>
                  <a:cubicBezTo>
                    <a:pt x="1790" y="2298"/>
                    <a:pt x="1704" y="1149"/>
                    <a:pt x="1757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 flipH="1">
              <a:off x="1656609" y="4408827"/>
              <a:ext cx="410176" cy="1583034"/>
            </a:xfrm>
            <a:custGeom>
              <a:avLst/>
              <a:gdLst/>
              <a:ahLst/>
              <a:cxnLst/>
              <a:rect l="l" t="t" r="r" b="b"/>
              <a:pathLst>
                <a:path w="2133" h="8232" extrusionOk="0">
                  <a:moveTo>
                    <a:pt x="1908" y="0"/>
                  </a:moveTo>
                  <a:lnTo>
                    <a:pt x="80" y="152"/>
                  </a:lnTo>
                  <a:cubicBezTo>
                    <a:pt x="14" y="970"/>
                    <a:pt x="0" y="1796"/>
                    <a:pt x="47" y="2621"/>
                  </a:cubicBezTo>
                  <a:cubicBezTo>
                    <a:pt x="205" y="6000"/>
                    <a:pt x="1162" y="8231"/>
                    <a:pt x="1162" y="8231"/>
                  </a:cubicBezTo>
                  <a:lnTo>
                    <a:pt x="2132" y="8145"/>
                  </a:lnTo>
                  <a:cubicBezTo>
                    <a:pt x="2132" y="8145"/>
                    <a:pt x="1307" y="5987"/>
                    <a:pt x="1452" y="3010"/>
                  </a:cubicBezTo>
                  <a:cubicBezTo>
                    <a:pt x="1492" y="1994"/>
                    <a:pt x="1644" y="984"/>
                    <a:pt x="1908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 flipH="1">
              <a:off x="1737952" y="2819640"/>
              <a:ext cx="996499" cy="679212"/>
            </a:xfrm>
            <a:custGeom>
              <a:avLst/>
              <a:gdLst/>
              <a:ahLst/>
              <a:cxnLst/>
              <a:rect l="l" t="t" r="r" b="b"/>
              <a:pathLst>
                <a:path w="5182" h="3532" extrusionOk="0">
                  <a:moveTo>
                    <a:pt x="3334" y="0"/>
                  </a:moveTo>
                  <a:cubicBezTo>
                    <a:pt x="1796" y="594"/>
                    <a:pt x="0" y="3215"/>
                    <a:pt x="0" y="3215"/>
                  </a:cubicBezTo>
                  <a:lnTo>
                    <a:pt x="482" y="3532"/>
                  </a:lnTo>
                  <a:cubicBezTo>
                    <a:pt x="482" y="3532"/>
                    <a:pt x="2825" y="1201"/>
                    <a:pt x="4007" y="1063"/>
                  </a:cubicBezTo>
                  <a:cubicBezTo>
                    <a:pt x="5182" y="924"/>
                    <a:pt x="3334" y="0"/>
                    <a:pt x="3334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 flipH="1">
              <a:off x="2583303" y="3346164"/>
              <a:ext cx="284412" cy="329414"/>
            </a:xfrm>
            <a:custGeom>
              <a:avLst/>
              <a:gdLst/>
              <a:ahLst/>
              <a:cxnLst/>
              <a:rect l="l" t="t" r="r" b="b"/>
              <a:pathLst>
                <a:path w="1479" h="1713" extrusionOk="0">
                  <a:moveTo>
                    <a:pt x="941" y="1"/>
                  </a:moveTo>
                  <a:cubicBezTo>
                    <a:pt x="940" y="1"/>
                    <a:pt x="939" y="1"/>
                    <a:pt x="938" y="1"/>
                  </a:cubicBezTo>
                  <a:cubicBezTo>
                    <a:pt x="872" y="28"/>
                    <a:pt x="693" y="364"/>
                    <a:pt x="693" y="364"/>
                  </a:cubicBezTo>
                  <a:cubicBezTo>
                    <a:pt x="528" y="430"/>
                    <a:pt x="0" y="1447"/>
                    <a:pt x="66" y="1520"/>
                  </a:cubicBezTo>
                  <a:cubicBezTo>
                    <a:pt x="130" y="1589"/>
                    <a:pt x="695" y="1713"/>
                    <a:pt x="852" y="1713"/>
                  </a:cubicBezTo>
                  <a:cubicBezTo>
                    <a:pt x="875" y="1713"/>
                    <a:pt x="889" y="1710"/>
                    <a:pt x="891" y="1704"/>
                  </a:cubicBezTo>
                  <a:lnTo>
                    <a:pt x="1261" y="1051"/>
                  </a:lnTo>
                  <a:lnTo>
                    <a:pt x="1202" y="714"/>
                  </a:lnTo>
                  <a:cubicBezTo>
                    <a:pt x="1202" y="714"/>
                    <a:pt x="1479" y="622"/>
                    <a:pt x="1466" y="589"/>
                  </a:cubicBezTo>
                  <a:cubicBezTo>
                    <a:pt x="1453" y="556"/>
                    <a:pt x="1019" y="1"/>
                    <a:pt x="941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 flipH="1">
              <a:off x="1642763" y="5898787"/>
              <a:ext cx="507864" cy="206917"/>
            </a:xfrm>
            <a:custGeom>
              <a:avLst/>
              <a:gdLst/>
              <a:ahLst/>
              <a:cxnLst/>
              <a:rect l="l" t="t" r="r" b="b"/>
              <a:pathLst>
                <a:path w="2641" h="1076" extrusionOk="0">
                  <a:moveTo>
                    <a:pt x="2480" y="0"/>
                  </a:moveTo>
                  <a:cubicBezTo>
                    <a:pt x="2476" y="0"/>
                    <a:pt x="2473" y="1"/>
                    <a:pt x="2469" y="1"/>
                  </a:cubicBezTo>
                  <a:lnTo>
                    <a:pt x="1479" y="61"/>
                  </a:lnTo>
                  <a:cubicBezTo>
                    <a:pt x="1420" y="61"/>
                    <a:pt x="1367" y="80"/>
                    <a:pt x="1321" y="120"/>
                  </a:cubicBezTo>
                  <a:cubicBezTo>
                    <a:pt x="997" y="391"/>
                    <a:pt x="615" y="576"/>
                    <a:pt x="205" y="648"/>
                  </a:cubicBezTo>
                  <a:cubicBezTo>
                    <a:pt x="47" y="668"/>
                    <a:pt x="1" y="1031"/>
                    <a:pt x="370" y="1071"/>
                  </a:cubicBezTo>
                  <a:cubicBezTo>
                    <a:pt x="468" y="1074"/>
                    <a:pt x="565" y="1076"/>
                    <a:pt x="662" y="1076"/>
                  </a:cubicBezTo>
                  <a:cubicBezTo>
                    <a:pt x="954" y="1076"/>
                    <a:pt x="1245" y="1061"/>
                    <a:pt x="1532" y="1031"/>
                  </a:cubicBezTo>
                  <a:cubicBezTo>
                    <a:pt x="1968" y="1011"/>
                    <a:pt x="2139" y="1018"/>
                    <a:pt x="2482" y="1005"/>
                  </a:cubicBezTo>
                  <a:lnTo>
                    <a:pt x="2496" y="1005"/>
                  </a:lnTo>
                  <a:cubicBezTo>
                    <a:pt x="2581" y="991"/>
                    <a:pt x="2641" y="919"/>
                    <a:pt x="2634" y="840"/>
                  </a:cubicBezTo>
                  <a:lnTo>
                    <a:pt x="2535" y="54"/>
                  </a:lnTo>
                  <a:cubicBezTo>
                    <a:pt x="2535" y="25"/>
                    <a:pt x="2509" y="0"/>
                    <a:pt x="248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 flipH="1">
              <a:off x="1876216" y="5901095"/>
              <a:ext cx="89035" cy="42883"/>
            </a:xfrm>
            <a:custGeom>
              <a:avLst/>
              <a:gdLst/>
              <a:ahLst/>
              <a:cxnLst/>
              <a:rect l="l" t="t" r="r" b="b"/>
              <a:pathLst>
                <a:path w="463" h="223" extrusionOk="0">
                  <a:moveTo>
                    <a:pt x="73" y="55"/>
                  </a:moveTo>
                  <a:lnTo>
                    <a:pt x="73" y="62"/>
                  </a:lnTo>
                  <a:cubicBezTo>
                    <a:pt x="82" y="58"/>
                    <a:pt x="94" y="56"/>
                    <a:pt x="107" y="56"/>
                  </a:cubicBezTo>
                  <a:cubicBezTo>
                    <a:pt x="177" y="56"/>
                    <a:pt x="295" y="110"/>
                    <a:pt x="390" y="154"/>
                  </a:cubicBezTo>
                  <a:cubicBezTo>
                    <a:pt x="311" y="174"/>
                    <a:pt x="241" y="184"/>
                    <a:pt x="187" y="184"/>
                  </a:cubicBezTo>
                  <a:cubicBezTo>
                    <a:pt x="132" y="184"/>
                    <a:pt x="93" y="174"/>
                    <a:pt x="73" y="154"/>
                  </a:cubicBezTo>
                  <a:cubicBezTo>
                    <a:pt x="53" y="134"/>
                    <a:pt x="47" y="108"/>
                    <a:pt x="53" y="82"/>
                  </a:cubicBezTo>
                  <a:cubicBezTo>
                    <a:pt x="53" y="68"/>
                    <a:pt x="60" y="55"/>
                    <a:pt x="73" y="55"/>
                  </a:cubicBezTo>
                  <a:close/>
                  <a:moveTo>
                    <a:pt x="102" y="0"/>
                  </a:moveTo>
                  <a:cubicBezTo>
                    <a:pt x="84" y="0"/>
                    <a:pt x="67" y="3"/>
                    <a:pt x="53" y="9"/>
                  </a:cubicBezTo>
                  <a:cubicBezTo>
                    <a:pt x="33" y="22"/>
                    <a:pt x="14" y="49"/>
                    <a:pt x="14" y="75"/>
                  </a:cubicBezTo>
                  <a:cubicBezTo>
                    <a:pt x="0" y="115"/>
                    <a:pt x="7" y="154"/>
                    <a:pt x="40" y="187"/>
                  </a:cubicBezTo>
                  <a:cubicBezTo>
                    <a:pt x="81" y="213"/>
                    <a:pt x="126" y="223"/>
                    <a:pt x="172" y="223"/>
                  </a:cubicBezTo>
                  <a:cubicBezTo>
                    <a:pt x="185" y="223"/>
                    <a:pt x="198" y="222"/>
                    <a:pt x="212" y="220"/>
                  </a:cubicBezTo>
                  <a:cubicBezTo>
                    <a:pt x="291" y="214"/>
                    <a:pt x="370" y="194"/>
                    <a:pt x="449" y="174"/>
                  </a:cubicBezTo>
                  <a:cubicBezTo>
                    <a:pt x="456" y="167"/>
                    <a:pt x="462" y="167"/>
                    <a:pt x="462" y="154"/>
                  </a:cubicBezTo>
                  <a:cubicBezTo>
                    <a:pt x="462" y="148"/>
                    <a:pt x="456" y="141"/>
                    <a:pt x="449" y="134"/>
                  </a:cubicBezTo>
                  <a:cubicBezTo>
                    <a:pt x="426" y="117"/>
                    <a:pt x="224" y="0"/>
                    <a:pt x="102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 flipH="1">
              <a:off x="1876216" y="5859173"/>
              <a:ext cx="50960" cy="75575"/>
            </a:xfrm>
            <a:custGeom>
              <a:avLst/>
              <a:gdLst/>
              <a:ahLst/>
              <a:cxnLst/>
              <a:rect l="l" t="t" r="r" b="b"/>
              <a:pathLst>
                <a:path w="265" h="393" extrusionOk="0">
                  <a:moveTo>
                    <a:pt x="93" y="49"/>
                  </a:moveTo>
                  <a:cubicBezTo>
                    <a:pt x="113" y="49"/>
                    <a:pt x="126" y="49"/>
                    <a:pt x="139" y="62"/>
                  </a:cubicBezTo>
                  <a:cubicBezTo>
                    <a:pt x="198" y="148"/>
                    <a:pt x="225" y="240"/>
                    <a:pt x="218" y="339"/>
                  </a:cubicBezTo>
                  <a:cubicBezTo>
                    <a:pt x="132" y="273"/>
                    <a:pt x="73" y="187"/>
                    <a:pt x="53" y="82"/>
                  </a:cubicBezTo>
                  <a:cubicBezTo>
                    <a:pt x="53" y="62"/>
                    <a:pt x="73" y="49"/>
                    <a:pt x="93" y="49"/>
                  </a:cubicBezTo>
                  <a:close/>
                  <a:moveTo>
                    <a:pt x="97" y="1"/>
                  </a:moveTo>
                  <a:cubicBezTo>
                    <a:pt x="91" y="1"/>
                    <a:pt x="85" y="1"/>
                    <a:pt x="80" y="3"/>
                  </a:cubicBezTo>
                  <a:cubicBezTo>
                    <a:pt x="47" y="9"/>
                    <a:pt x="20" y="36"/>
                    <a:pt x="14" y="69"/>
                  </a:cubicBezTo>
                  <a:cubicBezTo>
                    <a:pt x="0" y="168"/>
                    <a:pt x="139" y="346"/>
                    <a:pt x="231" y="392"/>
                  </a:cubicBezTo>
                  <a:lnTo>
                    <a:pt x="251" y="392"/>
                  </a:lnTo>
                  <a:cubicBezTo>
                    <a:pt x="258" y="385"/>
                    <a:pt x="264" y="379"/>
                    <a:pt x="264" y="372"/>
                  </a:cubicBezTo>
                  <a:cubicBezTo>
                    <a:pt x="258" y="366"/>
                    <a:pt x="264" y="108"/>
                    <a:pt x="172" y="29"/>
                  </a:cubicBezTo>
                  <a:cubicBezTo>
                    <a:pt x="150" y="13"/>
                    <a:pt x="124" y="1"/>
                    <a:pt x="97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 flipH="1">
              <a:off x="914139" y="5898787"/>
              <a:ext cx="507864" cy="206917"/>
            </a:xfrm>
            <a:custGeom>
              <a:avLst/>
              <a:gdLst/>
              <a:ahLst/>
              <a:cxnLst/>
              <a:rect l="l" t="t" r="r" b="b"/>
              <a:pathLst>
                <a:path w="2641" h="1076" extrusionOk="0">
                  <a:moveTo>
                    <a:pt x="2479" y="0"/>
                  </a:moveTo>
                  <a:cubicBezTo>
                    <a:pt x="2476" y="0"/>
                    <a:pt x="2472" y="1"/>
                    <a:pt x="2469" y="1"/>
                  </a:cubicBezTo>
                  <a:lnTo>
                    <a:pt x="1479" y="61"/>
                  </a:lnTo>
                  <a:cubicBezTo>
                    <a:pt x="1420" y="61"/>
                    <a:pt x="1367" y="80"/>
                    <a:pt x="1321" y="120"/>
                  </a:cubicBezTo>
                  <a:cubicBezTo>
                    <a:pt x="997" y="391"/>
                    <a:pt x="614" y="576"/>
                    <a:pt x="205" y="648"/>
                  </a:cubicBezTo>
                  <a:cubicBezTo>
                    <a:pt x="47" y="668"/>
                    <a:pt x="0" y="1031"/>
                    <a:pt x="370" y="1071"/>
                  </a:cubicBezTo>
                  <a:cubicBezTo>
                    <a:pt x="467" y="1074"/>
                    <a:pt x="565" y="1076"/>
                    <a:pt x="662" y="1076"/>
                  </a:cubicBezTo>
                  <a:cubicBezTo>
                    <a:pt x="954" y="1076"/>
                    <a:pt x="1245" y="1061"/>
                    <a:pt x="1532" y="1031"/>
                  </a:cubicBezTo>
                  <a:cubicBezTo>
                    <a:pt x="1967" y="1011"/>
                    <a:pt x="2139" y="1018"/>
                    <a:pt x="2482" y="1005"/>
                  </a:cubicBezTo>
                  <a:lnTo>
                    <a:pt x="2495" y="1005"/>
                  </a:lnTo>
                  <a:cubicBezTo>
                    <a:pt x="2581" y="991"/>
                    <a:pt x="2641" y="919"/>
                    <a:pt x="2634" y="840"/>
                  </a:cubicBezTo>
                  <a:lnTo>
                    <a:pt x="2535" y="54"/>
                  </a:lnTo>
                  <a:cubicBezTo>
                    <a:pt x="2535" y="25"/>
                    <a:pt x="2509" y="0"/>
                    <a:pt x="2479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 flipH="1">
              <a:off x="1147591" y="5901095"/>
              <a:ext cx="89035" cy="42883"/>
            </a:xfrm>
            <a:custGeom>
              <a:avLst/>
              <a:gdLst/>
              <a:ahLst/>
              <a:cxnLst/>
              <a:rect l="l" t="t" r="r" b="b"/>
              <a:pathLst>
                <a:path w="463" h="223" extrusionOk="0">
                  <a:moveTo>
                    <a:pt x="73" y="55"/>
                  </a:moveTo>
                  <a:lnTo>
                    <a:pt x="73" y="62"/>
                  </a:lnTo>
                  <a:cubicBezTo>
                    <a:pt x="82" y="58"/>
                    <a:pt x="94" y="56"/>
                    <a:pt x="107" y="56"/>
                  </a:cubicBezTo>
                  <a:cubicBezTo>
                    <a:pt x="179" y="56"/>
                    <a:pt x="300" y="110"/>
                    <a:pt x="390" y="154"/>
                  </a:cubicBezTo>
                  <a:cubicBezTo>
                    <a:pt x="310" y="174"/>
                    <a:pt x="241" y="184"/>
                    <a:pt x="187" y="184"/>
                  </a:cubicBezTo>
                  <a:cubicBezTo>
                    <a:pt x="132" y="184"/>
                    <a:pt x="92" y="174"/>
                    <a:pt x="73" y="154"/>
                  </a:cubicBezTo>
                  <a:cubicBezTo>
                    <a:pt x="53" y="134"/>
                    <a:pt x="46" y="108"/>
                    <a:pt x="53" y="82"/>
                  </a:cubicBezTo>
                  <a:cubicBezTo>
                    <a:pt x="53" y="68"/>
                    <a:pt x="59" y="55"/>
                    <a:pt x="73" y="55"/>
                  </a:cubicBezTo>
                  <a:close/>
                  <a:moveTo>
                    <a:pt x="102" y="0"/>
                  </a:moveTo>
                  <a:cubicBezTo>
                    <a:pt x="83" y="0"/>
                    <a:pt x="67" y="3"/>
                    <a:pt x="53" y="9"/>
                  </a:cubicBezTo>
                  <a:cubicBezTo>
                    <a:pt x="33" y="22"/>
                    <a:pt x="13" y="49"/>
                    <a:pt x="13" y="75"/>
                  </a:cubicBezTo>
                  <a:cubicBezTo>
                    <a:pt x="0" y="115"/>
                    <a:pt x="13" y="154"/>
                    <a:pt x="40" y="187"/>
                  </a:cubicBezTo>
                  <a:cubicBezTo>
                    <a:pt x="81" y="213"/>
                    <a:pt x="126" y="223"/>
                    <a:pt x="171" y="223"/>
                  </a:cubicBezTo>
                  <a:cubicBezTo>
                    <a:pt x="185" y="223"/>
                    <a:pt x="198" y="222"/>
                    <a:pt x="211" y="220"/>
                  </a:cubicBezTo>
                  <a:cubicBezTo>
                    <a:pt x="291" y="214"/>
                    <a:pt x="370" y="194"/>
                    <a:pt x="442" y="174"/>
                  </a:cubicBezTo>
                  <a:cubicBezTo>
                    <a:pt x="456" y="167"/>
                    <a:pt x="462" y="167"/>
                    <a:pt x="462" y="154"/>
                  </a:cubicBezTo>
                  <a:cubicBezTo>
                    <a:pt x="462" y="148"/>
                    <a:pt x="456" y="141"/>
                    <a:pt x="449" y="134"/>
                  </a:cubicBezTo>
                  <a:cubicBezTo>
                    <a:pt x="426" y="117"/>
                    <a:pt x="224" y="0"/>
                    <a:pt x="102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 flipH="1">
              <a:off x="1147591" y="5859173"/>
              <a:ext cx="50959" cy="75575"/>
            </a:xfrm>
            <a:custGeom>
              <a:avLst/>
              <a:gdLst/>
              <a:ahLst/>
              <a:cxnLst/>
              <a:rect l="l" t="t" r="r" b="b"/>
              <a:pathLst>
                <a:path w="265" h="393" extrusionOk="0">
                  <a:moveTo>
                    <a:pt x="99" y="49"/>
                  </a:moveTo>
                  <a:cubicBezTo>
                    <a:pt x="112" y="49"/>
                    <a:pt x="126" y="49"/>
                    <a:pt x="139" y="62"/>
                  </a:cubicBezTo>
                  <a:cubicBezTo>
                    <a:pt x="198" y="148"/>
                    <a:pt x="225" y="240"/>
                    <a:pt x="218" y="339"/>
                  </a:cubicBezTo>
                  <a:cubicBezTo>
                    <a:pt x="132" y="273"/>
                    <a:pt x="73" y="187"/>
                    <a:pt x="53" y="82"/>
                  </a:cubicBezTo>
                  <a:cubicBezTo>
                    <a:pt x="53" y="62"/>
                    <a:pt x="73" y="49"/>
                    <a:pt x="93" y="49"/>
                  </a:cubicBezTo>
                  <a:close/>
                  <a:moveTo>
                    <a:pt x="100" y="1"/>
                  </a:moveTo>
                  <a:cubicBezTo>
                    <a:pt x="95" y="1"/>
                    <a:pt x="91" y="1"/>
                    <a:pt x="86" y="3"/>
                  </a:cubicBezTo>
                  <a:cubicBezTo>
                    <a:pt x="46" y="9"/>
                    <a:pt x="20" y="36"/>
                    <a:pt x="13" y="69"/>
                  </a:cubicBezTo>
                  <a:cubicBezTo>
                    <a:pt x="0" y="168"/>
                    <a:pt x="139" y="346"/>
                    <a:pt x="231" y="392"/>
                  </a:cubicBezTo>
                  <a:lnTo>
                    <a:pt x="251" y="392"/>
                  </a:lnTo>
                  <a:cubicBezTo>
                    <a:pt x="258" y="385"/>
                    <a:pt x="264" y="379"/>
                    <a:pt x="264" y="372"/>
                  </a:cubicBezTo>
                  <a:cubicBezTo>
                    <a:pt x="264" y="366"/>
                    <a:pt x="264" y="108"/>
                    <a:pt x="172" y="29"/>
                  </a:cubicBezTo>
                  <a:cubicBezTo>
                    <a:pt x="150" y="13"/>
                    <a:pt x="124" y="1"/>
                    <a:pt x="100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 flipH="1">
              <a:off x="1022019" y="3658655"/>
              <a:ext cx="1293602" cy="1167853"/>
            </a:xfrm>
            <a:custGeom>
              <a:avLst/>
              <a:gdLst/>
              <a:ahLst/>
              <a:cxnLst/>
              <a:rect l="l" t="t" r="r" b="b"/>
              <a:pathLst>
                <a:path w="6727" h="6073" extrusionOk="0">
                  <a:moveTo>
                    <a:pt x="1182" y="0"/>
                  </a:moveTo>
                  <a:cubicBezTo>
                    <a:pt x="793" y="825"/>
                    <a:pt x="1" y="3644"/>
                    <a:pt x="119" y="5591"/>
                  </a:cubicBezTo>
                  <a:cubicBezTo>
                    <a:pt x="119" y="5591"/>
                    <a:pt x="865" y="6073"/>
                    <a:pt x="3347" y="6073"/>
                  </a:cubicBezTo>
                  <a:cubicBezTo>
                    <a:pt x="5387" y="6073"/>
                    <a:pt x="6727" y="5657"/>
                    <a:pt x="6727" y="5657"/>
                  </a:cubicBezTo>
                  <a:cubicBezTo>
                    <a:pt x="6456" y="4079"/>
                    <a:pt x="6199" y="211"/>
                    <a:pt x="5954" y="33"/>
                  </a:cubicBezTo>
                  <a:lnTo>
                    <a:pt x="1182" y="0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 flipH="1">
              <a:off x="1142591" y="3658655"/>
              <a:ext cx="977461" cy="105574"/>
            </a:xfrm>
            <a:custGeom>
              <a:avLst/>
              <a:gdLst/>
              <a:ahLst/>
              <a:cxnLst/>
              <a:rect l="l" t="t" r="r" b="b"/>
              <a:pathLst>
                <a:path w="5083" h="549" extrusionOk="0">
                  <a:moveTo>
                    <a:pt x="165" y="0"/>
                  </a:moveTo>
                  <a:lnTo>
                    <a:pt x="0" y="429"/>
                  </a:lnTo>
                  <a:lnTo>
                    <a:pt x="5083" y="548"/>
                  </a:lnTo>
                  <a:lnTo>
                    <a:pt x="5083" y="548"/>
                  </a:lnTo>
                  <a:lnTo>
                    <a:pt x="4997" y="9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 flipH="1">
              <a:off x="1141245" y="2689258"/>
              <a:ext cx="963615" cy="1015165"/>
            </a:xfrm>
            <a:custGeom>
              <a:avLst/>
              <a:gdLst/>
              <a:ahLst/>
              <a:cxnLst/>
              <a:rect l="l" t="t" r="r" b="b"/>
              <a:pathLst>
                <a:path w="5011" h="5279" extrusionOk="0">
                  <a:moveTo>
                    <a:pt x="2836" y="1"/>
                  </a:moveTo>
                  <a:cubicBezTo>
                    <a:pt x="2619" y="1"/>
                    <a:pt x="2380" y="10"/>
                    <a:pt x="2119" y="31"/>
                  </a:cubicBezTo>
                  <a:cubicBezTo>
                    <a:pt x="528" y="157"/>
                    <a:pt x="53" y="678"/>
                    <a:pt x="53" y="678"/>
                  </a:cubicBezTo>
                  <a:cubicBezTo>
                    <a:pt x="462" y="1952"/>
                    <a:pt x="99" y="4408"/>
                    <a:pt x="7" y="5002"/>
                  </a:cubicBezTo>
                  <a:cubicBezTo>
                    <a:pt x="7" y="5008"/>
                    <a:pt x="0" y="5008"/>
                    <a:pt x="0" y="5015"/>
                  </a:cubicBezTo>
                  <a:cubicBezTo>
                    <a:pt x="0" y="5081"/>
                    <a:pt x="53" y="5134"/>
                    <a:pt x="119" y="5134"/>
                  </a:cubicBezTo>
                  <a:lnTo>
                    <a:pt x="4878" y="5279"/>
                  </a:lnTo>
                  <a:cubicBezTo>
                    <a:pt x="4944" y="5279"/>
                    <a:pt x="4997" y="5233"/>
                    <a:pt x="5004" y="5167"/>
                  </a:cubicBezTo>
                  <a:cubicBezTo>
                    <a:pt x="5010" y="3503"/>
                    <a:pt x="4839" y="1853"/>
                    <a:pt x="4482" y="236"/>
                  </a:cubicBezTo>
                  <a:cubicBezTo>
                    <a:pt x="4482" y="236"/>
                    <a:pt x="3942" y="1"/>
                    <a:pt x="2836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 flipH="1">
              <a:off x="1510653" y="2435035"/>
              <a:ext cx="359409" cy="394797"/>
            </a:xfrm>
            <a:custGeom>
              <a:avLst/>
              <a:gdLst/>
              <a:ahLst/>
              <a:cxnLst/>
              <a:rect l="l" t="t" r="r" b="b"/>
              <a:pathLst>
                <a:path w="1869" h="2053" extrusionOk="0">
                  <a:moveTo>
                    <a:pt x="1684" y="0"/>
                  </a:moveTo>
                  <a:lnTo>
                    <a:pt x="528" y="429"/>
                  </a:lnTo>
                  <a:lnTo>
                    <a:pt x="0" y="627"/>
                  </a:lnTo>
                  <a:cubicBezTo>
                    <a:pt x="0" y="627"/>
                    <a:pt x="509" y="1083"/>
                    <a:pt x="271" y="1611"/>
                  </a:cubicBezTo>
                  <a:cubicBezTo>
                    <a:pt x="231" y="1690"/>
                    <a:pt x="185" y="1763"/>
                    <a:pt x="132" y="1829"/>
                  </a:cubicBezTo>
                  <a:lnTo>
                    <a:pt x="601" y="2053"/>
                  </a:lnTo>
                  <a:lnTo>
                    <a:pt x="1868" y="1604"/>
                  </a:lnTo>
                  <a:cubicBezTo>
                    <a:pt x="1868" y="1604"/>
                    <a:pt x="1255" y="1003"/>
                    <a:pt x="1684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 flipH="1">
              <a:off x="1576612" y="2517532"/>
              <a:ext cx="292296" cy="227302"/>
            </a:xfrm>
            <a:custGeom>
              <a:avLst/>
              <a:gdLst/>
              <a:ahLst/>
              <a:cxnLst/>
              <a:rect l="l" t="t" r="r" b="b"/>
              <a:pathLst>
                <a:path w="1520" h="1182" extrusionOk="0">
                  <a:moveTo>
                    <a:pt x="522" y="0"/>
                  </a:moveTo>
                  <a:lnTo>
                    <a:pt x="1" y="198"/>
                  </a:lnTo>
                  <a:cubicBezTo>
                    <a:pt x="1" y="198"/>
                    <a:pt x="503" y="654"/>
                    <a:pt x="272" y="1182"/>
                  </a:cubicBezTo>
                  <a:cubicBezTo>
                    <a:pt x="1064" y="1089"/>
                    <a:pt x="1519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 flipH="1">
              <a:off x="1727375" y="2685989"/>
              <a:ext cx="392677" cy="644790"/>
            </a:xfrm>
            <a:custGeom>
              <a:avLst/>
              <a:gdLst/>
              <a:ahLst/>
              <a:cxnLst/>
              <a:rect l="l" t="t" r="r" b="b"/>
              <a:pathLst>
                <a:path w="2042" h="3353" extrusionOk="0">
                  <a:moveTo>
                    <a:pt x="1147" y="1"/>
                  </a:moveTo>
                  <a:cubicBezTo>
                    <a:pt x="1111" y="1"/>
                    <a:pt x="1089" y="2"/>
                    <a:pt x="1089" y="2"/>
                  </a:cubicBezTo>
                  <a:cubicBezTo>
                    <a:pt x="1089" y="2"/>
                    <a:pt x="984" y="174"/>
                    <a:pt x="832" y="458"/>
                  </a:cubicBezTo>
                  <a:cubicBezTo>
                    <a:pt x="535" y="1045"/>
                    <a:pt x="79" y="2094"/>
                    <a:pt x="0" y="3190"/>
                  </a:cubicBezTo>
                  <a:cubicBezTo>
                    <a:pt x="0" y="3190"/>
                    <a:pt x="629" y="3353"/>
                    <a:pt x="780" y="3353"/>
                  </a:cubicBezTo>
                  <a:cubicBezTo>
                    <a:pt x="801" y="3353"/>
                    <a:pt x="813" y="3349"/>
                    <a:pt x="812" y="3342"/>
                  </a:cubicBezTo>
                  <a:cubicBezTo>
                    <a:pt x="805" y="3276"/>
                    <a:pt x="977" y="1738"/>
                    <a:pt x="1366" y="913"/>
                  </a:cubicBezTo>
                  <a:cubicBezTo>
                    <a:pt x="1426" y="788"/>
                    <a:pt x="1492" y="675"/>
                    <a:pt x="1584" y="570"/>
                  </a:cubicBezTo>
                  <a:cubicBezTo>
                    <a:pt x="2041" y="40"/>
                    <a:pt x="1356" y="1"/>
                    <a:pt x="1147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 flipH="1">
              <a:off x="1235280" y="2580223"/>
              <a:ext cx="789968" cy="277877"/>
            </a:xfrm>
            <a:custGeom>
              <a:avLst/>
              <a:gdLst/>
              <a:ahLst/>
              <a:cxnLst/>
              <a:rect l="l" t="t" r="r" b="b"/>
              <a:pathLst>
                <a:path w="4108" h="1445" extrusionOk="0">
                  <a:moveTo>
                    <a:pt x="2962" y="1"/>
                  </a:moveTo>
                  <a:cubicBezTo>
                    <a:pt x="2906" y="1"/>
                    <a:pt x="2834" y="15"/>
                    <a:pt x="2741" y="50"/>
                  </a:cubicBezTo>
                  <a:cubicBezTo>
                    <a:pt x="2128" y="288"/>
                    <a:pt x="722" y="354"/>
                    <a:pt x="722" y="354"/>
                  </a:cubicBezTo>
                  <a:cubicBezTo>
                    <a:pt x="333" y="473"/>
                    <a:pt x="552" y="706"/>
                    <a:pt x="637" y="706"/>
                  </a:cubicBezTo>
                  <a:cubicBezTo>
                    <a:pt x="641" y="706"/>
                    <a:pt x="645" y="705"/>
                    <a:pt x="649" y="704"/>
                  </a:cubicBezTo>
                  <a:cubicBezTo>
                    <a:pt x="650" y="704"/>
                    <a:pt x="651" y="704"/>
                    <a:pt x="651" y="704"/>
                  </a:cubicBezTo>
                  <a:cubicBezTo>
                    <a:pt x="704" y="704"/>
                    <a:pt x="0" y="1444"/>
                    <a:pt x="1424" y="1444"/>
                  </a:cubicBezTo>
                  <a:cubicBezTo>
                    <a:pt x="1578" y="1444"/>
                    <a:pt x="1756" y="1436"/>
                    <a:pt x="1962" y="1417"/>
                  </a:cubicBezTo>
                  <a:cubicBezTo>
                    <a:pt x="4108" y="1212"/>
                    <a:pt x="3058" y="466"/>
                    <a:pt x="3058" y="466"/>
                  </a:cubicBezTo>
                  <a:cubicBezTo>
                    <a:pt x="3058" y="466"/>
                    <a:pt x="3272" y="1"/>
                    <a:pt x="2962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 flipH="1">
              <a:off x="1669301" y="1912741"/>
              <a:ext cx="697088" cy="806709"/>
            </a:xfrm>
            <a:custGeom>
              <a:avLst/>
              <a:gdLst/>
              <a:ahLst/>
              <a:cxnLst/>
              <a:rect l="l" t="t" r="r" b="b"/>
              <a:pathLst>
                <a:path w="3625" h="4195" extrusionOk="0">
                  <a:moveTo>
                    <a:pt x="1441" y="1"/>
                  </a:moveTo>
                  <a:cubicBezTo>
                    <a:pt x="1382" y="1"/>
                    <a:pt x="1324" y="12"/>
                    <a:pt x="1268" y="36"/>
                  </a:cubicBezTo>
                  <a:cubicBezTo>
                    <a:pt x="324" y="446"/>
                    <a:pt x="390" y="1112"/>
                    <a:pt x="713" y="1627"/>
                  </a:cubicBezTo>
                  <a:cubicBezTo>
                    <a:pt x="1037" y="2142"/>
                    <a:pt x="779" y="2162"/>
                    <a:pt x="390" y="2531"/>
                  </a:cubicBezTo>
                  <a:cubicBezTo>
                    <a:pt x="1" y="2908"/>
                    <a:pt x="496" y="3020"/>
                    <a:pt x="713" y="3290"/>
                  </a:cubicBezTo>
                  <a:cubicBezTo>
                    <a:pt x="931" y="3561"/>
                    <a:pt x="73" y="3673"/>
                    <a:pt x="628" y="4195"/>
                  </a:cubicBezTo>
                  <a:cubicBezTo>
                    <a:pt x="628" y="4195"/>
                    <a:pt x="800" y="3943"/>
                    <a:pt x="1018" y="3943"/>
                  </a:cubicBezTo>
                  <a:cubicBezTo>
                    <a:pt x="1052" y="3943"/>
                    <a:pt x="1087" y="3949"/>
                    <a:pt x="1123" y="3964"/>
                  </a:cubicBezTo>
                  <a:cubicBezTo>
                    <a:pt x="1282" y="4034"/>
                    <a:pt x="1449" y="4067"/>
                    <a:pt x="1614" y="4067"/>
                  </a:cubicBezTo>
                  <a:cubicBezTo>
                    <a:pt x="1963" y="4067"/>
                    <a:pt x="2302" y="3916"/>
                    <a:pt x="2535" y="3634"/>
                  </a:cubicBezTo>
                  <a:cubicBezTo>
                    <a:pt x="2887" y="3229"/>
                    <a:pt x="3259" y="3163"/>
                    <a:pt x="3465" y="3163"/>
                  </a:cubicBezTo>
                  <a:cubicBezTo>
                    <a:pt x="3564" y="3163"/>
                    <a:pt x="3624" y="3178"/>
                    <a:pt x="3624" y="3178"/>
                  </a:cubicBezTo>
                  <a:cubicBezTo>
                    <a:pt x="3624" y="3178"/>
                    <a:pt x="2414" y="1"/>
                    <a:pt x="144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 flipH="1">
              <a:off x="1745836" y="1919664"/>
              <a:ext cx="539209" cy="435565"/>
            </a:xfrm>
            <a:custGeom>
              <a:avLst/>
              <a:gdLst/>
              <a:ahLst/>
              <a:cxnLst/>
              <a:rect l="l" t="t" r="r" b="b"/>
              <a:pathLst>
                <a:path w="2804" h="2265" extrusionOk="0">
                  <a:moveTo>
                    <a:pt x="1030" y="0"/>
                  </a:moveTo>
                  <a:cubicBezTo>
                    <a:pt x="1030" y="0"/>
                    <a:pt x="0" y="1261"/>
                    <a:pt x="1591" y="2086"/>
                  </a:cubicBezTo>
                  <a:cubicBezTo>
                    <a:pt x="1832" y="2211"/>
                    <a:pt x="1998" y="2264"/>
                    <a:pt x="2106" y="2264"/>
                  </a:cubicBezTo>
                  <a:cubicBezTo>
                    <a:pt x="2803" y="2264"/>
                    <a:pt x="1030" y="0"/>
                    <a:pt x="1030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 flipH="1">
              <a:off x="1423157" y="1839281"/>
              <a:ext cx="734971" cy="814016"/>
            </a:xfrm>
            <a:custGeom>
              <a:avLst/>
              <a:gdLst/>
              <a:ahLst/>
              <a:cxnLst/>
              <a:rect l="l" t="t" r="r" b="b"/>
              <a:pathLst>
                <a:path w="3822" h="4233" extrusionOk="0">
                  <a:moveTo>
                    <a:pt x="2079" y="0"/>
                  </a:moveTo>
                  <a:cubicBezTo>
                    <a:pt x="1786" y="0"/>
                    <a:pt x="1477" y="68"/>
                    <a:pt x="1175" y="207"/>
                  </a:cubicBezTo>
                  <a:cubicBezTo>
                    <a:pt x="40" y="735"/>
                    <a:pt x="0" y="2333"/>
                    <a:pt x="343" y="3270"/>
                  </a:cubicBezTo>
                  <a:cubicBezTo>
                    <a:pt x="576" y="3926"/>
                    <a:pt x="911" y="4232"/>
                    <a:pt x="1474" y="4232"/>
                  </a:cubicBezTo>
                  <a:cubicBezTo>
                    <a:pt x="1806" y="4232"/>
                    <a:pt x="2217" y="4126"/>
                    <a:pt x="2733" y="3923"/>
                  </a:cubicBezTo>
                  <a:cubicBezTo>
                    <a:pt x="3498" y="3620"/>
                    <a:pt x="3822" y="2465"/>
                    <a:pt x="3696" y="1501"/>
                  </a:cubicBezTo>
                  <a:cubicBezTo>
                    <a:pt x="3575" y="518"/>
                    <a:pt x="2886" y="0"/>
                    <a:pt x="2079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 flipH="1">
              <a:off x="1331622" y="1753515"/>
              <a:ext cx="874773" cy="715942"/>
            </a:xfrm>
            <a:custGeom>
              <a:avLst/>
              <a:gdLst/>
              <a:ahLst/>
              <a:cxnLst/>
              <a:rect l="l" t="t" r="r" b="b"/>
              <a:pathLst>
                <a:path w="4549" h="3723" extrusionOk="0">
                  <a:moveTo>
                    <a:pt x="2398" y="1"/>
                  </a:moveTo>
                  <a:cubicBezTo>
                    <a:pt x="2136" y="1"/>
                    <a:pt x="1865" y="33"/>
                    <a:pt x="1598" y="92"/>
                  </a:cubicBezTo>
                  <a:cubicBezTo>
                    <a:pt x="574" y="323"/>
                    <a:pt x="0" y="1208"/>
                    <a:pt x="601" y="1524"/>
                  </a:cubicBezTo>
                  <a:cubicBezTo>
                    <a:pt x="723" y="1541"/>
                    <a:pt x="845" y="1549"/>
                    <a:pt x="967" y="1549"/>
                  </a:cubicBezTo>
                  <a:cubicBezTo>
                    <a:pt x="1331" y="1549"/>
                    <a:pt x="1690" y="1475"/>
                    <a:pt x="2027" y="1326"/>
                  </a:cubicBezTo>
                  <a:cubicBezTo>
                    <a:pt x="2027" y="1326"/>
                    <a:pt x="3142" y="1538"/>
                    <a:pt x="3149" y="2217"/>
                  </a:cubicBezTo>
                  <a:cubicBezTo>
                    <a:pt x="3155" y="2891"/>
                    <a:pt x="3466" y="2864"/>
                    <a:pt x="3664" y="3722"/>
                  </a:cubicBezTo>
                  <a:cubicBezTo>
                    <a:pt x="3664" y="3722"/>
                    <a:pt x="4548" y="3432"/>
                    <a:pt x="4304" y="1511"/>
                  </a:cubicBezTo>
                  <a:cubicBezTo>
                    <a:pt x="4164" y="417"/>
                    <a:pt x="3339" y="1"/>
                    <a:pt x="239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 flipH="1">
              <a:off x="1451040" y="2179272"/>
              <a:ext cx="205953" cy="236532"/>
            </a:xfrm>
            <a:custGeom>
              <a:avLst/>
              <a:gdLst/>
              <a:ahLst/>
              <a:cxnLst/>
              <a:rect l="l" t="t" r="r" b="b"/>
              <a:pathLst>
                <a:path w="1071" h="1230" extrusionOk="0">
                  <a:moveTo>
                    <a:pt x="530" y="0"/>
                  </a:moveTo>
                  <a:cubicBezTo>
                    <a:pt x="259" y="0"/>
                    <a:pt x="133" y="525"/>
                    <a:pt x="133" y="525"/>
                  </a:cubicBezTo>
                  <a:cubicBezTo>
                    <a:pt x="1" y="844"/>
                    <a:pt x="138" y="1229"/>
                    <a:pt x="503" y="1229"/>
                  </a:cubicBezTo>
                  <a:cubicBezTo>
                    <a:pt x="538" y="1229"/>
                    <a:pt x="576" y="1225"/>
                    <a:pt x="615" y="1218"/>
                  </a:cubicBezTo>
                  <a:cubicBezTo>
                    <a:pt x="1071" y="1139"/>
                    <a:pt x="952" y="149"/>
                    <a:pt x="615" y="17"/>
                  </a:cubicBezTo>
                  <a:cubicBezTo>
                    <a:pt x="585" y="5"/>
                    <a:pt x="557" y="0"/>
                    <a:pt x="530" y="0"/>
                  </a:cubicBezTo>
                  <a:close/>
                </a:path>
              </a:pathLst>
            </a:custGeom>
            <a:solidFill>
              <a:srgbClr val="EBB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 flipH="1">
              <a:off x="1171821" y="1470253"/>
              <a:ext cx="281912" cy="273454"/>
            </a:xfrm>
            <a:custGeom>
              <a:avLst/>
              <a:gdLst/>
              <a:ahLst/>
              <a:cxnLst/>
              <a:rect l="l" t="t" r="r" b="b"/>
              <a:pathLst>
                <a:path w="1466" h="1422" extrusionOk="0">
                  <a:moveTo>
                    <a:pt x="873" y="0"/>
                  </a:moveTo>
                  <a:cubicBezTo>
                    <a:pt x="758" y="0"/>
                    <a:pt x="471" y="341"/>
                    <a:pt x="429" y="430"/>
                  </a:cubicBezTo>
                  <a:cubicBezTo>
                    <a:pt x="422" y="450"/>
                    <a:pt x="415" y="458"/>
                    <a:pt x="407" y="458"/>
                  </a:cubicBezTo>
                  <a:cubicBezTo>
                    <a:pt x="372" y="458"/>
                    <a:pt x="322" y="305"/>
                    <a:pt x="172" y="278"/>
                  </a:cubicBezTo>
                  <a:cubicBezTo>
                    <a:pt x="169" y="277"/>
                    <a:pt x="165" y="277"/>
                    <a:pt x="162" y="277"/>
                  </a:cubicBezTo>
                  <a:cubicBezTo>
                    <a:pt x="1" y="277"/>
                    <a:pt x="172" y="925"/>
                    <a:pt x="172" y="925"/>
                  </a:cubicBezTo>
                  <a:cubicBezTo>
                    <a:pt x="179" y="1110"/>
                    <a:pt x="271" y="1275"/>
                    <a:pt x="429" y="1367"/>
                  </a:cubicBezTo>
                  <a:cubicBezTo>
                    <a:pt x="492" y="1406"/>
                    <a:pt x="555" y="1421"/>
                    <a:pt x="616" y="1421"/>
                  </a:cubicBezTo>
                  <a:cubicBezTo>
                    <a:pt x="832" y="1421"/>
                    <a:pt x="1017" y="1228"/>
                    <a:pt x="1017" y="1228"/>
                  </a:cubicBezTo>
                  <a:cubicBezTo>
                    <a:pt x="1017" y="1228"/>
                    <a:pt x="1081" y="1290"/>
                    <a:pt x="1152" y="1290"/>
                  </a:cubicBezTo>
                  <a:cubicBezTo>
                    <a:pt x="1187" y="1290"/>
                    <a:pt x="1224" y="1275"/>
                    <a:pt x="1254" y="1228"/>
                  </a:cubicBezTo>
                  <a:cubicBezTo>
                    <a:pt x="1340" y="1090"/>
                    <a:pt x="1208" y="925"/>
                    <a:pt x="1208" y="925"/>
                  </a:cubicBezTo>
                  <a:lnTo>
                    <a:pt x="1208" y="925"/>
                  </a:lnTo>
                  <a:cubicBezTo>
                    <a:pt x="1208" y="925"/>
                    <a:pt x="1296" y="939"/>
                    <a:pt x="1363" y="939"/>
                  </a:cubicBezTo>
                  <a:cubicBezTo>
                    <a:pt x="1396" y="939"/>
                    <a:pt x="1424" y="936"/>
                    <a:pt x="1433" y="925"/>
                  </a:cubicBezTo>
                  <a:cubicBezTo>
                    <a:pt x="1466" y="898"/>
                    <a:pt x="1241" y="555"/>
                    <a:pt x="1241" y="555"/>
                  </a:cubicBezTo>
                  <a:cubicBezTo>
                    <a:pt x="1241" y="555"/>
                    <a:pt x="1406" y="509"/>
                    <a:pt x="1373" y="390"/>
                  </a:cubicBezTo>
                  <a:cubicBezTo>
                    <a:pt x="1352" y="308"/>
                    <a:pt x="1157" y="294"/>
                    <a:pt x="1026" y="294"/>
                  </a:cubicBezTo>
                  <a:cubicBezTo>
                    <a:pt x="956" y="294"/>
                    <a:pt x="905" y="298"/>
                    <a:pt x="905" y="298"/>
                  </a:cubicBezTo>
                  <a:cubicBezTo>
                    <a:pt x="905" y="298"/>
                    <a:pt x="984" y="106"/>
                    <a:pt x="905" y="14"/>
                  </a:cubicBezTo>
                  <a:cubicBezTo>
                    <a:pt x="897" y="5"/>
                    <a:pt x="886" y="0"/>
                    <a:pt x="873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 flipH="1">
              <a:off x="1171821" y="1470253"/>
              <a:ext cx="281912" cy="273454"/>
            </a:xfrm>
            <a:custGeom>
              <a:avLst/>
              <a:gdLst/>
              <a:ahLst/>
              <a:cxnLst/>
              <a:rect l="l" t="t" r="r" b="b"/>
              <a:pathLst>
                <a:path w="1466" h="1422" extrusionOk="0">
                  <a:moveTo>
                    <a:pt x="873" y="0"/>
                  </a:moveTo>
                  <a:cubicBezTo>
                    <a:pt x="758" y="0"/>
                    <a:pt x="471" y="341"/>
                    <a:pt x="429" y="430"/>
                  </a:cubicBezTo>
                  <a:cubicBezTo>
                    <a:pt x="422" y="450"/>
                    <a:pt x="415" y="458"/>
                    <a:pt x="407" y="458"/>
                  </a:cubicBezTo>
                  <a:cubicBezTo>
                    <a:pt x="372" y="458"/>
                    <a:pt x="322" y="305"/>
                    <a:pt x="172" y="278"/>
                  </a:cubicBezTo>
                  <a:cubicBezTo>
                    <a:pt x="169" y="277"/>
                    <a:pt x="165" y="277"/>
                    <a:pt x="162" y="277"/>
                  </a:cubicBezTo>
                  <a:cubicBezTo>
                    <a:pt x="1" y="277"/>
                    <a:pt x="172" y="925"/>
                    <a:pt x="172" y="925"/>
                  </a:cubicBezTo>
                  <a:cubicBezTo>
                    <a:pt x="179" y="1110"/>
                    <a:pt x="271" y="1275"/>
                    <a:pt x="429" y="1367"/>
                  </a:cubicBezTo>
                  <a:cubicBezTo>
                    <a:pt x="492" y="1406"/>
                    <a:pt x="555" y="1421"/>
                    <a:pt x="616" y="1421"/>
                  </a:cubicBezTo>
                  <a:cubicBezTo>
                    <a:pt x="832" y="1421"/>
                    <a:pt x="1017" y="1228"/>
                    <a:pt x="1017" y="1228"/>
                  </a:cubicBezTo>
                  <a:cubicBezTo>
                    <a:pt x="1017" y="1228"/>
                    <a:pt x="1081" y="1290"/>
                    <a:pt x="1152" y="1290"/>
                  </a:cubicBezTo>
                  <a:cubicBezTo>
                    <a:pt x="1187" y="1290"/>
                    <a:pt x="1224" y="1275"/>
                    <a:pt x="1254" y="1228"/>
                  </a:cubicBezTo>
                  <a:cubicBezTo>
                    <a:pt x="1340" y="1090"/>
                    <a:pt x="1208" y="925"/>
                    <a:pt x="1208" y="925"/>
                  </a:cubicBezTo>
                  <a:lnTo>
                    <a:pt x="1208" y="925"/>
                  </a:lnTo>
                  <a:cubicBezTo>
                    <a:pt x="1208" y="925"/>
                    <a:pt x="1296" y="939"/>
                    <a:pt x="1363" y="939"/>
                  </a:cubicBezTo>
                  <a:cubicBezTo>
                    <a:pt x="1396" y="939"/>
                    <a:pt x="1424" y="936"/>
                    <a:pt x="1433" y="925"/>
                  </a:cubicBezTo>
                  <a:cubicBezTo>
                    <a:pt x="1466" y="898"/>
                    <a:pt x="1241" y="555"/>
                    <a:pt x="1241" y="555"/>
                  </a:cubicBezTo>
                  <a:cubicBezTo>
                    <a:pt x="1241" y="555"/>
                    <a:pt x="1406" y="509"/>
                    <a:pt x="1373" y="390"/>
                  </a:cubicBezTo>
                  <a:cubicBezTo>
                    <a:pt x="1352" y="308"/>
                    <a:pt x="1157" y="294"/>
                    <a:pt x="1026" y="294"/>
                  </a:cubicBezTo>
                  <a:cubicBezTo>
                    <a:pt x="956" y="294"/>
                    <a:pt x="905" y="298"/>
                    <a:pt x="905" y="298"/>
                  </a:cubicBezTo>
                  <a:cubicBezTo>
                    <a:pt x="905" y="298"/>
                    <a:pt x="984" y="106"/>
                    <a:pt x="905" y="14"/>
                  </a:cubicBezTo>
                  <a:cubicBezTo>
                    <a:pt x="897" y="5"/>
                    <a:pt x="886" y="0"/>
                    <a:pt x="873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 flipH="1">
              <a:off x="1137591" y="1595442"/>
              <a:ext cx="1056112" cy="716519"/>
            </a:xfrm>
            <a:custGeom>
              <a:avLst/>
              <a:gdLst/>
              <a:ahLst/>
              <a:cxnLst/>
              <a:rect l="l" t="t" r="r" b="b"/>
              <a:pathLst>
                <a:path w="5492" h="3726" extrusionOk="0">
                  <a:moveTo>
                    <a:pt x="3233" y="1"/>
                  </a:moveTo>
                  <a:cubicBezTo>
                    <a:pt x="2531" y="1"/>
                    <a:pt x="1631" y="307"/>
                    <a:pt x="931" y="980"/>
                  </a:cubicBezTo>
                  <a:cubicBezTo>
                    <a:pt x="931" y="980"/>
                    <a:pt x="0" y="1099"/>
                    <a:pt x="370" y="1686"/>
                  </a:cubicBezTo>
                  <a:cubicBezTo>
                    <a:pt x="370" y="1686"/>
                    <a:pt x="772" y="1522"/>
                    <a:pt x="1345" y="1522"/>
                  </a:cubicBezTo>
                  <a:cubicBezTo>
                    <a:pt x="2201" y="1522"/>
                    <a:pt x="3439" y="1890"/>
                    <a:pt x="4277" y="3726"/>
                  </a:cubicBezTo>
                  <a:cubicBezTo>
                    <a:pt x="4277" y="3726"/>
                    <a:pt x="5492" y="3653"/>
                    <a:pt x="4456" y="2544"/>
                  </a:cubicBezTo>
                  <a:cubicBezTo>
                    <a:pt x="4456" y="2544"/>
                    <a:pt x="4667" y="1099"/>
                    <a:pt x="4277" y="426"/>
                  </a:cubicBezTo>
                  <a:cubicBezTo>
                    <a:pt x="4115" y="149"/>
                    <a:pt x="3722" y="1"/>
                    <a:pt x="3233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 flipH="1">
              <a:off x="1137591" y="1783898"/>
              <a:ext cx="1056112" cy="528063"/>
            </a:xfrm>
            <a:custGeom>
              <a:avLst/>
              <a:gdLst/>
              <a:ahLst/>
              <a:cxnLst/>
              <a:rect l="l" t="t" r="r" b="b"/>
              <a:pathLst>
                <a:path w="5492" h="2746" extrusionOk="0">
                  <a:moveTo>
                    <a:pt x="931" y="0"/>
                  </a:moveTo>
                  <a:cubicBezTo>
                    <a:pt x="931" y="0"/>
                    <a:pt x="0" y="119"/>
                    <a:pt x="370" y="706"/>
                  </a:cubicBezTo>
                  <a:cubicBezTo>
                    <a:pt x="370" y="706"/>
                    <a:pt x="772" y="542"/>
                    <a:pt x="1345" y="542"/>
                  </a:cubicBezTo>
                  <a:cubicBezTo>
                    <a:pt x="2201" y="542"/>
                    <a:pt x="3439" y="910"/>
                    <a:pt x="4277" y="2746"/>
                  </a:cubicBezTo>
                  <a:cubicBezTo>
                    <a:pt x="4277" y="2746"/>
                    <a:pt x="5492" y="2673"/>
                    <a:pt x="4456" y="1571"/>
                  </a:cubicBezTo>
                  <a:cubicBezTo>
                    <a:pt x="3393" y="601"/>
                    <a:pt x="2416" y="26"/>
                    <a:pt x="931" y="0"/>
                  </a:cubicBezTo>
                  <a:close/>
                </a:path>
              </a:pathLst>
            </a:custGeom>
            <a:solidFill>
              <a:srgbClr val="DE8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 flipH="1">
              <a:off x="1237780" y="1937163"/>
              <a:ext cx="754008" cy="694789"/>
            </a:xfrm>
            <a:custGeom>
              <a:avLst/>
              <a:gdLst/>
              <a:ahLst/>
              <a:cxnLst/>
              <a:rect l="l" t="t" r="r" b="b"/>
              <a:pathLst>
                <a:path w="3921" h="3613" extrusionOk="0">
                  <a:moveTo>
                    <a:pt x="915" y="1"/>
                  </a:moveTo>
                  <a:cubicBezTo>
                    <a:pt x="0" y="1"/>
                    <a:pt x="158" y="576"/>
                    <a:pt x="158" y="576"/>
                  </a:cubicBezTo>
                  <a:cubicBezTo>
                    <a:pt x="236" y="803"/>
                    <a:pt x="632" y="1019"/>
                    <a:pt x="971" y="1019"/>
                  </a:cubicBezTo>
                  <a:cubicBezTo>
                    <a:pt x="1007" y="1019"/>
                    <a:pt x="1042" y="1017"/>
                    <a:pt x="1076" y="1012"/>
                  </a:cubicBezTo>
                  <a:cubicBezTo>
                    <a:pt x="1115" y="1006"/>
                    <a:pt x="1156" y="1003"/>
                    <a:pt x="1198" y="1003"/>
                  </a:cubicBezTo>
                  <a:cubicBezTo>
                    <a:pt x="1537" y="1003"/>
                    <a:pt x="1927" y="1201"/>
                    <a:pt x="1716" y="1724"/>
                  </a:cubicBezTo>
                  <a:cubicBezTo>
                    <a:pt x="1472" y="2305"/>
                    <a:pt x="1590" y="2497"/>
                    <a:pt x="2086" y="2589"/>
                  </a:cubicBezTo>
                  <a:cubicBezTo>
                    <a:pt x="2581" y="2682"/>
                    <a:pt x="2006" y="3309"/>
                    <a:pt x="2204" y="3612"/>
                  </a:cubicBezTo>
                  <a:cubicBezTo>
                    <a:pt x="2312" y="3509"/>
                    <a:pt x="2453" y="3454"/>
                    <a:pt x="2597" y="3454"/>
                  </a:cubicBezTo>
                  <a:cubicBezTo>
                    <a:pt x="2647" y="3454"/>
                    <a:pt x="2697" y="3460"/>
                    <a:pt x="2746" y="3474"/>
                  </a:cubicBezTo>
                  <a:cubicBezTo>
                    <a:pt x="2812" y="3499"/>
                    <a:pt x="2881" y="3511"/>
                    <a:pt x="2948" y="3511"/>
                  </a:cubicBezTo>
                  <a:cubicBezTo>
                    <a:pt x="3180" y="3511"/>
                    <a:pt x="3399" y="3369"/>
                    <a:pt x="3491" y="3144"/>
                  </a:cubicBezTo>
                  <a:cubicBezTo>
                    <a:pt x="3491" y="3137"/>
                    <a:pt x="3498" y="3124"/>
                    <a:pt x="3498" y="3117"/>
                  </a:cubicBezTo>
                  <a:cubicBezTo>
                    <a:pt x="3538" y="2957"/>
                    <a:pt x="3682" y="2852"/>
                    <a:pt x="3844" y="2852"/>
                  </a:cubicBezTo>
                  <a:cubicBezTo>
                    <a:pt x="3869" y="2852"/>
                    <a:pt x="3895" y="2854"/>
                    <a:pt x="3920" y="2860"/>
                  </a:cubicBezTo>
                  <a:cubicBezTo>
                    <a:pt x="3808" y="2140"/>
                    <a:pt x="3392" y="1500"/>
                    <a:pt x="2779" y="1104"/>
                  </a:cubicBezTo>
                  <a:cubicBezTo>
                    <a:pt x="1762" y="470"/>
                    <a:pt x="1960" y="28"/>
                    <a:pt x="977" y="2"/>
                  </a:cubicBezTo>
                  <a:cubicBezTo>
                    <a:pt x="955" y="1"/>
                    <a:pt x="935" y="1"/>
                    <a:pt x="91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 flipH="1">
              <a:off x="1491616" y="2688874"/>
              <a:ext cx="409022" cy="54806"/>
            </a:xfrm>
            <a:custGeom>
              <a:avLst/>
              <a:gdLst/>
              <a:ahLst/>
              <a:cxnLst/>
              <a:rect l="l" t="t" r="r" b="b"/>
              <a:pathLst>
                <a:path w="2127" h="285" extrusionOk="0">
                  <a:moveTo>
                    <a:pt x="2126" y="0"/>
                  </a:moveTo>
                  <a:lnTo>
                    <a:pt x="2126" y="0"/>
                  </a:lnTo>
                  <a:cubicBezTo>
                    <a:pt x="1654" y="113"/>
                    <a:pt x="1169" y="170"/>
                    <a:pt x="683" y="170"/>
                  </a:cubicBezTo>
                  <a:cubicBezTo>
                    <a:pt x="456" y="170"/>
                    <a:pt x="228" y="158"/>
                    <a:pt x="1" y="132"/>
                  </a:cubicBezTo>
                  <a:lnTo>
                    <a:pt x="1" y="132"/>
                  </a:lnTo>
                  <a:cubicBezTo>
                    <a:pt x="1" y="132"/>
                    <a:pt x="47" y="284"/>
                    <a:pt x="760" y="284"/>
                  </a:cubicBezTo>
                  <a:cubicBezTo>
                    <a:pt x="1638" y="284"/>
                    <a:pt x="2126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 flipH="1">
              <a:off x="864525" y="2028699"/>
              <a:ext cx="662858" cy="980166"/>
            </a:xfrm>
            <a:custGeom>
              <a:avLst/>
              <a:gdLst/>
              <a:ahLst/>
              <a:cxnLst/>
              <a:rect l="l" t="t" r="r" b="b"/>
              <a:pathLst>
                <a:path w="3447" h="5097" extrusionOk="0">
                  <a:moveTo>
                    <a:pt x="2845" y="1"/>
                  </a:moveTo>
                  <a:cubicBezTo>
                    <a:pt x="2845" y="1"/>
                    <a:pt x="2337" y="1909"/>
                    <a:pt x="1664" y="3156"/>
                  </a:cubicBezTo>
                  <a:cubicBezTo>
                    <a:pt x="1532" y="3414"/>
                    <a:pt x="1367" y="3651"/>
                    <a:pt x="1175" y="3876"/>
                  </a:cubicBezTo>
                  <a:cubicBezTo>
                    <a:pt x="1116" y="3935"/>
                    <a:pt x="1050" y="3994"/>
                    <a:pt x="984" y="4054"/>
                  </a:cubicBezTo>
                  <a:cubicBezTo>
                    <a:pt x="1" y="4793"/>
                    <a:pt x="1604" y="5097"/>
                    <a:pt x="1618" y="5097"/>
                  </a:cubicBezTo>
                  <a:cubicBezTo>
                    <a:pt x="2674" y="3770"/>
                    <a:pt x="3446" y="34"/>
                    <a:pt x="3446" y="34"/>
                  </a:cubicBezTo>
                  <a:lnTo>
                    <a:pt x="2845" y="1"/>
                  </a:ln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 flipH="1">
              <a:off x="719916" y="1771399"/>
              <a:ext cx="274412" cy="333837"/>
            </a:xfrm>
            <a:custGeom>
              <a:avLst/>
              <a:gdLst/>
              <a:ahLst/>
              <a:cxnLst/>
              <a:rect l="l" t="t" r="r" b="b"/>
              <a:pathLst>
                <a:path w="1427" h="1736" extrusionOk="0">
                  <a:moveTo>
                    <a:pt x="561" y="1"/>
                  </a:moveTo>
                  <a:cubicBezTo>
                    <a:pt x="537" y="1"/>
                    <a:pt x="521" y="4"/>
                    <a:pt x="516" y="12"/>
                  </a:cubicBezTo>
                  <a:cubicBezTo>
                    <a:pt x="483" y="52"/>
                    <a:pt x="87" y="659"/>
                    <a:pt x="87" y="659"/>
                  </a:cubicBezTo>
                  <a:lnTo>
                    <a:pt x="120" y="1016"/>
                  </a:lnTo>
                  <a:cubicBezTo>
                    <a:pt x="73" y="1187"/>
                    <a:pt x="27" y="1365"/>
                    <a:pt x="1" y="1550"/>
                  </a:cubicBezTo>
                  <a:cubicBezTo>
                    <a:pt x="252" y="1643"/>
                    <a:pt x="516" y="1709"/>
                    <a:pt x="786" y="1735"/>
                  </a:cubicBezTo>
                  <a:cubicBezTo>
                    <a:pt x="852" y="1715"/>
                    <a:pt x="714" y="1286"/>
                    <a:pt x="714" y="1286"/>
                  </a:cubicBezTo>
                  <a:cubicBezTo>
                    <a:pt x="892" y="1227"/>
                    <a:pt x="1427" y="342"/>
                    <a:pt x="1354" y="256"/>
                  </a:cubicBezTo>
                  <a:cubicBezTo>
                    <a:pt x="1296" y="187"/>
                    <a:pt x="730" y="1"/>
                    <a:pt x="561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 flipH="1">
              <a:off x="1972750" y="2240040"/>
              <a:ext cx="113072" cy="107497"/>
            </a:xfrm>
            <a:custGeom>
              <a:avLst/>
              <a:gdLst/>
              <a:ahLst/>
              <a:cxnLst/>
              <a:rect l="l" t="t" r="r" b="b"/>
              <a:pathLst>
                <a:path w="588" h="559" extrusionOk="0">
                  <a:moveTo>
                    <a:pt x="289" y="0"/>
                  </a:moveTo>
                  <a:cubicBezTo>
                    <a:pt x="274" y="0"/>
                    <a:pt x="259" y="2"/>
                    <a:pt x="245" y="4"/>
                  </a:cubicBezTo>
                  <a:cubicBezTo>
                    <a:pt x="172" y="24"/>
                    <a:pt x="119" y="103"/>
                    <a:pt x="86" y="169"/>
                  </a:cubicBezTo>
                  <a:cubicBezTo>
                    <a:pt x="33" y="249"/>
                    <a:pt x="7" y="341"/>
                    <a:pt x="0" y="433"/>
                  </a:cubicBezTo>
                  <a:cubicBezTo>
                    <a:pt x="0" y="447"/>
                    <a:pt x="10" y="453"/>
                    <a:pt x="20" y="453"/>
                  </a:cubicBezTo>
                  <a:cubicBezTo>
                    <a:pt x="30" y="453"/>
                    <a:pt x="40" y="447"/>
                    <a:pt x="40" y="433"/>
                  </a:cubicBezTo>
                  <a:lnTo>
                    <a:pt x="47" y="427"/>
                  </a:lnTo>
                  <a:cubicBezTo>
                    <a:pt x="53" y="334"/>
                    <a:pt x="80" y="242"/>
                    <a:pt x="132" y="163"/>
                  </a:cubicBezTo>
                  <a:cubicBezTo>
                    <a:pt x="152" y="130"/>
                    <a:pt x="179" y="97"/>
                    <a:pt x="212" y="64"/>
                  </a:cubicBezTo>
                  <a:cubicBezTo>
                    <a:pt x="236" y="48"/>
                    <a:pt x="262" y="39"/>
                    <a:pt x="289" y="39"/>
                  </a:cubicBezTo>
                  <a:cubicBezTo>
                    <a:pt x="307" y="39"/>
                    <a:pt x="325" y="43"/>
                    <a:pt x="344" y="50"/>
                  </a:cubicBezTo>
                  <a:cubicBezTo>
                    <a:pt x="423" y="83"/>
                    <a:pt x="489" y="156"/>
                    <a:pt x="515" y="242"/>
                  </a:cubicBezTo>
                  <a:cubicBezTo>
                    <a:pt x="542" y="334"/>
                    <a:pt x="555" y="433"/>
                    <a:pt x="548" y="539"/>
                  </a:cubicBezTo>
                  <a:cubicBezTo>
                    <a:pt x="548" y="552"/>
                    <a:pt x="558" y="559"/>
                    <a:pt x="568" y="559"/>
                  </a:cubicBezTo>
                  <a:cubicBezTo>
                    <a:pt x="578" y="559"/>
                    <a:pt x="588" y="552"/>
                    <a:pt x="588" y="539"/>
                  </a:cubicBezTo>
                  <a:cubicBezTo>
                    <a:pt x="588" y="447"/>
                    <a:pt x="581" y="354"/>
                    <a:pt x="568" y="262"/>
                  </a:cubicBezTo>
                  <a:cubicBezTo>
                    <a:pt x="548" y="189"/>
                    <a:pt x="509" y="116"/>
                    <a:pt x="449" y="64"/>
                  </a:cubicBezTo>
                  <a:cubicBezTo>
                    <a:pt x="407" y="21"/>
                    <a:pt x="348" y="0"/>
                    <a:pt x="289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 flipH="1">
              <a:off x="1932175" y="2145619"/>
              <a:ext cx="16538" cy="223456"/>
            </a:xfrm>
            <a:custGeom>
              <a:avLst/>
              <a:gdLst/>
              <a:ahLst/>
              <a:cxnLst/>
              <a:rect l="l" t="t" r="r" b="b"/>
              <a:pathLst>
                <a:path w="86" h="1162" extrusionOk="0">
                  <a:moveTo>
                    <a:pt x="23" y="0"/>
                  </a:moveTo>
                  <a:cubicBezTo>
                    <a:pt x="12" y="0"/>
                    <a:pt x="0" y="7"/>
                    <a:pt x="0" y="20"/>
                  </a:cubicBezTo>
                  <a:cubicBezTo>
                    <a:pt x="40" y="390"/>
                    <a:pt x="46" y="766"/>
                    <a:pt x="27" y="1142"/>
                  </a:cubicBezTo>
                  <a:cubicBezTo>
                    <a:pt x="27" y="1155"/>
                    <a:pt x="36" y="1162"/>
                    <a:pt x="46" y="1162"/>
                  </a:cubicBezTo>
                  <a:cubicBezTo>
                    <a:pt x="56" y="1162"/>
                    <a:pt x="66" y="1155"/>
                    <a:pt x="66" y="1142"/>
                  </a:cubicBezTo>
                  <a:cubicBezTo>
                    <a:pt x="86" y="766"/>
                    <a:pt x="79" y="390"/>
                    <a:pt x="46" y="20"/>
                  </a:cubicBezTo>
                  <a:cubicBezTo>
                    <a:pt x="46" y="7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 flipH="1">
              <a:off x="1758143" y="2232925"/>
              <a:ext cx="119611" cy="114612"/>
            </a:xfrm>
            <a:custGeom>
              <a:avLst/>
              <a:gdLst/>
              <a:ahLst/>
              <a:cxnLst/>
              <a:rect l="l" t="t" r="r" b="b"/>
              <a:pathLst>
                <a:path w="622" h="596" extrusionOk="0">
                  <a:moveTo>
                    <a:pt x="290" y="1"/>
                  </a:moveTo>
                  <a:cubicBezTo>
                    <a:pt x="256" y="1"/>
                    <a:pt x="222" y="8"/>
                    <a:pt x="192" y="21"/>
                  </a:cubicBezTo>
                  <a:cubicBezTo>
                    <a:pt x="120" y="68"/>
                    <a:pt x="67" y="140"/>
                    <a:pt x="47" y="219"/>
                  </a:cubicBezTo>
                  <a:cubicBezTo>
                    <a:pt x="14" y="338"/>
                    <a:pt x="1" y="457"/>
                    <a:pt x="21" y="576"/>
                  </a:cubicBezTo>
                  <a:cubicBezTo>
                    <a:pt x="21" y="589"/>
                    <a:pt x="30" y="596"/>
                    <a:pt x="40" y="596"/>
                  </a:cubicBezTo>
                  <a:cubicBezTo>
                    <a:pt x="50" y="596"/>
                    <a:pt x="60" y="589"/>
                    <a:pt x="60" y="576"/>
                  </a:cubicBezTo>
                  <a:cubicBezTo>
                    <a:pt x="47" y="484"/>
                    <a:pt x="54" y="391"/>
                    <a:pt x="73" y="305"/>
                  </a:cubicBezTo>
                  <a:cubicBezTo>
                    <a:pt x="87" y="226"/>
                    <a:pt x="120" y="147"/>
                    <a:pt x="172" y="87"/>
                  </a:cubicBezTo>
                  <a:cubicBezTo>
                    <a:pt x="206" y="57"/>
                    <a:pt x="249" y="42"/>
                    <a:pt x="291" y="42"/>
                  </a:cubicBezTo>
                  <a:cubicBezTo>
                    <a:pt x="323" y="42"/>
                    <a:pt x="355" y="51"/>
                    <a:pt x="384" y="68"/>
                  </a:cubicBezTo>
                  <a:cubicBezTo>
                    <a:pt x="456" y="114"/>
                    <a:pt x="502" y="180"/>
                    <a:pt x="522" y="266"/>
                  </a:cubicBezTo>
                  <a:cubicBezTo>
                    <a:pt x="555" y="358"/>
                    <a:pt x="575" y="457"/>
                    <a:pt x="582" y="563"/>
                  </a:cubicBezTo>
                  <a:cubicBezTo>
                    <a:pt x="582" y="576"/>
                    <a:pt x="592" y="583"/>
                    <a:pt x="601" y="583"/>
                  </a:cubicBezTo>
                  <a:cubicBezTo>
                    <a:pt x="611" y="583"/>
                    <a:pt x="621" y="576"/>
                    <a:pt x="621" y="563"/>
                  </a:cubicBezTo>
                  <a:cubicBezTo>
                    <a:pt x="615" y="457"/>
                    <a:pt x="595" y="358"/>
                    <a:pt x="568" y="259"/>
                  </a:cubicBezTo>
                  <a:cubicBezTo>
                    <a:pt x="542" y="173"/>
                    <a:pt x="489" y="94"/>
                    <a:pt x="423" y="41"/>
                  </a:cubicBezTo>
                  <a:cubicBezTo>
                    <a:pt x="385" y="14"/>
                    <a:pt x="337" y="1"/>
                    <a:pt x="290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 flipH="1">
              <a:off x="1923521" y="2370036"/>
              <a:ext cx="65382" cy="46537"/>
            </a:xfrm>
            <a:custGeom>
              <a:avLst/>
              <a:gdLst/>
              <a:ahLst/>
              <a:cxnLst/>
              <a:rect l="l" t="t" r="r" b="b"/>
              <a:pathLst>
                <a:path w="340" h="242" extrusionOk="0">
                  <a:moveTo>
                    <a:pt x="27" y="0"/>
                  </a:moveTo>
                  <a:cubicBezTo>
                    <a:pt x="14" y="0"/>
                    <a:pt x="0" y="12"/>
                    <a:pt x="5" y="28"/>
                  </a:cubicBezTo>
                  <a:cubicBezTo>
                    <a:pt x="35" y="154"/>
                    <a:pt x="146" y="242"/>
                    <a:pt x="276" y="242"/>
                  </a:cubicBezTo>
                  <a:cubicBezTo>
                    <a:pt x="289" y="242"/>
                    <a:pt x="302" y="241"/>
                    <a:pt x="315" y="239"/>
                  </a:cubicBezTo>
                  <a:cubicBezTo>
                    <a:pt x="339" y="233"/>
                    <a:pt x="330" y="199"/>
                    <a:pt x="307" y="199"/>
                  </a:cubicBezTo>
                  <a:cubicBezTo>
                    <a:pt x="306" y="199"/>
                    <a:pt x="304" y="199"/>
                    <a:pt x="302" y="200"/>
                  </a:cubicBezTo>
                  <a:cubicBezTo>
                    <a:pt x="293" y="201"/>
                    <a:pt x="284" y="201"/>
                    <a:pt x="276" y="201"/>
                  </a:cubicBezTo>
                  <a:cubicBezTo>
                    <a:pt x="167" y="201"/>
                    <a:pt x="69" y="125"/>
                    <a:pt x="44" y="15"/>
                  </a:cubicBezTo>
                  <a:cubicBezTo>
                    <a:pt x="42" y="5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 flipH="1">
              <a:off x="1739683" y="2268116"/>
              <a:ext cx="37691" cy="19423"/>
            </a:xfrm>
            <a:custGeom>
              <a:avLst/>
              <a:gdLst/>
              <a:ahLst/>
              <a:cxnLst/>
              <a:rect l="l" t="t" r="r" b="b"/>
              <a:pathLst>
                <a:path w="196" h="101" extrusionOk="0">
                  <a:moveTo>
                    <a:pt x="168" y="0"/>
                  </a:moveTo>
                  <a:cubicBezTo>
                    <a:pt x="165" y="0"/>
                    <a:pt x="162" y="1"/>
                    <a:pt x="159" y="3"/>
                  </a:cubicBezTo>
                  <a:lnTo>
                    <a:pt x="13" y="63"/>
                  </a:lnTo>
                  <a:cubicBezTo>
                    <a:pt x="0" y="70"/>
                    <a:pt x="0" y="83"/>
                    <a:pt x="7" y="89"/>
                  </a:cubicBezTo>
                  <a:cubicBezTo>
                    <a:pt x="11" y="97"/>
                    <a:pt x="15" y="100"/>
                    <a:pt x="20" y="100"/>
                  </a:cubicBezTo>
                  <a:cubicBezTo>
                    <a:pt x="23" y="100"/>
                    <a:pt x="28" y="99"/>
                    <a:pt x="33" y="96"/>
                  </a:cubicBezTo>
                  <a:lnTo>
                    <a:pt x="178" y="36"/>
                  </a:lnTo>
                  <a:cubicBezTo>
                    <a:pt x="195" y="25"/>
                    <a:pt x="184" y="0"/>
                    <a:pt x="168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 flipH="1">
              <a:off x="1734106" y="2305038"/>
              <a:ext cx="34422" cy="12500"/>
            </a:xfrm>
            <a:custGeom>
              <a:avLst/>
              <a:gdLst/>
              <a:ahLst/>
              <a:cxnLst/>
              <a:rect l="l" t="t" r="r" b="b"/>
              <a:pathLst>
                <a:path w="179" h="65" extrusionOk="0">
                  <a:moveTo>
                    <a:pt x="162" y="0"/>
                  </a:moveTo>
                  <a:cubicBezTo>
                    <a:pt x="159" y="0"/>
                    <a:pt x="156" y="1"/>
                    <a:pt x="152" y="3"/>
                  </a:cubicBezTo>
                  <a:lnTo>
                    <a:pt x="14" y="23"/>
                  </a:lnTo>
                  <a:cubicBezTo>
                    <a:pt x="7" y="29"/>
                    <a:pt x="0" y="36"/>
                    <a:pt x="0" y="49"/>
                  </a:cubicBezTo>
                  <a:cubicBezTo>
                    <a:pt x="5" y="59"/>
                    <a:pt x="10" y="65"/>
                    <a:pt x="18" y="65"/>
                  </a:cubicBezTo>
                  <a:cubicBezTo>
                    <a:pt x="20" y="65"/>
                    <a:pt x="23" y="64"/>
                    <a:pt x="27" y="62"/>
                  </a:cubicBezTo>
                  <a:lnTo>
                    <a:pt x="165" y="43"/>
                  </a:lnTo>
                  <a:cubicBezTo>
                    <a:pt x="172" y="36"/>
                    <a:pt x="179" y="23"/>
                    <a:pt x="179" y="16"/>
                  </a:cubicBezTo>
                  <a:cubicBezTo>
                    <a:pt x="174" y="6"/>
                    <a:pt x="169" y="0"/>
                    <a:pt x="162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 flipH="1">
              <a:off x="1735260" y="2330807"/>
              <a:ext cx="31922" cy="14230"/>
            </a:xfrm>
            <a:custGeom>
              <a:avLst/>
              <a:gdLst/>
              <a:ahLst/>
              <a:cxnLst/>
              <a:rect l="l" t="t" r="r" b="b"/>
              <a:pathLst>
                <a:path w="166" h="74" extrusionOk="0">
                  <a:moveTo>
                    <a:pt x="20" y="1"/>
                  </a:moveTo>
                  <a:cubicBezTo>
                    <a:pt x="7" y="1"/>
                    <a:pt x="0" y="14"/>
                    <a:pt x="0" y="21"/>
                  </a:cubicBezTo>
                  <a:cubicBezTo>
                    <a:pt x="0" y="34"/>
                    <a:pt x="7" y="41"/>
                    <a:pt x="20" y="47"/>
                  </a:cubicBezTo>
                  <a:cubicBezTo>
                    <a:pt x="40" y="47"/>
                    <a:pt x="59" y="47"/>
                    <a:pt x="79" y="54"/>
                  </a:cubicBezTo>
                  <a:cubicBezTo>
                    <a:pt x="99" y="60"/>
                    <a:pt x="119" y="67"/>
                    <a:pt x="139" y="74"/>
                  </a:cubicBezTo>
                  <a:cubicBezTo>
                    <a:pt x="152" y="74"/>
                    <a:pt x="158" y="67"/>
                    <a:pt x="165" y="60"/>
                  </a:cubicBezTo>
                  <a:cubicBezTo>
                    <a:pt x="165" y="47"/>
                    <a:pt x="158" y="34"/>
                    <a:pt x="152" y="34"/>
                  </a:cubicBezTo>
                  <a:cubicBezTo>
                    <a:pt x="106" y="14"/>
                    <a:pt x="66" y="8"/>
                    <a:pt x="20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 flipH="1">
              <a:off x="2065054" y="2253501"/>
              <a:ext cx="31345" cy="26922"/>
            </a:xfrm>
            <a:custGeom>
              <a:avLst/>
              <a:gdLst/>
              <a:ahLst/>
              <a:cxnLst/>
              <a:rect l="l" t="t" r="r" b="b"/>
              <a:pathLst>
                <a:path w="163" h="140" extrusionOk="0">
                  <a:moveTo>
                    <a:pt x="35" y="1"/>
                  </a:moveTo>
                  <a:cubicBezTo>
                    <a:pt x="17" y="1"/>
                    <a:pt x="0" y="24"/>
                    <a:pt x="16" y="40"/>
                  </a:cubicBezTo>
                  <a:lnTo>
                    <a:pt x="121" y="132"/>
                  </a:lnTo>
                  <a:cubicBezTo>
                    <a:pt x="126" y="137"/>
                    <a:pt x="132" y="139"/>
                    <a:pt x="137" y="139"/>
                  </a:cubicBezTo>
                  <a:cubicBezTo>
                    <a:pt x="151" y="139"/>
                    <a:pt x="163" y="121"/>
                    <a:pt x="148" y="106"/>
                  </a:cubicBezTo>
                  <a:lnTo>
                    <a:pt x="49" y="7"/>
                  </a:ln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 flipH="1">
              <a:off x="2070823" y="2279654"/>
              <a:ext cx="35383" cy="18653"/>
            </a:xfrm>
            <a:custGeom>
              <a:avLst/>
              <a:gdLst/>
              <a:ahLst/>
              <a:cxnLst/>
              <a:rect l="l" t="t" r="r" b="b"/>
              <a:pathLst>
                <a:path w="184" h="97" extrusionOk="0">
                  <a:moveTo>
                    <a:pt x="21" y="0"/>
                  </a:moveTo>
                  <a:cubicBezTo>
                    <a:pt x="14" y="0"/>
                    <a:pt x="6" y="6"/>
                    <a:pt x="1" y="16"/>
                  </a:cubicBezTo>
                  <a:cubicBezTo>
                    <a:pt x="1" y="29"/>
                    <a:pt x="7" y="36"/>
                    <a:pt x="20" y="43"/>
                  </a:cubicBezTo>
                  <a:cubicBezTo>
                    <a:pt x="60" y="56"/>
                    <a:pt x="106" y="69"/>
                    <a:pt x="146" y="95"/>
                  </a:cubicBezTo>
                  <a:cubicBezTo>
                    <a:pt x="148" y="96"/>
                    <a:pt x="150" y="96"/>
                    <a:pt x="152" y="96"/>
                  </a:cubicBezTo>
                  <a:cubicBezTo>
                    <a:pt x="170" y="96"/>
                    <a:pt x="183" y="74"/>
                    <a:pt x="166" y="62"/>
                  </a:cubicBezTo>
                  <a:cubicBezTo>
                    <a:pt x="126" y="36"/>
                    <a:pt x="80" y="16"/>
                    <a:pt x="27" y="3"/>
                  </a:cubicBezTo>
                  <a:cubicBezTo>
                    <a:pt x="25" y="1"/>
                    <a:pt x="23" y="0"/>
                    <a:pt x="21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 flipH="1">
              <a:off x="2076784" y="2310038"/>
              <a:ext cx="31922" cy="10961"/>
            </a:xfrm>
            <a:custGeom>
              <a:avLst/>
              <a:gdLst/>
              <a:ahLst/>
              <a:cxnLst/>
              <a:rect l="l" t="t" r="r" b="b"/>
              <a:pathLst>
                <a:path w="166" h="57" extrusionOk="0">
                  <a:moveTo>
                    <a:pt x="143" y="1"/>
                  </a:moveTo>
                  <a:cubicBezTo>
                    <a:pt x="140" y="1"/>
                    <a:pt x="136" y="2"/>
                    <a:pt x="133" y="3"/>
                  </a:cubicBezTo>
                  <a:lnTo>
                    <a:pt x="80" y="3"/>
                  </a:lnTo>
                  <a:cubicBezTo>
                    <a:pt x="70" y="7"/>
                    <a:pt x="60" y="8"/>
                    <a:pt x="50" y="8"/>
                  </a:cubicBezTo>
                  <a:cubicBezTo>
                    <a:pt x="40" y="8"/>
                    <a:pt x="30" y="7"/>
                    <a:pt x="20" y="3"/>
                  </a:cubicBezTo>
                  <a:cubicBezTo>
                    <a:pt x="14" y="3"/>
                    <a:pt x="0" y="17"/>
                    <a:pt x="0" y="30"/>
                  </a:cubicBezTo>
                  <a:cubicBezTo>
                    <a:pt x="0" y="36"/>
                    <a:pt x="14" y="50"/>
                    <a:pt x="20" y="50"/>
                  </a:cubicBezTo>
                  <a:lnTo>
                    <a:pt x="20" y="56"/>
                  </a:lnTo>
                  <a:cubicBezTo>
                    <a:pt x="66" y="56"/>
                    <a:pt x="106" y="50"/>
                    <a:pt x="146" y="43"/>
                  </a:cubicBezTo>
                  <a:cubicBezTo>
                    <a:pt x="159" y="36"/>
                    <a:pt x="166" y="30"/>
                    <a:pt x="159" y="17"/>
                  </a:cubicBezTo>
                  <a:cubicBezTo>
                    <a:pt x="159" y="7"/>
                    <a:pt x="152" y="1"/>
                    <a:pt x="143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42"/>
          <p:cNvSpPr txBox="1">
            <a:spLocks noGrp="1"/>
          </p:cNvSpPr>
          <p:nvPr>
            <p:ph type="subTitle" idx="4294967295"/>
          </p:nvPr>
        </p:nvSpPr>
        <p:spPr>
          <a:xfrm>
            <a:off x="4879930" y="1018052"/>
            <a:ext cx="2606299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Động</a:t>
            </a:r>
            <a:r>
              <a:rPr lang="en-US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năng</a:t>
            </a:r>
            <a:r>
              <a:rPr lang="en-US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phân</a:t>
            </a:r>
            <a:r>
              <a:rPr lang="en-US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tử</a:t>
            </a:r>
            <a:r>
              <a:rPr lang="en-US" sz="2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Roboto"/>
              </a:rPr>
              <a:t> </a:t>
            </a:r>
            <a:endParaRPr sz="2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Roboto"/>
            </a:endParaRPr>
          </a:p>
        </p:txBody>
      </p:sp>
      <p:cxnSp>
        <p:nvCxnSpPr>
          <p:cNvPr id="684" name="Google Shape;684;p42"/>
          <p:cNvCxnSpPr/>
          <p:nvPr/>
        </p:nvCxnSpPr>
        <p:spPr>
          <a:xfrm>
            <a:off x="4351625" y="3821800"/>
            <a:ext cx="1762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685" name="Google Shape;685;p42"/>
          <p:cNvGrpSpPr/>
          <p:nvPr/>
        </p:nvGrpSpPr>
        <p:grpSpPr>
          <a:xfrm>
            <a:off x="5814496" y="603854"/>
            <a:ext cx="3475928" cy="5764002"/>
            <a:chOff x="5482422" y="939800"/>
            <a:chExt cx="3475928" cy="5764002"/>
          </a:xfrm>
        </p:grpSpPr>
        <p:sp>
          <p:nvSpPr>
            <p:cNvPr id="686" name="Google Shape;686;p42"/>
            <p:cNvSpPr/>
            <p:nvPr/>
          </p:nvSpPr>
          <p:spPr>
            <a:xfrm flipH="1">
              <a:off x="6891625" y="1661697"/>
              <a:ext cx="609377" cy="888673"/>
            </a:xfrm>
            <a:custGeom>
              <a:avLst/>
              <a:gdLst/>
              <a:ahLst/>
              <a:cxnLst/>
              <a:rect l="l" t="t" r="r" b="b"/>
              <a:pathLst>
                <a:path w="2291" h="3341" extrusionOk="0">
                  <a:moveTo>
                    <a:pt x="1083" y="0"/>
                  </a:moveTo>
                  <a:lnTo>
                    <a:pt x="687" y="231"/>
                  </a:lnTo>
                  <a:cubicBezTo>
                    <a:pt x="687" y="231"/>
                    <a:pt x="1182" y="931"/>
                    <a:pt x="1188" y="1386"/>
                  </a:cubicBezTo>
                  <a:cubicBezTo>
                    <a:pt x="1195" y="1835"/>
                    <a:pt x="0" y="2152"/>
                    <a:pt x="0" y="2152"/>
                  </a:cubicBezTo>
                  <a:lnTo>
                    <a:pt x="548" y="3340"/>
                  </a:lnTo>
                  <a:cubicBezTo>
                    <a:pt x="548" y="3340"/>
                    <a:pt x="1895" y="2376"/>
                    <a:pt x="2093" y="1848"/>
                  </a:cubicBezTo>
                  <a:cubicBezTo>
                    <a:pt x="2291" y="1320"/>
                    <a:pt x="10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 flipH="1">
              <a:off x="6891625" y="1661697"/>
              <a:ext cx="609377" cy="888673"/>
            </a:xfrm>
            <a:custGeom>
              <a:avLst/>
              <a:gdLst/>
              <a:ahLst/>
              <a:cxnLst/>
              <a:rect l="l" t="t" r="r" b="b"/>
              <a:pathLst>
                <a:path w="2291" h="3341" extrusionOk="0">
                  <a:moveTo>
                    <a:pt x="1083" y="0"/>
                  </a:moveTo>
                  <a:lnTo>
                    <a:pt x="687" y="225"/>
                  </a:lnTo>
                  <a:cubicBezTo>
                    <a:pt x="687" y="225"/>
                    <a:pt x="1182" y="931"/>
                    <a:pt x="1188" y="1380"/>
                  </a:cubicBezTo>
                  <a:cubicBezTo>
                    <a:pt x="1195" y="1835"/>
                    <a:pt x="0" y="2152"/>
                    <a:pt x="0" y="2152"/>
                  </a:cubicBezTo>
                  <a:lnTo>
                    <a:pt x="304" y="2805"/>
                  </a:lnTo>
                  <a:lnTo>
                    <a:pt x="548" y="3340"/>
                  </a:lnTo>
                  <a:cubicBezTo>
                    <a:pt x="548" y="3340"/>
                    <a:pt x="766" y="3182"/>
                    <a:pt x="1043" y="2957"/>
                  </a:cubicBezTo>
                  <a:cubicBezTo>
                    <a:pt x="1446" y="2634"/>
                    <a:pt x="1974" y="2165"/>
                    <a:pt x="2093" y="1848"/>
                  </a:cubicBezTo>
                  <a:cubicBezTo>
                    <a:pt x="2291" y="1314"/>
                    <a:pt x="1083" y="0"/>
                    <a:pt x="1083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 flipH="1">
              <a:off x="7000415" y="2214158"/>
              <a:ext cx="1466123" cy="1580779"/>
            </a:xfrm>
            <a:custGeom>
              <a:avLst/>
              <a:gdLst/>
              <a:ahLst/>
              <a:cxnLst/>
              <a:rect l="l" t="t" r="r" b="b"/>
              <a:pathLst>
                <a:path w="5512" h="5943" extrusionOk="0">
                  <a:moveTo>
                    <a:pt x="2901" y="1"/>
                  </a:moveTo>
                  <a:cubicBezTo>
                    <a:pt x="2665" y="1"/>
                    <a:pt x="2428" y="17"/>
                    <a:pt x="2191" y="49"/>
                  </a:cubicBezTo>
                  <a:cubicBezTo>
                    <a:pt x="686" y="233"/>
                    <a:pt x="40" y="695"/>
                    <a:pt x="40" y="695"/>
                  </a:cubicBezTo>
                  <a:cubicBezTo>
                    <a:pt x="40" y="695"/>
                    <a:pt x="0" y="3428"/>
                    <a:pt x="568" y="5943"/>
                  </a:cubicBezTo>
                  <a:lnTo>
                    <a:pt x="5512" y="5177"/>
                  </a:lnTo>
                  <a:cubicBezTo>
                    <a:pt x="5512" y="5177"/>
                    <a:pt x="4389" y="2412"/>
                    <a:pt x="4251" y="794"/>
                  </a:cubicBezTo>
                  <a:cubicBezTo>
                    <a:pt x="4218" y="405"/>
                    <a:pt x="3921" y="88"/>
                    <a:pt x="3531" y="42"/>
                  </a:cubicBezTo>
                  <a:cubicBezTo>
                    <a:pt x="3322" y="14"/>
                    <a:pt x="3112" y="1"/>
                    <a:pt x="29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 flipH="1">
              <a:off x="7000415" y="2214158"/>
              <a:ext cx="1455750" cy="1580779"/>
            </a:xfrm>
            <a:custGeom>
              <a:avLst/>
              <a:gdLst/>
              <a:ahLst/>
              <a:cxnLst/>
              <a:rect l="l" t="t" r="r" b="b"/>
              <a:pathLst>
                <a:path w="5473" h="5943" extrusionOk="0">
                  <a:moveTo>
                    <a:pt x="2870" y="1"/>
                  </a:moveTo>
                  <a:cubicBezTo>
                    <a:pt x="2634" y="1"/>
                    <a:pt x="2399" y="17"/>
                    <a:pt x="2166" y="49"/>
                  </a:cubicBezTo>
                  <a:cubicBezTo>
                    <a:pt x="654" y="233"/>
                    <a:pt x="7" y="695"/>
                    <a:pt x="7" y="695"/>
                  </a:cubicBezTo>
                  <a:cubicBezTo>
                    <a:pt x="7" y="695"/>
                    <a:pt x="1" y="1058"/>
                    <a:pt x="20" y="1646"/>
                  </a:cubicBezTo>
                  <a:cubicBezTo>
                    <a:pt x="40" y="2095"/>
                    <a:pt x="73" y="2669"/>
                    <a:pt x="133" y="3303"/>
                  </a:cubicBezTo>
                  <a:cubicBezTo>
                    <a:pt x="212" y="4194"/>
                    <a:pt x="350" y="5072"/>
                    <a:pt x="535" y="5943"/>
                  </a:cubicBezTo>
                  <a:lnTo>
                    <a:pt x="5473" y="5177"/>
                  </a:lnTo>
                  <a:cubicBezTo>
                    <a:pt x="5473" y="5177"/>
                    <a:pt x="4350" y="2412"/>
                    <a:pt x="4225" y="794"/>
                  </a:cubicBezTo>
                  <a:cubicBezTo>
                    <a:pt x="4192" y="405"/>
                    <a:pt x="3888" y="95"/>
                    <a:pt x="3506" y="42"/>
                  </a:cubicBezTo>
                  <a:cubicBezTo>
                    <a:pt x="3294" y="14"/>
                    <a:pt x="3082" y="1"/>
                    <a:pt x="2870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 flipH="1">
              <a:off x="7423600" y="2477222"/>
              <a:ext cx="319717" cy="1075398"/>
            </a:xfrm>
            <a:custGeom>
              <a:avLst/>
              <a:gdLst/>
              <a:ahLst/>
              <a:cxnLst/>
              <a:rect l="l" t="t" r="r" b="b"/>
              <a:pathLst>
                <a:path w="1202" h="4043" extrusionOk="0">
                  <a:moveTo>
                    <a:pt x="81" y="1"/>
                  </a:moveTo>
                  <a:cubicBezTo>
                    <a:pt x="69" y="1"/>
                    <a:pt x="57" y="4"/>
                    <a:pt x="47" y="10"/>
                  </a:cubicBezTo>
                  <a:cubicBezTo>
                    <a:pt x="14" y="23"/>
                    <a:pt x="0" y="69"/>
                    <a:pt x="20" y="102"/>
                  </a:cubicBezTo>
                  <a:cubicBezTo>
                    <a:pt x="27" y="122"/>
                    <a:pt x="1024" y="2023"/>
                    <a:pt x="1057" y="3977"/>
                  </a:cubicBezTo>
                  <a:cubicBezTo>
                    <a:pt x="1057" y="4010"/>
                    <a:pt x="1090" y="4043"/>
                    <a:pt x="1129" y="4043"/>
                  </a:cubicBezTo>
                  <a:cubicBezTo>
                    <a:pt x="1169" y="4043"/>
                    <a:pt x="1202" y="4010"/>
                    <a:pt x="1202" y="3970"/>
                  </a:cubicBezTo>
                  <a:cubicBezTo>
                    <a:pt x="1169" y="1990"/>
                    <a:pt x="152" y="56"/>
                    <a:pt x="146" y="36"/>
                  </a:cubicBezTo>
                  <a:cubicBezTo>
                    <a:pt x="132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 flipH="1">
              <a:off x="7667511" y="1933805"/>
              <a:ext cx="477980" cy="509371"/>
            </a:xfrm>
            <a:custGeom>
              <a:avLst/>
              <a:gdLst/>
              <a:ahLst/>
              <a:cxnLst/>
              <a:rect l="l" t="t" r="r" b="b"/>
              <a:pathLst>
                <a:path w="1797" h="1915" extrusionOk="0">
                  <a:moveTo>
                    <a:pt x="1" y="0"/>
                  </a:moveTo>
                  <a:lnTo>
                    <a:pt x="1" y="0"/>
                  </a:lnTo>
                  <a:cubicBezTo>
                    <a:pt x="107" y="145"/>
                    <a:pt x="192" y="310"/>
                    <a:pt x="245" y="489"/>
                  </a:cubicBezTo>
                  <a:cubicBezTo>
                    <a:pt x="357" y="832"/>
                    <a:pt x="318" y="1215"/>
                    <a:pt x="140" y="1532"/>
                  </a:cubicBezTo>
                  <a:lnTo>
                    <a:pt x="265" y="1565"/>
                  </a:lnTo>
                  <a:lnTo>
                    <a:pt x="1446" y="1914"/>
                  </a:lnTo>
                  <a:lnTo>
                    <a:pt x="1796" y="1400"/>
                  </a:lnTo>
                  <a:cubicBezTo>
                    <a:pt x="1757" y="1373"/>
                    <a:pt x="1717" y="1334"/>
                    <a:pt x="1684" y="1301"/>
                  </a:cubicBezTo>
                  <a:cubicBezTo>
                    <a:pt x="1539" y="1142"/>
                    <a:pt x="1473" y="924"/>
                    <a:pt x="1506" y="706"/>
                  </a:cubicBezTo>
                  <a:cubicBezTo>
                    <a:pt x="1532" y="548"/>
                    <a:pt x="1592" y="396"/>
                    <a:pt x="1677" y="264"/>
                  </a:cubicBezTo>
                  <a:lnTo>
                    <a:pt x="1156" y="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 flipH="1">
              <a:off x="7697302" y="1933805"/>
              <a:ext cx="448189" cy="346053"/>
            </a:xfrm>
            <a:custGeom>
              <a:avLst/>
              <a:gdLst/>
              <a:ahLst/>
              <a:cxnLst/>
              <a:rect l="l" t="t" r="r" b="b"/>
              <a:pathLst>
                <a:path w="1685" h="1301" extrusionOk="0">
                  <a:moveTo>
                    <a:pt x="1" y="0"/>
                  </a:moveTo>
                  <a:lnTo>
                    <a:pt x="1" y="0"/>
                  </a:lnTo>
                  <a:cubicBezTo>
                    <a:pt x="107" y="145"/>
                    <a:pt x="192" y="310"/>
                    <a:pt x="245" y="489"/>
                  </a:cubicBezTo>
                  <a:cubicBezTo>
                    <a:pt x="525" y="814"/>
                    <a:pt x="1043" y="1301"/>
                    <a:pt x="1659" y="1301"/>
                  </a:cubicBezTo>
                  <a:cubicBezTo>
                    <a:pt x="1668" y="1301"/>
                    <a:pt x="1676" y="1301"/>
                    <a:pt x="1684" y="1301"/>
                  </a:cubicBezTo>
                  <a:cubicBezTo>
                    <a:pt x="1539" y="1142"/>
                    <a:pt x="1473" y="924"/>
                    <a:pt x="1506" y="706"/>
                  </a:cubicBezTo>
                  <a:cubicBezTo>
                    <a:pt x="1532" y="548"/>
                    <a:pt x="1592" y="396"/>
                    <a:pt x="1677" y="264"/>
                  </a:cubicBezTo>
                  <a:lnTo>
                    <a:pt x="1156" y="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 flipH="1">
              <a:off x="7356838" y="2079833"/>
              <a:ext cx="1108370" cy="423988"/>
            </a:xfrm>
            <a:custGeom>
              <a:avLst/>
              <a:gdLst/>
              <a:ahLst/>
              <a:cxnLst/>
              <a:rect l="l" t="t" r="r" b="b"/>
              <a:pathLst>
                <a:path w="4167" h="1594" extrusionOk="0">
                  <a:moveTo>
                    <a:pt x="3187" y="0"/>
                  </a:moveTo>
                  <a:cubicBezTo>
                    <a:pt x="2664" y="0"/>
                    <a:pt x="2675" y="976"/>
                    <a:pt x="2675" y="976"/>
                  </a:cubicBezTo>
                  <a:cubicBezTo>
                    <a:pt x="2116" y="505"/>
                    <a:pt x="1430" y="289"/>
                    <a:pt x="927" y="289"/>
                  </a:cubicBezTo>
                  <a:cubicBezTo>
                    <a:pt x="338" y="289"/>
                    <a:pt x="1" y="587"/>
                    <a:pt x="417" y="1121"/>
                  </a:cubicBezTo>
                  <a:cubicBezTo>
                    <a:pt x="751" y="1548"/>
                    <a:pt x="1580" y="1593"/>
                    <a:pt x="2198" y="1593"/>
                  </a:cubicBezTo>
                  <a:cubicBezTo>
                    <a:pt x="2363" y="1593"/>
                    <a:pt x="2514" y="1590"/>
                    <a:pt x="2635" y="1590"/>
                  </a:cubicBezTo>
                  <a:cubicBezTo>
                    <a:pt x="3216" y="1583"/>
                    <a:pt x="4167" y="369"/>
                    <a:pt x="3414" y="52"/>
                  </a:cubicBezTo>
                  <a:cubicBezTo>
                    <a:pt x="3329" y="16"/>
                    <a:pt x="3254" y="0"/>
                    <a:pt x="31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 flipH="1">
              <a:off x="7356838" y="2079833"/>
              <a:ext cx="1108370" cy="423988"/>
            </a:xfrm>
            <a:custGeom>
              <a:avLst/>
              <a:gdLst/>
              <a:ahLst/>
              <a:cxnLst/>
              <a:rect l="l" t="t" r="r" b="b"/>
              <a:pathLst>
                <a:path w="4167" h="1594" extrusionOk="0">
                  <a:moveTo>
                    <a:pt x="3187" y="0"/>
                  </a:moveTo>
                  <a:cubicBezTo>
                    <a:pt x="2664" y="0"/>
                    <a:pt x="2675" y="976"/>
                    <a:pt x="2675" y="976"/>
                  </a:cubicBezTo>
                  <a:cubicBezTo>
                    <a:pt x="2116" y="505"/>
                    <a:pt x="1430" y="289"/>
                    <a:pt x="927" y="289"/>
                  </a:cubicBezTo>
                  <a:cubicBezTo>
                    <a:pt x="338" y="289"/>
                    <a:pt x="1" y="587"/>
                    <a:pt x="417" y="1121"/>
                  </a:cubicBezTo>
                  <a:cubicBezTo>
                    <a:pt x="751" y="1548"/>
                    <a:pt x="1580" y="1593"/>
                    <a:pt x="2198" y="1593"/>
                  </a:cubicBezTo>
                  <a:cubicBezTo>
                    <a:pt x="2363" y="1593"/>
                    <a:pt x="2514" y="1590"/>
                    <a:pt x="2635" y="1590"/>
                  </a:cubicBezTo>
                  <a:cubicBezTo>
                    <a:pt x="3216" y="1583"/>
                    <a:pt x="4167" y="369"/>
                    <a:pt x="3414" y="52"/>
                  </a:cubicBezTo>
                  <a:cubicBezTo>
                    <a:pt x="3329" y="16"/>
                    <a:pt x="3254" y="0"/>
                    <a:pt x="3187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 flipH="1">
              <a:off x="8464677" y="966399"/>
              <a:ext cx="416536" cy="329296"/>
            </a:xfrm>
            <a:custGeom>
              <a:avLst/>
              <a:gdLst/>
              <a:ahLst/>
              <a:cxnLst/>
              <a:rect l="l" t="t" r="r" b="b"/>
              <a:pathLst>
                <a:path w="1566" h="1238" extrusionOk="0">
                  <a:moveTo>
                    <a:pt x="930" y="0"/>
                  </a:moveTo>
                  <a:cubicBezTo>
                    <a:pt x="356" y="0"/>
                    <a:pt x="0" y="1237"/>
                    <a:pt x="948" y="1237"/>
                  </a:cubicBezTo>
                  <a:cubicBezTo>
                    <a:pt x="1038" y="1237"/>
                    <a:pt x="1141" y="1226"/>
                    <a:pt x="1255" y="1202"/>
                  </a:cubicBezTo>
                  <a:lnTo>
                    <a:pt x="1533" y="707"/>
                  </a:lnTo>
                  <a:cubicBezTo>
                    <a:pt x="1533" y="707"/>
                    <a:pt x="1566" y="13"/>
                    <a:pt x="939" y="0"/>
                  </a:cubicBezTo>
                  <a:cubicBezTo>
                    <a:pt x="936" y="0"/>
                    <a:pt x="933" y="0"/>
                    <a:pt x="93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 flipH="1">
              <a:off x="8464677" y="966399"/>
              <a:ext cx="416536" cy="329296"/>
            </a:xfrm>
            <a:custGeom>
              <a:avLst/>
              <a:gdLst/>
              <a:ahLst/>
              <a:cxnLst/>
              <a:rect l="l" t="t" r="r" b="b"/>
              <a:pathLst>
                <a:path w="1566" h="1238" extrusionOk="0">
                  <a:moveTo>
                    <a:pt x="930" y="0"/>
                  </a:moveTo>
                  <a:cubicBezTo>
                    <a:pt x="356" y="0"/>
                    <a:pt x="0" y="1237"/>
                    <a:pt x="948" y="1237"/>
                  </a:cubicBezTo>
                  <a:cubicBezTo>
                    <a:pt x="1038" y="1237"/>
                    <a:pt x="1141" y="1226"/>
                    <a:pt x="1255" y="1202"/>
                  </a:cubicBezTo>
                  <a:lnTo>
                    <a:pt x="1533" y="707"/>
                  </a:lnTo>
                  <a:cubicBezTo>
                    <a:pt x="1533" y="707"/>
                    <a:pt x="1566" y="13"/>
                    <a:pt x="939" y="0"/>
                  </a:cubicBezTo>
                  <a:cubicBezTo>
                    <a:pt x="936" y="0"/>
                    <a:pt x="933" y="0"/>
                    <a:pt x="930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 flipH="1">
              <a:off x="7169051" y="1207120"/>
              <a:ext cx="754075" cy="1048267"/>
            </a:xfrm>
            <a:custGeom>
              <a:avLst/>
              <a:gdLst/>
              <a:ahLst/>
              <a:cxnLst/>
              <a:rect l="l" t="t" r="r" b="b"/>
              <a:pathLst>
                <a:path w="2835" h="3941" extrusionOk="0">
                  <a:moveTo>
                    <a:pt x="1218" y="1"/>
                  </a:moveTo>
                  <a:cubicBezTo>
                    <a:pt x="713" y="1"/>
                    <a:pt x="0" y="837"/>
                    <a:pt x="181" y="1637"/>
                  </a:cubicBezTo>
                  <a:cubicBezTo>
                    <a:pt x="386" y="2534"/>
                    <a:pt x="1059" y="2798"/>
                    <a:pt x="1376" y="2811"/>
                  </a:cubicBezTo>
                  <a:cubicBezTo>
                    <a:pt x="1686" y="2818"/>
                    <a:pt x="1792" y="3095"/>
                    <a:pt x="2023" y="3504"/>
                  </a:cubicBezTo>
                  <a:cubicBezTo>
                    <a:pt x="2175" y="3749"/>
                    <a:pt x="2432" y="3914"/>
                    <a:pt x="2723" y="3940"/>
                  </a:cubicBezTo>
                  <a:lnTo>
                    <a:pt x="2835" y="3854"/>
                  </a:lnTo>
                  <a:cubicBezTo>
                    <a:pt x="2511" y="3808"/>
                    <a:pt x="2241" y="3590"/>
                    <a:pt x="2115" y="3287"/>
                  </a:cubicBezTo>
                  <a:cubicBezTo>
                    <a:pt x="1924" y="2772"/>
                    <a:pt x="2023" y="1670"/>
                    <a:pt x="1858" y="864"/>
                  </a:cubicBezTo>
                  <a:cubicBezTo>
                    <a:pt x="1686" y="59"/>
                    <a:pt x="1403" y="46"/>
                    <a:pt x="1403" y="46"/>
                  </a:cubicBezTo>
                  <a:cubicBezTo>
                    <a:pt x="1346" y="15"/>
                    <a:pt x="1284" y="1"/>
                    <a:pt x="1218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 flipH="1">
              <a:off x="7169051" y="1207120"/>
              <a:ext cx="754075" cy="1048267"/>
            </a:xfrm>
            <a:custGeom>
              <a:avLst/>
              <a:gdLst/>
              <a:ahLst/>
              <a:cxnLst/>
              <a:rect l="l" t="t" r="r" b="b"/>
              <a:pathLst>
                <a:path w="2835" h="3941" extrusionOk="0">
                  <a:moveTo>
                    <a:pt x="1218" y="1"/>
                  </a:moveTo>
                  <a:cubicBezTo>
                    <a:pt x="713" y="1"/>
                    <a:pt x="0" y="837"/>
                    <a:pt x="181" y="1637"/>
                  </a:cubicBezTo>
                  <a:cubicBezTo>
                    <a:pt x="386" y="2534"/>
                    <a:pt x="1059" y="2798"/>
                    <a:pt x="1376" y="2811"/>
                  </a:cubicBezTo>
                  <a:cubicBezTo>
                    <a:pt x="1686" y="2818"/>
                    <a:pt x="1792" y="3095"/>
                    <a:pt x="2023" y="3504"/>
                  </a:cubicBezTo>
                  <a:cubicBezTo>
                    <a:pt x="2175" y="3749"/>
                    <a:pt x="2432" y="3914"/>
                    <a:pt x="2723" y="3940"/>
                  </a:cubicBezTo>
                  <a:lnTo>
                    <a:pt x="2835" y="3854"/>
                  </a:lnTo>
                  <a:cubicBezTo>
                    <a:pt x="2511" y="3808"/>
                    <a:pt x="2241" y="3590"/>
                    <a:pt x="2115" y="3287"/>
                  </a:cubicBezTo>
                  <a:cubicBezTo>
                    <a:pt x="1924" y="2772"/>
                    <a:pt x="2023" y="1670"/>
                    <a:pt x="1858" y="864"/>
                  </a:cubicBezTo>
                  <a:cubicBezTo>
                    <a:pt x="1686" y="59"/>
                    <a:pt x="1403" y="46"/>
                    <a:pt x="1403" y="46"/>
                  </a:cubicBezTo>
                  <a:cubicBezTo>
                    <a:pt x="1346" y="15"/>
                    <a:pt x="1284" y="1"/>
                    <a:pt x="1218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 flipH="1">
              <a:off x="7342740" y="1131313"/>
              <a:ext cx="562564" cy="633588"/>
            </a:xfrm>
            <a:custGeom>
              <a:avLst/>
              <a:gdLst/>
              <a:ahLst/>
              <a:cxnLst/>
              <a:rect l="l" t="t" r="r" b="b"/>
              <a:pathLst>
                <a:path w="2115" h="2382" extrusionOk="0">
                  <a:moveTo>
                    <a:pt x="794" y="1"/>
                  </a:moveTo>
                  <a:cubicBezTo>
                    <a:pt x="794" y="1"/>
                    <a:pt x="1" y="2381"/>
                    <a:pt x="487" y="2381"/>
                  </a:cubicBezTo>
                  <a:cubicBezTo>
                    <a:pt x="586" y="2381"/>
                    <a:pt x="738" y="2283"/>
                    <a:pt x="959" y="2047"/>
                  </a:cubicBezTo>
                  <a:cubicBezTo>
                    <a:pt x="2114" y="799"/>
                    <a:pt x="794" y="1"/>
                    <a:pt x="794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 flipH="1">
              <a:off x="7442752" y="1149932"/>
              <a:ext cx="1021392" cy="1018742"/>
            </a:xfrm>
            <a:custGeom>
              <a:avLst/>
              <a:gdLst/>
              <a:ahLst/>
              <a:cxnLst/>
              <a:rect l="l" t="t" r="r" b="b"/>
              <a:pathLst>
                <a:path w="3840" h="3830" extrusionOk="0">
                  <a:moveTo>
                    <a:pt x="1895" y="1"/>
                  </a:moveTo>
                  <a:cubicBezTo>
                    <a:pt x="809" y="1"/>
                    <a:pt x="1" y="777"/>
                    <a:pt x="262" y="1957"/>
                  </a:cubicBezTo>
                  <a:cubicBezTo>
                    <a:pt x="460" y="2861"/>
                    <a:pt x="1126" y="3792"/>
                    <a:pt x="1899" y="3825"/>
                  </a:cubicBezTo>
                  <a:cubicBezTo>
                    <a:pt x="1981" y="3828"/>
                    <a:pt x="2061" y="3829"/>
                    <a:pt x="2137" y="3829"/>
                  </a:cubicBezTo>
                  <a:cubicBezTo>
                    <a:pt x="3381" y="3829"/>
                    <a:pt x="3826" y="3467"/>
                    <a:pt x="3833" y="2479"/>
                  </a:cubicBezTo>
                  <a:cubicBezTo>
                    <a:pt x="3839" y="1528"/>
                    <a:pt x="3291" y="109"/>
                    <a:pt x="2103" y="10"/>
                  </a:cubicBezTo>
                  <a:cubicBezTo>
                    <a:pt x="2033" y="4"/>
                    <a:pt x="1963" y="1"/>
                    <a:pt x="189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 flipH="1">
              <a:off x="7527071" y="1025183"/>
              <a:ext cx="1064216" cy="1044011"/>
            </a:xfrm>
            <a:custGeom>
              <a:avLst/>
              <a:gdLst/>
              <a:ahLst/>
              <a:cxnLst/>
              <a:rect l="l" t="t" r="r" b="b"/>
              <a:pathLst>
                <a:path w="4001" h="3925" extrusionOk="0">
                  <a:moveTo>
                    <a:pt x="2505" y="0"/>
                  </a:moveTo>
                  <a:cubicBezTo>
                    <a:pt x="2420" y="0"/>
                    <a:pt x="2333" y="6"/>
                    <a:pt x="2245" y="17"/>
                  </a:cubicBezTo>
                  <a:cubicBezTo>
                    <a:pt x="1070" y="169"/>
                    <a:pt x="0" y="849"/>
                    <a:pt x="284" y="2155"/>
                  </a:cubicBezTo>
                  <a:cubicBezTo>
                    <a:pt x="675" y="3900"/>
                    <a:pt x="1515" y="3924"/>
                    <a:pt x="1563" y="3924"/>
                  </a:cubicBezTo>
                  <a:cubicBezTo>
                    <a:pt x="1564" y="3924"/>
                    <a:pt x="1565" y="3924"/>
                    <a:pt x="1565" y="3924"/>
                  </a:cubicBezTo>
                  <a:cubicBezTo>
                    <a:pt x="1472" y="3093"/>
                    <a:pt x="2146" y="2657"/>
                    <a:pt x="1934" y="2043"/>
                  </a:cubicBezTo>
                  <a:cubicBezTo>
                    <a:pt x="1723" y="1429"/>
                    <a:pt x="2264" y="1264"/>
                    <a:pt x="2264" y="1264"/>
                  </a:cubicBezTo>
                  <a:cubicBezTo>
                    <a:pt x="2316" y="1267"/>
                    <a:pt x="2367" y="1269"/>
                    <a:pt x="2418" y="1269"/>
                  </a:cubicBezTo>
                  <a:cubicBezTo>
                    <a:pt x="2828" y="1269"/>
                    <a:pt x="3234" y="1175"/>
                    <a:pt x="3598" y="987"/>
                  </a:cubicBezTo>
                  <a:cubicBezTo>
                    <a:pt x="4000" y="548"/>
                    <a:pt x="3369" y="0"/>
                    <a:pt x="250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 flipH="1">
              <a:off x="7428921" y="939800"/>
              <a:ext cx="1188698" cy="1778941"/>
            </a:xfrm>
            <a:custGeom>
              <a:avLst/>
              <a:gdLst/>
              <a:ahLst/>
              <a:cxnLst/>
              <a:rect l="l" t="t" r="r" b="b"/>
              <a:pathLst>
                <a:path w="4469" h="6688" extrusionOk="0">
                  <a:moveTo>
                    <a:pt x="2034" y="1"/>
                  </a:moveTo>
                  <a:cubicBezTo>
                    <a:pt x="1941" y="1"/>
                    <a:pt x="1846" y="7"/>
                    <a:pt x="1750" y="21"/>
                  </a:cubicBezTo>
                  <a:cubicBezTo>
                    <a:pt x="416" y="206"/>
                    <a:pt x="0" y="1269"/>
                    <a:pt x="20" y="2338"/>
                  </a:cubicBezTo>
                  <a:cubicBezTo>
                    <a:pt x="47" y="3407"/>
                    <a:pt x="1175" y="4410"/>
                    <a:pt x="1175" y="4410"/>
                  </a:cubicBezTo>
                  <a:cubicBezTo>
                    <a:pt x="1175" y="4410"/>
                    <a:pt x="951" y="4602"/>
                    <a:pt x="1221" y="4622"/>
                  </a:cubicBezTo>
                  <a:cubicBezTo>
                    <a:pt x="1226" y="4622"/>
                    <a:pt x="1231" y="4622"/>
                    <a:pt x="1236" y="4622"/>
                  </a:cubicBezTo>
                  <a:cubicBezTo>
                    <a:pt x="1450" y="4622"/>
                    <a:pt x="1576" y="4389"/>
                    <a:pt x="1680" y="4389"/>
                  </a:cubicBezTo>
                  <a:cubicBezTo>
                    <a:pt x="1699" y="4389"/>
                    <a:pt x="1718" y="4398"/>
                    <a:pt x="1736" y="4417"/>
                  </a:cubicBezTo>
                  <a:cubicBezTo>
                    <a:pt x="1849" y="4549"/>
                    <a:pt x="2126" y="4760"/>
                    <a:pt x="1981" y="5612"/>
                  </a:cubicBezTo>
                  <a:cubicBezTo>
                    <a:pt x="1835" y="6463"/>
                    <a:pt x="2291" y="6688"/>
                    <a:pt x="2291" y="6688"/>
                  </a:cubicBezTo>
                  <a:lnTo>
                    <a:pt x="2390" y="6523"/>
                  </a:lnTo>
                  <a:cubicBezTo>
                    <a:pt x="2390" y="6523"/>
                    <a:pt x="2198" y="6463"/>
                    <a:pt x="2152" y="6034"/>
                  </a:cubicBezTo>
                  <a:cubicBezTo>
                    <a:pt x="2113" y="5612"/>
                    <a:pt x="2212" y="5698"/>
                    <a:pt x="2192" y="4866"/>
                  </a:cubicBezTo>
                  <a:cubicBezTo>
                    <a:pt x="2192" y="4721"/>
                    <a:pt x="1604" y="2331"/>
                    <a:pt x="1835" y="1757"/>
                  </a:cubicBezTo>
                  <a:cubicBezTo>
                    <a:pt x="1998" y="1368"/>
                    <a:pt x="2689" y="1168"/>
                    <a:pt x="3268" y="1168"/>
                  </a:cubicBezTo>
                  <a:cubicBezTo>
                    <a:pt x="3534" y="1168"/>
                    <a:pt x="3777" y="1210"/>
                    <a:pt x="3934" y="1295"/>
                  </a:cubicBezTo>
                  <a:cubicBezTo>
                    <a:pt x="4390" y="1539"/>
                    <a:pt x="4469" y="1869"/>
                    <a:pt x="4469" y="1869"/>
                  </a:cubicBezTo>
                  <a:cubicBezTo>
                    <a:pt x="4469" y="1869"/>
                    <a:pt x="4436" y="1117"/>
                    <a:pt x="4014" y="1051"/>
                  </a:cubicBezTo>
                  <a:cubicBezTo>
                    <a:pt x="4014" y="1051"/>
                    <a:pt x="3213" y="1"/>
                    <a:pt x="2034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 flipH="1">
              <a:off x="7556860" y="1171477"/>
              <a:ext cx="384884" cy="243913"/>
            </a:xfrm>
            <a:custGeom>
              <a:avLst/>
              <a:gdLst/>
              <a:ahLst/>
              <a:cxnLst/>
              <a:rect l="l" t="t" r="r" b="b"/>
              <a:pathLst>
                <a:path w="1447" h="917" extrusionOk="0">
                  <a:moveTo>
                    <a:pt x="892" y="0"/>
                  </a:moveTo>
                  <a:cubicBezTo>
                    <a:pt x="598" y="0"/>
                    <a:pt x="341" y="212"/>
                    <a:pt x="284" y="503"/>
                  </a:cubicBezTo>
                  <a:cubicBezTo>
                    <a:pt x="265" y="675"/>
                    <a:pt x="152" y="820"/>
                    <a:pt x="1" y="893"/>
                  </a:cubicBezTo>
                  <a:cubicBezTo>
                    <a:pt x="63" y="909"/>
                    <a:pt x="125" y="916"/>
                    <a:pt x="186" y="916"/>
                  </a:cubicBezTo>
                  <a:cubicBezTo>
                    <a:pt x="567" y="916"/>
                    <a:pt x="905" y="642"/>
                    <a:pt x="905" y="642"/>
                  </a:cubicBezTo>
                  <a:lnTo>
                    <a:pt x="905" y="642"/>
                  </a:lnTo>
                  <a:lnTo>
                    <a:pt x="766" y="846"/>
                  </a:lnTo>
                  <a:cubicBezTo>
                    <a:pt x="1360" y="675"/>
                    <a:pt x="1446" y="48"/>
                    <a:pt x="931" y="2"/>
                  </a:cubicBezTo>
                  <a:cubicBezTo>
                    <a:pt x="918" y="1"/>
                    <a:pt x="905" y="0"/>
                    <a:pt x="892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 flipH="1">
              <a:off x="7128620" y="1339051"/>
              <a:ext cx="298704" cy="457503"/>
            </a:xfrm>
            <a:custGeom>
              <a:avLst/>
              <a:gdLst/>
              <a:ahLst/>
              <a:cxnLst/>
              <a:rect l="l" t="t" r="r" b="b"/>
              <a:pathLst>
                <a:path w="1123" h="1720" extrusionOk="0">
                  <a:moveTo>
                    <a:pt x="127" y="1"/>
                  </a:moveTo>
                  <a:cubicBezTo>
                    <a:pt x="109" y="1"/>
                    <a:pt x="95" y="2"/>
                    <a:pt x="86" y="5"/>
                  </a:cubicBezTo>
                  <a:cubicBezTo>
                    <a:pt x="1" y="45"/>
                    <a:pt x="86" y="1226"/>
                    <a:pt x="86" y="1246"/>
                  </a:cubicBezTo>
                  <a:cubicBezTo>
                    <a:pt x="166" y="1319"/>
                    <a:pt x="245" y="1391"/>
                    <a:pt x="331" y="1457"/>
                  </a:cubicBezTo>
                  <a:cubicBezTo>
                    <a:pt x="344" y="1550"/>
                    <a:pt x="377" y="1636"/>
                    <a:pt x="423" y="1715"/>
                  </a:cubicBezTo>
                  <a:cubicBezTo>
                    <a:pt x="426" y="1718"/>
                    <a:pt x="431" y="1719"/>
                    <a:pt x="439" y="1719"/>
                  </a:cubicBezTo>
                  <a:cubicBezTo>
                    <a:pt x="545" y="1719"/>
                    <a:pt x="1084" y="1423"/>
                    <a:pt x="1103" y="1398"/>
                  </a:cubicBezTo>
                  <a:cubicBezTo>
                    <a:pt x="1123" y="1365"/>
                    <a:pt x="911" y="1193"/>
                    <a:pt x="911" y="1193"/>
                  </a:cubicBezTo>
                  <a:cubicBezTo>
                    <a:pt x="911" y="1193"/>
                    <a:pt x="1024" y="282"/>
                    <a:pt x="1010" y="210"/>
                  </a:cubicBezTo>
                  <a:cubicBezTo>
                    <a:pt x="998" y="144"/>
                    <a:pt x="318" y="1"/>
                    <a:pt x="12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 flipH="1">
              <a:off x="7128620" y="1339051"/>
              <a:ext cx="298704" cy="457503"/>
            </a:xfrm>
            <a:custGeom>
              <a:avLst/>
              <a:gdLst/>
              <a:ahLst/>
              <a:cxnLst/>
              <a:rect l="l" t="t" r="r" b="b"/>
              <a:pathLst>
                <a:path w="1123" h="1720" extrusionOk="0">
                  <a:moveTo>
                    <a:pt x="127" y="1"/>
                  </a:moveTo>
                  <a:cubicBezTo>
                    <a:pt x="109" y="1"/>
                    <a:pt x="95" y="2"/>
                    <a:pt x="86" y="5"/>
                  </a:cubicBezTo>
                  <a:cubicBezTo>
                    <a:pt x="1" y="45"/>
                    <a:pt x="86" y="1226"/>
                    <a:pt x="86" y="1246"/>
                  </a:cubicBezTo>
                  <a:cubicBezTo>
                    <a:pt x="166" y="1319"/>
                    <a:pt x="245" y="1391"/>
                    <a:pt x="331" y="1457"/>
                  </a:cubicBezTo>
                  <a:cubicBezTo>
                    <a:pt x="344" y="1550"/>
                    <a:pt x="377" y="1636"/>
                    <a:pt x="423" y="1715"/>
                  </a:cubicBezTo>
                  <a:cubicBezTo>
                    <a:pt x="426" y="1718"/>
                    <a:pt x="431" y="1719"/>
                    <a:pt x="439" y="1719"/>
                  </a:cubicBezTo>
                  <a:cubicBezTo>
                    <a:pt x="545" y="1719"/>
                    <a:pt x="1084" y="1423"/>
                    <a:pt x="1103" y="1398"/>
                  </a:cubicBezTo>
                  <a:cubicBezTo>
                    <a:pt x="1123" y="1365"/>
                    <a:pt x="911" y="1193"/>
                    <a:pt x="911" y="1193"/>
                  </a:cubicBezTo>
                  <a:cubicBezTo>
                    <a:pt x="911" y="1193"/>
                    <a:pt x="1024" y="282"/>
                    <a:pt x="1010" y="210"/>
                  </a:cubicBezTo>
                  <a:cubicBezTo>
                    <a:pt x="998" y="144"/>
                    <a:pt x="318" y="1"/>
                    <a:pt x="127" y="1"/>
                  </a:cubicBezTo>
                  <a:close/>
                </a:path>
              </a:pathLst>
            </a:custGeom>
            <a:solidFill>
              <a:srgbClr val="DE8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 flipH="1">
              <a:off x="5906674" y="3485856"/>
              <a:ext cx="2407187" cy="3141076"/>
            </a:xfrm>
            <a:custGeom>
              <a:avLst/>
              <a:gdLst/>
              <a:ahLst/>
              <a:cxnLst/>
              <a:rect l="l" t="t" r="r" b="b"/>
              <a:pathLst>
                <a:path w="9050" h="11809" extrusionOk="0">
                  <a:moveTo>
                    <a:pt x="4779" y="0"/>
                  </a:moveTo>
                  <a:lnTo>
                    <a:pt x="0" y="1162"/>
                  </a:lnTo>
                  <a:cubicBezTo>
                    <a:pt x="0" y="1162"/>
                    <a:pt x="1763" y="7591"/>
                    <a:pt x="350" y="11690"/>
                  </a:cubicBezTo>
                  <a:lnTo>
                    <a:pt x="1281" y="11809"/>
                  </a:lnTo>
                  <a:cubicBezTo>
                    <a:pt x="1281" y="11809"/>
                    <a:pt x="3426" y="8759"/>
                    <a:pt x="3373" y="3545"/>
                  </a:cubicBezTo>
                  <a:lnTo>
                    <a:pt x="3373" y="3545"/>
                  </a:lnTo>
                  <a:cubicBezTo>
                    <a:pt x="3373" y="3545"/>
                    <a:pt x="6779" y="3816"/>
                    <a:pt x="8046" y="9360"/>
                  </a:cubicBezTo>
                  <a:lnTo>
                    <a:pt x="9050" y="8746"/>
                  </a:lnTo>
                  <a:cubicBezTo>
                    <a:pt x="9050" y="8746"/>
                    <a:pt x="8739" y="3730"/>
                    <a:pt x="4779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 flipH="1">
              <a:off x="7521750" y="6035370"/>
              <a:ext cx="744765" cy="668433"/>
            </a:xfrm>
            <a:custGeom>
              <a:avLst/>
              <a:gdLst/>
              <a:ahLst/>
              <a:cxnLst/>
              <a:rect l="l" t="t" r="r" b="b"/>
              <a:pathLst>
                <a:path w="2800" h="2513" extrusionOk="0">
                  <a:moveTo>
                    <a:pt x="1638" y="1"/>
                  </a:moveTo>
                  <a:cubicBezTo>
                    <a:pt x="1106" y="1"/>
                    <a:pt x="443" y="92"/>
                    <a:pt x="443" y="92"/>
                  </a:cubicBezTo>
                  <a:lnTo>
                    <a:pt x="298" y="1491"/>
                  </a:lnTo>
                  <a:cubicBezTo>
                    <a:pt x="0" y="2461"/>
                    <a:pt x="53" y="2369"/>
                    <a:pt x="443" y="2441"/>
                  </a:cubicBezTo>
                  <a:cubicBezTo>
                    <a:pt x="773" y="2461"/>
                    <a:pt x="931" y="2448"/>
                    <a:pt x="1340" y="2474"/>
                  </a:cubicBezTo>
                  <a:cubicBezTo>
                    <a:pt x="1615" y="2499"/>
                    <a:pt x="1889" y="2513"/>
                    <a:pt x="2163" y="2513"/>
                  </a:cubicBezTo>
                  <a:cubicBezTo>
                    <a:pt x="2258" y="2513"/>
                    <a:pt x="2354" y="2511"/>
                    <a:pt x="2449" y="2508"/>
                  </a:cubicBezTo>
                  <a:cubicBezTo>
                    <a:pt x="2799" y="2474"/>
                    <a:pt x="2766" y="2131"/>
                    <a:pt x="2608" y="2118"/>
                  </a:cubicBezTo>
                  <a:cubicBezTo>
                    <a:pt x="2245" y="2045"/>
                    <a:pt x="1901" y="1887"/>
                    <a:pt x="1611" y="1663"/>
                  </a:cubicBezTo>
                  <a:cubicBezTo>
                    <a:pt x="1855" y="1280"/>
                    <a:pt x="2482" y="263"/>
                    <a:pt x="2238" y="92"/>
                  </a:cubicBezTo>
                  <a:cubicBezTo>
                    <a:pt x="2137" y="23"/>
                    <a:pt x="1904" y="1"/>
                    <a:pt x="163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 flipH="1">
              <a:off x="5482422" y="5483973"/>
              <a:ext cx="819507" cy="775361"/>
            </a:xfrm>
            <a:custGeom>
              <a:avLst/>
              <a:gdLst/>
              <a:ahLst/>
              <a:cxnLst/>
              <a:rect l="l" t="t" r="r" b="b"/>
              <a:pathLst>
                <a:path w="3081" h="2915" extrusionOk="0">
                  <a:moveTo>
                    <a:pt x="1592" y="1"/>
                  </a:moveTo>
                  <a:cubicBezTo>
                    <a:pt x="1171" y="1"/>
                    <a:pt x="1" y="699"/>
                    <a:pt x="1" y="699"/>
                  </a:cubicBezTo>
                  <a:lnTo>
                    <a:pt x="416" y="2039"/>
                  </a:lnTo>
                  <a:cubicBezTo>
                    <a:pt x="487" y="2758"/>
                    <a:pt x="514" y="2915"/>
                    <a:pt x="661" y="2915"/>
                  </a:cubicBezTo>
                  <a:cubicBezTo>
                    <a:pt x="721" y="2915"/>
                    <a:pt x="801" y="2889"/>
                    <a:pt x="911" y="2864"/>
                  </a:cubicBezTo>
                  <a:cubicBezTo>
                    <a:pt x="1222" y="2752"/>
                    <a:pt x="1360" y="2680"/>
                    <a:pt x="1750" y="2541"/>
                  </a:cubicBezTo>
                  <a:cubicBezTo>
                    <a:pt x="2106" y="2435"/>
                    <a:pt x="2449" y="2303"/>
                    <a:pt x="2786" y="2145"/>
                  </a:cubicBezTo>
                  <a:cubicBezTo>
                    <a:pt x="3080" y="1985"/>
                    <a:pt x="2947" y="1718"/>
                    <a:pt x="2811" y="1718"/>
                  </a:cubicBezTo>
                  <a:cubicBezTo>
                    <a:pt x="2800" y="1718"/>
                    <a:pt x="2790" y="1719"/>
                    <a:pt x="2779" y="1722"/>
                  </a:cubicBezTo>
                  <a:cubicBezTo>
                    <a:pt x="2621" y="1757"/>
                    <a:pt x="2461" y="1774"/>
                    <a:pt x="2300" y="1774"/>
                  </a:cubicBezTo>
                  <a:cubicBezTo>
                    <a:pt x="2093" y="1774"/>
                    <a:pt x="1885" y="1745"/>
                    <a:pt x="1684" y="1689"/>
                  </a:cubicBezTo>
                  <a:cubicBezTo>
                    <a:pt x="1763" y="1241"/>
                    <a:pt x="1948" y="66"/>
                    <a:pt x="1651" y="6"/>
                  </a:cubicBezTo>
                  <a:cubicBezTo>
                    <a:pt x="1633" y="2"/>
                    <a:pt x="1614" y="1"/>
                    <a:pt x="159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 flipH="1">
              <a:off x="8287263" y="2600907"/>
              <a:ext cx="163582" cy="493677"/>
            </a:xfrm>
            <a:custGeom>
              <a:avLst/>
              <a:gdLst/>
              <a:ahLst/>
              <a:cxnLst/>
              <a:rect l="l" t="t" r="r" b="b"/>
              <a:pathLst>
                <a:path w="615" h="1856" extrusionOk="0">
                  <a:moveTo>
                    <a:pt x="495" y="0"/>
                  </a:moveTo>
                  <a:lnTo>
                    <a:pt x="0" y="192"/>
                  </a:lnTo>
                  <a:cubicBezTo>
                    <a:pt x="20" y="641"/>
                    <a:pt x="53" y="1215"/>
                    <a:pt x="113" y="1855"/>
                  </a:cubicBezTo>
                  <a:cubicBezTo>
                    <a:pt x="614" y="1552"/>
                    <a:pt x="495" y="1"/>
                    <a:pt x="495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 flipH="1">
              <a:off x="8299499" y="1875819"/>
              <a:ext cx="658851" cy="916602"/>
            </a:xfrm>
            <a:custGeom>
              <a:avLst/>
              <a:gdLst/>
              <a:ahLst/>
              <a:cxnLst/>
              <a:rect l="l" t="t" r="r" b="b"/>
              <a:pathLst>
                <a:path w="2477" h="3446" extrusionOk="0">
                  <a:moveTo>
                    <a:pt x="1380" y="0"/>
                  </a:moveTo>
                  <a:cubicBezTo>
                    <a:pt x="1380" y="0"/>
                    <a:pt x="1" y="1420"/>
                    <a:pt x="212" y="2073"/>
                  </a:cubicBezTo>
                  <a:cubicBezTo>
                    <a:pt x="370" y="2528"/>
                    <a:pt x="1941" y="3446"/>
                    <a:pt x="1941" y="3446"/>
                  </a:cubicBezTo>
                  <a:cubicBezTo>
                    <a:pt x="1941" y="3446"/>
                    <a:pt x="2291" y="3406"/>
                    <a:pt x="2390" y="2852"/>
                  </a:cubicBezTo>
                  <a:cubicBezTo>
                    <a:pt x="2476" y="2350"/>
                    <a:pt x="2087" y="1855"/>
                    <a:pt x="2087" y="1855"/>
                  </a:cubicBezTo>
                  <a:cubicBezTo>
                    <a:pt x="2087" y="1855"/>
                    <a:pt x="2086" y="1855"/>
                    <a:pt x="2084" y="1855"/>
                  </a:cubicBezTo>
                  <a:cubicBezTo>
                    <a:pt x="2039" y="1855"/>
                    <a:pt x="1497" y="1849"/>
                    <a:pt x="1440" y="1558"/>
                  </a:cubicBezTo>
                  <a:cubicBezTo>
                    <a:pt x="1407" y="1387"/>
                    <a:pt x="1803" y="238"/>
                    <a:pt x="1803" y="238"/>
                  </a:cubicBezTo>
                  <a:lnTo>
                    <a:pt x="138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 flipH="1">
              <a:off x="8299499" y="1875819"/>
              <a:ext cx="658851" cy="916602"/>
            </a:xfrm>
            <a:custGeom>
              <a:avLst/>
              <a:gdLst/>
              <a:ahLst/>
              <a:cxnLst/>
              <a:rect l="l" t="t" r="r" b="b"/>
              <a:pathLst>
                <a:path w="2477" h="3446" extrusionOk="0">
                  <a:moveTo>
                    <a:pt x="1380" y="0"/>
                  </a:moveTo>
                  <a:cubicBezTo>
                    <a:pt x="1380" y="0"/>
                    <a:pt x="1" y="1420"/>
                    <a:pt x="212" y="2073"/>
                  </a:cubicBezTo>
                  <a:cubicBezTo>
                    <a:pt x="370" y="2528"/>
                    <a:pt x="1941" y="3446"/>
                    <a:pt x="1941" y="3446"/>
                  </a:cubicBezTo>
                  <a:cubicBezTo>
                    <a:pt x="1941" y="3446"/>
                    <a:pt x="2291" y="3406"/>
                    <a:pt x="2390" y="2852"/>
                  </a:cubicBezTo>
                  <a:cubicBezTo>
                    <a:pt x="2476" y="2350"/>
                    <a:pt x="2087" y="1855"/>
                    <a:pt x="2087" y="1855"/>
                  </a:cubicBezTo>
                  <a:cubicBezTo>
                    <a:pt x="2087" y="1855"/>
                    <a:pt x="2086" y="1855"/>
                    <a:pt x="2084" y="1855"/>
                  </a:cubicBezTo>
                  <a:cubicBezTo>
                    <a:pt x="2039" y="1855"/>
                    <a:pt x="1497" y="1849"/>
                    <a:pt x="1440" y="1558"/>
                  </a:cubicBezTo>
                  <a:cubicBezTo>
                    <a:pt x="1407" y="1387"/>
                    <a:pt x="1803" y="238"/>
                    <a:pt x="1803" y="238"/>
                  </a:cubicBezTo>
                  <a:lnTo>
                    <a:pt x="1380" y="0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 flipH="1">
              <a:off x="8396052" y="1501571"/>
              <a:ext cx="298970" cy="465217"/>
            </a:xfrm>
            <a:custGeom>
              <a:avLst/>
              <a:gdLst/>
              <a:ahLst/>
              <a:cxnLst/>
              <a:rect l="l" t="t" r="r" b="b"/>
              <a:pathLst>
                <a:path w="1124" h="1749" extrusionOk="0">
                  <a:moveTo>
                    <a:pt x="855" y="1"/>
                  </a:moveTo>
                  <a:cubicBezTo>
                    <a:pt x="718" y="1"/>
                    <a:pt x="1" y="327"/>
                    <a:pt x="1" y="397"/>
                  </a:cubicBezTo>
                  <a:cubicBezTo>
                    <a:pt x="1" y="470"/>
                    <a:pt x="305" y="1335"/>
                    <a:pt x="305" y="1335"/>
                  </a:cubicBezTo>
                  <a:cubicBezTo>
                    <a:pt x="305" y="1335"/>
                    <a:pt x="133" y="1553"/>
                    <a:pt x="166" y="1572"/>
                  </a:cubicBezTo>
                  <a:cubicBezTo>
                    <a:pt x="189" y="1595"/>
                    <a:pt x="697" y="1748"/>
                    <a:pt x="855" y="1748"/>
                  </a:cubicBezTo>
                  <a:cubicBezTo>
                    <a:pt x="878" y="1748"/>
                    <a:pt x="894" y="1745"/>
                    <a:pt x="899" y="1737"/>
                  </a:cubicBezTo>
                  <a:cubicBezTo>
                    <a:pt x="925" y="1652"/>
                    <a:pt x="938" y="1559"/>
                    <a:pt x="932" y="1473"/>
                  </a:cubicBezTo>
                  <a:cubicBezTo>
                    <a:pt x="1004" y="1388"/>
                    <a:pt x="1064" y="1302"/>
                    <a:pt x="1123" y="1209"/>
                  </a:cubicBezTo>
                  <a:cubicBezTo>
                    <a:pt x="1123" y="1190"/>
                    <a:pt x="965" y="15"/>
                    <a:pt x="866" y="1"/>
                  </a:cubicBezTo>
                  <a:cubicBezTo>
                    <a:pt x="863" y="1"/>
                    <a:pt x="859" y="1"/>
                    <a:pt x="85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 flipH="1">
              <a:off x="8396052" y="1501571"/>
              <a:ext cx="298970" cy="465217"/>
            </a:xfrm>
            <a:custGeom>
              <a:avLst/>
              <a:gdLst/>
              <a:ahLst/>
              <a:cxnLst/>
              <a:rect l="l" t="t" r="r" b="b"/>
              <a:pathLst>
                <a:path w="1124" h="1749" extrusionOk="0">
                  <a:moveTo>
                    <a:pt x="855" y="1"/>
                  </a:moveTo>
                  <a:cubicBezTo>
                    <a:pt x="718" y="1"/>
                    <a:pt x="1" y="327"/>
                    <a:pt x="1" y="397"/>
                  </a:cubicBezTo>
                  <a:cubicBezTo>
                    <a:pt x="1" y="470"/>
                    <a:pt x="305" y="1335"/>
                    <a:pt x="305" y="1335"/>
                  </a:cubicBezTo>
                  <a:cubicBezTo>
                    <a:pt x="305" y="1335"/>
                    <a:pt x="133" y="1553"/>
                    <a:pt x="166" y="1572"/>
                  </a:cubicBezTo>
                  <a:cubicBezTo>
                    <a:pt x="189" y="1595"/>
                    <a:pt x="697" y="1748"/>
                    <a:pt x="855" y="1748"/>
                  </a:cubicBezTo>
                  <a:cubicBezTo>
                    <a:pt x="878" y="1748"/>
                    <a:pt x="894" y="1745"/>
                    <a:pt x="899" y="1737"/>
                  </a:cubicBezTo>
                  <a:cubicBezTo>
                    <a:pt x="925" y="1652"/>
                    <a:pt x="938" y="1559"/>
                    <a:pt x="932" y="1473"/>
                  </a:cubicBezTo>
                  <a:cubicBezTo>
                    <a:pt x="1004" y="1388"/>
                    <a:pt x="1064" y="1302"/>
                    <a:pt x="1123" y="1209"/>
                  </a:cubicBezTo>
                  <a:cubicBezTo>
                    <a:pt x="1123" y="1190"/>
                    <a:pt x="965" y="15"/>
                    <a:pt x="866" y="1"/>
                  </a:cubicBezTo>
                  <a:cubicBezTo>
                    <a:pt x="863" y="1"/>
                    <a:pt x="859" y="1"/>
                    <a:pt x="855" y="1"/>
                  </a:cubicBezTo>
                  <a:close/>
                </a:path>
              </a:pathLst>
            </a:custGeom>
            <a:solidFill>
              <a:srgbClr val="DE8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7829407" y="1579619"/>
              <a:ext cx="161541" cy="163247"/>
            </a:xfrm>
            <a:custGeom>
              <a:avLst/>
              <a:gdLst/>
              <a:ahLst/>
              <a:cxnLst/>
              <a:rect l="l" t="t" r="r" b="b"/>
              <a:pathLst>
                <a:path w="2175" h="2198" extrusionOk="0">
                  <a:moveTo>
                    <a:pt x="118" y="1"/>
                  </a:moveTo>
                  <a:cubicBezTo>
                    <a:pt x="101" y="1"/>
                    <a:pt x="85" y="10"/>
                    <a:pt x="79" y="32"/>
                  </a:cubicBezTo>
                  <a:cubicBezTo>
                    <a:pt x="7" y="415"/>
                    <a:pt x="0" y="804"/>
                    <a:pt x="66" y="1187"/>
                  </a:cubicBezTo>
                  <a:cubicBezTo>
                    <a:pt x="119" y="1484"/>
                    <a:pt x="211" y="1807"/>
                    <a:pt x="429" y="2025"/>
                  </a:cubicBezTo>
                  <a:cubicBezTo>
                    <a:pt x="528" y="2124"/>
                    <a:pt x="660" y="2184"/>
                    <a:pt x="792" y="2197"/>
                  </a:cubicBezTo>
                  <a:cubicBezTo>
                    <a:pt x="802" y="2197"/>
                    <a:pt x="812" y="2197"/>
                    <a:pt x="822" y="2197"/>
                  </a:cubicBezTo>
                  <a:cubicBezTo>
                    <a:pt x="989" y="2197"/>
                    <a:pt x="1150" y="2145"/>
                    <a:pt x="1287" y="2045"/>
                  </a:cubicBezTo>
                  <a:cubicBezTo>
                    <a:pt x="1558" y="1867"/>
                    <a:pt x="1762" y="1609"/>
                    <a:pt x="1894" y="1312"/>
                  </a:cubicBezTo>
                  <a:cubicBezTo>
                    <a:pt x="2073" y="929"/>
                    <a:pt x="2132" y="500"/>
                    <a:pt x="2172" y="78"/>
                  </a:cubicBezTo>
                  <a:cubicBezTo>
                    <a:pt x="2175" y="52"/>
                    <a:pt x="2155" y="38"/>
                    <a:pt x="2134" y="38"/>
                  </a:cubicBezTo>
                  <a:cubicBezTo>
                    <a:pt x="2114" y="38"/>
                    <a:pt x="2092" y="52"/>
                    <a:pt x="2092" y="78"/>
                  </a:cubicBezTo>
                  <a:lnTo>
                    <a:pt x="2099" y="85"/>
                  </a:lnTo>
                  <a:cubicBezTo>
                    <a:pt x="2033" y="725"/>
                    <a:pt x="1908" y="1438"/>
                    <a:pt x="1386" y="1880"/>
                  </a:cubicBezTo>
                  <a:cubicBezTo>
                    <a:pt x="1237" y="2008"/>
                    <a:pt x="1040" y="2114"/>
                    <a:pt x="847" y="2114"/>
                  </a:cubicBezTo>
                  <a:cubicBezTo>
                    <a:pt x="742" y="2114"/>
                    <a:pt x="637" y="2082"/>
                    <a:pt x="541" y="2005"/>
                  </a:cubicBezTo>
                  <a:cubicBezTo>
                    <a:pt x="317" y="1834"/>
                    <a:pt x="224" y="1537"/>
                    <a:pt x="172" y="1273"/>
                  </a:cubicBezTo>
                  <a:cubicBezTo>
                    <a:pt x="86" y="870"/>
                    <a:pt x="86" y="454"/>
                    <a:pt x="165" y="52"/>
                  </a:cubicBezTo>
                  <a:cubicBezTo>
                    <a:pt x="169" y="20"/>
                    <a:pt x="143" y="1"/>
                    <a:pt x="118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7517094" y="1518271"/>
              <a:ext cx="149583" cy="175204"/>
            </a:xfrm>
            <a:custGeom>
              <a:avLst/>
              <a:gdLst/>
              <a:ahLst/>
              <a:cxnLst/>
              <a:rect l="l" t="t" r="r" b="b"/>
              <a:pathLst>
                <a:path w="2014" h="2359" extrusionOk="0">
                  <a:moveTo>
                    <a:pt x="246" y="0"/>
                  </a:moveTo>
                  <a:cubicBezTo>
                    <a:pt x="229" y="0"/>
                    <a:pt x="213" y="8"/>
                    <a:pt x="205" y="26"/>
                  </a:cubicBezTo>
                  <a:cubicBezTo>
                    <a:pt x="80" y="402"/>
                    <a:pt x="20" y="792"/>
                    <a:pt x="14" y="1188"/>
                  </a:cubicBezTo>
                  <a:cubicBezTo>
                    <a:pt x="0" y="1524"/>
                    <a:pt x="53" y="1887"/>
                    <a:pt x="297" y="2138"/>
                  </a:cubicBezTo>
                  <a:cubicBezTo>
                    <a:pt x="427" y="2283"/>
                    <a:pt x="605" y="2358"/>
                    <a:pt x="785" y="2358"/>
                  </a:cubicBezTo>
                  <a:cubicBezTo>
                    <a:pt x="908" y="2358"/>
                    <a:pt x="1032" y="2323"/>
                    <a:pt x="1142" y="2250"/>
                  </a:cubicBezTo>
                  <a:cubicBezTo>
                    <a:pt x="1420" y="2072"/>
                    <a:pt x="1644" y="1815"/>
                    <a:pt x="1783" y="1518"/>
                  </a:cubicBezTo>
                  <a:cubicBezTo>
                    <a:pt x="1948" y="1181"/>
                    <a:pt x="2014" y="805"/>
                    <a:pt x="1981" y="435"/>
                  </a:cubicBezTo>
                  <a:cubicBezTo>
                    <a:pt x="1977" y="409"/>
                    <a:pt x="1956" y="396"/>
                    <a:pt x="1936" y="396"/>
                  </a:cubicBezTo>
                  <a:cubicBezTo>
                    <a:pt x="1916" y="396"/>
                    <a:pt x="1898" y="409"/>
                    <a:pt x="1901" y="435"/>
                  </a:cubicBezTo>
                  <a:cubicBezTo>
                    <a:pt x="1954" y="1043"/>
                    <a:pt x="1717" y="1696"/>
                    <a:pt x="1241" y="2085"/>
                  </a:cubicBezTo>
                  <a:cubicBezTo>
                    <a:pt x="1123" y="2191"/>
                    <a:pt x="971" y="2257"/>
                    <a:pt x="812" y="2277"/>
                  </a:cubicBezTo>
                  <a:cubicBezTo>
                    <a:pt x="804" y="2277"/>
                    <a:pt x="795" y="2277"/>
                    <a:pt x="787" y="2277"/>
                  </a:cubicBezTo>
                  <a:cubicBezTo>
                    <a:pt x="644" y="2277"/>
                    <a:pt x="509" y="2225"/>
                    <a:pt x="410" y="2132"/>
                  </a:cubicBezTo>
                  <a:cubicBezTo>
                    <a:pt x="152" y="1914"/>
                    <a:pt x="93" y="1577"/>
                    <a:pt x="93" y="1254"/>
                  </a:cubicBezTo>
                  <a:cubicBezTo>
                    <a:pt x="93" y="845"/>
                    <a:pt x="159" y="442"/>
                    <a:pt x="284" y="52"/>
                  </a:cubicBezTo>
                  <a:cubicBezTo>
                    <a:pt x="296" y="20"/>
                    <a:pt x="271" y="0"/>
                    <a:pt x="246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7682943" y="1486335"/>
              <a:ext cx="84744" cy="328796"/>
            </a:xfrm>
            <a:custGeom>
              <a:avLst/>
              <a:gdLst/>
              <a:ahLst/>
              <a:cxnLst/>
              <a:rect l="l" t="t" r="r" b="b"/>
              <a:pathLst>
                <a:path w="1141" h="4427" extrusionOk="0">
                  <a:moveTo>
                    <a:pt x="956" y="34"/>
                  </a:moveTo>
                  <a:lnTo>
                    <a:pt x="956" y="40"/>
                  </a:lnTo>
                  <a:cubicBezTo>
                    <a:pt x="956" y="39"/>
                    <a:pt x="956" y="37"/>
                    <a:pt x="956" y="36"/>
                  </a:cubicBezTo>
                  <a:lnTo>
                    <a:pt x="956" y="36"/>
                  </a:lnTo>
                  <a:cubicBezTo>
                    <a:pt x="956" y="35"/>
                    <a:pt x="956" y="34"/>
                    <a:pt x="956" y="34"/>
                  </a:cubicBezTo>
                  <a:close/>
                  <a:moveTo>
                    <a:pt x="998" y="1"/>
                  </a:moveTo>
                  <a:cubicBezTo>
                    <a:pt x="978" y="1"/>
                    <a:pt x="958" y="12"/>
                    <a:pt x="956" y="36"/>
                  </a:cubicBezTo>
                  <a:lnTo>
                    <a:pt x="956" y="36"/>
                  </a:lnTo>
                  <a:cubicBezTo>
                    <a:pt x="1034" y="1204"/>
                    <a:pt x="856" y="2371"/>
                    <a:pt x="434" y="3459"/>
                  </a:cubicBezTo>
                  <a:cubicBezTo>
                    <a:pt x="315" y="3770"/>
                    <a:pt x="177" y="4073"/>
                    <a:pt x="18" y="4364"/>
                  </a:cubicBezTo>
                  <a:cubicBezTo>
                    <a:pt x="0" y="4395"/>
                    <a:pt x="28" y="4427"/>
                    <a:pt x="56" y="4427"/>
                  </a:cubicBezTo>
                  <a:cubicBezTo>
                    <a:pt x="69" y="4427"/>
                    <a:pt x="82" y="4420"/>
                    <a:pt x="91" y="4403"/>
                  </a:cubicBezTo>
                  <a:cubicBezTo>
                    <a:pt x="810" y="3070"/>
                    <a:pt x="1140" y="1552"/>
                    <a:pt x="1041" y="40"/>
                  </a:cubicBezTo>
                  <a:cubicBezTo>
                    <a:pt x="1041" y="14"/>
                    <a:pt x="1020" y="1"/>
                    <a:pt x="998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7645064" y="1746505"/>
              <a:ext cx="150400" cy="116382"/>
            </a:xfrm>
            <a:custGeom>
              <a:avLst/>
              <a:gdLst/>
              <a:ahLst/>
              <a:cxnLst/>
              <a:rect l="l" t="t" r="r" b="b"/>
              <a:pathLst>
                <a:path w="2025" h="1567" extrusionOk="0">
                  <a:moveTo>
                    <a:pt x="1971" y="0"/>
                  </a:moveTo>
                  <a:cubicBezTo>
                    <a:pt x="1956" y="0"/>
                    <a:pt x="1943" y="9"/>
                    <a:pt x="1941" y="29"/>
                  </a:cubicBezTo>
                  <a:lnTo>
                    <a:pt x="1941" y="36"/>
                  </a:lnTo>
                  <a:cubicBezTo>
                    <a:pt x="1901" y="286"/>
                    <a:pt x="1815" y="531"/>
                    <a:pt x="1697" y="755"/>
                  </a:cubicBezTo>
                  <a:cubicBezTo>
                    <a:pt x="1584" y="979"/>
                    <a:pt x="1426" y="1177"/>
                    <a:pt x="1235" y="1329"/>
                  </a:cubicBezTo>
                  <a:cubicBezTo>
                    <a:pt x="1111" y="1422"/>
                    <a:pt x="963" y="1482"/>
                    <a:pt x="814" y="1482"/>
                  </a:cubicBezTo>
                  <a:cubicBezTo>
                    <a:pt x="740" y="1482"/>
                    <a:pt x="666" y="1468"/>
                    <a:pt x="594" y="1435"/>
                  </a:cubicBezTo>
                  <a:cubicBezTo>
                    <a:pt x="396" y="1336"/>
                    <a:pt x="244" y="1164"/>
                    <a:pt x="178" y="953"/>
                  </a:cubicBezTo>
                  <a:cubicBezTo>
                    <a:pt x="79" y="663"/>
                    <a:pt x="112" y="339"/>
                    <a:pt x="145" y="36"/>
                  </a:cubicBezTo>
                  <a:cubicBezTo>
                    <a:pt x="149" y="12"/>
                    <a:pt x="131" y="1"/>
                    <a:pt x="111" y="1"/>
                  </a:cubicBezTo>
                  <a:cubicBezTo>
                    <a:pt x="91" y="1"/>
                    <a:pt x="70" y="12"/>
                    <a:pt x="66" y="36"/>
                  </a:cubicBezTo>
                  <a:cubicBezTo>
                    <a:pt x="27" y="333"/>
                    <a:pt x="0" y="636"/>
                    <a:pt x="86" y="920"/>
                  </a:cubicBezTo>
                  <a:cubicBezTo>
                    <a:pt x="145" y="1151"/>
                    <a:pt x="291" y="1349"/>
                    <a:pt x="489" y="1474"/>
                  </a:cubicBezTo>
                  <a:cubicBezTo>
                    <a:pt x="594" y="1536"/>
                    <a:pt x="711" y="1567"/>
                    <a:pt x="829" y="1567"/>
                  </a:cubicBezTo>
                  <a:cubicBezTo>
                    <a:pt x="941" y="1567"/>
                    <a:pt x="1053" y="1539"/>
                    <a:pt x="1155" y="1481"/>
                  </a:cubicBezTo>
                  <a:cubicBezTo>
                    <a:pt x="1380" y="1342"/>
                    <a:pt x="1571" y="1151"/>
                    <a:pt x="1697" y="920"/>
                  </a:cubicBezTo>
                  <a:cubicBezTo>
                    <a:pt x="1862" y="656"/>
                    <a:pt x="1974" y="359"/>
                    <a:pt x="2020" y="55"/>
                  </a:cubicBezTo>
                  <a:cubicBezTo>
                    <a:pt x="2024" y="23"/>
                    <a:pt x="1995" y="0"/>
                    <a:pt x="1971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639;p42"/>
          <p:cNvSpPr/>
          <p:nvPr/>
        </p:nvSpPr>
        <p:spPr>
          <a:xfrm>
            <a:off x="1916023" y="699929"/>
            <a:ext cx="2563786" cy="2202257"/>
          </a:xfrm>
          <a:custGeom>
            <a:avLst/>
            <a:gdLst/>
            <a:ahLst/>
            <a:cxnLst/>
            <a:rect l="l" t="t" r="r" b="b"/>
            <a:pathLst>
              <a:path w="5466" h="4434" extrusionOk="0">
                <a:moveTo>
                  <a:pt x="2719" y="0"/>
                </a:moveTo>
                <a:cubicBezTo>
                  <a:pt x="2387" y="0"/>
                  <a:pt x="2057" y="40"/>
                  <a:pt x="1743" y="136"/>
                </a:cubicBezTo>
                <a:cubicBezTo>
                  <a:pt x="1195" y="308"/>
                  <a:pt x="693" y="658"/>
                  <a:pt x="429" y="1159"/>
                </a:cubicBezTo>
                <a:cubicBezTo>
                  <a:pt x="0" y="1945"/>
                  <a:pt x="218" y="2928"/>
                  <a:pt x="647" y="3714"/>
                </a:cubicBezTo>
                <a:cubicBezTo>
                  <a:pt x="818" y="4016"/>
                  <a:pt x="1002" y="4292"/>
                  <a:pt x="1336" y="4431"/>
                </a:cubicBezTo>
                <a:lnTo>
                  <a:pt x="1336" y="4431"/>
                </a:lnTo>
                <a:cubicBezTo>
                  <a:pt x="1291" y="4407"/>
                  <a:pt x="1254" y="4221"/>
                  <a:pt x="1241" y="4182"/>
                </a:cubicBezTo>
                <a:cubicBezTo>
                  <a:pt x="1175" y="3951"/>
                  <a:pt x="1241" y="3707"/>
                  <a:pt x="1419" y="3549"/>
                </a:cubicBezTo>
                <a:cubicBezTo>
                  <a:pt x="1518" y="3463"/>
                  <a:pt x="1630" y="3397"/>
                  <a:pt x="1749" y="3351"/>
                </a:cubicBezTo>
                <a:cubicBezTo>
                  <a:pt x="1960" y="3272"/>
                  <a:pt x="2178" y="3219"/>
                  <a:pt x="2403" y="3192"/>
                </a:cubicBezTo>
                <a:cubicBezTo>
                  <a:pt x="2766" y="3140"/>
                  <a:pt x="3122" y="3107"/>
                  <a:pt x="3485" y="3093"/>
                </a:cubicBezTo>
                <a:cubicBezTo>
                  <a:pt x="3974" y="3054"/>
                  <a:pt x="4469" y="3014"/>
                  <a:pt x="4911" y="2809"/>
                </a:cubicBezTo>
                <a:cubicBezTo>
                  <a:pt x="5089" y="2737"/>
                  <a:pt x="5241" y="2618"/>
                  <a:pt x="5353" y="2460"/>
                </a:cubicBezTo>
                <a:cubicBezTo>
                  <a:pt x="5432" y="2308"/>
                  <a:pt x="5465" y="2130"/>
                  <a:pt x="5459" y="1958"/>
                </a:cubicBezTo>
                <a:cubicBezTo>
                  <a:pt x="5432" y="1364"/>
                  <a:pt x="5135" y="816"/>
                  <a:pt x="4647" y="473"/>
                </a:cubicBezTo>
                <a:cubicBezTo>
                  <a:pt x="4290" y="229"/>
                  <a:pt x="3861" y="116"/>
                  <a:pt x="3432" y="57"/>
                </a:cubicBezTo>
                <a:cubicBezTo>
                  <a:pt x="3197" y="21"/>
                  <a:pt x="2958" y="0"/>
                  <a:pt x="2719" y="0"/>
                </a:cubicBezTo>
                <a:close/>
                <a:moveTo>
                  <a:pt x="1336" y="4431"/>
                </a:moveTo>
                <a:lnTo>
                  <a:pt x="1336" y="4431"/>
                </a:lnTo>
                <a:cubicBezTo>
                  <a:pt x="1337" y="4432"/>
                  <a:pt x="1339" y="4433"/>
                  <a:pt x="1340" y="4433"/>
                </a:cubicBezTo>
                <a:cubicBezTo>
                  <a:pt x="1339" y="4433"/>
                  <a:pt x="1337" y="4432"/>
                  <a:pt x="1336" y="4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2062311" y="1032041"/>
            <a:ext cx="24174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ngừng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79809" y="1498291"/>
            <a:ext cx="50390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Google Shape;638;p42"/>
          <p:cNvSpPr/>
          <p:nvPr/>
        </p:nvSpPr>
        <p:spPr>
          <a:xfrm rot="10800000">
            <a:off x="1916023" y="2290533"/>
            <a:ext cx="2563786" cy="2202257"/>
          </a:xfrm>
          <a:custGeom>
            <a:avLst/>
            <a:gdLst/>
            <a:ahLst/>
            <a:cxnLst/>
            <a:rect l="l" t="t" r="r" b="b"/>
            <a:pathLst>
              <a:path w="5466" h="4434" extrusionOk="0">
                <a:moveTo>
                  <a:pt x="2719" y="0"/>
                </a:moveTo>
                <a:cubicBezTo>
                  <a:pt x="2387" y="0"/>
                  <a:pt x="2057" y="40"/>
                  <a:pt x="1743" y="136"/>
                </a:cubicBezTo>
                <a:cubicBezTo>
                  <a:pt x="1195" y="308"/>
                  <a:pt x="693" y="658"/>
                  <a:pt x="429" y="1159"/>
                </a:cubicBezTo>
                <a:cubicBezTo>
                  <a:pt x="0" y="1945"/>
                  <a:pt x="218" y="2928"/>
                  <a:pt x="647" y="3714"/>
                </a:cubicBezTo>
                <a:cubicBezTo>
                  <a:pt x="818" y="4016"/>
                  <a:pt x="1002" y="4292"/>
                  <a:pt x="1336" y="4431"/>
                </a:cubicBezTo>
                <a:lnTo>
                  <a:pt x="1336" y="4431"/>
                </a:lnTo>
                <a:cubicBezTo>
                  <a:pt x="1291" y="4407"/>
                  <a:pt x="1254" y="4221"/>
                  <a:pt x="1241" y="4182"/>
                </a:cubicBezTo>
                <a:cubicBezTo>
                  <a:pt x="1175" y="3951"/>
                  <a:pt x="1241" y="3707"/>
                  <a:pt x="1419" y="3549"/>
                </a:cubicBezTo>
                <a:cubicBezTo>
                  <a:pt x="1518" y="3463"/>
                  <a:pt x="1630" y="3397"/>
                  <a:pt x="1749" y="3351"/>
                </a:cubicBezTo>
                <a:cubicBezTo>
                  <a:pt x="1960" y="3272"/>
                  <a:pt x="2178" y="3219"/>
                  <a:pt x="2403" y="3192"/>
                </a:cubicBezTo>
                <a:cubicBezTo>
                  <a:pt x="2766" y="3140"/>
                  <a:pt x="3122" y="3107"/>
                  <a:pt x="3485" y="3093"/>
                </a:cubicBezTo>
                <a:cubicBezTo>
                  <a:pt x="3974" y="3054"/>
                  <a:pt x="4469" y="3014"/>
                  <a:pt x="4911" y="2809"/>
                </a:cubicBezTo>
                <a:cubicBezTo>
                  <a:pt x="5089" y="2737"/>
                  <a:pt x="5241" y="2618"/>
                  <a:pt x="5353" y="2460"/>
                </a:cubicBezTo>
                <a:cubicBezTo>
                  <a:pt x="5432" y="2308"/>
                  <a:pt x="5465" y="2130"/>
                  <a:pt x="5459" y="1958"/>
                </a:cubicBezTo>
                <a:cubicBezTo>
                  <a:pt x="5432" y="1364"/>
                  <a:pt x="5135" y="816"/>
                  <a:pt x="4647" y="473"/>
                </a:cubicBezTo>
                <a:cubicBezTo>
                  <a:pt x="4290" y="229"/>
                  <a:pt x="3861" y="116"/>
                  <a:pt x="3432" y="57"/>
                </a:cubicBezTo>
                <a:cubicBezTo>
                  <a:pt x="3197" y="21"/>
                  <a:pt x="2958" y="0"/>
                  <a:pt x="2719" y="0"/>
                </a:cubicBezTo>
                <a:close/>
                <a:moveTo>
                  <a:pt x="1336" y="4431"/>
                </a:moveTo>
                <a:lnTo>
                  <a:pt x="1336" y="4431"/>
                </a:lnTo>
                <a:cubicBezTo>
                  <a:pt x="1337" y="4432"/>
                  <a:pt x="1339" y="4433"/>
                  <a:pt x="1340" y="4433"/>
                </a:cubicBezTo>
                <a:cubicBezTo>
                  <a:pt x="1339" y="4433"/>
                  <a:pt x="1337" y="4432"/>
                  <a:pt x="1336" y="4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8" name="Google Shape;638;p42"/>
          <p:cNvSpPr/>
          <p:nvPr/>
        </p:nvSpPr>
        <p:spPr>
          <a:xfrm rot="10800000">
            <a:off x="4835761" y="2259662"/>
            <a:ext cx="2563786" cy="2202257"/>
          </a:xfrm>
          <a:custGeom>
            <a:avLst/>
            <a:gdLst/>
            <a:ahLst/>
            <a:cxnLst/>
            <a:rect l="l" t="t" r="r" b="b"/>
            <a:pathLst>
              <a:path w="5466" h="4434" extrusionOk="0">
                <a:moveTo>
                  <a:pt x="2719" y="0"/>
                </a:moveTo>
                <a:cubicBezTo>
                  <a:pt x="2387" y="0"/>
                  <a:pt x="2057" y="40"/>
                  <a:pt x="1743" y="136"/>
                </a:cubicBezTo>
                <a:cubicBezTo>
                  <a:pt x="1195" y="308"/>
                  <a:pt x="693" y="658"/>
                  <a:pt x="429" y="1159"/>
                </a:cubicBezTo>
                <a:cubicBezTo>
                  <a:pt x="0" y="1945"/>
                  <a:pt x="218" y="2928"/>
                  <a:pt x="647" y="3714"/>
                </a:cubicBezTo>
                <a:cubicBezTo>
                  <a:pt x="818" y="4016"/>
                  <a:pt x="1002" y="4292"/>
                  <a:pt x="1336" y="4431"/>
                </a:cubicBezTo>
                <a:lnTo>
                  <a:pt x="1336" y="4431"/>
                </a:lnTo>
                <a:cubicBezTo>
                  <a:pt x="1291" y="4407"/>
                  <a:pt x="1254" y="4221"/>
                  <a:pt x="1241" y="4182"/>
                </a:cubicBezTo>
                <a:cubicBezTo>
                  <a:pt x="1175" y="3951"/>
                  <a:pt x="1241" y="3707"/>
                  <a:pt x="1419" y="3549"/>
                </a:cubicBezTo>
                <a:cubicBezTo>
                  <a:pt x="1518" y="3463"/>
                  <a:pt x="1630" y="3397"/>
                  <a:pt x="1749" y="3351"/>
                </a:cubicBezTo>
                <a:cubicBezTo>
                  <a:pt x="1960" y="3272"/>
                  <a:pt x="2178" y="3219"/>
                  <a:pt x="2403" y="3192"/>
                </a:cubicBezTo>
                <a:cubicBezTo>
                  <a:pt x="2766" y="3140"/>
                  <a:pt x="3122" y="3107"/>
                  <a:pt x="3485" y="3093"/>
                </a:cubicBezTo>
                <a:cubicBezTo>
                  <a:pt x="3974" y="3054"/>
                  <a:pt x="4469" y="3014"/>
                  <a:pt x="4911" y="2809"/>
                </a:cubicBezTo>
                <a:cubicBezTo>
                  <a:pt x="5089" y="2737"/>
                  <a:pt x="5241" y="2618"/>
                  <a:pt x="5353" y="2460"/>
                </a:cubicBezTo>
                <a:cubicBezTo>
                  <a:pt x="5432" y="2308"/>
                  <a:pt x="5465" y="2130"/>
                  <a:pt x="5459" y="1958"/>
                </a:cubicBezTo>
                <a:cubicBezTo>
                  <a:pt x="5432" y="1364"/>
                  <a:pt x="5135" y="816"/>
                  <a:pt x="4647" y="473"/>
                </a:cubicBezTo>
                <a:cubicBezTo>
                  <a:pt x="4290" y="229"/>
                  <a:pt x="3861" y="116"/>
                  <a:pt x="3432" y="57"/>
                </a:cubicBezTo>
                <a:cubicBezTo>
                  <a:pt x="3197" y="21"/>
                  <a:pt x="2958" y="0"/>
                  <a:pt x="2719" y="0"/>
                </a:cubicBezTo>
                <a:close/>
                <a:moveTo>
                  <a:pt x="1336" y="4431"/>
                </a:moveTo>
                <a:lnTo>
                  <a:pt x="1336" y="4431"/>
                </a:lnTo>
                <a:cubicBezTo>
                  <a:pt x="1337" y="4432"/>
                  <a:pt x="1339" y="4433"/>
                  <a:pt x="1340" y="4433"/>
                </a:cubicBezTo>
                <a:cubicBezTo>
                  <a:pt x="1339" y="4433"/>
                  <a:pt x="1337" y="4432"/>
                  <a:pt x="1336" y="44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004207" y="3096753"/>
            <a:ext cx="2264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4351625" y="3565195"/>
            <a:ext cx="50390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03450" y="3285800"/>
            <a:ext cx="2349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2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 build="p"/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0" name="Google Shape;620;p41"/>
          <p:cNvCxnSpPr/>
          <p:nvPr/>
        </p:nvCxnSpPr>
        <p:spPr>
          <a:xfrm>
            <a:off x="844165" y="1660997"/>
            <a:ext cx="770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21" name="Google Shape;621;p41"/>
          <p:cNvSpPr/>
          <p:nvPr/>
        </p:nvSpPr>
        <p:spPr>
          <a:xfrm rot="-1741406" flipH="1">
            <a:off x="5823368" y="1034207"/>
            <a:ext cx="1868924" cy="1759399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41"/>
          <p:cNvSpPr/>
          <p:nvPr/>
        </p:nvSpPr>
        <p:spPr>
          <a:xfrm rot="5584216">
            <a:off x="3277488" y="1129151"/>
            <a:ext cx="1829180" cy="1526021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3" name="Google Shape;623;p41"/>
          <p:cNvSpPr/>
          <p:nvPr/>
        </p:nvSpPr>
        <p:spPr>
          <a:xfrm rot="623760">
            <a:off x="993526" y="900469"/>
            <a:ext cx="2041621" cy="1841168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5" name="Google Shape;625;p41"/>
          <p:cNvSpPr txBox="1">
            <a:spLocks noGrp="1"/>
          </p:cNvSpPr>
          <p:nvPr>
            <p:ph type="title"/>
          </p:nvPr>
        </p:nvSpPr>
        <p:spPr>
          <a:xfrm>
            <a:off x="1680120" y="89170"/>
            <a:ext cx="6252300" cy="5727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Roboto" panose="02000000000000000000" pitchFamily="2" charset="0"/>
                <a:ea typeface="Roboto" panose="02000000000000000000" pitchFamily="2" charset="0"/>
              </a:rPr>
              <a:t>CÁCH LÀM BIẾN ĐỔI NỘI NĂNG </a:t>
            </a:r>
            <a:endParaRPr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28" name="Google Shape;628;p41"/>
          <p:cNvSpPr txBox="1"/>
          <p:nvPr/>
        </p:nvSpPr>
        <p:spPr>
          <a:xfrm>
            <a:off x="3017655" y="556433"/>
            <a:ext cx="3020804" cy="5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 sz="28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0" name="Google Shape;630;p41"/>
          <p:cNvSpPr txBox="1"/>
          <p:nvPr/>
        </p:nvSpPr>
        <p:spPr>
          <a:xfrm>
            <a:off x="3516180" y="1447707"/>
            <a:ext cx="14868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Đồng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xu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nóng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lên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endParaRPr sz="2000" dirty="0">
              <a:solidFill>
                <a:schemeClr val="dk2"/>
              </a:solidFill>
              <a:latin typeface="Lakki Reddy"/>
              <a:ea typeface="Lakki Reddy"/>
              <a:cs typeface="Lakki Reddy"/>
              <a:sym typeface="Lakki Reddy"/>
            </a:endParaRPr>
          </a:p>
        </p:txBody>
      </p:sp>
      <p:sp>
        <p:nvSpPr>
          <p:cNvPr id="632" name="Google Shape;632;p41"/>
          <p:cNvSpPr txBox="1"/>
          <p:nvPr/>
        </p:nvSpPr>
        <p:spPr>
          <a:xfrm>
            <a:off x="6094752" y="1474730"/>
            <a:ext cx="14868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Nội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năng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của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đồng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xu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biến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đổi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endParaRPr sz="2000" dirty="0">
              <a:solidFill>
                <a:schemeClr val="dk2"/>
              </a:solidFill>
              <a:latin typeface="Lakki Reddy"/>
              <a:ea typeface="Lakki Reddy"/>
              <a:cs typeface="Lakki Reddy"/>
              <a:sym typeface="Lakki Reddy"/>
            </a:endParaRPr>
          </a:p>
        </p:txBody>
      </p:sp>
      <p:sp>
        <p:nvSpPr>
          <p:cNvPr id="633" name="Google Shape;633;p41"/>
          <p:cNvSpPr txBox="1"/>
          <p:nvPr/>
        </p:nvSpPr>
        <p:spPr>
          <a:xfrm>
            <a:off x="1089885" y="1388959"/>
            <a:ext cx="14886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Cọ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xát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đồng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xu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trên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mặt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bàn</a:t>
            </a:r>
            <a:endParaRPr sz="2000" dirty="0">
              <a:solidFill>
                <a:schemeClr val="dk2"/>
              </a:solidFill>
              <a:latin typeface="Lakki Reddy"/>
              <a:ea typeface="Lakki Reddy"/>
              <a:cs typeface="Lakki Reddy"/>
              <a:sym typeface="Lakki Reddy"/>
            </a:endParaRPr>
          </a:p>
        </p:txBody>
      </p:sp>
      <p:cxnSp>
        <p:nvCxnSpPr>
          <p:cNvPr id="16" name="Google Shape;620;p41"/>
          <p:cNvCxnSpPr/>
          <p:nvPr/>
        </p:nvCxnSpPr>
        <p:spPr>
          <a:xfrm>
            <a:off x="794244" y="3743263"/>
            <a:ext cx="770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7" name="Google Shape;623;p41"/>
          <p:cNvSpPr/>
          <p:nvPr/>
        </p:nvSpPr>
        <p:spPr>
          <a:xfrm rot="623760">
            <a:off x="3770772" y="3264008"/>
            <a:ext cx="1746863" cy="1498662"/>
          </a:xfrm>
          <a:custGeom>
            <a:avLst/>
            <a:gdLst/>
            <a:ahLst/>
            <a:cxnLst/>
            <a:rect l="l" t="t" r="r" b="b"/>
            <a:pathLst>
              <a:path w="22484" h="19405" extrusionOk="0">
                <a:moveTo>
                  <a:pt x="6132" y="0"/>
                </a:moveTo>
                <a:cubicBezTo>
                  <a:pt x="5439" y="0"/>
                  <a:pt x="4752" y="189"/>
                  <a:pt x="4070" y="629"/>
                </a:cubicBezTo>
                <a:cubicBezTo>
                  <a:pt x="1" y="3264"/>
                  <a:pt x="668" y="11370"/>
                  <a:pt x="3270" y="15439"/>
                </a:cubicBezTo>
                <a:cubicBezTo>
                  <a:pt x="4948" y="18011"/>
                  <a:pt x="7724" y="19404"/>
                  <a:pt x="10561" y="19404"/>
                </a:cubicBezTo>
                <a:cubicBezTo>
                  <a:pt x="12177" y="19404"/>
                  <a:pt x="13813" y="18952"/>
                  <a:pt x="15278" y="18008"/>
                </a:cubicBezTo>
                <a:cubicBezTo>
                  <a:pt x="19314" y="15373"/>
                  <a:pt x="22483" y="9635"/>
                  <a:pt x="16612" y="6466"/>
                </a:cubicBezTo>
                <a:cubicBezTo>
                  <a:pt x="13064" y="4581"/>
                  <a:pt x="9538" y="0"/>
                  <a:pt x="61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622;p41"/>
          <p:cNvSpPr/>
          <p:nvPr/>
        </p:nvSpPr>
        <p:spPr>
          <a:xfrm rot="5584216">
            <a:off x="879522" y="3190826"/>
            <a:ext cx="1829180" cy="1526021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622;p41"/>
          <p:cNvSpPr/>
          <p:nvPr/>
        </p:nvSpPr>
        <p:spPr>
          <a:xfrm rot="5584216">
            <a:off x="6054399" y="3025252"/>
            <a:ext cx="1829180" cy="1684880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298554" y="3318998"/>
            <a:ext cx="127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Xoa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hai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bàn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tay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vào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nhau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7397" y="3531486"/>
            <a:ext cx="124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Hai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lòng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bàn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tay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nóng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lên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8554" y="3136505"/>
            <a:ext cx="159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Nội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năng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của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hai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bàn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tay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biến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đổi</a:t>
            </a:r>
            <a:r>
              <a:rPr lang="en-US" sz="2000" dirty="0">
                <a:solidFill>
                  <a:schemeClr val="dk2"/>
                </a:solidFill>
                <a:latin typeface="Lakki Reddy"/>
                <a:ea typeface="Lakki Reddy"/>
                <a:cs typeface="Lakki Reddy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30" grpId="0"/>
      <p:bldP spid="632" grpId="0"/>
      <p:bldP spid="633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352800" y="755867"/>
            <a:ext cx="6648448" cy="42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0"/>
          <p:cNvSpPr/>
          <p:nvPr/>
        </p:nvSpPr>
        <p:spPr>
          <a:xfrm rot="6076292">
            <a:off x="-141207" y="438905"/>
            <a:ext cx="4901056" cy="4345878"/>
          </a:xfrm>
          <a:custGeom>
            <a:avLst/>
            <a:gdLst/>
            <a:ahLst/>
            <a:cxnLst/>
            <a:rect l="l" t="t" r="r" b="b"/>
            <a:pathLst>
              <a:path w="186101" h="136894" extrusionOk="0">
                <a:moveTo>
                  <a:pt x="138920" y="0"/>
                </a:moveTo>
                <a:cubicBezTo>
                  <a:pt x="136918" y="0"/>
                  <a:pt x="134927" y="199"/>
                  <a:pt x="132962" y="618"/>
                </a:cubicBezTo>
                <a:cubicBezTo>
                  <a:pt x="111147" y="5306"/>
                  <a:pt x="103743" y="8923"/>
                  <a:pt x="87241" y="8923"/>
                </a:cubicBezTo>
                <a:cubicBezTo>
                  <a:pt x="83783" y="8923"/>
                  <a:pt x="79927" y="8764"/>
                  <a:pt x="75454" y="8423"/>
                </a:cubicBezTo>
                <a:cubicBezTo>
                  <a:pt x="73798" y="8295"/>
                  <a:pt x="72145" y="8234"/>
                  <a:pt x="70494" y="8234"/>
                </a:cubicBezTo>
                <a:cubicBezTo>
                  <a:pt x="59683" y="8234"/>
                  <a:pt x="49013" y="10846"/>
                  <a:pt x="38595" y="14261"/>
                </a:cubicBezTo>
                <a:cubicBezTo>
                  <a:pt x="25886" y="18431"/>
                  <a:pt x="13810" y="26003"/>
                  <a:pt x="6572" y="37344"/>
                </a:cubicBezTo>
                <a:cubicBezTo>
                  <a:pt x="4604" y="40480"/>
                  <a:pt x="3003" y="43915"/>
                  <a:pt x="2702" y="47585"/>
                </a:cubicBezTo>
                <a:cubicBezTo>
                  <a:pt x="2235" y="53089"/>
                  <a:pt x="4737" y="58359"/>
                  <a:pt x="5371" y="63863"/>
                </a:cubicBezTo>
                <a:cubicBezTo>
                  <a:pt x="6272" y="71769"/>
                  <a:pt x="3370" y="79374"/>
                  <a:pt x="1668" y="86946"/>
                </a:cubicBezTo>
                <a:cubicBezTo>
                  <a:pt x="1" y="94318"/>
                  <a:pt x="267" y="101056"/>
                  <a:pt x="2502" y="108295"/>
                </a:cubicBezTo>
                <a:cubicBezTo>
                  <a:pt x="5271" y="117301"/>
                  <a:pt x="11575" y="125707"/>
                  <a:pt x="20549" y="130878"/>
                </a:cubicBezTo>
                <a:cubicBezTo>
                  <a:pt x="27889" y="135090"/>
                  <a:pt x="36465" y="136893"/>
                  <a:pt x="45170" y="136893"/>
                </a:cubicBezTo>
                <a:cubicBezTo>
                  <a:pt x="53079" y="136893"/>
                  <a:pt x="61094" y="135404"/>
                  <a:pt x="68383" y="132879"/>
                </a:cubicBezTo>
                <a:cubicBezTo>
                  <a:pt x="74754" y="130678"/>
                  <a:pt x="80958" y="127709"/>
                  <a:pt x="87830" y="127008"/>
                </a:cubicBezTo>
                <a:cubicBezTo>
                  <a:pt x="88901" y="126901"/>
                  <a:pt x="89962" y="126851"/>
                  <a:pt x="91016" y="126851"/>
                </a:cubicBezTo>
                <a:cubicBezTo>
                  <a:pt x="98134" y="126851"/>
                  <a:pt x="104890" y="129101"/>
                  <a:pt x="111747" y="130844"/>
                </a:cubicBezTo>
                <a:cubicBezTo>
                  <a:pt x="119919" y="132979"/>
                  <a:pt x="128325" y="134514"/>
                  <a:pt x="136798" y="134647"/>
                </a:cubicBezTo>
                <a:cubicBezTo>
                  <a:pt x="137049" y="134650"/>
                  <a:pt x="137300" y="134651"/>
                  <a:pt x="137551" y="134651"/>
                </a:cubicBezTo>
                <a:cubicBezTo>
                  <a:pt x="146744" y="134651"/>
                  <a:pt x="155995" y="132851"/>
                  <a:pt x="163951" y="128142"/>
                </a:cubicBezTo>
                <a:cubicBezTo>
                  <a:pt x="173991" y="122171"/>
                  <a:pt x="182097" y="111164"/>
                  <a:pt x="180796" y="98688"/>
                </a:cubicBezTo>
                <a:cubicBezTo>
                  <a:pt x="180163" y="92617"/>
                  <a:pt x="179862" y="86880"/>
                  <a:pt x="178628" y="80775"/>
                </a:cubicBezTo>
                <a:cubicBezTo>
                  <a:pt x="176593" y="70668"/>
                  <a:pt x="182464" y="63429"/>
                  <a:pt x="184432" y="53956"/>
                </a:cubicBezTo>
                <a:cubicBezTo>
                  <a:pt x="186100" y="45917"/>
                  <a:pt x="185133" y="37311"/>
                  <a:pt x="181697" y="29839"/>
                </a:cubicBezTo>
                <a:cubicBezTo>
                  <a:pt x="180930" y="28171"/>
                  <a:pt x="180029" y="26570"/>
                  <a:pt x="179028" y="25002"/>
                </a:cubicBezTo>
                <a:cubicBezTo>
                  <a:pt x="170234" y="11692"/>
                  <a:pt x="154284" y="0"/>
                  <a:pt x="1389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4" name="Google Shape;614;p40"/>
          <p:cNvSpPr txBox="1">
            <a:spLocks noGrp="1"/>
          </p:cNvSpPr>
          <p:nvPr>
            <p:ph type="title"/>
          </p:nvPr>
        </p:nvSpPr>
        <p:spPr>
          <a:xfrm>
            <a:off x="471735" y="469517"/>
            <a:ext cx="43091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900" b="1" dirty="0">
                <a:latin typeface="Roboto" panose="02000000000000000000" pitchFamily="2" charset="0"/>
                <a:ea typeface="Roboto" panose="02000000000000000000" pitchFamily="2" charset="0"/>
              </a:rPr>
              <a:t>ruyền nhiệt lượng </a:t>
            </a:r>
            <a:endParaRPr sz="29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5" name="Google Shape;615;p40"/>
          <p:cNvSpPr txBox="1">
            <a:spLocks noGrp="1"/>
          </p:cNvSpPr>
          <p:nvPr>
            <p:ph type="subTitle" idx="1"/>
          </p:nvPr>
        </p:nvSpPr>
        <p:spPr>
          <a:xfrm>
            <a:off x="471735" y="1227557"/>
            <a:ext cx="3642600" cy="17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2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Toả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toả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200" b="1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Cloud Callout 1"/>
          <p:cNvSpPr/>
          <p:nvPr/>
        </p:nvSpPr>
        <p:spPr>
          <a:xfrm>
            <a:off x="744793" y="2415977"/>
            <a:ext cx="2608007" cy="1957609"/>
          </a:xfrm>
          <a:prstGeom prst="cloudCallou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960" y="2836147"/>
            <a:ext cx="2301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Cùng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đi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tới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ví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dụ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để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hiểu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hơn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nhé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  <p:bldP spid="615" grpId="0" build="p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3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5" name="Google Shape;735;p43"/>
          <p:cNvSpPr/>
          <p:nvPr/>
        </p:nvSpPr>
        <p:spPr>
          <a:xfrm rot="4827490" flipH="1">
            <a:off x="2431626" y="1265346"/>
            <a:ext cx="331655" cy="331655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6" name="Google Shape;736;p43"/>
          <p:cNvSpPr/>
          <p:nvPr/>
        </p:nvSpPr>
        <p:spPr>
          <a:xfrm rot="4827557" flipH="1">
            <a:off x="5601215" y="1402670"/>
            <a:ext cx="226553" cy="226553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3"/>
          <p:cNvSpPr/>
          <p:nvPr/>
        </p:nvSpPr>
        <p:spPr>
          <a:xfrm rot="4827406" flipH="1">
            <a:off x="3984102" y="4615300"/>
            <a:ext cx="150329" cy="150329"/>
          </a:xfrm>
          <a:custGeom>
            <a:avLst/>
            <a:gdLst/>
            <a:ahLst/>
            <a:cxnLst/>
            <a:rect l="l" t="t" r="r" b="b"/>
            <a:pathLst>
              <a:path w="4571" h="4571" extrusionOk="0">
                <a:moveTo>
                  <a:pt x="2302" y="1"/>
                </a:moveTo>
                <a:cubicBezTo>
                  <a:pt x="1034" y="1"/>
                  <a:pt x="0" y="1035"/>
                  <a:pt x="0" y="2269"/>
                </a:cubicBezTo>
                <a:cubicBezTo>
                  <a:pt x="0" y="3537"/>
                  <a:pt x="1034" y="4571"/>
                  <a:pt x="2302" y="4571"/>
                </a:cubicBezTo>
                <a:cubicBezTo>
                  <a:pt x="3536" y="4571"/>
                  <a:pt x="4570" y="3537"/>
                  <a:pt x="4570" y="2269"/>
                </a:cubicBezTo>
                <a:cubicBezTo>
                  <a:pt x="4570" y="1035"/>
                  <a:pt x="3536" y="1"/>
                  <a:pt x="230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299906" y="723741"/>
            <a:ext cx="5102360" cy="1107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200" b="1" baseline="-25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toả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200" b="1" baseline="-25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endParaRPr lang="en-US" sz="2200" b="1" baseline="-25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U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1" baseline="30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U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0</a:t>
            </a:r>
          </a:p>
          <a:p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baseline="-25000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200" b="1" i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b="1" baseline="30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U</a:t>
            </a:r>
            <a:r>
              <a:rPr lang="en-US" sz="2200" b="1" baseline="-25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&gt; 0</a:t>
            </a:r>
            <a:endParaRPr lang="en-US" sz="2200" b="1" baseline="-25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4712279" y="877259"/>
            <a:ext cx="94460" cy="853464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15782" y="1078090"/>
            <a:ext cx="250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b="1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b="1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 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4473051" y="2060275"/>
            <a:ext cx="286458" cy="48273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96487333"/>
              </p:ext>
            </p:extLst>
          </p:nvPr>
        </p:nvGraphicFramePr>
        <p:xfrm>
          <a:off x="3240852" y="2552851"/>
          <a:ext cx="2933238" cy="231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" name="Google Shape;1427;p63"/>
          <p:cNvGrpSpPr/>
          <p:nvPr/>
        </p:nvGrpSpPr>
        <p:grpSpPr>
          <a:xfrm>
            <a:off x="9069" y="441264"/>
            <a:ext cx="3006162" cy="3741336"/>
            <a:chOff x="596250" y="1366499"/>
            <a:chExt cx="2875611" cy="3267677"/>
          </a:xfrm>
        </p:grpSpPr>
        <p:sp>
          <p:nvSpPr>
            <p:cNvPr id="21" name="Google Shape;1428;p63"/>
            <p:cNvSpPr/>
            <p:nvPr/>
          </p:nvSpPr>
          <p:spPr>
            <a:xfrm flipH="1">
              <a:off x="1738393" y="2763019"/>
              <a:ext cx="1538358" cy="1150435"/>
            </a:xfrm>
            <a:custGeom>
              <a:avLst/>
              <a:gdLst/>
              <a:ahLst/>
              <a:cxnLst/>
              <a:rect l="l" t="t" r="r" b="b"/>
              <a:pathLst>
                <a:path w="17766" h="13286" extrusionOk="0">
                  <a:moveTo>
                    <a:pt x="15836" y="0"/>
                  </a:moveTo>
                  <a:cubicBezTo>
                    <a:pt x="15216" y="0"/>
                    <a:pt x="14616" y="336"/>
                    <a:pt x="14313" y="924"/>
                  </a:cubicBezTo>
                  <a:lnTo>
                    <a:pt x="14288" y="961"/>
                  </a:lnTo>
                  <a:cubicBezTo>
                    <a:pt x="13907" y="1784"/>
                    <a:pt x="13465" y="2657"/>
                    <a:pt x="13035" y="3517"/>
                  </a:cubicBezTo>
                  <a:cubicBezTo>
                    <a:pt x="12593" y="4365"/>
                    <a:pt x="12126" y="5225"/>
                    <a:pt x="11646" y="6036"/>
                  </a:cubicBezTo>
                  <a:cubicBezTo>
                    <a:pt x="11167" y="6847"/>
                    <a:pt x="10663" y="7645"/>
                    <a:pt x="10135" y="8420"/>
                  </a:cubicBezTo>
                  <a:cubicBezTo>
                    <a:pt x="9706" y="9043"/>
                    <a:pt x="9243" y="9641"/>
                    <a:pt x="8752" y="10214"/>
                  </a:cubicBezTo>
                  <a:lnTo>
                    <a:pt x="8648" y="10214"/>
                  </a:lnTo>
                  <a:cubicBezTo>
                    <a:pt x="8317" y="10177"/>
                    <a:pt x="7997" y="10140"/>
                    <a:pt x="7665" y="10066"/>
                  </a:cubicBezTo>
                  <a:cubicBezTo>
                    <a:pt x="6977" y="9943"/>
                    <a:pt x="6265" y="9784"/>
                    <a:pt x="5552" y="9611"/>
                  </a:cubicBezTo>
                  <a:cubicBezTo>
                    <a:pt x="4114" y="9255"/>
                    <a:pt x="2664" y="8862"/>
                    <a:pt x="1202" y="8518"/>
                  </a:cubicBezTo>
                  <a:cubicBezTo>
                    <a:pt x="1154" y="8510"/>
                    <a:pt x="1108" y="8506"/>
                    <a:pt x="1062" y="8506"/>
                  </a:cubicBezTo>
                  <a:cubicBezTo>
                    <a:pt x="354" y="8506"/>
                    <a:pt x="1" y="9455"/>
                    <a:pt x="625" y="9894"/>
                  </a:cubicBezTo>
                  <a:cubicBezTo>
                    <a:pt x="1300" y="10300"/>
                    <a:pt x="1964" y="10656"/>
                    <a:pt x="2652" y="11012"/>
                  </a:cubicBezTo>
                  <a:cubicBezTo>
                    <a:pt x="3340" y="11369"/>
                    <a:pt x="4041" y="11688"/>
                    <a:pt x="4753" y="11995"/>
                  </a:cubicBezTo>
                  <a:cubicBezTo>
                    <a:pt x="5454" y="12302"/>
                    <a:pt x="6179" y="12597"/>
                    <a:pt x="6953" y="12843"/>
                  </a:cubicBezTo>
                  <a:cubicBezTo>
                    <a:pt x="7334" y="12966"/>
                    <a:pt x="7739" y="13077"/>
                    <a:pt x="8181" y="13175"/>
                  </a:cubicBezTo>
                  <a:cubicBezTo>
                    <a:pt x="8427" y="13224"/>
                    <a:pt x="8685" y="13261"/>
                    <a:pt x="8931" y="13285"/>
                  </a:cubicBezTo>
                  <a:lnTo>
                    <a:pt x="9447" y="13285"/>
                  </a:lnTo>
                  <a:cubicBezTo>
                    <a:pt x="9742" y="13249"/>
                    <a:pt x="10025" y="13163"/>
                    <a:pt x="10295" y="13027"/>
                  </a:cubicBezTo>
                  <a:cubicBezTo>
                    <a:pt x="10393" y="12978"/>
                    <a:pt x="10479" y="12917"/>
                    <a:pt x="10553" y="12843"/>
                  </a:cubicBezTo>
                  <a:lnTo>
                    <a:pt x="10614" y="12782"/>
                  </a:lnTo>
                  <a:cubicBezTo>
                    <a:pt x="12138" y="11307"/>
                    <a:pt x="13477" y="9636"/>
                    <a:pt x="14583" y="7818"/>
                  </a:cubicBezTo>
                  <a:cubicBezTo>
                    <a:pt x="15136" y="6945"/>
                    <a:pt x="15640" y="6048"/>
                    <a:pt x="16119" y="5139"/>
                  </a:cubicBezTo>
                  <a:cubicBezTo>
                    <a:pt x="16353" y="4672"/>
                    <a:pt x="16586" y="4217"/>
                    <a:pt x="16807" y="3750"/>
                  </a:cubicBezTo>
                  <a:cubicBezTo>
                    <a:pt x="17016" y="3283"/>
                    <a:pt x="17225" y="2841"/>
                    <a:pt x="17434" y="2325"/>
                  </a:cubicBezTo>
                  <a:lnTo>
                    <a:pt x="17446" y="2325"/>
                  </a:lnTo>
                  <a:cubicBezTo>
                    <a:pt x="17766" y="1477"/>
                    <a:pt x="17372" y="519"/>
                    <a:pt x="16537" y="150"/>
                  </a:cubicBezTo>
                  <a:cubicBezTo>
                    <a:pt x="16310" y="49"/>
                    <a:pt x="16072" y="0"/>
                    <a:pt x="15836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29;p63"/>
            <p:cNvSpPr/>
            <p:nvPr/>
          </p:nvSpPr>
          <p:spPr>
            <a:xfrm flipH="1">
              <a:off x="1399139" y="2675823"/>
              <a:ext cx="821306" cy="801390"/>
            </a:xfrm>
            <a:custGeom>
              <a:avLst/>
              <a:gdLst/>
              <a:ahLst/>
              <a:cxnLst/>
              <a:rect l="l" t="t" r="r" b="b"/>
              <a:pathLst>
                <a:path w="9485" h="9255" extrusionOk="0">
                  <a:moveTo>
                    <a:pt x="4845" y="1"/>
                  </a:moveTo>
                  <a:cubicBezTo>
                    <a:pt x="4812" y="1"/>
                    <a:pt x="4778" y="1"/>
                    <a:pt x="4743" y="2"/>
                  </a:cubicBezTo>
                  <a:cubicBezTo>
                    <a:pt x="2716" y="64"/>
                    <a:pt x="1327" y="2263"/>
                    <a:pt x="0" y="5003"/>
                  </a:cubicBezTo>
                  <a:cubicBezTo>
                    <a:pt x="1020" y="6760"/>
                    <a:pt x="2482" y="8235"/>
                    <a:pt x="4227" y="9255"/>
                  </a:cubicBezTo>
                  <a:cubicBezTo>
                    <a:pt x="4227" y="9255"/>
                    <a:pt x="9484" y="1"/>
                    <a:pt x="4845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30;p63"/>
            <p:cNvSpPr/>
            <p:nvPr/>
          </p:nvSpPr>
          <p:spPr>
            <a:xfrm flipH="1">
              <a:off x="3077940" y="3422832"/>
              <a:ext cx="311811" cy="200716"/>
            </a:xfrm>
            <a:custGeom>
              <a:avLst/>
              <a:gdLst/>
              <a:ahLst/>
              <a:cxnLst/>
              <a:rect l="l" t="t" r="r" b="b"/>
              <a:pathLst>
                <a:path w="3601" h="2318" extrusionOk="0">
                  <a:moveTo>
                    <a:pt x="1426" y="1"/>
                  </a:moveTo>
                  <a:lnTo>
                    <a:pt x="1" y="1832"/>
                  </a:lnTo>
                  <a:lnTo>
                    <a:pt x="1831" y="2286"/>
                  </a:lnTo>
                  <a:cubicBezTo>
                    <a:pt x="1926" y="2307"/>
                    <a:pt x="2022" y="2317"/>
                    <a:pt x="2116" y="2317"/>
                  </a:cubicBezTo>
                  <a:cubicBezTo>
                    <a:pt x="2415" y="2317"/>
                    <a:pt x="2707" y="2218"/>
                    <a:pt x="2949" y="2041"/>
                  </a:cubicBezTo>
                  <a:lnTo>
                    <a:pt x="3601" y="1574"/>
                  </a:lnTo>
                  <a:cubicBezTo>
                    <a:pt x="2999" y="247"/>
                    <a:pt x="1426" y="1"/>
                    <a:pt x="14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31;p63"/>
            <p:cNvSpPr/>
            <p:nvPr/>
          </p:nvSpPr>
          <p:spPr>
            <a:xfrm flipH="1">
              <a:off x="788252" y="2642225"/>
              <a:ext cx="1340673" cy="1991951"/>
            </a:xfrm>
            <a:custGeom>
              <a:avLst/>
              <a:gdLst/>
              <a:ahLst/>
              <a:cxnLst/>
              <a:rect l="l" t="t" r="r" b="b"/>
              <a:pathLst>
                <a:path w="15483" h="21439" extrusionOk="0">
                  <a:moveTo>
                    <a:pt x="8394" y="0"/>
                  </a:moveTo>
                  <a:cubicBezTo>
                    <a:pt x="7449" y="0"/>
                    <a:pt x="6506" y="28"/>
                    <a:pt x="5566" y="83"/>
                  </a:cubicBezTo>
                  <a:cubicBezTo>
                    <a:pt x="4927" y="144"/>
                    <a:pt x="4313" y="255"/>
                    <a:pt x="3699" y="390"/>
                  </a:cubicBezTo>
                  <a:cubicBezTo>
                    <a:pt x="2839" y="550"/>
                    <a:pt x="2126" y="1164"/>
                    <a:pt x="1856" y="2000"/>
                  </a:cubicBezTo>
                  <a:cubicBezTo>
                    <a:pt x="1045" y="4629"/>
                    <a:pt x="0" y="9888"/>
                    <a:pt x="799" y="21439"/>
                  </a:cubicBezTo>
                  <a:lnTo>
                    <a:pt x="14131" y="21439"/>
                  </a:lnTo>
                  <a:cubicBezTo>
                    <a:pt x="14229" y="20296"/>
                    <a:pt x="13959" y="16585"/>
                    <a:pt x="14155" y="11842"/>
                  </a:cubicBezTo>
                  <a:cubicBezTo>
                    <a:pt x="14340" y="8574"/>
                    <a:pt x="14757" y="5330"/>
                    <a:pt x="15384" y="2123"/>
                  </a:cubicBezTo>
                  <a:cubicBezTo>
                    <a:pt x="15396" y="2098"/>
                    <a:pt x="15396" y="2074"/>
                    <a:pt x="15396" y="2049"/>
                  </a:cubicBezTo>
                  <a:cubicBezTo>
                    <a:pt x="15482" y="1213"/>
                    <a:pt x="14892" y="452"/>
                    <a:pt x="14057" y="353"/>
                  </a:cubicBezTo>
                  <a:lnTo>
                    <a:pt x="14020" y="353"/>
                  </a:lnTo>
                  <a:cubicBezTo>
                    <a:pt x="13221" y="243"/>
                    <a:pt x="12214" y="120"/>
                    <a:pt x="11231" y="83"/>
                  </a:cubicBezTo>
                  <a:cubicBezTo>
                    <a:pt x="10285" y="28"/>
                    <a:pt x="9339" y="0"/>
                    <a:pt x="8394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32;p63"/>
            <p:cNvSpPr/>
            <p:nvPr/>
          </p:nvSpPr>
          <p:spPr>
            <a:xfrm flipH="1">
              <a:off x="991477" y="2028911"/>
              <a:ext cx="424897" cy="409917"/>
            </a:xfrm>
            <a:custGeom>
              <a:avLst/>
              <a:gdLst/>
              <a:ahLst/>
              <a:cxnLst/>
              <a:rect l="l" t="t" r="r" b="b"/>
              <a:pathLst>
                <a:path w="4907" h="4734" extrusionOk="0">
                  <a:moveTo>
                    <a:pt x="3356" y="0"/>
                  </a:moveTo>
                  <a:cubicBezTo>
                    <a:pt x="1565" y="0"/>
                    <a:pt x="1" y="3532"/>
                    <a:pt x="1318" y="4426"/>
                  </a:cubicBezTo>
                  <a:cubicBezTo>
                    <a:pt x="1639" y="4642"/>
                    <a:pt x="1960" y="4733"/>
                    <a:pt x="2259" y="4733"/>
                  </a:cubicBezTo>
                  <a:cubicBezTo>
                    <a:pt x="3299" y="4733"/>
                    <a:pt x="4073" y="3636"/>
                    <a:pt x="3653" y="2939"/>
                  </a:cubicBezTo>
                  <a:cubicBezTo>
                    <a:pt x="4771" y="2398"/>
                    <a:pt x="4906" y="850"/>
                    <a:pt x="3899" y="113"/>
                  </a:cubicBezTo>
                  <a:cubicBezTo>
                    <a:pt x="3717" y="36"/>
                    <a:pt x="3536" y="0"/>
                    <a:pt x="335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33;p63"/>
            <p:cNvSpPr/>
            <p:nvPr/>
          </p:nvSpPr>
          <p:spPr>
            <a:xfrm flipH="1">
              <a:off x="1472570" y="1657701"/>
              <a:ext cx="272326" cy="298129"/>
            </a:xfrm>
            <a:custGeom>
              <a:avLst/>
              <a:gdLst/>
              <a:ahLst/>
              <a:cxnLst/>
              <a:rect l="l" t="t" r="r" b="b"/>
              <a:pathLst>
                <a:path w="3145" h="3443" extrusionOk="0">
                  <a:moveTo>
                    <a:pt x="1363" y="0"/>
                  </a:moveTo>
                  <a:cubicBezTo>
                    <a:pt x="1351" y="0"/>
                    <a:pt x="1340" y="0"/>
                    <a:pt x="1328" y="1"/>
                  </a:cubicBezTo>
                  <a:cubicBezTo>
                    <a:pt x="124" y="62"/>
                    <a:pt x="1" y="1525"/>
                    <a:pt x="677" y="1783"/>
                  </a:cubicBezTo>
                  <a:cubicBezTo>
                    <a:pt x="289" y="2547"/>
                    <a:pt x="846" y="3442"/>
                    <a:pt x="1699" y="3442"/>
                  </a:cubicBezTo>
                  <a:cubicBezTo>
                    <a:pt x="1710" y="3442"/>
                    <a:pt x="1722" y="3442"/>
                    <a:pt x="1733" y="3442"/>
                  </a:cubicBezTo>
                  <a:cubicBezTo>
                    <a:pt x="3145" y="3076"/>
                    <a:pt x="2556" y="0"/>
                    <a:pt x="136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34;p63"/>
            <p:cNvSpPr/>
            <p:nvPr/>
          </p:nvSpPr>
          <p:spPr>
            <a:xfrm flipH="1">
              <a:off x="1177644" y="2138620"/>
              <a:ext cx="485250" cy="658430"/>
            </a:xfrm>
            <a:custGeom>
              <a:avLst/>
              <a:gdLst/>
              <a:ahLst/>
              <a:cxnLst/>
              <a:rect l="l" t="t" r="r" b="b"/>
              <a:pathLst>
                <a:path w="5604" h="7604" extrusionOk="0">
                  <a:moveTo>
                    <a:pt x="5419" y="1"/>
                  </a:moveTo>
                  <a:lnTo>
                    <a:pt x="3907" y="1205"/>
                  </a:lnTo>
                  <a:lnTo>
                    <a:pt x="1843" y="2852"/>
                  </a:lnTo>
                  <a:cubicBezTo>
                    <a:pt x="1905" y="3122"/>
                    <a:pt x="1941" y="3392"/>
                    <a:pt x="1978" y="3663"/>
                  </a:cubicBezTo>
                  <a:cubicBezTo>
                    <a:pt x="2077" y="4621"/>
                    <a:pt x="1855" y="5506"/>
                    <a:pt x="639" y="5948"/>
                  </a:cubicBezTo>
                  <a:cubicBezTo>
                    <a:pt x="135" y="6120"/>
                    <a:pt x="0" y="6771"/>
                    <a:pt x="393" y="7140"/>
                  </a:cubicBezTo>
                  <a:cubicBezTo>
                    <a:pt x="664" y="7361"/>
                    <a:pt x="1118" y="7545"/>
                    <a:pt x="1917" y="7595"/>
                  </a:cubicBezTo>
                  <a:cubicBezTo>
                    <a:pt x="2034" y="7600"/>
                    <a:pt x="2148" y="7603"/>
                    <a:pt x="2259" y="7603"/>
                  </a:cubicBezTo>
                  <a:cubicBezTo>
                    <a:pt x="3825" y="7603"/>
                    <a:pt x="4789" y="7060"/>
                    <a:pt x="5271" y="6624"/>
                  </a:cubicBezTo>
                  <a:cubicBezTo>
                    <a:pt x="5542" y="6390"/>
                    <a:pt x="5603" y="6010"/>
                    <a:pt x="5419" y="5702"/>
                  </a:cubicBezTo>
                  <a:cubicBezTo>
                    <a:pt x="4620" y="4314"/>
                    <a:pt x="5038" y="1574"/>
                    <a:pt x="5419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35;p63"/>
            <p:cNvSpPr/>
            <p:nvPr/>
          </p:nvSpPr>
          <p:spPr>
            <a:xfrm rot="-1739671" flipH="1">
              <a:off x="685303" y="2748753"/>
              <a:ext cx="739567" cy="1820212"/>
            </a:xfrm>
            <a:custGeom>
              <a:avLst/>
              <a:gdLst/>
              <a:ahLst/>
              <a:cxnLst/>
              <a:rect l="l" t="t" r="r" b="b"/>
              <a:pathLst>
                <a:path w="8541" h="21021" extrusionOk="0">
                  <a:moveTo>
                    <a:pt x="1968" y="1"/>
                  </a:moveTo>
                  <a:cubicBezTo>
                    <a:pt x="1648" y="1"/>
                    <a:pt x="1324" y="91"/>
                    <a:pt x="1033" y="280"/>
                  </a:cubicBezTo>
                  <a:cubicBezTo>
                    <a:pt x="234" y="796"/>
                    <a:pt x="1" y="1878"/>
                    <a:pt x="542" y="2676"/>
                  </a:cubicBezTo>
                  <a:lnTo>
                    <a:pt x="542" y="2689"/>
                  </a:lnTo>
                  <a:cubicBezTo>
                    <a:pt x="1451" y="4139"/>
                    <a:pt x="2360" y="5638"/>
                    <a:pt x="3233" y="7124"/>
                  </a:cubicBezTo>
                  <a:cubicBezTo>
                    <a:pt x="3663" y="7862"/>
                    <a:pt x="4068" y="8624"/>
                    <a:pt x="4461" y="9361"/>
                  </a:cubicBezTo>
                  <a:cubicBezTo>
                    <a:pt x="4646" y="9729"/>
                    <a:pt x="4830" y="10098"/>
                    <a:pt x="4977" y="10454"/>
                  </a:cubicBezTo>
                  <a:cubicBezTo>
                    <a:pt x="5125" y="10774"/>
                    <a:pt x="5248" y="11106"/>
                    <a:pt x="5346" y="11437"/>
                  </a:cubicBezTo>
                  <a:cubicBezTo>
                    <a:pt x="5506" y="11450"/>
                    <a:pt x="5272" y="12261"/>
                    <a:pt x="4965" y="12986"/>
                  </a:cubicBezTo>
                  <a:cubicBezTo>
                    <a:pt x="4646" y="13723"/>
                    <a:pt x="4252" y="14472"/>
                    <a:pt x="3835" y="15222"/>
                  </a:cubicBezTo>
                  <a:cubicBezTo>
                    <a:pt x="2999" y="16709"/>
                    <a:pt x="2078" y="18220"/>
                    <a:pt x="1156" y="19695"/>
                  </a:cubicBezTo>
                  <a:lnTo>
                    <a:pt x="1156" y="19707"/>
                  </a:lnTo>
                  <a:cubicBezTo>
                    <a:pt x="761" y="20350"/>
                    <a:pt x="1300" y="21020"/>
                    <a:pt x="1895" y="21020"/>
                  </a:cubicBezTo>
                  <a:cubicBezTo>
                    <a:pt x="2096" y="21020"/>
                    <a:pt x="2303" y="20944"/>
                    <a:pt x="2483" y="20764"/>
                  </a:cubicBezTo>
                  <a:cubicBezTo>
                    <a:pt x="3773" y="19486"/>
                    <a:pt x="4965" y="18109"/>
                    <a:pt x="6046" y="16660"/>
                  </a:cubicBezTo>
                  <a:cubicBezTo>
                    <a:pt x="6612" y="15898"/>
                    <a:pt x="7128" y="15111"/>
                    <a:pt x="7595" y="14300"/>
                  </a:cubicBezTo>
                  <a:cubicBezTo>
                    <a:pt x="7853" y="13846"/>
                    <a:pt x="8074" y="13379"/>
                    <a:pt x="8258" y="12887"/>
                  </a:cubicBezTo>
                  <a:cubicBezTo>
                    <a:pt x="8356" y="12592"/>
                    <a:pt x="8442" y="12285"/>
                    <a:pt x="8492" y="11966"/>
                  </a:cubicBezTo>
                  <a:cubicBezTo>
                    <a:pt x="8541" y="11573"/>
                    <a:pt x="8516" y="11179"/>
                    <a:pt x="8442" y="10798"/>
                  </a:cubicBezTo>
                  <a:cubicBezTo>
                    <a:pt x="8344" y="10282"/>
                    <a:pt x="8197" y="9766"/>
                    <a:pt x="8000" y="9262"/>
                  </a:cubicBezTo>
                  <a:cubicBezTo>
                    <a:pt x="7828" y="8808"/>
                    <a:pt x="7644" y="8365"/>
                    <a:pt x="7459" y="7935"/>
                  </a:cubicBezTo>
                  <a:cubicBezTo>
                    <a:pt x="7079" y="7088"/>
                    <a:pt x="6661" y="6264"/>
                    <a:pt x="6231" y="5466"/>
                  </a:cubicBezTo>
                  <a:cubicBezTo>
                    <a:pt x="5358" y="3868"/>
                    <a:pt x="4437" y="2332"/>
                    <a:pt x="3429" y="809"/>
                  </a:cubicBezTo>
                  <a:cubicBezTo>
                    <a:pt x="3098" y="289"/>
                    <a:pt x="2540" y="1"/>
                    <a:pt x="1968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36;p63"/>
            <p:cNvSpPr/>
            <p:nvPr/>
          </p:nvSpPr>
          <p:spPr>
            <a:xfrm rot="-1739671" flipH="1">
              <a:off x="596250" y="2664318"/>
              <a:ext cx="727790" cy="726838"/>
            </a:xfrm>
            <a:custGeom>
              <a:avLst/>
              <a:gdLst/>
              <a:ahLst/>
              <a:cxnLst/>
              <a:rect l="l" t="t" r="r" b="b"/>
              <a:pathLst>
                <a:path w="8405" h="8394" extrusionOk="0">
                  <a:moveTo>
                    <a:pt x="4046" y="0"/>
                  </a:moveTo>
                  <a:cubicBezTo>
                    <a:pt x="4024" y="0"/>
                    <a:pt x="4003" y="1"/>
                    <a:pt x="3981" y="1"/>
                  </a:cubicBezTo>
                  <a:cubicBezTo>
                    <a:pt x="0" y="62"/>
                    <a:pt x="4031" y="8393"/>
                    <a:pt x="4031" y="8393"/>
                  </a:cubicBezTo>
                  <a:cubicBezTo>
                    <a:pt x="4031" y="8393"/>
                    <a:pt x="6906" y="7189"/>
                    <a:pt x="8405" y="4400"/>
                  </a:cubicBezTo>
                  <a:cubicBezTo>
                    <a:pt x="7092" y="1701"/>
                    <a:pt x="6032" y="0"/>
                    <a:pt x="4046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37;p63"/>
            <p:cNvSpPr/>
            <p:nvPr/>
          </p:nvSpPr>
          <p:spPr>
            <a:xfrm rot="-1739671" flipH="1">
              <a:off x="1537820" y="4201343"/>
              <a:ext cx="340559" cy="185043"/>
            </a:xfrm>
            <a:custGeom>
              <a:avLst/>
              <a:gdLst/>
              <a:ahLst/>
              <a:cxnLst/>
              <a:rect l="l" t="t" r="r" b="b"/>
              <a:pathLst>
                <a:path w="3933" h="2137" extrusionOk="0">
                  <a:moveTo>
                    <a:pt x="1941" y="1"/>
                  </a:moveTo>
                  <a:cubicBezTo>
                    <a:pt x="1682" y="1"/>
                    <a:pt x="1422" y="40"/>
                    <a:pt x="1168" y="121"/>
                  </a:cubicBezTo>
                  <a:lnTo>
                    <a:pt x="1" y="490"/>
                  </a:lnTo>
                  <a:lnTo>
                    <a:pt x="2163" y="2136"/>
                  </a:lnTo>
                  <a:cubicBezTo>
                    <a:pt x="2163" y="2136"/>
                    <a:pt x="3933" y="1215"/>
                    <a:pt x="3380" y="379"/>
                  </a:cubicBezTo>
                  <a:lnTo>
                    <a:pt x="3023" y="232"/>
                  </a:lnTo>
                  <a:cubicBezTo>
                    <a:pt x="2677" y="80"/>
                    <a:pt x="2310" y="1"/>
                    <a:pt x="1941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38;p63"/>
            <p:cNvSpPr/>
            <p:nvPr/>
          </p:nvSpPr>
          <p:spPr>
            <a:xfrm rot="-1739671" flipH="1">
              <a:off x="1709040" y="4178771"/>
              <a:ext cx="256480" cy="248860"/>
            </a:xfrm>
            <a:custGeom>
              <a:avLst/>
              <a:gdLst/>
              <a:ahLst/>
              <a:cxnLst/>
              <a:rect l="l" t="t" r="r" b="b"/>
              <a:pathLst>
                <a:path w="2962" h="2874" extrusionOk="0">
                  <a:moveTo>
                    <a:pt x="799" y="1"/>
                  </a:moveTo>
                  <a:lnTo>
                    <a:pt x="123" y="923"/>
                  </a:lnTo>
                  <a:cubicBezTo>
                    <a:pt x="0" y="1082"/>
                    <a:pt x="12" y="1291"/>
                    <a:pt x="147" y="1439"/>
                  </a:cubicBezTo>
                  <a:lnTo>
                    <a:pt x="1462" y="2753"/>
                  </a:lnTo>
                  <a:cubicBezTo>
                    <a:pt x="1542" y="2833"/>
                    <a:pt x="1650" y="2873"/>
                    <a:pt x="1759" y="2873"/>
                  </a:cubicBezTo>
                  <a:cubicBezTo>
                    <a:pt x="1868" y="2873"/>
                    <a:pt x="1978" y="2833"/>
                    <a:pt x="2064" y="2753"/>
                  </a:cubicBezTo>
                  <a:cubicBezTo>
                    <a:pt x="2077" y="2741"/>
                    <a:pt x="2077" y="2729"/>
                    <a:pt x="2089" y="2729"/>
                  </a:cubicBezTo>
                  <a:lnTo>
                    <a:pt x="2961" y="1648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39;p63"/>
            <p:cNvSpPr/>
            <p:nvPr/>
          </p:nvSpPr>
          <p:spPr>
            <a:xfrm flipH="1">
              <a:off x="1318094" y="2245039"/>
              <a:ext cx="185216" cy="214224"/>
            </a:xfrm>
            <a:custGeom>
              <a:avLst/>
              <a:gdLst/>
              <a:ahLst/>
              <a:cxnLst/>
              <a:rect l="l" t="t" r="r" b="b"/>
              <a:pathLst>
                <a:path w="2139" h="2474" extrusionOk="0">
                  <a:moveTo>
                    <a:pt x="2064" y="1"/>
                  </a:moveTo>
                  <a:lnTo>
                    <a:pt x="0" y="1635"/>
                  </a:lnTo>
                  <a:cubicBezTo>
                    <a:pt x="62" y="1905"/>
                    <a:pt x="98" y="2176"/>
                    <a:pt x="135" y="2446"/>
                  </a:cubicBezTo>
                  <a:cubicBezTo>
                    <a:pt x="209" y="2465"/>
                    <a:pt x="285" y="2473"/>
                    <a:pt x="364" y="2473"/>
                  </a:cubicBezTo>
                  <a:cubicBezTo>
                    <a:pt x="1110" y="2473"/>
                    <a:pt x="2026" y="1673"/>
                    <a:pt x="2126" y="984"/>
                  </a:cubicBezTo>
                  <a:cubicBezTo>
                    <a:pt x="2138" y="652"/>
                    <a:pt x="2126" y="320"/>
                    <a:pt x="2064" y="1"/>
                  </a:cubicBezTo>
                  <a:close/>
                </a:path>
              </a:pathLst>
            </a:custGeom>
            <a:solidFill>
              <a:srgbClr val="F29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40;p63"/>
            <p:cNvSpPr/>
            <p:nvPr/>
          </p:nvSpPr>
          <p:spPr>
            <a:xfrm flipH="1">
              <a:off x="1040659" y="1604794"/>
              <a:ext cx="692460" cy="805893"/>
            </a:xfrm>
            <a:custGeom>
              <a:avLst/>
              <a:gdLst/>
              <a:ahLst/>
              <a:cxnLst/>
              <a:rect l="l" t="t" r="r" b="b"/>
              <a:pathLst>
                <a:path w="7997" h="9307" extrusionOk="0">
                  <a:moveTo>
                    <a:pt x="4326" y="1"/>
                  </a:moveTo>
                  <a:cubicBezTo>
                    <a:pt x="4040" y="1"/>
                    <a:pt x="3744" y="35"/>
                    <a:pt x="3441" y="108"/>
                  </a:cubicBezTo>
                  <a:cubicBezTo>
                    <a:pt x="909" y="723"/>
                    <a:pt x="0" y="4151"/>
                    <a:pt x="184" y="6338"/>
                  </a:cubicBezTo>
                  <a:cubicBezTo>
                    <a:pt x="359" y="8125"/>
                    <a:pt x="1863" y="9306"/>
                    <a:pt x="3455" y="9306"/>
                  </a:cubicBezTo>
                  <a:cubicBezTo>
                    <a:pt x="4107" y="9306"/>
                    <a:pt x="4774" y="9108"/>
                    <a:pt x="5370" y="8673"/>
                  </a:cubicBezTo>
                  <a:cubicBezTo>
                    <a:pt x="6807" y="7640"/>
                    <a:pt x="6992" y="6252"/>
                    <a:pt x="7520" y="3930"/>
                  </a:cubicBezTo>
                  <a:cubicBezTo>
                    <a:pt x="7996" y="1884"/>
                    <a:pt x="6442" y="1"/>
                    <a:pt x="43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41;p63"/>
            <p:cNvSpPr/>
            <p:nvPr/>
          </p:nvSpPr>
          <p:spPr>
            <a:xfrm flipH="1">
              <a:off x="861677" y="1366499"/>
              <a:ext cx="836892" cy="755238"/>
            </a:xfrm>
            <a:custGeom>
              <a:avLst/>
              <a:gdLst/>
              <a:ahLst/>
              <a:cxnLst/>
              <a:rect l="l" t="t" r="r" b="b"/>
              <a:pathLst>
                <a:path w="9665" h="8722" extrusionOk="0">
                  <a:moveTo>
                    <a:pt x="2361" y="1"/>
                  </a:moveTo>
                  <a:cubicBezTo>
                    <a:pt x="2240" y="1"/>
                    <a:pt x="2122" y="15"/>
                    <a:pt x="2009" y="46"/>
                  </a:cubicBezTo>
                  <a:cubicBezTo>
                    <a:pt x="731" y="403"/>
                    <a:pt x="719" y="1398"/>
                    <a:pt x="1211" y="2074"/>
                  </a:cubicBezTo>
                  <a:cubicBezTo>
                    <a:pt x="1167" y="2043"/>
                    <a:pt x="1065" y="2021"/>
                    <a:pt x="940" y="2021"/>
                  </a:cubicBezTo>
                  <a:cubicBezTo>
                    <a:pt x="571" y="2021"/>
                    <a:pt x="1" y="2211"/>
                    <a:pt x="166" y="2909"/>
                  </a:cubicBezTo>
                  <a:cubicBezTo>
                    <a:pt x="345" y="3653"/>
                    <a:pt x="1764" y="4077"/>
                    <a:pt x="2816" y="4077"/>
                  </a:cubicBezTo>
                  <a:cubicBezTo>
                    <a:pt x="3067" y="4077"/>
                    <a:pt x="3297" y="4053"/>
                    <a:pt x="3484" y="4003"/>
                  </a:cubicBezTo>
                  <a:lnTo>
                    <a:pt x="3484" y="4003"/>
                  </a:lnTo>
                  <a:cubicBezTo>
                    <a:pt x="3157" y="4560"/>
                    <a:pt x="4052" y="4761"/>
                    <a:pt x="4744" y="4761"/>
                  </a:cubicBezTo>
                  <a:cubicBezTo>
                    <a:pt x="5013" y="4761"/>
                    <a:pt x="5252" y="4730"/>
                    <a:pt x="5376" y="4679"/>
                  </a:cubicBezTo>
                  <a:lnTo>
                    <a:pt x="5376" y="4679"/>
                  </a:lnTo>
                  <a:cubicBezTo>
                    <a:pt x="5285" y="5042"/>
                    <a:pt x="5700" y="5264"/>
                    <a:pt x="5980" y="5264"/>
                  </a:cubicBezTo>
                  <a:cubicBezTo>
                    <a:pt x="6041" y="5264"/>
                    <a:pt x="6096" y="5254"/>
                    <a:pt x="6138" y="5232"/>
                  </a:cubicBezTo>
                  <a:lnTo>
                    <a:pt x="6138" y="5232"/>
                  </a:lnTo>
                  <a:cubicBezTo>
                    <a:pt x="4675" y="6366"/>
                    <a:pt x="5365" y="8722"/>
                    <a:pt x="6036" y="8722"/>
                  </a:cubicBezTo>
                  <a:cubicBezTo>
                    <a:pt x="6042" y="8722"/>
                    <a:pt x="6047" y="8722"/>
                    <a:pt x="6052" y="8721"/>
                  </a:cubicBezTo>
                  <a:cubicBezTo>
                    <a:pt x="6314" y="8548"/>
                    <a:pt x="6566" y="8501"/>
                    <a:pt x="6814" y="8501"/>
                  </a:cubicBezTo>
                  <a:cubicBezTo>
                    <a:pt x="7109" y="8501"/>
                    <a:pt x="7399" y="8568"/>
                    <a:pt x="7693" y="8568"/>
                  </a:cubicBezTo>
                  <a:cubicBezTo>
                    <a:pt x="7974" y="8568"/>
                    <a:pt x="8260" y="8506"/>
                    <a:pt x="8559" y="8267"/>
                  </a:cubicBezTo>
                  <a:cubicBezTo>
                    <a:pt x="9062" y="7898"/>
                    <a:pt x="9247" y="7247"/>
                    <a:pt x="9013" y="6669"/>
                  </a:cubicBezTo>
                  <a:cubicBezTo>
                    <a:pt x="9013" y="6669"/>
                    <a:pt x="9542" y="6620"/>
                    <a:pt x="9603" y="5846"/>
                  </a:cubicBezTo>
                  <a:cubicBezTo>
                    <a:pt x="9664" y="5084"/>
                    <a:pt x="9271" y="4617"/>
                    <a:pt x="8436" y="4310"/>
                  </a:cubicBezTo>
                  <a:cubicBezTo>
                    <a:pt x="9078" y="3124"/>
                    <a:pt x="8134" y="2576"/>
                    <a:pt x="7712" y="2576"/>
                  </a:cubicBezTo>
                  <a:cubicBezTo>
                    <a:pt x="7601" y="2576"/>
                    <a:pt x="7526" y="2614"/>
                    <a:pt x="7526" y="2688"/>
                  </a:cubicBezTo>
                  <a:cubicBezTo>
                    <a:pt x="7526" y="2688"/>
                    <a:pt x="7195" y="1496"/>
                    <a:pt x="6457" y="1079"/>
                  </a:cubicBezTo>
                  <a:cubicBezTo>
                    <a:pt x="6238" y="955"/>
                    <a:pt x="6023" y="902"/>
                    <a:pt x="5833" y="902"/>
                  </a:cubicBezTo>
                  <a:cubicBezTo>
                    <a:pt x="5383" y="902"/>
                    <a:pt x="5078" y="1196"/>
                    <a:pt x="5216" y="1533"/>
                  </a:cubicBezTo>
                  <a:cubicBezTo>
                    <a:pt x="5216" y="1533"/>
                    <a:pt x="3612" y="1"/>
                    <a:pt x="2361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442;p63"/>
            <p:cNvSpPr/>
            <p:nvPr/>
          </p:nvSpPr>
          <p:spPr>
            <a:xfrm flipH="1">
              <a:off x="1027673" y="2023023"/>
              <a:ext cx="210154" cy="193962"/>
            </a:xfrm>
            <a:custGeom>
              <a:avLst/>
              <a:gdLst/>
              <a:ahLst/>
              <a:cxnLst/>
              <a:rect l="l" t="t" r="r" b="b"/>
              <a:pathLst>
                <a:path w="2427" h="2240" extrusionOk="0">
                  <a:moveTo>
                    <a:pt x="1591" y="0"/>
                  </a:moveTo>
                  <a:cubicBezTo>
                    <a:pt x="1015" y="0"/>
                    <a:pt x="458" y="693"/>
                    <a:pt x="227" y="1201"/>
                  </a:cubicBezTo>
                  <a:cubicBezTo>
                    <a:pt x="1" y="1729"/>
                    <a:pt x="143" y="2239"/>
                    <a:pt x="614" y="2239"/>
                  </a:cubicBezTo>
                  <a:cubicBezTo>
                    <a:pt x="680" y="2239"/>
                    <a:pt x="751" y="2229"/>
                    <a:pt x="829" y="2208"/>
                  </a:cubicBezTo>
                  <a:cubicBezTo>
                    <a:pt x="1333" y="2061"/>
                    <a:pt x="1763" y="1741"/>
                    <a:pt x="2058" y="1311"/>
                  </a:cubicBezTo>
                  <a:cubicBezTo>
                    <a:pt x="2427" y="771"/>
                    <a:pt x="2316" y="95"/>
                    <a:pt x="1702" y="9"/>
                  </a:cubicBezTo>
                  <a:cubicBezTo>
                    <a:pt x="1665" y="3"/>
                    <a:pt x="1628" y="0"/>
                    <a:pt x="1591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43;p63"/>
            <p:cNvSpPr/>
            <p:nvPr/>
          </p:nvSpPr>
          <p:spPr>
            <a:xfrm flipH="1">
              <a:off x="1080839" y="2051164"/>
              <a:ext cx="113952" cy="110835"/>
            </a:xfrm>
            <a:custGeom>
              <a:avLst/>
              <a:gdLst/>
              <a:ahLst/>
              <a:cxnLst/>
              <a:rect l="l" t="t" r="r" b="b"/>
              <a:pathLst>
                <a:path w="1316" h="1280" extrusionOk="0">
                  <a:moveTo>
                    <a:pt x="1033" y="0"/>
                  </a:moveTo>
                  <a:cubicBezTo>
                    <a:pt x="987" y="0"/>
                    <a:pt x="940" y="10"/>
                    <a:pt x="897" y="28"/>
                  </a:cubicBezTo>
                  <a:cubicBezTo>
                    <a:pt x="603" y="126"/>
                    <a:pt x="0" y="556"/>
                    <a:pt x="50" y="925"/>
                  </a:cubicBezTo>
                  <a:cubicBezTo>
                    <a:pt x="77" y="1182"/>
                    <a:pt x="283" y="1279"/>
                    <a:pt x="502" y="1279"/>
                  </a:cubicBezTo>
                  <a:cubicBezTo>
                    <a:pt x="680" y="1279"/>
                    <a:pt x="866" y="1215"/>
                    <a:pt x="971" y="1122"/>
                  </a:cubicBezTo>
                  <a:cubicBezTo>
                    <a:pt x="1180" y="925"/>
                    <a:pt x="1303" y="642"/>
                    <a:pt x="1303" y="360"/>
                  </a:cubicBezTo>
                  <a:cubicBezTo>
                    <a:pt x="1315" y="225"/>
                    <a:pt x="1266" y="102"/>
                    <a:pt x="1168" y="28"/>
                  </a:cubicBezTo>
                  <a:cubicBezTo>
                    <a:pt x="1125" y="10"/>
                    <a:pt x="1079" y="0"/>
                    <a:pt x="1033" y="0"/>
                  </a:cubicBezTo>
                  <a:close/>
                </a:path>
              </a:pathLst>
            </a:custGeom>
            <a:solidFill>
              <a:srgbClr val="F29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44;p63"/>
            <p:cNvSpPr/>
            <p:nvPr/>
          </p:nvSpPr>
          <p:spPr>
            <a:xfrm flipH="1">
              <a:off x="1091490" y="2054888"/>
              <a:ext cx="86330" cy="87369"/>
            </a:xfrm>
            <a:custGeom>
              <a:avLst/>
              <a:gdLst/>
              <a:ahLst/>
              <a:cxnLst/>
              <a:rect l="l" t="t" r="r" b="b"/>
              <a:pathLst>
                <a:path w="997" h="1009" extrusionOk="0">
                  <a:moveTo>
                    <a:pt x="914" y="1"/>
                  </a:moveTo>
                  <a:cubicBezTo>
                    <a:pt x="900" y="1"/>
                    <a:pt x="886" y="7"/>
                    <a:pt x="873" y="22"/>
                  </a:cubicBezTo>
                  <a:lnTo>
                    <a:pt x="38" y="907"/>
                  </a:lnTo>
                  <a:cubicBezTo>
                    <a:pt x="0" y="954"/>
                    <a:pt x="43" y="1009"/>
                    <a:pt x="86" y="1009"/>
                  </a:cubicBezTo>
                  <a:cubicBezTo>
                    <a:pt x="100" y="1009"/>
                    <a:pt x="113" y="1004"/>
                    <a:pt x="124" y="993"/>
                  </a:cubicBezTo>
                  <a:lnTo>
                    <a:pt x="960" y="96"/>
                  </a:lnTo>
                  <a:cubicBezTo>
                    <a:pt x="997" y="59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45;p63"/>
            <p:cNvSpPr/>
            <p:nvPr/>
          </p:nvSpPr>
          <p:spPr>
            <a:xfrm flipH="1">
              <a:off x="1106383" y="2077228"/>
              <a:ext cx="52214" cy="53772"/>
            </a:xfrm>
            <a:custGeom>
              <a:avLst/>
              <a:gdLst/>
              <a:ahLst/>
              <a:cxnLst/>
              <a:rect l="l" t="t" r="r" b="b"/>
              <a:pathLst>
                <a:path w="603" h="621" extrusionOk="0">
                  <a:moveTo>
                    <a:pt x="78" y="1"/>
                  </a:moveTo>
                  <a:cubicBezTo>
                    <a:pt x="33" y="1"/>
                    <a:pt x="0" y="59"/>
                    <a:pt x="37" y="96"/>
                  </a:cubicBezTo>
                  <a:cubicBezTo>
                    <a:pt x="197" y="268"/>
                    <a:pt x="344" y="427"/>
                    <a:pt x="492" y="612"/>
                  </a:cubicBezTo>
                  <a:cubicBezTo>
                    <a:pt x="504" y="618"/>
                    <a:pt x="519" y="621"/>
                    <a:pt x="535" y="621"/>
                  </a:cubicBezTo>
                  <a:cubicBezTo>
                    <a:pt x="550" y="621"/>
                    <a:pt x="565" y="618"/>
                    <a:pt x="578" y="612"/>
                  </a:cubicBezTo>
                  <a:cubicBezTo>
                    <a:pt x="602" y="587"/>
                    <a:pt x="602" y="550"/>
                    <a:pt x="578" y="526"/>
                  </a:cubicBezTo>
                  <a:cubicBezTo>
                    <a:pt x="430" y="354"/>
                    <a:pt x="283" y="182"/>
                    <a:pt x="123" y="22"/>
                  </a:cubicBezTo>
                  <a:cubicBezTo>
                    <a:pt x="108" y="7"/>
                    <a:pt x="92" y="1"/>
                    <a:pt x="7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46;p63"/>
            <p:cNvSpPr/>
            <p:nvPr/>
          </p:nvSpPr>
          <p:spPr>
            <a:xfrm flipH="1">
              <a:off x="1289953" y="1897468"/>
              <a:ext cx="127201" cy="127634"/>
            </a:xfrm>
            <a:custGeom>
              <a:avLst/>
              <a:gdLst/>
              <a:ahLst/>
              <a:cxnLst/>
              <a:rect l="l" t="t" r="r" b="b"/>
              <a:pathLst>
                <a:path w="1469" h="1474" extrusionOk="0">
                  <a:moveTo>
                    <a:pt x="134" y="0"/>
                  </a:moveTo>
                  <a:cubicBezTo>
                    <a:pt x="103" y="0"/>
                    <a:pt x="72" y="18"/>
                    <a:pt x="62" y="58"/>
                  </a:cubicBezTo>
                  <a:cubicBezTo>
                    <a:pt x="13" y="304"/>
                    <a:pt x="0" y="562"/>
                    <a:pt x="50" y="808"/>
                  </a:cubicBezTo>
                  <a:cubicBezTo>
                    <a:pt x="62" y="1017"/>
                    <a:pt x="148" y="1201"/>
                    <a:pt x="283" y="1348"/>
                  </a:cubicBezTo>
                  <a:cubicBezTo>
                    <a:pt x="374" y="1436"/>
                    <a:pt x="473" y="1473"/>
                    <a:pt x="572" y="1473"/>
                  </a:cubicBezTo>
                  <a:cubicBezTo>
                    <a:pt x="858" y="1473"/>
                    <a:pt x="1147" y="1165"/>
                    <a:pt x="1266" y="918"/>
                  </a:cubicBezTo>
                  <a:cubicBezTo>
                    <a:pt x="1377" y="660"/>
                    <a:pt x="1438" y="390"/>
                    <a:pt x="1463" y="120"/>
                  </a:cubicBezTo>
                  <a:cubicBezTo>
                    <a:pt x="1469" y="70"/>
                    <a:pt x="1432" y="46"/>
                    <a:pt x="1392" y="46"/>
                  </a:cubicBezTo>
                  <a:cubicBezTo>
                    <a:pt x="1352" y="46"/>
                    <a:pt x="1309" y="70"/>
                    <a:pt x="1303" y="120"/>
                  </a:cubicBezTo>
                  <a:lnTo>
                    <a:pt x="1315" y="120"/>
                  </a:lnTo>
                  <a:cubicBezTo>
                    <a:pt x="1266" y="501"/>
                    <a:pt x="1192" y="918"/>
                    <a:pt x="885" y="1176"/>
                  </a:cubicBezTo>
                  <a:cubicBezTo>
                    <a:pt x="803" y="1251"/>
                    <a:pt x="687" y="1314"/>
                    <a:pt x="575" y="1314"/>
                  </a:cubicBezTo>
                  <a:cubicBezTo>
                    <a:pt x="520" y="1314"/>
                    <a:pt x="467" y="1299"/>
                    <a:pt x="418" y="1262"/>
                  </a:cubicBezTo>
                  <a:cubicBezTo>
                    <a:pt x="308" y="1139"/>
                    <a:pt x="234" y="992"/>
                    <a:pt x="209" y="832"/>
                  </a:cubicBezTo>
                  <a:cubicBezTo>
                    <a:pt x="160" y="587"/>
                    <a:pt x="160" y="341"/>
                    <a:pt x="209" y="95"/>
                  </a:cubicBezTo>
                  <a:cubicBezTo>
                    <a:pt x="224" y="37"/>
                    <a:pt x="178" y="0"/>
                    <a:pt x="134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47;p63"/>
            <p:cNvSpPr/>
            <p:nvPr/>
          </p:nvSpPr>
          <p:spPr>
            <a:xfrm flipH="1">
              <a:off x="1525563" y="1850449"/>
              <a:ext cx="119321" cy="135254"/>
            </a:xfrm>
            <a:custGeom>
              <a:avLst/>
              <a:gdLst/>
              <a:ahLst/>
              <a:cxnLst/>
              <a:rect l="l" t="t" r="r" b="b"/>
              <a:pathLst>
                <a:path w="1378" h="1562" extrusionOk="0">
                  <a:moveTo>
                    <a:pt x="236" y="0"/>
                  </a:moveTo>
                  <a:cubicBezTo>
                    <a:pt x="206" y="0"/>
                    <a:pt x="175" y="15"/>
                    <a:pt x="161" y="48"/>
                  </a:cubicBezTo>
                  <a:cubicBezTo>
                    <a:pt x="75" y="294"/>
                    <a:pt x="25" y="540"/>
                    <a:pt x="25" y="798"/>
                  </a:cubicBezTo>
                  <a:cubicBezTo>
                    <a:pt x="1" y="1019"/>
                    <a:pt x="75" y="1240"/>
                    <a:pt x="210" y="1412"/>
                  </a:cubicBezTo>
                  <a:cubicBezTo>
                    <a:pt x="300" y="1510"/>
                    <a:pt x="423" y="1562"/>
                    <a:pt x="546" y="1562"/>
                  </a:cubicBezTo>
                  <a:cubicBezTo>
                    <a:pt x="625" y="1562"/>
                    <a:pt x="704" y="1541"/>
                    <a:pt x="775" y="1498"/>
                  </a:cubicBezTo>
                  <a:cubicBezTo>
                    <a:pt x="959" y="1400"/>
                    <a:pt x="1119" y="1240"/>
                    <a:pt x="1217" y="1044"/>
                  </a:cubicBezTo>
                  <a:cubicBezTo>
                    <a:pt x="1328" y="822"/>
                    <a:pt x="1377" y="577"/>
                    <a:pt x="1353" y="331"/>
                  </a:cubicBezTo>
                  <a:cubicBezTo>
                    <a:pt x="1353" y="282"/>
                    <a:pt x="1313" y="257"/>
                    <a:pt x="1274" y="257"/>
                  </a:cubicBezTo>
                  <a:cubicBezTo>
                    <a:pt x="1236" y="257"/>
                    <a:pt x="1199" y="282"/>
                    <a:pt x="1205" y="331"/>
                  </a:cubicBezTo>
                  <a:lnTo>
                    <a:pt x="1217" y="331"/>
                  </a:lnTo>
                  <a:cubicBezTo>
                    <a:pt x="1230" y="564"/>
                    <a:pt x="1180" y="798"/>
                    <a:pt x="1058" y="1007"/>
                  </a:cubicBezTo>
                  <a:cubicBezTo>
                    <a:pt x="962" y="1175"/>
                    <a:pt x="784" y="1413"/>
                    <a:pt x="558" y="1413"/>
                  </a:cubicBezTo>
                  <a:cubicBezTo>
                    <a:pt x="553" y="1413"/>
                    <a:pt x="547" y="1412"/>
                    <a:pt x="542" y="1412"/>
                  </a:cubicBezTo>
                  <a:cubicBezTo>
                    <a:pt x="284" y="1400"/>
                    <a:pt x="198" y="1105"/>
                    <a:pt x="185" y="896"/>
                  </a:cubicBezTo>
                  <a:cubicBezTo>
                    <a:pt x="173" y="626"/>
                    <a:pt x="222" y="355"/>
                    <a:pt x="308" y="97"/>
                  </a:cubicBezTo>
                  <a:cubicBezTo>
                    <a:pt x="331" y="37"/>
                    <a:pt x="284" y="0"/>
                    <a:pt x="23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48;p63"/>
            <p:cNvSpPr/>
            <p:nvPr/>
          </p:nvSpPr>
          <p:spPr>
            <a:xfrm flipH="1">
              <a:off x="1453261" y="1829062"/>
              <a:ext cx="72129" cy="246002"/>
            </a:xfrm>
            <a:custGeom>
              <a:avLst/>
              <a:gdLst/>
              <a:ahLst/>
              <a:cxnLst/>
              <a:rect l="l" t="t" r="r" b="b"/>
              <a:pathLst>
                <a:path w="833" h="2841" extrusionOk="0">
                  <a:moveTo>
                    <a:pt x="716" y="0"/>
                  </a:moveTo>
                  <a:cubicBezTo>
                    <a:pt x="676" y="0"/>
                    <a:pt x="636" y="25"/>
                    <a:pt x="636" y="74"/>
                  </a:cubicBezTo>
                  <a:lnTo>
                    <a:pt x="648" y="74"/>
                  </a:lnTo>
                  <a:cubicBezTo>
                    <a:pt x="685" y="996"/>
                    <a:pt x="476" y="1917"/>
                    <a:pt x="34" y="2728"/>
                  </a:cubicBezTo>
                  <a:cubicBezTo>
                    <a:pt x="0" y="2787"/>
                    <a:pt x="47" y="2840"/>
                    <a:pt x="96" y="2840"/>
                  </a:cubicBezTo>
                  <a:cubicBezTo>
                    <a:pt x="119" y="2840"/>
                    <a:pt x="141" y="2829"/>
                    <a:pt x="157" y="2802"/>
                  </a:cubicBezTo>
                  <a:cubicBezTo>
                    <a:pt x="624" y="1966"/>
                    <a:pt x="833" y="1020"/>
                    <a:pt x="796" y="74"/>
                  </a:cubicBezTo>
                  <a:cubicBezTo>
                    <a:pt x="796" y="25"/>
                    <a:pt x="756" y="0"/>
                    <a:pt x="71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49;p63"/>
            <p:cNvSpPr/>
            <p:nvPr/>
          </p:nvSpPr>
          <p:spPr>
            <a:xfrm flipH="1">
              <a:off x="1428150" y="2049259"/>
              <a:ext cx="156035" cy="121572"/>
            </a:xfrm>
            <a:custGeom>
              <a:avLst/>
              <a:gdLst/>
              <a:ahLst/>
              <a:cxnLst/>
              <a:rect l="l" t="t" r="r" b="b"/>
              <a:pathLst>
                <a:path w="1802" h="1404" extrusionOk="0">
                  <a:moveTo>
                    <a:pt x="157" y="1"/>
                  </a:moveTo>
                  <a:cubicBezTo>
                    <a:pt x="120" y="1"/>
                    <a:pt x="80" y="25"/>
                    <a:pt x="74" y="75"/>
                  </a:cubicBezTo>
                  <a:cubicBezTo>
                    <a:pt x="13" y="517"/>
                    <a:pt x="0" y="1058"/>
                    <a:pt x="443" y="1316"/>
                  </a:cubicBezTo>
                  <a:cubicBezTo>
                    <a:pt x="545" y="1377"/>
                    <a:pt x="646" y="1404"/>
                    <a:pt x="743" y="1404"/>
                  </a:cubicBezTo>
                  <a:cubicBezTo>
                    <a:pt x="1051" y="1404"/>
                    <a:pt x="1319" y="1135"/>
                    <a:pt x="1487" y="873"/>
                  </a:cubicBezTo>
                  <a:cubicBezTo>
                    <a:pt x="1635" y="640"/>
                    <a:pt x="1745" y="382"/>
                    <a:pt x="1794" y="124"/>
                  </a:cubicBezTo>
                  <a:cubicBezTo>
                    <a:pt x="1802" y="63"/>
                    <a:pt x="1748" y="21"/>
                    <a:pt x="1701" y="21"/>
                  </a:cubicBezTo>
                  <a:cubicBezTo>
                    <a:pt x="1671" y="21"/>
                    <a:pt x="1644" y="37"/>
                    <a:pt x="1635" y="75"/>
                  </a:cubicBezTo>
                  <a:lnTo>
                    <a:pt x="1647" y="75"/>
                  </a:lnTo>
                  <a:cubicBezTo>
                    <a:pt x="1598" y="333"/>
                    <a:pt x="1499" y="578"/>
                    <a:pt x="1352" y="800"/>
                  </a:cubicBezTo>
                  <a:cubicBezTo>
                    <a:pt x="1229" y="996"/>
                    <a:pt x="1032" y="1217"/>
                    <a:pt x="787" y="1242"/>
                  </a:cubicBezTo>
                  <a:cubicBezTo>
                    <a:pt x="777" y="1242"/>
                    <a:pt x="768" y="1243"/>
                    <a:pt x="759" y="1243"/>
                  </a:cubicBezTo>
                  <a:cubicBezTo>
                    <a:pt x="548" y="1243"/>
                    <a:pt x="353" y="1110"/>
                    <a:pt x="271" y="910"/>
                  </a:cubicBezTo>
                  <a:cubicBezTo>
                    <a:pt x="148" y="652"/>
                    <a:pt x="185" y="345"/>
                    <a:pt x="221" y="75"/>
                  </a:cubicBezTo>
                  <a:cubicBezTo>
                    <a:pt x="228" y="25"/>
                    <a:pt x="194" y="1"/>
                    <a:pt x="15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50;p63"/>
            <p:cNvSpPr/>
            <p:nvPr/>
          </p:nvSpPr>
          <p:spPr>
            <a:xfrm rot="-9861861">
              <a:off x="3256238" y="3364057"/>
              <a:ext cx="215623" cy="209203"/>
            </a:xfrm>
            <a:custGeom>
              <a:avLst/>
              <a:gdLst/>
              <a:ahLst/>
              <a:cxnLst/>
              <a:rect l="l" t="t" r="r" b="b"/>
              <a:pathLst>
                <a:path w="2962" h="2874" extrusionOk="0">
                  <a:moveTo>
                    <a:pt x="799" y="1"/>
                  </a:moveTo>
                  <a:lnTo>
                    <a:pt x="123" y="923"/>
                  </a:lnTo>
                  <a:cubicBezTo>
                    <a:pt x="0" y="1082"/>
                    <a:pt x="12" y="1291"/>
                    <a:pt x="147" y="1439"/>
                  </a:cubicBezTo>
                  <a:lnTo>
                    <a:pt x="1462" y="2753"/>
                  </a:lnTo>
                  <a:cubicBezTo>
                    <a:pt x="1542" y="2833"/>
                    <a:pt x="1650" y="2873"/>
                    <a:pt x="1759" y="2873"/>
                  </a:cubicBezTo>
                  <a:cubicBezTo>
                    <a:pt x="1868" y="2873"/>
                    <a:pt x="1978" y="2833"/>
                    <a:pt x="2064" y="2753"/>
                  </a:cubicBezTo>
                  <a:cubicBezTo>
                    <a:pt x="2077" y="2741"/>
                    <a:pt x="2077" y="2729"/>
                    <a:pt x="2089" y="2729"/>
                  </a:cubicBezTo>
                  <a:lnTo>
                    <a:pt x="2961" y="1648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1402;p63"/>
          <p:cNvGrpSpPr/>
          <p:nvPr/>
        </p:nvGrpSpPr>
        <p:grpSpPr>
          <a:xfrm>
            <a:off x="7675902" y="286742"/>
            <a:ext cx="748098" cy="710014"/>
            <a:chOff x="997702" y="4311168"/>
            <a:chExt cx="1114568" cy="1057827"/>
          </a:xfrm>
        </p:grpSpPr>
        <p:sp>
          <p:nvSpPr>
            <p:cNvPr id="51" name="Google Shape;1403;p63"/>
            <p:cNvSpPr/>
            <p:nvPr/>
          </p:nvSpPr>
          <p:spPr>
            <a:xfrm>
              <a:off x="997702" y="4311168"/>
              <a:ext cx="1114568" cy="1057827"/>
            </a:xfrm>
            <a:custGeom>
              <a:avLst/>
              <a:gdLst/>
              <a:ahLst/>
              <a:cxnLst/>
              <a:rect l="l" t="t" r="r" b="b"/>
              <a:pathLst>
                <a:path w="8093" h="7681" extrusionOk="0">
                  <a:moveTo>
                    <a:pt x="4403" y="0"/>
                  </a:moveTo>
                  <a:cubicBezTo>
                    <a:pt x="4032" y="0"/>
                    <a:pt x="3680" y="76"/>
                    <a:pt x="3459" y="244"/>
                  </a:cubicBezTo>
                  <a:cubicBezTo>
                    <a:pt x="2832" y="719"/>
                    <a:pt x="3736" y="3036"/>
                    <a:pt x="3736" y="3036"/>
                  </a:cubicBezTo>
                  <a:cubicBezTo>
                    <a:pt x="3736" y="3036"/>
                    <a:pt x="1688" y="1430"/>
                    <a:pt x="932" y="1430"/>
                  </a:cubicBezTo>
                  <a:cubicBezTo>
                    <a:pt x="916" y="1430"/>
                    <a:pt x="900" y="1431"/>
                    <a:pt x="885" y="1432"/>
                  </a:cubicBezTo>
                  <a:cubicBezTo>
                    <a:pt x="166" y="1505"/>
                    <a:pt x="0" y="3168"/>
                    <a:pt x="291" y="3907"/>
                  </a:cubicBezTo>
                  <a:cubicBezTo>
                    <a:pt x="412" y="4216"/>
                    <a:pt x="920" y="4306"/>
                    <a:pt x="1470" y="4306"/>
                  </a:cubicBezTo>
                  <a:cubicBezTo>
                    <a:pt x="2235" y="4306"/>
                    <a:pt x="3083" y="4132"/>
                    <a:pt x="3083" y="4132"/>
                  </a:cubicBezTo>
                  <a:lnTo>
                    <a:pt x="3083" y="4132"/>
                  </a:lnTo>
                  <a:cubicBezTo>
                    <a:pt x="3083" y="4132"/>
                    <a:pt x="1109" y="5063"/>
                    <a:pt x="958" y="5657"/>
                  </a:cubicBezTo>
                  <a:cubicBezTo>
                    <a:pt x="810" y="6234"/>
                    <a:pt x="2080" y="7137"/>
                    <a:pt x="2745" y="7137"/>
                  </a:cubicBezTo>
                  <a:cubicBezTo>
                    <a:pt x="2763" y="7137"/>
                    <a:pt x="2782" y="7137"/>
                    <a:pt x="2799" y="7135"/>
                  </a:cubicBezTo>
                  <a:cubicBezTo>
                    <a:pt x="3446" y="7082"/>
                    <a:pt x="4245" y="4911"/>
                    <a:pt x="4245" y="4911"/>
                  </a:cubicBezTo>
                  <a:cubicBezTo>
                    <a:pt x="4245" y="4911"/>
                    <a:pt x="4311" y="7049"/>
                    <a:pt x="4720" y="7432"/>
                  </a:cubicBezTo>
                  <a:cubicBezTo>
                    <a:pt x="4882" y="7586"/>
                    <a:pt x="5217" y="7680"/>
                    <a:pt x="5607" y="7680"/>
                  </a:cubicBezTo>
                  <a:cubicBezTo>
                    <a:pt x="6203" y="7680"/>
                    <a:pt x="6927" y="7460"/>
                    <a:pt x="7354" y="6897"/>
                  </a:cubicBezTo>
                  <a:cubicBezTo>
                    <a:pt x="8066" y="5967"/>
                    <a:pt x="5426" y="4257"/>
                    <a:pt x="5426" y="4257"/>
                  </a:cubicBezTo>
                  <a:lnTo>
                    <a:pt x="5426" y="4257"/>
                  </a:lnTo>
                  <a:cubicBezTo>
                    <a:pt x="5426" y="4257"/>
                    <a:pt x="6325" y="4480"/>
                    <a:pt x="7004" y="4480"/>
                  </a:cubicBezTo>
                  <a:cubicBezTo>
                    <a:pt x="7282" y="4480"/>
                    <a:pt x="7524" y="4442"/>
                    <a:pt x="7651" y="4336"/>
                  </a:cubicBezTo>
                  <a:cubicBezTo>
                    <a:pt x="8093" y="3973"/>
                    <a:pt x="8007" y="2053"/>
                    <a:pt x="7334" y="1696"/>
                  </a:cubicBezTo>
                  <a:cubicBezTo>
                    <a:pt x="7269" y="1661"/>
                    <a:pt x="7195" y="1645"/>
                    <a:pt x="7114" y="1645"/>
                  </a:cubicBezTo>
                  <a:cubicBezTo>
                    <a:pt x="6366" y="1645"/>
                    <a:pt x="5043" y="3016"/>
                    <a:pt x="5043" y="3016"/>
                  </a:cubicBezTo>
                  <a:cubicBezTo>
                    <a:pt x="5043" y="3016"/>
                    <a:pt x="6106" y="1320"/>
                    <a:pt x="5948" y="680"/>
                  </a:cubicBezTo>
                  <a:cubicBezTo>
                    <a:pt x="5849" y="263"/>
                    <a:pt x="5093" y="0"/>
                    <a:pt x="4403" y="0"/>
                  </a:cubicBez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4;p63"/>
            <p:cNvSpPr/>
            <p:nvPr/>
          </p:nvSpPr>
          <p:spPr>
            <a:xfrm>
              <a:off x="1425321" y="4713722"/>
              <a:ext cx="357934" cy="270758"/>
            </a:xfrm>
            <a:custGeom>
              <a:avLst/>
              <a:gdLst/>
              <a:ahLst/>
              <a:cxnLst/>
              <a:rect l="l" t="t" r="r" b="b"/>
              <a:pathLst>
                <a:path w="2599" h="1966" extrusionOk="0">
                  <a:moveTo>
                    <a:pt x="1030" y="1"/>
                  </a:moveTo>
                  <a:cubicBezTo>
                    <a:pt x="557" y="1"/>
                    <a:pt x="125" y="293"/>
                    <a:pt x="77" y="892"/>
                  </a:cubicBezTo>
                  <a:cubicBezTo>
                    <a:pt x="1" y="1936"/>
                    <a:pt x="864" y="1955"/>
                    <a:pt x="925" y="1955"/>
                  </a:cubicBezTo>
                  <a:cubicBezTo>
                    <a:pt x="927" y="1955"/>
                    <a:pt x="928" y="1955"/>
                    <a:pt x="928" y="1955"/>
                  </a:cubicBezTo>
                  <a:cubicBezTo>
                    <a:pt x="969" y="1962"/>
                    <a:pt x="1012" y="1965"/>
                    <a:pt x="1056" y="1965"/>
                  </a:cubicBezTo>
                  <a:cubicBezTo>
                    <a:pt x="1662" y="1965"/>
                    <a:pt x="2599" y="1317"/>
                    <a:pt x="2064" y="549"/>
                  </a:cubicBezTo>
                  <a:cubicBezTo>
                    <a:pt x="1809" y="186"/>
                    <a:pt x="1407" y="1"/>
                    <a:pt x="1030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5;p63"/>
            <p:cNvSpPr/>
            <p:nvPr/>
          </p:nvSpPr>
          <p:spPr>
            <a:xfrm>
              <a:off x="1559322" y="4730523"/>
              <a:ext cx="33741" cy="62525"/>
            </a:xfrm>
            <a:custGeom>
              <a:avLst/>
              <a:gdLst/>
              <a:ahLst/>
              <a:cxnLst/>
              <a:rect l="l" t="t" r="r" b="b"/>
              <a:pathLst>
                <a:path w="245" h="454" extrusionOk="0">
                  <a:moveTo>
                    <a:pt x="154" y="0"/>
                  </a:moveTo>
                  <a:cubicBezTo>
                    <a:pt x="78" y="0"/>
                    <a:pt x="0" y="434"/>
                    <a:pt x="94" y="453"/>
                  </a:cubicBezTo>
                  <a:cubicBezTo>
                    <a:pt x="96" y="453"/>
                    <a:pt x="97" y="453"/>
                    <a:pt x="98" y="453"/>
                  </a:cubicBezTo>
                  <a:cubicBezTo>
                    <a:pt x="188" y="453"/>
                    <a:pt x="245" y="56"/>
                    <a:pt x="167" y="4"/>
                  </a:cubicBezTo>
                  <a:cubicBezTo>
                    <a:pt x="163" y="2"/>
                    <a:pt x="158" y="0"/>
                    <a:pt x="154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6;p63"/>
            <p:cNvSpPr/>
            <p:nvPr/>
          </p:nvSpPr>
          <p:spPr>
            <a:xfrm>
              <a:off x="1604907" y="4760271"/>
              <a:ext cx="32640" cy="37322"/>
            </a:xfrm>
            <a:custGeom>
              <a:avLst/>
              <a:gdLst/>
              <a:ahLst/>
              <a:cxnLst/>
              <a:rect l="l" t="t" r="r" b="b"/>
              <a:pathLst>
                <a:path w="237" h="271" extrusionOk="0">
                  <a:moveTo>
                    <a:pt x="156" y="0"/>
                  </a:moveTo>
                  <a:cubicBezTo>
                    <a:pt x="90" y="0"/>
                    <a:pt x="1" y="257"/>
                    <a:pt x="1" y="257"/>
                  </a:cubicBezTo>
                  <a:cubicBezTo>
                    <a:pt x="2" y="266"/>
                    <a:pt x="6" y="271"/>
                    <a:pt x="14" y="271"/>
                  </a:cubicBezTo>
                  <a:cubicBezTo>
                    <a:pt x="64" y="271"/>
                    <a:pt x="236" y="82"/>
                    <a:pt x="179" y="13"/>
                  </a:cubicBezTo>
                  <a:cubicBezTo>
                    <a:pt x="172" y="4"/>
                    <a:pt x="164" y="0"/>
                    <a:pt x="156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07;p63"/>
            <p:cNvSpPr/>
            <p:nvPr/>
          </p:nvSpPr>
          <p:spPr>
            <a:xfrm>
              <a:off x="1648977" y="4815909"/>
              <a:ext cx="46825" cy="20658"/>
            </a:xfrm>
            <a:custGeom>
              <a:avLst/>
              <a:gdLst/>
              <a:ahLst/>
              <a:cxnLst/>
              <a:rect l="l" t="t" r="r" b="b"/>
              <a:pathLst>
                <a:path w="340" h="150" extrusionOk="0">
                  <a:moveTo>
                    <a:pt x="279" y="0"/>
                  </a:moveTo>
                  <a:cubicBezTo>
                    <a:pt x="192" y="0"/>
                    <a:pt x="24" y="91"/>
                    <a:pt x="24" y="91"/>
                  </a:cubicBezTo>
                  <a:cubicBezTo>
                    <a:pt x="0" y="106"/>
                    <a:pt x="95" y="150"/>
                    <a:pt x="185" y="150"/>
                  </a:cubicBezTo>
                  <a:cubicBezTo>
                    <a:pt x="248" y="150"/>
                    <a:pt x="309" y="129"/>
                    <a:pt x="328" y="64"/>
                  </a:cubicBezTo>
                  <a:cubicBezTo>
                    <a:pt x="339" y="17"/>
                    <a:pt x="317" y="0"/>
                    <a:pt x="279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08;p63"/>
            <p:cNvSpPr/>
            <p:nvPr/>
          </p:nvSpPr>
          <p:spPr>
            <a:xfrm>
              <a:off x="1478343" y="4777072"/>
              <a:ext cx="52747" cy="42418"/>
            </a:xfrm>
            <a:custGeom>
              <a:avLst/>
              <a:gdLst/>
              <a:ahLst/>
              <a:cxnLst/>
              <a:rect l="l" t="t" r="r" b="b"/>
              <a:pathLst>
                <a:path w="383" h="308" extrusionOk="0">
                  <a:moveTo>
                    <a:pt x="49" y="1"/>
                  </a:moveTo>
                  <a:cubicBezTo>
                    <a:pt x="19" y="1"/>
                    <a:pt x="1" y="15"/>
                    <a:pt x="2" y="49"/>
                  </a:cubicBezTo>
                  <a:cubicBezTo>
                    <a:pt x="18" y="167"/>
                    <a:pt x="222" y="308"/>
                    <a:pt x="320" y="308"/>
                  </a:cubicBezTo>
                  <a:cubicBezTo>
                    <a:pt x="349" y="308"/>
                    <a:pt x="369" y="295"/>
                    <a:pt x="372" y="267"/>
                  </a:cubicBezTo>
                  <a:cubicBezTo>
                    <a:pt x="382" y="170"/>
                    <a:pt x="150" y="1"/>
                    <a:pt x="4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09;p63"/>
            <p:cNvSpPr/>
            <p:nvPr/>
          </p:nvSpPr>
          <p:spPr>
            <a:xfrm>
              <a:off x="1630110" y="4858052"/>
              <a:ext cx="64040" cy="33604"/>
            </a:xfrm>
            <a:custGeom>
              <a:avLst/>
              <a:gdLst/>
              <a:ahLst/>
              <a:cxnLst/>
              <a:rect l="l" t="t" r="r" b="b"/>
              <a:pathLst>
                <a:path w="465" h="244" extrusionOk="0">
                  <a:moveTo>
                    <a:pt x="66" y="0"/>
                  </a:moveTo>
                  <a:cubicBezTo>
                    <a:pt x="47" y="0"/>
                    <a:pt x="34" y="5"/>
                    <a:pt x="29" y="16"/>
                  </a:cubicBezTo>
                  <a:cubicBezTo>
                    <a:pt x="1" y="72"/>
                    <a:pt x="155" y="244"/>
                    <a:pt x="287" y="244"/>
                  </a:cubicBezTo>
                  <a:cubicBezTo>
                    <a:pt x="310" y="244"/>
                    <a:pt x="332" y="238"/>
                    <a:pt x="352" y="227"/>
                  </a:cubicBezTo>
                  <a:cubicBezTo>
                    <a:pt x="465" y="159"/>
                    <a:pt x="174" y="0"/>
                    <a:pt x="66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10;p63"/>
            <p:cNvSpPr/>
            <p:nvPr/>
          </p:nvSpPr>
          <p:spPr>
            <a:xfrm>
              <a:off x="1519934" y="4889038"/>
              <a:ext cx="40214" cy="53298"/>
            </a:xfrm>
            <a:custGeom>
              <a:avLst/>
              <a:gdLst/>
              <a:ahLst/>
              <a:cxnLst/>
              <a:rect l="l" t="t" r="r" b="b"/>
              <a:pathLst>
                <a:path w="292" h="387" extrusionOk="0">
                  <a:moveTo>
                    <a:pt x="214" y="1"/>
                  </a:moveTo>
                  <a:cubicBezTo>
                    <a:pt x="142" y="1"/>
                    <a:pt x="0" y="367"/>
                    <a:pt x="90" y="385"/>
                  </a:cubicBezTo>
                  <a:cubicBezTo>
                    <a:pt x="94" y="386"/>
                    <a:pt x="98" y="386"/>
                    <a:pt x="102" y="386"/>
                  </a:cubicBezTo>
                  <a:cubicBezTo>
                    <a:pt x="197" y="386"/>
                    <a:pt x="292" y="110"/>
                    <a:pt x="235" y="15"/>
                  </a:cubicBezTo>
                  <a:cubicBezTo>
                    <a:pt x="229" y="5"/>
                    <a:pt x="222" y="1"/>
                    <a:pt x="214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1;p63"/>
            <p:cNvSpPr/>
            <p:nvPr/>
          </p:nvSpPr>
          <p:spPr>
            <a:xfrm>
              <a:off x="1585902" y="4897852"/>
              <a:ext cx="47376" cy="44484"/>
            </a:xfrm>
            <a:custGeom>
              <a:avLst/>
              <a:gdLst/>
              <a:ahLst/>
              <a:cxnLst/>
              <a:rect l="l" t="t" r="r" b="b"/>
              <a:pathLst>
                <a:path w="344" h="323" extrusionOk="0">
                  <a:moveTo>
                    <a:pt x="110" y="0"/>
                  </a:moveTo>
                  <a:cubicBezTo>
                    <a:pt x="1" y="0"/>
                    <a:pt x="175" y="322"/>
                    <a:pt x="252" y="322"/>
                  </a:cubicBezTo>
                  <a:cubicBezTo>
                    <a:pt x="259" y="322"/>
                    <a:pt x="266" y="320"/>
                    <a:pt x="271" y="314"/>
                  </a:cubicBezTo>
                  <a:cubicBezTo>
                    <a:pt x="343" y="189"/>
                    <a:pt x="271" y="30"/>
                    <a:pt x="132" y="4"/>
                  </a:cubicBezTo>
                  <a:cubicBezTo>
                    <a:pt x="124" y="1"/>
                    <a:pt x="116" y="0"/>
                    <a:pt x="110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2;p63"/>
            <p:cNvSpPr/>
            <p:nvPr/>
          </p:nvSpPr>
          <p:spPr>
            <a:xfrm>
              <a:off x="1461403" y="4859566"/>
              <a:ext cx="53986" cy="36358"/>
            </a:xfrm>
            <a:custGeom>
              <a:avLst/>
              <a:gdLst/>
              <a:ahLst/>
              <a:cxnLst/>
              <a:rect l="l" t="t" r="r" b="b"/>
              <a:pathLst>
                <a:path w="392" h="264" extrusionOk="0">
                  <a:moveTo>
                    <a:pt x="332" y="0"/>
                  </a:moveTo>
                  <a:cubicBezTo>
                    <a:pt x="240" y="0"/>
                    <a:pt x="1" y="192"/>
                    <a:pt x="86" y="249"/>
                  </a:cubicBezTo>
                  <a:cubicBezTo>
                    <a:pt x="99" y="259"/>
                    <a:pt x="115" y="263"/>
                    <a:pt x="131" y="263"/>
                  </a:cubicBezTo>
                  <a:cubicBezTo>
                    <a:pt x="238" y="263"/>
                    <a:pt x="391" y="86"/>
                    <a:pt x="363" y="18"/>
                  </a:cubicBezTo>
                  <a:cubicBezTo>
                    <a:pt x="358" y="5"/>
                    <a:pt x="347" y="0"/>
                    <a:pt x="332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3;p63"/>
            <p:cNvSpPr/>
            <p:nvPr/>
          </p:nvSpPr>
          <p:spPr>
            <a:xfrm>
              <a:off x="1476966" y="4506316"/>
              <a:ext cx="93512" cy="190742"/>
            </a:xfrm>
            <a:custGeom>
              <a:avLst/>
              <a:gdLst/>
              <a:ahLst/>
              <a:cxnLst/>
              <a:rect l="l" t="t" r="r" b="b"/>
              <a:pathLst>
                <a:path w="679" h="1385" extrusionOk="0">
                  <a:moveTo>
                    <a:pt x="193" y="1"/>
                  </a:moveTo>
                  <a:cubicBezTo>
                    <a:pt x="1" y="1"/>
                    <a:pt x="279" y="1384"/>
                    <a:pt x="473" y="1384"/>
                  </a:cubicBezTo>
                  <a:cubicBezTo>
                    <a:pt x="478" y="1384"/>
                    <a:pt x="483" y="1383"/>
                    <a:pt x="487" y="1381"/>
                  </a:cubicBezTo>
                  <a:cubicBezTo>
                    <a:pt x="679" y="1302"/>
                    <a:pt x="283" y="22"/>
                    <a:pt x="204" y="2"/>
                  </a:cubicBezTo>
                  <a:cubicBezTo>
                    <a:pt x="200" y="1"/>
                    <a:pt x="196" y="1"/>
                    <a:pt x="193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4;p63"/>
            <p:cNvSpPr/>
            <p:nvPr/>
          </p:nvSpPr>
          <p:spPr>
            <a:xfrm>
              <a:off x="1632451" y="4560027"/>
              <a:ext cx="81530" cy="153007"/>
            </a:xfrm>
            <a:custGeom>
              <a:avLst/>
              <a:gdLst/>
              <a:ahLst/>
              <a:cxnLst/>
              <a:rect l="l" t="t" r="r" b="b"/>
              <a:pathLst>
                <a:path w="592" h="1111" extrusionOk="0">
                  <a:moveTo>
                    <a:pt x="512" y="0"/>
                  </a:moveTo>
                  <a:cubicBezTo>
                    <a:pt x="412" y="0"/>
                    <a:pt x="0" y="1085"/>
                    <a:pt x="124" y="1110"/>
                  </a:cubicBezTo>
                  <a:cubicBezTo>
                    <a:pt x="126" y="1111"/>
                    <a:pt x="128" y="1111"/>
                    <a:pt x="130" y="1111"/>
                  </a:cubicBezTo>
                  <a:cubicBezTo>
                    <a:pt x="272" y="1111"/>
                    <a:pt x="592" y="171"/>
                    <a:pt x="527" y="15"/>
                  </a:cubicBezTo>
                  <a:cubicBezTo>
                    <a:pt x="523" y="5"/>
                    <a:pt x="518" y="0"/>
                    <a:pt x="512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15;p63"/>
            <p:cNvSpPr/>
            <p:nvPr/>
          </p:nvSpPr>
          <p:spPr>
            <a:xfrm>
              <a:off x="1578189" y="4599828"/>
              <a:ext cx="47789" cy="106871"/>
            </a:xfrm>
            <a:custGeom>
              <a:avLst/>
              <a:gdLst/>
              <a:ahLst/>
              <a:cxnLst/>
              <a:rect l="l" t="t" r="r" b="b"/>
              <a:pathLst>
                <a:path w="347" h="776" extrusionOk="0">
                  <a:moveTo>
                    <a:pt x="161" y="1"/>
                  </a:moveTo>
                  <a:cubicBezTo>
                    <a:pt x="4" y="1"/>
                    <a:pt x="0" y="775"/>
                    <a:pt x="126" y="775"/>
                  </a:cubicBezTo>
                  <a:cubicBezTo>
                    <a:pt x="127" y="775"/>
                    <a:pt x="128" y="775"/>
                    <a:pt x="129" y="775"/>
                  </a:cubicBezTo>
                  <a:cubicBezTo>
                    <a:pt x="267" y="762"/>
                    <a:pt x="347" y="42"/>
                    <a:pt x="175" y="3"/>
                  </a:cubicBez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16;p63"/>
            <p:cNvSpPr/>
            <p:nvPr/>
          </p:nvSpPr>
          <p:spPr>
            <a:xfrm>
              <a:off x="1697317" y="4628611"/>
              <a:ext cx="175180" cy="132349"/>
            </a:xfrm>
            <a:custGeom>
              <a:avLst/>
              <a:gdLst/>
              <a:ahLst/>
              <a:cxnLst/>
              <a:rect l="l" t="t" r="r" b="b"/>
              <a:pathLst>
                <a:path w="1272" h="961" extrusionOk="0">
                  <a:moveTo>
                    <a:pt x="1100" y="0"/>
                  </a:moveTo>
                  <a:cubicBezTo>
                    <a:pt x="857" y="0"/>
                    <a:pt x="1" y="883"/>
                    <a:pt x="115" y="956"/>
                  </a:cubicBezTo>
                  <a:cubicBezTo>
                    <a:pt x="121" y="959"/>
                    <a:pt x="128" y="961"/>
                    <a:pt x="138" y="961"/>
                  </a:cubicBezTo>
                  <a:cubicBezTo>
                    <a:pt x="333" y="961"/>
                    <a:pt x="1271" y="201"/>
                    <a:pt x="1151" y="25"/>
                  </a:cubicBezTo>
                  <a:cubicBezTo>
                    <a:pt x="1141" y="8"/>
                    <a:pt x="1123" y="0"/>
                    <a:pt x="1100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17;p63"/>
            <p:cNvSpPr/>
            <p:nvPr/>
          </p:nvSpPr>
          <p:spPr>
            <a:xfrm>
              <a:off x="1729130" y="4726667"/>
              <a:ext cx="137445" cy="58531"/>
            </a:xfrm>
            <a:custGeom>
              <a:avLst/>
              <a:gdLst/>
              <a:ahLst/>
              <a:cxnLst/>
              <a:rect l="l" t="t" r="r" b="b"/>
              <a:pathLst>
                <a:path w="998" h="425" extrusionOk="0">
                  <a:moveTo>
                    <a:pt x="922" y="0"/>
                  </a:moveTo>
                  <a:cubicBezTo>
                    <a:pt x="693" y="0"/>
                    <a:pt x="1" y="349"/>
                    <a:pt x="115" y="409"/>
                  </a:cubicBezTo>
                  <a:cubicBezTo>
                    <a:pt x="136" y="420"/>
                    <a:pt x="167" y="425"/>
                    <a:pt x="206" y="425"/>
                  </a:cubicBezTo>
                  <a:cubicBezTo>
                    <a:pt x="444" y="425"/>
                    <a:pt x="965" y="234"/>
                    <a:pt x="993" y="52"/>
                  </a:cubicBezTo>
                  <a:cubicBezTo>
                    <a:pt x="998" y="15"/>
                    <a:pt x="970" y="0"/>
                    <a:pt x="922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18;p63"/>
            <p:cNvSpPr/>
            <p:nvPr/>
          </p:nvSpPr>
          <p:spPr>
            <a:xfrm>
              <a:off x="1753231" y="4813155"/>
              <a:ext cx="158378" cy="30161"/>
            </a:xfrm>
            <a:custGeom>
              <a:avLst/>
              <a:gdLst/>
              <a:ahLst/>
              <a:cxnLst/>
              <a:rect l="l" t="t" r="r" b="b"/>
              <a:pathLst>
                <a:path w="1150" h="219" extrusionOk="0">
                  <a:moveTo>
                    <a:pt x="409" y="1"/>
                  </a:moveTo>
                  <a:cubicBezTo>
                    <a:pt x="188" y="1"/>
                    <a:pt x="1" y="22"/>
                    <a:pt x="6" y="64"/>
                  </a:cubicBezTo>
                  <a:cubicBezTo>
                    <a:pt x="15" y="131"/>
                    <a:pt x="469" y="218"/>
                    <a:pt x="791" y="218"/>
                  </a:cubicBezTo>
                  <a:cubicBezTo>
                    <a:pt x="948" y="218"/>
                    <a:pt x="1074" y="198"/>
                    <a:pt x="1102" y="144"/>
                  </a:cubicBezTo>
                  <a:cubicBezTo>
                    <a:pt x="1149" y="49"/>
                    <a:pt x="741" y="1"/>
                    <a:pt x="40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19;p63"/>
            <p:cNvSpPr/>
            <p:nvPr/>
          </p:nvSpPr>
          <p:spPr>
            <a:xfrm>
              <a:off x="1297379" y="4915894"/>
              <a:ext cx="136205" cy="101500"/>
            </a:xfrm>
            <a:custGeom>
              <a:avLst/>
              <a:gdLst/>
              <a:ahLst/>
              <a:cxnLst/>
              <a:rect l="l" t="t" r="r" b="b"/>
              <a:pathLst>
                <a:path w="989" h="737" extrusionOk="0">
                  <a:moveTo>
                    <a:pt x="901" y="1"/>
                  </a:moveTo>
                  <a:cubicBezTo>
                    <a:pt x="730" y="1"/>
                    <a:pt x="0" y="622"/>
                    <a:pt x="115" y="724"/>
                  </a:cubicBezTo>
                  <a:cubicBezTo>
                    <a:pt x="124" y="733"/>
                    <a:pt x="137" y="737"/>
                    <a:pt x="153" y="737"/>
                  </a:cubicBezTo>
                  <a:cubicBezTo>
                    <a:pt x="345" y="737"/>
                    <a:pt x="988" y="152"/>
                    <a:pt x="933" y="18"/>
                  </a:cubicBezTo>
                  <a:cubicBezTo>
                    <a:pt x="928" y="6"/>
                    <a:pt x="917" y="1"/>
                    <a:pt x="90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20;p63"/>
            <p:cNvSpPr/>
            <p:nvPr/>
          </p:nvSpPr>
          <p:spPr>
            <a:xfrm>
              <a:off x="1360042" y="4976490"/>
              <a:ext cx="101086" cy="100398"/>
            </a:xfrm>
            <a:custGeom>
              <a:avLst/>
              <a:gdLst/>
              <a:ahLst/>
              <a:cxnLst/>
              <a:rect l="l" t="t" r="r" b="b"/>
              <a:pathLst>
                <a:path w="734" h="729" extrusionOk="0">
                  <a:moveTo>
                    <a:pt x="598" y="1"/>
                  </a:moveTo>
                  <a:cubicBezTo>
                    <a:pt x="437" y="1"/>
                    <a:pt x="0" y="599"/>
                    <a:pt x="102" y="713"/>
                  </a:cubicBezTo>
                  <a:cubicBezTo>
                    <a:pt x="112" y="724"/>
                    <a:pt x="125" y="729"/>
                    <a:pt x="140" y="729"/>
                  </a:cubicBezTo>
                  <a:cubicBezTo>
                    <a:pt x="305" y="729"/>
                    <a:pt x="733" y="153"/>
                    <a:pt x="637" y="20"/>
                  </a:cubicBezTo>
                  <a:cubicBezTo>
                    <a:pt x="627" y="7"/>
                    <a:pt x="614" y="1"/>
                    <a:pt x="598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1;p63"/>
            <p:cNvSpPr/>
            <p:nvPr/>
          </p:nvSpPr>
          <p:spPr>
            <a:xfrm>
              <a:off x="1611380" y="4997837"/>
              <a:ext cx="41591" cy="117062"/>
            </a:xfrm>
            <a:custGeom>
              <a:avLst/>
              <a:gdLst/>
              <a:ahLst/>
              <a:cxnLst/>
              <a:rect l="l" t="t" r="r" b="b"/>
              <a:pathLst>
                <a:path w="302" h="850" extrusionOk="0">
                  <a:moveTo>
                    <a:pt x="99" y="0"/>
                  </a:moveTo>
                  <a:cubicBezTo>
                    <a:pt x="0" y="0"/>
                    <a:pt x="9" y="824"/>
                    <a:pt x="152" y="849"/>
                  </a:cubicBezTo>
                  <a:cubicBezTo>
                    <a:pt x="154" y="849"/>
                    <a:pt x="156" y="849"/>
                    <a:pt x="158" y="849"/>
                  </a:cubicBezTo>
                  <a:cubicBezTo>
                    <a:pt x="302" y="849"/>
                    <a:pt x="236" y="121"/>
                    <a:pt x="119" y="10"/>
                  </a:cubicBezTo>
                  <a:cubicBezTo>
                    <a:pt x="112" y="3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2;p63"/>
            <p:cNvSpPr/>
            <p:nvPr/>
          </p:nvSpPr>
          <p:spPr>
            <a:xfrm>
              <a:off x="1658893" y="4974424"/>
              <a:ext cx="110451" cy="159480"/>
            </a:xfrm>
            <a:custGeom>
              <a:avLst/>
              <a:gdLst/>
              <a:ahLst/>
              <a:cxnLst/>
              <a:rect l="l" t="t" r="r" b="b"/>
              <a:pathLst>
                <a:path w="802" h="1158" extrusionOk="0">
                  <a:moveTo>
                    <a:pt x="141" y="1"/>
                  </a:moveTo>
                  <a:cubicBezTo>
                    <a:pt x="0" y="1"/>
                    <a:pt x="398" y="1144"/>
                    <a:pt x="605" y="1157"/>
                  </a:cubicBezTo>
                  <a:cubicBezTo>
                    <a:pt x="607" y="1158"/>
                    <a:pt x="609" y="1158"/>
                    <a:pt x="611" y="1158"/>
                  </a:cubicBezTo>
                  <a:cubicBezTo>
                    <a:pt x="801" y="1158"/>
                    <a:pt x="320" y="55"/>
                    <a:pt x="150" y="2"/>
                  </a:cubicBezTo>
                  <a:cubicBezTo>
                    <a:pt x="147" y="1"/>
                    <a:pt x="144" y="1"/>
                    <a:pt x="14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3;p63"/>
            <p:cNvSpPr/>
            <p:nvPr/>
          </p:nvSpPr>
          <p:spPr>
            <a:xfrm>
              <a:off x="1692083" y="4938204"/>
              <a:ext cx="154384" cy="107835"/>
            </a:xfrm>
            <a:custGeom>
              <a:avLst/>
              <a:gdLst/>
              <a:ahLst/>
              <a:cxnLst/>
              <a:rect l="l" t="t" r="r" b="b"/>
              <a:pathLst>
                <a:path w="1121" h="783" extrusionOk="0">
                  <a:moveTo>
                    <a:pt x="219" y="1"/>
                  </a:moveTo>
                  <a:cubicBezTo>
                    <a:pt x="214" y="1"/>
                    <a:pt x="210" y="1"/>
                    <a:pt x="206" y="1"/>
                  </a:cubicBezTo>
                  <a:cubicBezTo>
                    <a:pt x="1" y="26"/>
                    <a:pt x="697" y="783"/>
                    <a:pt x="917" y="783"/>
                  </a:cubicBezTo>
                  <a:cubicBezTo>
                    <a:pt x="930" y="783"/>
                    <a:pt x="942" y="780"/>
                    <a:pt x="952" y="774"/>
                  </a:cubicBezTo>
                  <a:cubicBezTo>
                    <a:pt x="1120" y="676"/>
                    <a:pt x="449" y="1"/>
                    <a:pt x="21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4;p63"/>
            <p:cNvSpPr/>
            <p:nvPr/>
          </p:nvSpPr>
          <p:spPr>
            <a:xfrm>
              <a:off x="1284572" y="4828717"/>
              <a:ext cx="144468" cy="32502"/>
            </a:xfrm>
            <a:custGeom>
              <a:avLst/>
              <a:gdLst/>
              <a:ahLst/>
              <a:cxnLst/>
              <a:rect l="l" t="t" r="r" b="b"/>
              <a:pathLst>
                <a:path w="1049" h="236" extrusionOk="0">
                  <a:moveTo>
                    <a:pt x="789" y="0"/>
                  </a:moveTo>
                  <a:cubicBezTo>
                    <a:pt x="478" y="0"/>
                    <a:pt x="0" y="76"/>
                    <a:pt x="82" y="176"/>
                  </a:cubicBezTo>
                  <a:cubicBezTo>
                    <a:pt x="115" y="218"/>
                    <a:pt x="211" y="235"/>
                    <a:pt x="331" y="235"/>
                  </a:cubicBezTo>
                  <a:cubicBezTo>
                    <a:pt x="621" y="235"/>
                    <a:pt x="1049" y="135"/>
                    <a:pt x="1040" y="50"/>
                  </a:cubicBezTo>
                  <a:cubicBezTo>
                    <a:pt x="1033" y="16"/>
                    <a:pt x="928" y="0"/>
                    <a:pt x="789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25;p63"/>
            <p:cNvSpPr/>
            <p:nvPr/>
          </p:nvSpPr>
          <p:spPr>
            <a:xfrm>
              <a:off x="1275344" y="4677639"/>
              <a:ext cx="183443" cy="91722"/>
            </a:xfrm>
            <a:custGeom>
              <a:avLst/>
              <a:gdLst/>
              <a:ahLst/>
              <a:cxnLst/>
              <a:rect l="l" t="t" r="r" b="b"/>
              <a:pathLst>
                <a:path w="1332" h="666" extrusionOk="0">
                  <a:moveTo>
                    <a:pt x="238" y="0"/>
                  </a:moveTo>
                  <a:cubicBezTo>
                    <a:pt x="222" y="0"/>
                    <a:pt x="208" y="2"/>
                    <a:pt x="196" y="5"/>
                  </a:cubicBezTo>
                  <a:cubicBezTo>
                    <a:pt x="1" y="60"/>
                    <a:pt x="919" y="666"/>
                    <a:pt x="1165" y="666"/>
                  </a:cubicBezTo>
                  <a:cubicBezTo>
                    <a:pt x="1186" y="666"/>
                    <a:pt x="1202" y="662"/>
                    <a:pt x="1212" y="652"/>
                  </a:cubicBezTo>
                  <a:cubicBezTo>
                    <a:pt x="1331" y="540"/>
                    <a:pt x="525" y="0"/>
                    <a:pt x="238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26;p63"/>
            <p:cNvSpPr/>
            <p:nvPr/>
          </p:nvSpPr>
          <p:spPr>
            <a:xfrm>
              <a:off x="1289116" y="4762061"/>
              <a:ext cx="142816" cy="41454"/>
            </a:xfrm>
            <a:custGeom>
              <a:avLst/>
              <a:gdLst/>
              <a:ahLst/>
              <a:cxnLst/>
              <a:rect l="l" t="t" r="r" b="b"/>
              <a:pathLst>
                <a:path w="1037" h="301" extrusionOk="0">
                  <a:moveTo>
                    <a:pt x="161" y="1"/>
                  </a:moveTo>
                  <a:cubicBezTo>
                    <a:pt x="74" y="1"/>
                    <a:pt x="15" y="18"/>
                    <a:pt x="10" y="59"/>
                  </a:cubicBezTo>
                  <a:cubicBezTo>
                    <a:pt x="0" y="187"/>
                    <a:pt x="593" y="300"/>
                    <a:pt x="878" y="300"/>
                  </a:cubicBezTo>
                  <a:cubicBezTo>
                    <a:pt x="975" y="300"/>
                    <a:pt x="1036" y="287"/>
                    <a:pt x="1026" y="257"/>
                  </a:cubicBezTo>
                  <a:cubicBezTo>
                    <a:pt x="991" y="167"/>
                    <a:pt x="436" y="1"/>
                    <a:pt x="16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1457;p63"/>
          <p:cNvGrpSpPr/>
          <p:nvPr/>
        </p:nvGrpSpPr>
        <p:grpSpPr>
          <a:xfrm>
            <a:off x="1642930" y="3614055"/>
            <a:ext cx="994145" cy="887445"/>
            <a:chOff x="2219136" y="3894153"/>
            <a:chExt cx="1097353" cy="998745"/>
          </a:xfrm>
        </p:grpSpPr>
        <p:sp>
          <p:nvSpPr>
            <p:cNvPr id="76" name="Google Shape;1458;p63"/>
            <p:cNvSpPr/>
            <p:nvPr/>
          </p:nvSpPr>
          <p:spPr>
            <a:xfrm>
              <a:off x="2219136" y="3894153"/>
              <a:ext cx="1097353" cy="998745"/>
            </a:xfrm>
            <a:custGeom>
              <a:avLst/>
              <a:gdLst/>
              <a:ahLst/>
              <a:cxnLst/>
              <a:rect l="l" t="t" r="r" b="b"/>
              <a:pathLst>
                <a:path w="7968" h="7252" extrusionOk="0">
                  <a:moveTo>
                    <a:pt x="3775" y="0"/>
                  </a:moveTo>
                  <a:cubicBezTo>
                    <a:pt x="3336" y="0"/>
                    <a:pt x="2924" y="1187"/>
                    <a:pt x="3646" y="3213"/>
                  </a:cubicBezTo>
                  <a:cubicBezTo>
                    <a:pt x="2609" y="1711"/>
                    <a:pt x="1826" y="1180"/>
                    <a:pt x="1435" y="1180"/>
                  </a:cubicBezTo>
                  <a:cubicBezTo>
                    <a:pt x="770" y="1180"/>
                    <a:pt x="1237" y="2712"/>
                    <a:pt x="3514" y="3622"/>
                  </a:cubicBezTo>
                  <a:cubicBezTo>
                    <a:pt x="2698" y="3384"/>
                    <a:pt x="2070" y="3291"/>
                    <a:pt x="1609" y="3291"/>
                  </a:cubicBezTo>
                  <a:cubicBezTo>
                    <a:pt x="1" y="3291"/>
                    <a:pt x="420" y="4417"/>
                    <a:pt x="1923" y="4417"/>
                  </a:cubicBezTo>
                  <a:cubicBezTo>
                    <a:pt x="2378" y="4417"/>
                    <a:pt x="2933" y="4313"/>
                    <a:pt x="3560" y="4044"/>
                  </a:cubicBezTo>
                  <a:lnTo>
                    <a:pt x="3560" y="4044"/>
                  </a:lnTo>
                  <a:cubicBezTo>
                    <a:pt x="1371" y="5054"/>
                    <a:pt x="1273" y="6208"/>
                    <a:pt x="1918" y="6208"/>
                  </a:cubicBezTo>
                  <a:cubicBezTo>
                    <a:pt x="2328" y="6208"/>
                    <a:pt x="3036" y="5744"/>
                    <a:pt x="3699" y="4487"/>
                  </a:cubicBezTo>
                  <a:lnTo>
                    <a:pt x="3699" y="4487"/>
                  </a:lnTo>
                  <a:cubicBezTo>
                    <a:pt x="3466" y="6361"/>
                    <a:pt x="3960" y="7251"/>
                    <a:pt x="4350" y="7251"/>
                  </a:cubicBezTo>
                  <a:cubicBezTo>
                    <a:pt x="4768" y="7251"/>
                    <a:pt x="5067" y="6230"/>
                    <a:pt x="4227" y="4302"/>
                  </a:cubicBezTo>
                  <a:lnTo>
                    <a:pt x="4227" y="4302"/>
                  </a:lnTo>
                  <a:cubicBezTo>
                    <a:pt x="4948" y="5467"/>
                    <a:pt x="5683" y="5880"/>
                    <a:pt x="6130" y="5880"/>
                  </a:cubicBezTo>
                  <a:cubicBezTo>
                    <a:pt x="6879" y="5880"/>
                    <a:pt x="6823" y="4724"/>
                    <a:pt x="4550" y="4005"/>
                  </a:cubicBezTo>
                  <a:lnTo>
                    <a:pt x="4550" y="4005"/>
                  </a:lnTo>
                  <a:cubicBezTo>
                    <a:pt x="5167" y="4128"/>
                    <a:pt x="5678" y="4178"/>
                    <a:pt x="6093" y="4178"/>
                  </a:cubicBezTo>
                  <a:cubicBezTo>
                    <a:pt x="7967" y="4178"/>
                    <a:pt x="7838" y="3145"/>
                    <a:pt x="6307" y="3145"/>
                  </a:cubicBezTo>
                  <a:cubicBezTo>
                    <a:pt x="5855" y="3145"/>
                    <a:pt x="5279" y="3236"/>
                    <a:pt x="4597" y="3470"/>
                  </a:cubicBezTo>
                  <a:cubicBezTo>
                    <a:pt x="7030" y="2389"/>
                    <a:pt x="7117" y="1238"/>
                    <a:pt x="6379" y="1238"/>
                  </a:cubicBezTo>
                  <a:cubicBezTo>
                    <a:pt x="5877" y="1238"/>
                    <a:pt x="4995" y="1768"/>
                    <a:pt x="4207" y="3213"/>
                  </a:cubicBezTo>
                  <a:cubicBezTo>
                    <a:pt x="4597" y="983"/>
                    <a:pt x="4175" y="0"/>
                    <a:pt x="3775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59;p63"/>
            <p:cNvSpPr/>
            <p:nvPr/>
          </p:nvSpPr>
          <p:spPr>
            <a:xfrm>
              <a:off x="2618660" y="4329209"/>
              <a:ext cx="274476" cy="164713"/>
            </a:xfrm>
            <a:custGeom>
              <a:avLst/>
              <a:gdLst/>
              <a:ahLst/>
              <a:cxnLst/>
              <a:rect l="l" t="t" r="r" b="b"/>
              <a:pathLst>
                <a:path w="1993" h="1196" extrusionOk="0">
                  <a:moveTo>
                    <a:pt x="1100" y="1"/>
                  </a:moveTo>
                  <a:cubicBezTo>
                    <a:pt x="240" y="1"/>
                    <a:pt x="0" y="1196"/>
                    <a:pt x="923" y="1196"/>
                  </a:cubicBezTo>
                  <a:cubicBezTo>
                    <a:pt x="1861" y="1196"/>
                    <a:pt x="1993" y="21"/>
                    <a:pt x="1121" y="1"/>
                  </a:cubicBezTo>
                  <a:cubicBezTo>
                    <a:pt x="1114" y="1"/>
                    <a:pt x="1107" y="1"/>
                    <a:pt x="1100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60;p63"/>
            <p:cNvSpPr/>
            <p:nvPr/>
          </p:nvSpPr>
          <p:spPr>
            <a:xfrm>
              <a:off x="2704183" y="4346011"/>
              <a:ext cx="59357" cy="41316"/>
            </a:xfrm>
            <a:custGeom>
              <a:avLst/>
              <a:gdLst/>
              <a:ahLst/>
              <a:cxnLst/>
              <a:rect l="l" t="t" r="r" b="b"/>
              <a:pathLst>
                <a:path w="431" h="300" extrusionOk="0">
                  <a:moveTo>
                    <a:pt x="281" y="0"/>
                  </a:moveTo>
                  <a:cubicBezTo>
                    <a:pt x="270" y="0"/>
                    <a:pt x="257" y="1"/>
                    <a:pt x="243" y="4"/>
                  </a:cubicBezTo>
                  <a:cubicBezTo>
                    <a:pt x="1" y="46"/>
                    <a:pt x="108" y="299"/>
                    <a:pt x="232" y="299"/>
                  </a:cubicBezTo>
                  <a:cubicBezTo>
                    <a:pt x="247" y="299"/>
                    <a:pt x="262" y="296"/>
                    <a:pt x="276" y="288"/>
                  </a:cubicBezTo>
                  <a:cubicBezTo>
                    <a:pt x="405" y="221"/>
                    <a:pt x="431" y="0"/>
                    <a:pt x="28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61;p63"/>
            <p:cNvSpPr/>
            <p:nvPr/>
          </p:nvSpPr>
          <p:spPr>
            <a:xfrm>
              <a:off x="2773181" y="4356340"/>
              <a:ext cx="49992" cy="30298"/>
            </a:xfrm>
            <a:custGeom>
              <a:avLst/>
              <a:gdLst/>
              <a:ahLst/>
              <a:cxnLst/>
              <a:rect l="l" t="t" r="r" b="b"/>
              <a:pathLst>
                <a:path w="363" h="220" extrusionOk="0">
                  <a:moveTo>
                    <a:pt x="173" y="1"/>
                  </a:moveTo>
                  <a:cubicBezTo>
                    <a:pt x="166" y="1"/>
                    <a:pt x="159" y="1"/>
                    <a:pt x="151" y="2"/>
                  </a:cubicBezTo>
                  <a:cubicBezTo>
                    <a:pt x="0" y="13"/>
                    <a:pt x="54" y="219"/>
                    <a:pt x="172" y="219"/>
                  </a:cubicBezTo>
                  <a:cubicBezTo>
                    <a:pt x="188" y="219"/>
                    <a:pt x="206" y="215"/>
                    <a:pt x="224" y="206"/>
                  </a:cubicBezTo>
                  <a:cubicBezTo>
                    <a:pt x="363" y="137"/>
                    <a:pt x="326" y="1"/>
                    <a:pt x="17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62;p63"/>
            <p:cNvSpPr/>
            <p:nvPr/>
          </p:nvSpPr>
          <p:spPr>
            <a:xfrm>
              <a:off x="2683801" y="4405092"/>
              <a:ext cx="56465" cy="3883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166" y="0"/>
                  </a:moveTo>
                  <a:cubicBezTo>
                    <a:pt x="155" y="0"/>
                    <a:pt x="144" y="1"/>
                    <a:pt x="134" y="4"/>
                  </a:cubicBezTo>
                  <a:cubicBezTo>
                    <a:pt x="1" y="46"/>
                    <a:pt x="11" y="282"/>
                    <a:pt x="170" y="282"/>
                  </a:cubicBezTo>
                  <a:cubicBezTo>
                    <a:pt x="185" y="282"/>
                    <a:pt x="202" y="279"/>
                    <a:pt x="219" y="275"/>
                  </a:cubicBezTo>
                  <a:cubicBezTo>
                    <a:pt x="409" y="226"/>
                    <a:pt x="303" y="0"/>
                    <a:pt x="16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63;p63"/>
            <p:cNvSpPr/>
            <p:nvPr/>
          </p:nvSpPr>
          <p:spPr>
            <a:xfrm>
              <a:off x="2735721" y="4443791"/>
              <a:ext cx="37735" cy="25340"/>
            </a:xfrm>
            <a:custGeom>
              <a:avLst/>
              <a:gdLst/>
              <a:ahLst/>
              <a:cxnLst/>
              <a:rect l="l" t="t" r="r" b="b"/>
              <a:pathLst>
                <a:path w="274" h="184" extrusionOk="0">
                  <a:moveTo>
                    <a:pt x="153" y="0"/>
                  </a:moveTo>
                  <a:cubicBezTo>
                    <a:pt x="145" y="0"/>
                    <a:pt x="136" y="2"/>
                    <a:pt x="126" y="7"/>
                  </a:cubicBezTo>
                  <a:cubicBezTo>
                    <a:pt x="1" y="55"/>
                    <a:pt x="43" y="183"/>
                    <a:pt x="145" y="183"/>
                  </a:cubicBezTo>
                  <a:cubicBezTo>
                    <a:pt x="155" y="183"/>
                    <a:pt x="167" y="182"/>
                    <a:pt x="179" y="179"/>
                  </a:cubicBezTo>
                  <a:cubicBezTo>
                    <a:pt x="274" y="167"/>
                    <a:pt x="230" y="0"/>
                    <a:pt x="15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64;p63"/>
            <p:cNvSpPr/>
            <p:nvPr/>
          </p:nvSpPr>
          <p:spPr>
            <a:xfrm>
              <a:off x="2794941" y="4419553"/>
              <a:ext cx="33879" cy="22586"/>
            </a:xfrm>
            <a:custGeom>
              <a:avLst/>
              <a:gdLst/>
              <a:ahLst/>
              <a:cxnLst/>
              <a:rect l="l" t="t" r="r" b="b"/>
              <a:pathLst>
                <a:path w="246" h="164" extrusionOk="0">
                  <a:moveTo>
                    <a:pt x="148" y="0"/>
                  </a:moveTo>
                  <a:cubicBezTo>
                    <a:pt x="137" y="0"/>
                    <a:pt x="125" y="2"/>
                    <a:pt x="112" y="5"/>
                  </a:cubicBezTo>
                  <a:cubicBezTo>
                    <a:pt x="0" y="34"/>
                    <a:pt x="25" y="163"/>
                    <a:pt x="111" y="163"/>
                  </a:cubicBezTo>
                  <a:cubicBezTo>
                    <a:pt x="121" y="163"/>
                    <a:pt x="133" y="161"/>
                    <a:pt x="145" y="157"/>
                  </a:cubicBezTo>
                  <a:cubicBezTo>
                    <a:pt x="246" y="121"/>
                    <a:pt x="245" y="0"/>
                    <a:pt x="14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65;p63"/>
            <p:cNvSpPr/>
            <p:nvPr/>
          </p:nvSpPr>
          <p:spPr>
            <a:xfrm>
              <a:off x="2746050" y="4399170"/>
              <a:ext cx="37184" cy="22999"/>
            </a:xfrm>
            <a:custGeom>
              <a:avLst/>
              <a:gdLst/>
              <a:ahLst/>
              <a:cxnLst/>
              <a:rect l="l" t="t" r="r" b="b"/>
              <a:pathLst>
                <a:path w="270" h="167" extrusionOk="0">
                  <a:moveTo>
                    <a:pt x="111" y="1"/>
                  </a:moveTo>
                  <a:cubicBezTo>
                    <a:pt x="5" y="1"/>
                    <a:pt x="1" y="160"/>
                    <a:pt x="111" y="166"/>
                  </a:cubicBezTo>
                  <a:cubicBezTo>
                    <a:pt x="269" y="153"/>
                    <a:pt x="256" y="1"/>
                    <a:pt x="117" y="1"/>
                  </a:cubicBezTo>
                  <a:cubicBezTo>
                    <a:pt x="115" y="1"/>
                    <a:pt x="113" y="1"/>
                    <a:pt x="11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375;p63"/>
          <p:cNvGrpSpPr/>
          <p:nvPr/>
        </p:nvGrpSpPr>
        <p:grpSpPr>
          <a:xfrm>
            <a:off x="6637352" y="3164716"/>
            <a:ext cx="619602" cy="683657"/>
            <a:chOff x="293267" y="2640906"/>
            <a:chExt cx="561898" cy="520857"/>
          </a:xfrm>
        </p:grpSpPr>
        <p:sp>
          <p:nvSpPr>
            <p:cNvPr id="85" name="Google Shape;1376;p63"/>
            <p:cNvSpPr/>
            <p:nvPr/>
          </p:nvSpPr>
          <p:spPr>
            <a:xfrm>
              <a:off x="293267" y="2640906"/>
              <a:ext cx="561898" cy="520857"/>
            </a:xfrm>
            <a:custGeom>
              <a:avLst/>
              <a:gdLst/>
              <a:ahLst/>
              <a:cxnLst/>
              <a:rect l="l" t="t" r="r" b="b"/>
              <a:pathLst>
                <a:path w="4080" h="3782" extrusionOk="0">
                  <a:moveTo>
                    <a:pt x="922" y="1"/>
                  </a:moveTo>
                  <a:cubicBezTo>
                    <a:pt x="682" y="1"/>
                    <a:pt x="460" y="44"/>
                    <a:pt x="363" y="115"/>
                  </a:cubicBezTo>
                  <a:cubicBezTo>
                    <a:pt x="132" y="280"/>
                    <a:pt x="92" y="795"/>
                    <a:pt x="185" y="1257"/>
                  </a:cubicBezTo>
                  <a:cubicBezTo>
                    <a:pt x="277" y="1712"/>
                    <a:pt x="1380" y="1877"/>
                    <a:pt x="1419" y="1884"/>
                  </a:cubicBezTo>
                  <a:cubicBezTo>
                    <a:pt x="1459" y="1897"/>
                    <a:pt x="528" y="1989"/>
                    <a:pt x="264" y="2293"/>
                  </a:cubicBezTo>
                  <a:cubicBezTo>
                    <a:pt x="0" y="2597"/>
                    <a:pt x="86" y="3032"/>
                    <a:pt x="185" y="3435"/>
                  </a:cubicBezTo>
                  <a:cubicBezTo>
                    <a:pt x="221" y="3594"/>
                    <a:pt x="412" y="3659"/>
                    <a:pt x="654" y="3659"/>
                  </a:cubicBezTo>
                  <a:cubicBezTo>
                    <a:pt x="1035" y="3659"/>
                    <a:pt x="1543" y="3497"/>
                    <a:pt x="1769" y="3283"/>
                  </a:cubicBezTo>
                  <a:cubicBezTo>
                    <a:pt x="1980" y="3072"/>
                    <a:pt x="2073" y="2762"/>
                    <a:pt x="2013" y="2458"/>
                  </a:cubicBezTo>
                  <a:lnTo>
                    <a:pt x="2013" y="2458"/>
                  </a:lnTo>
                  <a:cubicBezTo>
                    <a:pt x="2152" y="2834"/>
                    <a:pt x="2317" y="3191"/>
                    <a:pt x="2502" y="3540"/>
                  </a:cubicBezTo>
                  <a:cubicBezTo>
                    <a:pt x="2604" y="3721"/>
                    <a:pt x="2745" y="3781"/>
                    <a:pt x="2904" y="3781"/>
                  </a:cubicBezTo>
                  <a:cubicBezTo>
                    <a:pt x="3146" y="3781"/>
                    <a:pt x="3429" y="3641"/>
                    <a:pt x="3677" y="3573"/>
                  </a:cubicBezTo>
                  <a:cubicBezTo>
                    <a:pt x="4079" y="3468"/>
                    <a:pt x="3894" y="2610"/>
                    <a:pt x="3545" y="2200"/>
                  </a:cubicBezTo>
                  <a:cubicBezTo>
                    <a:pt x="3406" y="2035"/>
                    <a:pt x="2845" y="2009"/>
                    <a:pt x="2647" y="1969"/>
                  </a:cubicBezTo>
                  <a:cubicBezTo>
                    <a:pt x="2878" y="1943"/>
                    <a:pt x="3472" y="1824"/>
                    <a:pt x="3644" y="1653"/>
                  </a:cubicBezTo>
                  <a:cubicBezTo>
                    <a:pt x="4059" y="1250"/>
                    <a:pt x="4000" y="610"/>
                    <a:pt x="3855" y="332"/>
                  </a:cubicBezTo>
                  <a:cubicBezTo>
                    <a:pt x="3768" y="173"/>
                    <a:pt x="3432" y="42"/>
                    <a:pt x="3077" y="42"/>
                  </a:cubicBezTo>
                  <a:cubicBezTo>
                    <a:pt x="2814" y="42"/>
                    <a:pt x="2541" y="114"/>
                    <a:pt x="2350" y="299"/>
                  </a:cubicBezTo>
                  <a:cubicBezTo>
                    <a:pt x="1987" y="663"/>
                    <a:pt x="1980" y="1309"/>
                    <a:pt x="2013" y="1441"/>
                  </a:cubicBezTo>
                  <a:cubicBezTo>
                    <a:pt x="1960" y="1276"/>
                    <a:pt x="1901" y="537"/>
                    <a:pt x="1710" y="260"/>
                  </a:cubicBezTo>
                  <a:cubicBezTo>
                    <a:pt x="1586" y="76"/>
                    <a:pt x="1239" y="1"/>
                    <a:pt x="922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77;p63"/>
            <p:cNvSpPr/>
            <p:nvPr/>
          </p:nvSpPr>
          <p:spPr>
            <a:xfrm>
              <a:off x="557000" y="2837019"/>
              <a:ext cx="59357" cy="59633"/>
            </a:xfrm>
            <a:custGeom>
              <a:avLst/>
              <a:gdLst/>
              <a:ahLst/>
              <a:cxnLst/>
              <a:rect l="l" t="t" r="r" b="b"/>
              <a:pathLst>
                <a:path w="431" h="433" extrusionOk="0">
                  <a:moveTo>
                    <a:pt x="243" y="1"/>
                  </a:moveTo>
                  <a:cubicBezTo>
                    <a:pt x="88" y="1"/>
                    <a:pt x="0" y="364"/>
                    <a:pt x="131" y="427"/>
                  </a:cubicBezTo>
                  <a:cubicBezTo>
                    <a:pt x="140" y="430"/>
                    <a:pt x="149" y="432"/>
                    <a:pt x="158" y="432"/>
                  </a:cubicBezTo>
                  <a:cubicBezTo>
                    <a:pt x="290" y="432"/>
                    <a:pt x="431" y="47"/>
                    <a:pt x="270" y="4"/>
                  </a:cubicBezTo>
                  <a:cubicBezTo>
                    <a:pt x="261" y="2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78;p63"/>
            <p:cNvSpPr/>
            <p:nvPr/>
          </p:nvSpPr>
          <p:spPr>
            <a:xfrm>
              <a:off x="585645" y="2871449"/>
              <a:ext cx="58531" cy="40214"/>
            </a:xfrm>
            <a:custGeom>
              <a:avLst/>
              <a:gdLst/>
              <a:ahLst/>
              <a:cxnLst/>
              <a:rect l="l" t="t" r="r" b="b"/>
              <a:pathLst>
                <a:path w="425" h="292" extrusionOk="0">
                  <a:moveTo>
                    <a:pt x="264" y="0"/>
                  </a:moveTo>
                  <a:cubicBezTo>
                    <a:pt x="146" y="0"/>
                    <a:pt x="1" y="266"/>
                    <a:pt x="128" y="289"/>
                  </a:cubicBezTo>
                  <a:cubicBezTo>
                    <a:pt x="136" y="290"/>
                    <a:pt x="145" y="291"/>
                    <a:pt x="153" y="291"/>
                  </a:cubicBezTo>
                  <a:cubicBezTo>
                    <a:pt x="285" y="291"/>
                    <a:pt x="424" y="105"/>
                    <a:pt x="313" y="18"/>
                  </a:cubicBezTo>
                  <a:cubicBezTo>
                    <a:pt x="298" y="6"/>
                    <a:pt x="281" y="0"/>
                    <a:pt x="264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79;p63"/>
            <p:cNvSpPr/>
            <p:nvPr/>
          </p:nvSpPr>
          <p:spPr>
            <a:xfrm>
              <a:off x="519816" y="2853545"/>
              <a:ext cx="40765" cy="51370"/>
            </a:xfrm>
            <a:custGeom>
              <a:avLst/>
              <a:gdLst/>
              <a:ahLst/>
              <a:cxnLst/>
              <a:rect l="l" t="t" r="r" b="b"/>
              <a:pathLst>
                <a:path w="296" h="373" extrusionOk="0">
                  <a:moveTo>
                    <a:pt x="119" y="0"/>
                  </a:moveTo>
                  <a:cubicBezTo>
                    <a:pt x="1" y="0"/>
                    <a:pt x="67" y="373"/>
                    <a:pt x="172" y="373"/>
                  </a:cubicBezTo>
                  <a:cubicBezTo>
                    <a:pt x="173" y="373"/>
                    <a:pt x="175" y="373"/>
                    <a:pt x="177" y="373"/>
                  </a:cubicBezTo>
                  <a:cubicBezTo>
                    <a:pt x="296" y="359"/>
                    <a:pt x="282" y="49"/>
                    <a:pt x="137" y="3"/>
                  </a:cubicBezTo>
                  <a:cubicBezTo>
                    <a:pt x="131" y="1"/>
                    <a:pt x="125" y="0"/>
                    <a:pt x="1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80;p63"/>
            <p:cNvSpPr/>
            <p:nvPr/>
          </p:nvSpPr>
          <p:spPr>
            <a:xfrm>
              <a:off x="555209" y="2905190"/>
              <a:ext cx="33328" cy="30712"/>
            </a:xfrm>
            <a:custGeom>
              <a:avLst/>
              <a:gdLst/>
              <a:ahLst/>
              <a:cxnLst/>
              <a:rect l="l" t="t" r="r" b="b"/>
              <a:pathLst>
                <a:path w="242" h="223" extrusionOk="0">
                  <a:moveTo>
                    <a:pt x="123" y="0"/>
                  </a:moveTo>
                  <a:cubicBezTo>
                    <a:pt x="38" y="0"/>
                    <a:pt x="1" y="216"/>
                    <a:pt x="105" y="222"/>
                  </a:cubicBezTo>
                  <a:cubicBezTo>
                    <a:pt x="107" y="222"/>
                    <a:pt x="109" y="222"/>
                    <a:pt x="111" y="222"/>
                  </a:cubicBezTo>
                  <a:cubicBezTo>
                    <a:pt x="224" y="222"/>
                    <a:pt x="242" y="43"/>
                    <a:pt x="144" y="4"/>
                  </a:cubicBezTo>
                  <a:cubicBezTo>
                    <a:pt x="137" y="1"/>
                    <a:pt x="130" y="0"/>
                    <a:pt x="12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Graphic spid="1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6"/>
          <p:cNvGrpSpPr/>
          <p:nvPr/>
        </p:nvGrpSpPr>
        <p:grpSpPr>
          <a:xfrm>
            <a:off x="416211" y="962552"/>
            <a:ext cx="3209945" cy="4539757"/>
            <a:chOff x="402155" y="962552"/>
            <a:chExt cx="3209945" cy="4539757"/>
          </a:xfrm>
        </p:grpSpPr>
        <p:sp>
          <p:nvSpPr>
            <p:cNvPr id="284" name="Google Shape;284;p36"/>
            <p:cNvSpPr/>
            <p:nvPr/>
          </p:nvSpPr>
          <p:spPr>
            <a:xfrm flipH="1">
              <a:off x="402155" y="962552"/>
              <a:ext cx="3209945" cy="3543586"/>
            </a:xfrm>
            <a:custGeom>
              <a:avLst/>
              <a:gdLst/>
              <a:ahLst/>
              <a:cxnLst/>
              <a:rect l="l" t="t" r="r" b="b"/>
              <a:pathLst>
                <a:path w="27083" h="29898" extrusionOk="0">
                  <a:moveTo>
                    <a:pt x="14403" y="1"/>
                  </a:moveTo>
                  <a:cubicBezTo>
                    <a:pt x="12391" y="1"/>
                    <a:pt x="10425" y="544"/>
                    <a:pt x="8504" y="1122"/>
                  </a:cubicBezTo>
                  <a:cubicBezTo>
                    <a:pt x="6046" y="1871"/>
                    <a:pt x="2962" y="4648"/>
                    <a:pt x="2827" y="7413"/>
                  </a:cubicBezTo>
                  <a:cubicBezTo>
                    <a:pt x="2729" y="9465"/>
                    <a:pt x="4215" y="11369"/>
                    <a:pt x="4006" y="13409"/>
                  </a:cubicBezTo>
                  <a:cubicBezTo>
                    <a:pt x="3810" y="15424"/>
                    <a:pt x="2090" y="16899"/>
                    <a:pt x="1070" y="18644"/>
                  </a:cubicBezTo>
                  <a:cubicBezTo>
                    <a:pt x="382" y="19836"/>
                    <a:pt x="1" y="21224"/>
                    <a:pt x="161" y="22588"/>
                  </a:cubicBezTo>
                  <a:cubicBezTo>
                    <a:pt x="320" y="23940"/>
                    <a:pt x="1045" y="25254"/>
                    <a:pt x="2200" y="25992"/>
                  </a:cubicBezTo>
                  <a:cubicBezTo>
                    <a:pt x="3183" y="26606"/>
                    <a:pt x="4400" y="26803"/>
                    <a:pt x="5321" y="27503"/>
                  </a:cubicBezTo>
                  <a:cubicBezTo>
                    <a:pt x="6132" y="28117"/>
                    <a:pt x="6661" y="29063"/>
                    <a:pt x="7570" y="29543"/>
                  </a:cubicBezTo>
                  <a:cubicBezTo>
                    <a:pt x="7944" y="29739"/>
                    <a:pt x="8355" y="29838"/>
                    <a:pt x="8766" y="29838"/>
                  </a:cubicBezTo>
                  <a:cubicBezTo>
                    <a:pt x="9151" y="29838"/>
                    <a:pt x="9536" y="29752"/>
                    <a:pt x="9892" y="29579"/>
                  </a:cubicBezTo>
                  <a:lnTo>
                    <a:pt x="23482" y="29887"/>
                  </a:lnTo>
                  <a:cubicBezTo>
                    <a:pt x="23569" y="29894"/>
                    <a:pt x="23656" y="29898"/>
                    <a:pt x="23743" y="29898"/>
                  </a:cubicBezTo>
                  <a:cubicBezTo>
                    <a:pt x="24659" y="29898"/>
                    <a:pt x="25541" y="29489"/>
                    <a:pt x="26136" y="28793"/>
                  </a:cubicBezTo>
                  <a:cubicBezTo>
                    <a:pt x="26910" y="27872"/>
                    <a:pt x="27082" y="26532"/>
                    <a:pt x="26812" y="25353"/>
                  </a:cubicBezTo>
                  <a:cubicBezTo>
                    <a:pt x="26542" y="24185"/>
                    <a:pt x="25890" y="23129"/>
                    <a:pt x="25165" y="22158"/>
                  </a:cubicBezTo>
                  <a:cubicBezTo>
                    <a:pt x="24391" y="21150"/>
                    <a:pt x="23531" y="20216"/>
                    <a:pt x="22585" y="19369"/>
                  </a:cubicBezTo>
                  <a:cubicBezTo>
                    <a:pt x="22032" y="18853"/>
                    <a:pt x="21405" y="18349"/>
                    <a:pt x="21135" y="17636"/>
                  </a:cubicBezTo>
                  <a:cubicBezTo>
                    <a:pt x="20988" y="17218"/>
                    <a:pt x="20914" y="16788"/>
                    <a:pt x="20926" y="16346"/>
                  </a:cubicBezTo>
                  <a:cubicBezTo>
                    <a:pt x="20865" y="13950"/>
                    <a:pt x="21528" y="11603"/>
                    <a:pt x="21786" y="9219"/>
                  </a:cubicBezTo>
                  <a:cubicBezTo>
                    <a:pt x="22032" y="6835"/>
                    <a:pt x="21811" y="4230"/>
                    <a:pt x="20263" y="2387"/>
                  </a:cubicBezTo>
                  <a:cubicBezTo>
                    <a:pt x="18923" y="790"/>
                    <a:pt x="16749" y="53"/>
                    <a:pt x="14660" y="4"/>
                  </a:cubicBezTo>
                  <a:cubicBezTo>
                    <a:pt x="14574" y="2"/>
                    <a:pt x="14488" y="1"/>
                    <a:pt x="14403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 flipH="1">
              <a:off x="962892" y="1097904"/>
              <a:ext cx="1985133" cy="2094767"/>
            </a:xfrm>
            <a:custGeom>
              <a:avLst/>
              <a:gdLst/>
              <a:ahLst/>
              <a:cxnLst/>
              <a:rect l="l" t="t" r="r" b="b"/>
              <a:pathLst>
                <a:path w="16749" h="17674" extrusionOk="0">
                  <a:moveTo>
                    <a:pt x="8315" y="1"/>
                  </a:moveTo>
                  <a:cubicBezTo>
                    <a:pt x="6960" y="1"/>
                    <a:pt x="5562" y="496"/>
                    <a:pt x="4523" y="1245"/>
                  </a:cubicBezTo>
                  <a:cubicBezTo>
                    <a:pt x="3380" y="2056"/>
                    <a:pt x="2520" y="3199"/>
                    <a:pt x="1844" y="4416"/>
                  </a:cubicBezTo>
                  <a:cubicBezTo>
                    <a:pt x="578" y="6750"/>
                    <a:pt x="1" y="9490"/>
                    <a:pt x="443" y="12095"/>
                  </a:cubicBezTo>
                  <a:cubicBezTo>
                    <a:pt x="578" y="13029"/>
                    <a:pt x="886" y="13926"/>
                    <a:pt x="1352" y="14749"/>
                  </a:cubicBezTo>
                  <a:cubicBezTo>
                    <a:pt x="2433" y="16579"/>
                    <a:pt x="4400" y="17673"/>
                    <a:pt x="6481" y="17673"/>
                  </a:cubicBezTo>
                  <a:cubicBezTo>
                    <a:pt x="6789" y="17673"/>
                    <a:pt x="7100" y="17649"/>
                    <a:pt x="7410" y="17600"/>
                  </a:cubicBezTo>
                  <a:cubicBezTo>
                    <a:pt x="9831" y="17219"/>
                    <a:pt x="11760" y="15388"/>
                    <a:pt x="12288" y="13004"/>
                  </a:cubicBezTo>
                  <a:lnTo>
                    <a:pt x="12259" y="12950"/>
                  </a:lnTo>
                  <a:lnTo>
                    <a:pt x="12259" y="12950"/>
                  </a:lnTo>
                  <a:cubicBezTo>
                    <a:pt x="12409" y="13155"/>
                    <a:pt x="12724" y="13203"/>
                    <a:pt x="13001" y="13213"/>
                  </a:cubicBezTo>
                  <a:cubicBezTo>
                    <a:pt x="13204" y="13223"/>
                    <a:pt x="13413" y="13230"/>
                    <a:pt x="13623" y="13230"/>
                  </a:cubicBezTo>
                  <a:cubicBezTo>
                    <a:pt x="14504" y="13230"/>
                    <a:pt x="15404" y="13104"/>
                    <a:pt x="15999" y="12488"/>
                  </a:cubicBezTo>
                  <a:cubicBezTo>
                    <a:pt x="16749" y="11727"/>
                    <a:pt x="16724" y="10498"/>
                    <a:pt x="15925" y="9785"/>
                  </a:cubicBezTo>
                  <a:cubicBezTo>
                    <a:pt x="15567" y="9460"/>
                    <a:pt x="15122" y="9303"/>
                    <a:pt x="14681" y="9303"/>
                  </a:cubicBezTo>
                  <a:cubicBezTo>
                    <a:pt x="14138" y="9303"/>
                    <a:pt x="13600" y="9540"/>
                    <a:pt x="13234" y="9994"/>
                  </a:cubicBezTo>
                  <a:cubicBezTo>
                    <a:pt x="13431" y="8225"/>
                    <a:pt x="13615" y="6431"/>
                    <a:pt x="13271" y="4686"/>
                  </a:cubicBezTo>
                  <a:cubicBezTo>
                    <a:pt x="12927" y="2941"/>
                    <a:pt x="11944" y="1221"/>
                    <a:pt x="10359" y="447"/>
                  </a:cubicBezTo>
                  <a:cubicBezTo>
                    <a:pt x="9728" y="138"/>
                    <a:pt x="9028" y="1"/>
                    <a:pt x="831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 flipH="1">
              <a:off x="2441107" y="2044657"/>
              <a:ext cx="334233" cy="325226"/>
            </a:xfrm>
            <a:custGeom>
              <a:avLst/>
              <a:gdLst/>
              <a:ahLst/>
              <a:cxnLst/>
              <a:rect l="l" t="t" r="r" b="b"/>
              <a:pathLst>
                <a:path w="2820" h="2744" extrusionOk="0">
                  <a:moveTo>
                    <a:pt x="1425" y="1"/>
                  </a:moveTo>
                  <a:cubicBezTo>
                    <a:pt x="1361" y="1"/>
                    <a:pt x="1297" y="9"/>
                    <a:pt x="1235" y="28"/>
                  </a:cubicBezTo>
                  <a:cubicBezTo>
                    <a:pt x="1050" y="89"/>
                    <a:pt x="903" y="200"/>
                    <a:pt x="780" y="347"/>
                  </a:cubicBezTo>
                  <a:cubicBezTo>
                    <a:pt x="350" y="802"/>
                    <a:pt x="92" y="1367"/>
                    <a:pt x="6" y="1994"/>
                  </a:cubicBezTo>
                  <a:cubicBezTo>
                    <a:pt x="0" y="2041"/>
                    <a:pt x="34" y="2063"/>
                    <a:pt x="73" y="2063"/>
                  </a:cubicBezTo>
                  <a:cubicBezTo>
                    <a:pt x="114" y="2063"/>
                    <a:pt x="159" y="2038"/>
                    <a:pt x="166" y="1994"/>
                  </a:cubicBezTo>
                  <a:cubicBezTo>
                    <a:pt x="203" y="1650"/>
                    <a:pt x="313" y="1318"/>
                    <a:pt x="473" y="1023"/>
                  </a:cubicBezTo>
                  <a:cubicBezTo>
                    <a:pt x="559" y="876"/>
                    <a:pt x="657" y="728"/>
                    <a:pt x="756" y="593"/>
                  </a:cubicBezTo>
                  <a:cubicBezTo>
                    <a:pt x="866" y="458"/>
                    <a:pt x="1001" y="323"/>
                    <a:pt x="1149" y="224"/>
                  </a:cubicBezTo>
                  <a:cubicBezTo>
                    <a:pt x="1236" y="175"/>
                    <a:pt x="1329" y="154"/>
                    <a:pt x="1422" y="154"/>
                  </a:cubicBezTo>
                  <a:cubicBezTo>
                    <a:pt x="1656" y="154"/>
                    <a:pt x="1895" y="287"/>
                    <a:pt x="2070" y="446"/>
                  </a:cubicBezTo>
                  <a:cubicBezTo>
                    <a:pt x="2316" y="679"/>
                    <a:pt x="2488" y="974"/>
                    <a:pt x="2574" y="1306"/>
                  </a:cubicBezTo>
                  <a:cubicBezTo>
                    <a:pt x="2611" y="1527"/>
                    <a:pt x="2636" y="1748"/>
                    <a:pt x="2623" y="1969"/>
                  </a:cubicBezTo>
                  <a:cubicBezTo>
                    <a:pt x="2623" y="2203"/>
                    <a:pt x="2611" y="2424"/>
                    <a:pt x="2611" y="2670"/>
                  </a:cubicBezTo>
                  <a:cubicBezTo>
                    <a:pt x="2611" y="2719"/>
                    <a:pt x="2648" y="2743"/>
                    <a:pt x="2685" y="2743"/>
                  </a:cubicBezTo>
                  <a:cubicBezTo>
                    <a:pt x="2722" y="2743"/>
                    <a:pt x="2758" y="2719"/>
                    <a:pt x="2758" y="2670"/>
                  </a:cubicBezTo>
                  <a:cubicBezTo>
                    <a:pt x="2771" y="2227"/>
                    <a:pt x="2820" y="1748"/>
                    <a:pt x="2722" y="1318"/>
                  </a:cubicBezTo>
                  <a:cubicBezTo>
                    <a:pt x="2648" y="949"/>
                    <a:pt x="2464" y="605"/>
                    <a:pt x="2181" y="347"/>
                  </a:cubicBezTo>
                  <a:cubicBezTo>
                    <a:pt x="1982" y="158"/>
                    <a:pt x="1701" y="1"/>
                    <a:pt x="142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 flipH="1">
              <a:off x="2315833" y="1777034"/>
              <a:ext cx="48950" cy="661237"/>
            </a:xfrm>
            <a:custGeom>
              <a:avLst/>
              <a:gdLst/>
              <a:ahLst/>
              <a:cxnLst/>
              <a:rect l="l" t="t" r="r" b="b"/>
              <a:pathLst>
                <a:path w="413" h="5579" extrusionOk="0">
                  <a:moveTo>
                    <a:pt x="308" y="0"/>
                  </a:moveTo>
                  <a:cubicBezTo>
                    <a:pt x="268" y="0"/>
                    <a:pt x="228" y="25"/>
                    <a:pt x="228" y="74"/>
                  </a:cubicBezTo>
                  <a:cubicBezTo>
                    <a:pt x="290" y="1487"/>
                    <a:pt x="253" y="2900"/>
                    <a:pt x="130" y="4313"/>
                  </a:cubicBezTo>
                  <a:cubicBezTo>
                    <a:pt x="93" y="4706"/>
                    <a:pt x="56" y="5112"/>
                    <a:pt x="7" y="5505"/>
                  </a:cubicBezTo>
                  <a:cubicBezTo>
                    <a:pt x="1" y="5554"/>
                    <a:pt x="38" y="5579"/>
                    <a:pt x="78" y="5579"/>
                  </a:cubicBezTo>
                  <a:cubicBezTo>
                    <a:pt x="118" y="5579"/>
                    <a:pt x="161" y="5554"/>
                    <a:pt x="167" y="5505"/>
                  </a:cubicBezTo>
                  <a:cubicBezTo>
                    <a:pt x="339" y="4104"/>
                    <a:pt x="413" y="2691"/>
                    <a:pt x="413" y="1278"/>
                  </a:cubicBezTo>
                  <a:cubicBezTo>
                    <a:pt x="413" y="873"/>
                    <a:pt x="400" y="479"/>
                    <a:pt x="388" y="74"/>
                  </a:cubicBezTo>
                  <a:cubicBezTo>
                    <a:pt x="388" y="25"/>
                    <a:pt x="348" y="0"/>
                    <a:pt x="30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 flipH="1">
              <a:off x="1813418" y="2064213"/>
              <a:ext cx="343834" cy="337671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18" y="1"/>
                  </a:moveTo>
                  <a:cubicBezTo>
                    <a:pt x="1274" y="1"/>
                    <a:pt x="1130" y="29"/>
                    <a:pt x="996" y="84"/>
                  </a:cubicBezTo>
                  <a:cubicBezTo>
                    <a:pt x="615" y="268"/>
                    <a:pt x="406" y="686"/>
                    <a:pt x="271" y="1067"/>
                  </a:cubicBezTo>
                  <a:cubicBezTo>
                    <a:pt x="75" y="1583"/>
                    <a:pt x="1" y="2136"/>
                    <a:pt x="38" y="2689"/>
                  </a:cubicBezTo>
                  <a:cubicBezTo>
                    <a:pt x="38" y="2738"/>
                    <a:pt x="75" y="2763"/>
                    <a:pt x="112" y="2763"/>
                  </a:cubicBezTo>
                  <a:cubicBezTo>
                    <a:pt x="148" y="2763"/>
                    <a:pt x="185" y="2738"/>
                    <a:pt x="185" y="2689"/>
                  </a:cubicBezTo>
                  <a:lnTo>
                    <a:pt x="198" y="2677"/>
                  </a:lnTo>
                  <a:cubicBezTo>
                    <a:pt x="161" y="2234"/>
                    <a:pt x="210" y="1792"/>
                    <a:pt x="333" y="1362"/>
                  </a:cubicBezTo>
                  <a:cubicBezTo>
                    <a:pt x="443" y="993"/>
                    <a:pt x="603" y="575"/>
                    <a:pt x="910" y="330"/>
                  </a:cubicBezTo>
                  <a:cubicBezTo>
                    <a:pt x="1064" y="208"/>
                    <a:pt x="1250" y="147"/>
                    <a:pt x="1437" y="147"/>
                  </a:cubicBezTo>
                  <a:cubicBezTo>
                    <a:pt x="1610" y="147"/>
                    <a:pt x="1783" y="199"/>
                    <a:pt x="1930" y="305"/>
                  </a:cubicBezTo>
                  <a:cubicBezTo>
                    <a:pt x="2262" y="539"/>
                    <a:pt x="2483" y="883"/>
                    <a:pt x="2569" y="1276"/>
                  </a:cubicBezTo>
                  <a:cubicBezTo>
                    <a:pt x="2680" y="1767"/>
                    <a:pt x="2741" y="2271"/>
                    <a:pt x="2753" y="2775"/>
                  </a:cubicBezTo>
                  <a:cubicBezTo>
                    <a:pt x="2753" y="2824"/>
                    <a:pt x="2790" y="2849"/>
                    <a:pt x="2827" y="2849"/>
                  </a:cubicBezTo>
                  <a:cubicBezTo>
                    <a:pt x="2864" y="2849"/>
                    <a:pt x="2901" y="2824"/>
                    <a:pt x="2901" y="2775"/>
                  </a:cubicBezTo>
                  <a:cubicBezTo>
                    <a:pt x="2901" y="2271"/>
                    <a:pt x="2839" y="1780"/>
                    <a:pt x="2729" y="1300"/>
                  </a:cubicBezTo>
                  <a:cubicBezTo>
                    <a:pt x="2643" y="883"/>
                    <a:pt x="2422" y="502"/>
                    <a:pt x="2090" y="231"/>
                  </a:cubicBezTo>
                  <a:cubicBezTo>
                    <a:pt x="1898" y="78"/>
                    <a:pt x="1658" y="1"/>
                    <a:pt x="141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 flipH="1">
              <a:off x="2320216" y="2441942"/>
              <a:ext cx="178613" cy="142227"/>
            </a:xfrm>
            <a:custGeom>
              <a:avLst/>
              <a:gdLst/>
              <a:ahLst/>
              <a:cxnLst/>
              <a:rect l="l" t="t" r="r" b="b"/>
              <a:pathLst>
                <a:path w="1507" h="1200" extrusionOk="0">
                  <a:moveTo>
                    <a:pt x="105" y="0"/>
                  </a:moveTo>
                  <a:cubicBezTo>
                    <a:pt x="57" y="0"/>
                    <a:pt x="0" y="39"/>
                    <a:pt x="8" y="92"/>
                  </a:cubicBezTo>
                  <a:lnTo>
                    <a:pt x="20" y="92"/>
                  </a:lnTo>
                  <a:cubicBezTo>
                    <a:pt x="138" y="731"/>
                    <a:pt x="691" y="1200"/>
                    <a:pt x="1336" y="1200"/>
                  </a:cubicBezTo>
                  <a:cubicBezTo>
                    <a:pt x="1360" y="1200"/>
                    <a:pt x="1384" y="1199"/>
                    <a:pt x="1408" y="1198"/>
                  </a:cubicBezTo>
                  <a:cubicBezTo>
                    <a:pt x="1507" y="1198"/>
                    <a:pt x="1507" y="1050"/>
                    <a:pt x="1408" y="1050"/>
                  </a:cubicBezTo>
                  <a:cubicBezTo>
                    <a:pt x="1392" y="1051"/>
                    <a:pt x="1375" y="1051"/>
                    <a:pt x="1358" y="1051"/>
                  </a:cubicBezTo>
                  <a:cubicBezTo>
                    <a:pt x="776" y="1051"/>
                    <a:pt x="263" y="640"/>
                    <a:pt x="167" y="55"/>
                  </a:cubicBezTo>
                  <a:cubicBezTo>
                    <a:pt x="163" y="16"/>
                    <a:pt x="135" y="0"/>
                    <a:pt x="10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 flipH="1">
              <a:off x="643948" y="2974106"/>
              <a:ext cx="2279306" cy="2528203"/>
            </a:xfrm>
            <a:custGeom>
              <a:avLst/>
              <a:gdLst/>
              <a:ahLst/>
              <a:cxnLst/>
              <a:rect l="l" t="t" r="r" b="b"/>
              <a:pathLst>
                <a:path w="19231" h="21331" extrusionOk="0">
                  <a:moveTo>
                    <a:pt x="10126" y="1"/>
                  </a:moveTo>
                  <a:lnTo>
                    <a:pt x="7275" y="959"/>
                  </a:lnTo>
                  <a:cubicBezTo>
                    <a:pt x="7471" y="2249"/>
                    <a:pt x="6833" y="3552"/>
                    <a:pt x="5997" y="4559"/>
                  </a:cubicBezTo>
                  <a:cubicBezTo>
                    <a:pt x="5161" y="5567"/>
                    <a:pt x="4117" y="6390"/>
                    <a:pt x="3269" y="7385"/>
                  </a:cubicBezTo>
                  <a:cubicBezTo>
                    <a:pt x="1881" y="9032"/>
                    <a:pt x="1070" y="11096"/>
                    <a:pt x="627" y="13210"/>
                  </a:cubicBezTo>
                  <a:cubicBezTo>
                    <a:pt x="185" y="15311"/>
                    <a:pt x="99" y="17473"/>
                    <a:pt x="13" y="19624"/>
                  </a:cubicBezTo>
                  <a:cubicBezTo>
                    <a:pt x="1" y="19882"/>
                    <a:pt x="1" y="20189"/>
                    <a:pt x="185" y="20385"/>
                  </a:cubicBezTo>
                  <a:cubicBezTo>
                    <a:pt x="332" y="20521"/>
                    <a:pt x="517" y="20594"/>
                    <a:pt x="701" y="20631"/>
                  </a:cubicBezTo>
                  <a:cubicBezTo>
                    <a:pt x="2726" y="21099"/>
                    <a:pt x="4786" y="21331"/>
                    <a:pt x="6839" y="21331"/>
                  </a:cubicBezTo>
                  <a:cubicBezTo>
                    <a:pt x="10939" y="21331"/>
                    <a:pt x="15014" y="20405"/>
                    <a:pt x="18739" y="18579"/>
                  </a:cubicBezTo>
                  <a:cubicBezTo>
                    <a:pt x="18862" y="18530"/>
                    <a:pt x="18960" y="18469"/>
                    <a:pt x="19046" y="18383"/>
                  </a:cubicBezTo>
                  <a:cubicBezTo>
                    <a:pt x="19169" y="18198"/>
                    <a:pt x="19218" y="17989"/>
                    <a:pt x="19206" y="17780"/>
                  </a:cubicBezTo>
                  <a:cubicBezTo>
                    <a:pt x="19231" y="16220"/>
                    <a:pt x="19194" y="14659"/>
                    <a:pt x="19083" y="13111"/>
                  </a:cubicBezTo>
                  <a:cubicBezTo>
                    <a:pt x="19059" y="12362"/>
                    <a:pt x="18936" y="11624"/>
                    <a:pt x="18727" y="10912"/>
                  </a:cubicBezTo>
                  <a:cubicBezTo>
                    <a:pt x="18395" y="9941"/>
                    <a:pt x="17768" y="9106"/>
                    <a:pt x="17080" y="8356"/>
                  </a:cubicBezTo>
                  <a:cubicBezTo>
                    <a:pt x="16171" y="7348"/>
                    <a:pt x="15139" y="6464"/>
                    <a:pt x="14021" y="5714"/>
                  </a:cubicBezTo>
                  <a:cubicBezTo>
                    <a:pt x="12964" y="5014"/>
                    <a:pt x="11821" y="4412"/>
                    <a:pt x="10961" y="3478"/>
                  </a:cubicBezTo>
                  <a:cubicBezTo>
                    <a:pt x="10113" y="2544"/>
                    <a:pt x="9597" y="1143"/>
                    <a:pt x="101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 flipH="1">
              <a:off x="1201721" y="1023472"/>
              <a:ext cx="1188544" cy="1300666"/>
            </a:xfrm>
            <a:custGeom>
              <a:avLst/>
              <a:gdLst/>
              <a:ahLst/>
              <a:cxnLst/>
              <a:rect l="l" t="t" r="r" b="b"/>
              <a:pathLst>
                <a:path w="10028" h="10974" extrusionOk="0">
                  <a:moveTo>
                    <a:pt x="3686" y="1"/>
                  </a:moveTo>
                  <a:cubicBezTo>
                    <a:pt x="3062" y="1"/>
                    <a:pt x="2468" y="60"/>
                    <a:pt x="1955" y="165"/>
                  </a:cubicBezTo>
                  <a:cubicBezTo>
                    <a:pt x="849" y="387"/>
                    <a:pt x="1" y="854"/>
                    <a:pt x="247" y="2070"/>
                  </a:cubicBezTo>
                  <a:cubicBezTo>
                    <a:pt x="468" y="3127"/>
                    <a:pt x="1009" y="4097"/>
                    <a:pt x="1783" y="4859"/>
                  </a:cubicBezTo>
                  <a:cubicBezTo>
                    <a:pt x="2790" y="5854"/>
                    <a:pt x="4080" y="6506"/>
                    <a:pt x="5407" y="6960"/>
                  </a:cubicBezTo>
                  <a:cubicBezTo>
                    <a:pt x="5555" y="6997"/>
                    <a:pt x="5690" y="7071"/>
                    <a:pt x="5788" y="7169"/>
                  </a:cubicBezTo>
                  <a:cubicBezTo>
                    <a:pt x="5923" y="7317"/>
                    <a:pt x="5923" y="7526"/>
                    <a:pt x="5936" y="7722"/>
                  </a:cubicBezTo>
                  <a:cubicBezTo>
                    <a:pt x="5985" y="8668"/>
                    <a:pt x="6329" y="9565"/>
                    <a:pt x="6906" y="10315"/>
                  </a:cubicBezTo>
                  <a:cubicBezTo>
                    <a:pt x="7140" y="10622"/>
                    <a:pt x="7447" y="10929"/>
                    <a:pt x="7828" y="10966"/>
                  </a:cubicBezTo>
                  <a:cubicBezTo>
                    <a:pt x="7868" y="10971"/>
                    <a:pt x="7907" y="10974"/>
                    <a:pt x="7946" y="10974"/>
                  </a:cubicBezTo>
                  <a:cubicBezTo>
                    <a:pt x="8551" y="10974"/>
                    <a:pt x="9012" y="10365"/>
                    <a:pt x="9266" y="9799"/>
                  </a:cubicBezTo>
                  <a:cubicBezTo>
                    <a:pt x="9855" y="8447"/>
                    <a:pt x="10027" y="6948"/>
                    <a:pt x="9757" y="5498"/>
                  </a:cubicBezTo>
                  <a:cubicBezTo>
                    <a:pt x="9610" y="4601"/>
                    <a:pt x="9536" y="3422"/>
                    <a:pt x="9155" y="2586"/>
                  </a:cubicBezTo>
                  <a:cubicBezTo>
                    <a:pt x="8309" y="694"/>
                    <a:pt x="5821" y="1"/>
                    <a:pt x="3686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 flipH="1">
              <a:off x="2294024" y="3606183"/>
              <a:ext cx="105604" cy="849095"/>
            </a:xfrm>
            <a:custGeom>
              <a:avLst/>
              <a:gdLst/>
              <a:ahLst/>
              <a:cxnLst/>
              <a:rect l="l" t="t" r="r" b="b"/>
              <a:pathLst>
                <a:path w="891" h="7164" extrusionOk="0">
                  <a:moveTo>
                    <a:pt x="670" y="0"/>
                  </a:moveTo>
                  <a:cubicBezTo>
                    <a:pt x="556" y="0"/>
                    <a:pt x="436" y="74"/>
                    <a:pt x="424" y="221"/>
                  </a:cubicBezTo>
                  <a:cubicBezTo>
                    <a:pt x="215" y="2458"/>
                    <a:pt x="92" y="4694"/>
                    <a:pt x="6" y="6943"/>
                  </a:cubicBezTo>
                  <a:cubicBezTo>
                    <a:pt x="0" y="7090"/>
                    <a:pt x="111" y="7164"/>
                    <a:pt x="224" y="7164"/>
                  </a:cubicBezTo>
                  <a:cubicBezTo>
                    <a:pt x="338" y="7164"/>
                    <a:pt x="455" y="7090"/>
                    <a:pt x="461" y="6943"/>
                  </a:cubicBezTo>
                  <a:cubicBezTo>
                    <a:pt x="547" y="4694"/>
                    <a:pt x="682" y="2458"/>
                    <a:pt x="879" y="221"/>
                  </a:cubicBezTo>
                  <a:cubicBezTo>
                    <a:pt x="891" y="74"/>
                    <a:pt x="783" y="0"/>
                    <a:pt x="67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 flipH="1">
              <a:off x="1369203" y="3539218"/>
              <a:ext cx="96240" cy="916060"/>
            </a:xfrm>
            <a:custGeom>
              <a:avLst/>
              <a:gdLst/>
              <a:ahLst/>
              <a:cxnLst/>
              <a:rect l="l" t="t" r="r" b="b"/>
              <a:pathLst>
                <a:path w="812" h="7729" extrusionOk="0">
                  <a:moveTo>
                    <a:pt x="586" y="0"/>
                  </a:moveTo>
                  <a:cubicBezTo>
                    <a:pt x="470" y="0"/>
                    <a:pt x="351" y="74"/>
                    <a:pt x="344" y="221"/>
                  </a:cubicBezTo>
                  <a:cubicBezTo>
                    <a:pt x="172" y="2642"/>
                    <a:pt x="50" y="5075"/>
                    <a:pt x="0" y="7508"/>
                  </a:cubicBezTo>
                  <a:cubicBezTo>
                    <a:pt x="0" y="7655"/>
                    <a:pt x="114" y="7729"/>
                    <a:pt x="228" y="7729"/>
                  </a:cubicBezTo>
                  <a:cubicBezTo>
                    <a:pt x="341" y="7729"/>
                    <a:pt x="455" y="7655"/>
                    <a:pt x="455" y="7508"/>
                  </a:cubicBezTo>
                  <a:cubicBezTo>
                    <a:pt x="517" y="5075"/>
                    <a:pt x="627" y="2642"/>
                    <a:pt x="799" y="221"/>
                  </a:cubicBezTo>
                  <a:cubicBezTo>
                    <a:pt x="811" y="74"/>
                    <a:pt x="701" y="0"/>
                    <a:pt x="586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 flipH="1">
              <a:off x="933738" y="4409999"/>
              <a:ext cx="1813276" cy="1092185"/>
            </a:xfrm>
            <a:custGeom>
              <a:avLst/>
              <a:gdLst/>
              <a:ahLst/>
              <a:cxnLst/>
              <a:rect l="l" t="t" r="r" b="b"/>
              <a:pathLst>
                <a:path w="15299" h="9215" extrusionOk="0">
                  <a:moveTo>
                    <a:pt x="10998" y="1"/>
                  </a:moveTo>
                  <a:cubicBezTo>
                    <a:pt x="10703" y="50"/>
                    <a:pt x="10420" y="136"/>
                    <a:pt x="10162" y="271"/>
                  </a:cubicBezTo>
                  <a:cubicBezTo>
                    <a:pt x="9044" y="775"/>
                    <a:pt x="7963" y="1389"/>
                    <a:pt x="6955" y="2090"/>
                  </a:cubicBezTo>
                  <a:cubicBezTo>
                    <a:pt x="6181" y="1439"/>
                    <a:pt x="5407" y="763"/>
                    <a:pt x="4473" y="394"/>
                  </a:cubicBezTo>
                  <a:cubicBezTo>
                    <a:pt x="4011" y="213"/>
                    <a:pt x="3224" y="73"/>
                    <a:pt x="2454" y="73"/>
                  </a:cubicBezTo>
                  <a:cubicBezTo>
                    <a:pt x="1711" y="73"/>
                    <a:pt x="983" y="204"/>
                    <a:pt x="578" y="554"/>
                  </a:cubicBezTo>
                  <a:cubicBezTo>
                    <a:pt x="480" y="640"/>
                    <a:pt x="394" y="751"/>
                    <a:pt x="345" y="873"/>
                  </a:cubicBezTo>
                  <a:cubicBezTo>
                    <a:pt x="246" y="2864"/>
                    <a:pt x="62" y="4879"/>
                    <a:pt x="1" y="6882"/>
                  </a:cubicBezTo>
                  <a:cubicBezTo>
                    <a:pt x="87" y="7509"/>
                    <a:pt x="197" y="8135"/>
                    <a:pt x="345" y="8750"/>
                  </a:cubicBezTo>
                  <a:cubicBezTo>
                    <a:pt x="2003" y="9061"/>
                    <a:pt x="3680" y="9215"/>
                    <a:pt x="5355" y="9215"/>
                  </a:cubicBezTo>
                  <a:cubicBezTo>
                    <a:pt x="8644" y="9215"/>
                    <a:pt x="11922" y="8620"/>
                    <a:pt x="15016" y="7447"/>
                  </a:cubicBezTo>
                  <a:cubicBezTo>
                    <a:pt x="15089" y="7042"/>
                    <a:pt x="15139" y="6648"/>
                    <a:pt x="15175" y="6243"/>
                  </a:cubicBezTo>
                  <a:cubicBezTo>
                    <a:pt x="15298" y="4707"/>
                    <a:pt x="15225" y="3183"/>
                    <a:pt x="15175" y="1660"/>
                  </a:cubicBezTo>
                  <a:cubicBezTo>
                    <a:pt x="15028" y="1328"/>
                    <a:pt x="14758" y="1070"/>
                    <a:pt x="14401" y="959"/>
                  </a:cubicBezTo>
                  <a:lnTo>
                    <a:pt x="12030" y="198"/>
                  </a:lnTo>
                  <a:cubicBezTo>
                    <a:pt x="11698" y="62"/>
                    <a:pt x="11354" y="1"/>
                    <a:pt x="10998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 flipH="1">
              <a:off x="1698333" y="3044034"/>
              <a:ext cx="431185" cy="349641"/>
            </a:xfrm>
            <a:custGeom>
              <a:avLst/>
              <a:gdLst/>
              <a:ahLst/>
              <a:cxnLst/>
              <a:rect l="l" t="t" r="r" b="b"/>
              <a:pathLst>
                <a:path w="3638" h="2950" extrusionOk="0">
                  <a:moveTo>
                    <a:pt x="3232" y="0"/>
                  </a:moveTo>
                  <a:lnTo>
                    <a:pt x="3232" y="0"/>
                  </a:lnTo>
                  <a:cubicBezTo>
                    <a:pt x="2495" y="578"/>
                    <a:pt x="1561" y="885"/>
                    <a:pt x="602" y="1106"/>
                  </a:cubicBezTo>
                  <a:cubicBezTo>
                    <a:pt x="541" y="1757"/>
                    <a:pt x="332" y="2384"/>
                    <a:pt x="0" y="2949"/>
                  </a:cubicBezTo>
                  <a:cubicBezTo>
                    <a:pt x="848" y="2876"/>
                    <a:pt x="1684" y="2716"/>
                    <a:pt x="2507" y="2482"/>
                  </a:cubicBezTo>
                  <a:cubicBezTo>
                    <a:pt x="2900" y="2372"/>
                    <a:pt x="3281" y="2212"/>
                    <a:pt x="3637" y="2003"/>
                  </a:cubicBezTo>
                  <a:cubicBezTo>
                    <a:pt x="3293" y="1401"/>
                    <a:pt x="3146" y="701"/>
                    <a:pt x="3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 flipH="1">
              <a:off x="1966304" y="1430358"/>
              <a:ext cx="951143" cy="1760889"/>
            </a:xfrm>
            <a:custGeom>
              <a:avLst/>
              <a:gdLst/>
              <a:ahLst/>
              <a:cxnLst/>
              <a:rect l="l" t="t" r="r" b="b"/>
              <a:pathLst>
                <a:path w="8025" h="14857" extrusionOk="0">
                  <a:moveTo>
                    <a:pt x="2655" y="1"/>
                  </a:moveTo>
                  <a:cubicBezTo>
                    <a:pt x="2630" y="38"/>
                    <a:pt x="2606" y="75"/>
                    <a:pt x="2569" y="111"/>
                  </a:cubicBezTo>
                  <a:cubicBezTo>
                    <a:pt x="1217" y="2102"/>
                    <a:pt x="357" y="4387"/>
                    <a:pt x="50" y="6784"/>
                  </a:cubicBezTo>
                  <a:cubicBezTo>
                    <a:pt x="1" y="7619"/>
                    <a:pt x="38" y="8455"/>
                    <a:pt x="173" y="9290"/>
                  </a:cubicBezTo>
                  <a:cubicBezTo>
                    <a:pt x="308" y="10224"/>
                    <a:pt x="615" y="11121"/>
                    <a:pt x="1082" y="11944"/>
                  </a:cubicBezTo>
                  <a:cubicBezTo>
                    <a:pt x="2197" y="13762"/>
                    <a:pt x="4179" y="14856"/>
                    <a:pt x="6281" y="14856"/>
                  </a:cubicBezTo>
                  <a:cubicBezTo>
                    <a:pt x="6566" y="14856"/>
                    <a:pt x="6853" y="14836"/>
                    <a:pt x="7140" y="14795"/>
                  </a:cubicBezTo>
                  <a:cubicBezTo>
                    <a:pt x="7435" y="14746"/>
                    <a:pt x="7730" y="14672"/>
                    <a:pt x="8025" y="14574"/>
                  </a:cubicBezTo>
                  <a:cubicBezTo>
                    <a:pt x="5776" y="14561"/>
                    <a:pt x="3601" y="13738"/>
                    <a:pt x="2360" y="11883"/>
                  </a:cubicBezTo>
                  <a:cubicBezTo>
                    <a:pt x="1058" y="9917"/>
                    <a:pt x="517" y="7582"/>
                    <a:pt x="984" y="5272"/>
                  </a:cubicBezTo>
                  <a:cubicBezTo>
                    <a:pt x="1217" y="4043"/>
                    <a:pt x="1525" y="2839"/>
                    <a:pt x="1930" y="1647"/>
                  </a:cubicBezTo>
                  <a:cubicBezTo>
                    <a:pt x="2114" y="1070"/>
                    <a:pt x="2360" y="517"/>
                    <a:pt x="265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 flipH="1">
              <a:off x="1063793" y="2286572"/>
              <a:ext cx="465793" cy="316100"/>
            </a:xfrm>
            <a:custGeom>
              <a:avLst/>
              <a:gdLst/>
              <a:ahLst/>
              <a:cxnLst/>
              <a:rect l="l" t="t" r="r" b="b"/>
              <a:pathLst>
                <a:path w="3930" h="2667" extrusionOk="0">
                  <a:moveTo>
                    <a:pt x="2297" y="1"/>
                  </a:moveTo>
                  <a:cubicBezTo>
                    <a:pt x="2233" y="1"/>
                    <a:pt x="2168" y="6"/>
                    <a:pt x="2101" y="15"/>
                  </a:cubicBezTo>
                  <a:cubicBezTo>
                    <a:pt x="1303" y="126"/>
                    <a:pt x="0" y="1760"/>
                    <a:pt x="897" y="2436"/>
                  </a:cubicBezTo>
                  <a:cubicBezTo>
                    <a:pt x="1110" y="2596"/>
                    <a:pt x="1377" y="2666"/>
                    <a:pt x="1660" y="2666"/>
                  </a:cubicBezTo>
                  <a:cubicBezTo>
                    <a:pt x="2113" y="2666"/>
                    <a:pt x="2608" y="2487"/>
                    <a:pt x="2986" y="2215"/>
                  </a:cubicBezTo>
                  <a:cubicBezTo>
                    <a:pt x="3929" y="1516"/>
                    <a:pt x="3438" y="1"/>
                    <a:pt x="2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 flipH="1">
              <a:off x="1749300" y="2181431"/>
              <a:ext cx="103589" cy="47528"/>
            </a:xfrm>
            <a:custGeom>
              <a:avLst/>
              <a:gdLst/>
              <a:ahLst/>
              <a:cxnLst/>
              <a:rect l="l" t="t" r="r" b="b"/>
              <a:pathLst>
                <a:path w="874" h="401" extrusionOk="0">
                  <a:moveTo>
                    <a:pt x="796" y="1"/>
                  </a:moveTo>
                  <a:cubicBezTo>
                    <a:pt x="789" y="1"/>
                    <a:pt x="782" y="2"/>
                    <a:pt x="775" y="4"/>
                  </a:cubicBezTo>
                  <a:lnTo>
                    <a:pt x="62" y="250"/>
                  </a:lnTo>
                  <a:cubicBezTo>
                    <a:pt x="26" y="262"/>
                    <a:pt x="1" y="311"/>
                    <a:pt x="13" y="348"/>
                  </a:cubicBezTo>
                  <a:cubicBezTo>
                    <a:pt x="13" y="379"/>
                    <a:pt x="47" y="401"/>
                    <a:pt x="79" y="401"/>
                  </a:cubicBezTo>
                  <a:cubicBezTo>
                    <a:pt x="86" y="401"/>
                    <a:pt x="93" y="400"/>
                    <a:pt x="99" y="397"/>
                  </a:cubicBezTo>
                  <a:lnTo>
                    <a:pt x="812" y="152"/>
                  </a:lnTo>
                  <a:cubicBezTo>
                    <a:pt x="861" y="139"/>
                    <a:pt x="873" y="90"/>
                    <a:pt x="873" y="53"/>
                  </a:cubicBezTo>
                  <a:cubicBezTo>
                    <a:pt x="863" y="23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 flipH="1">
              <a:off x="1731878" y="2292605"/>
              <a:ext cx="103470" cy="27734"/>
            </a:xfrm>
            <a:custGeom>
              <a:avLst/>
              <a:gdLst/>
              <a:ahLst/>
              <a:cxnLst/>
              <a:rect l="l" t="t" r="r" b="b"/>
              <a:pathLst>
                <a:path w="873" h="234" extrusionOk="0">
                  <a:moveTo>
                    <a:pt x="775" y="0"/>
                  </a:moveTo>
                  <a:lnTo>
                    <a:pt x="99" y="86"/>
                  </a:lnTo>
                  <a:cubicBezTo>
                    <a:pt x="0" y="86"/>
                    <a:pt x="0" y="233"/>
                    <a:pt x="99" y="233"/>
                  </a:cubicBezTo>
                  <a:lnTo>
                    <a:pt x="775" y="147"/>
                  </a:lnTo>
                  <a:cubicBezTo>
                    <a:pt x="873" y="147"/>
                    <a:pt x="873" y="0"/>
                    <a:pt x="77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 flipH="1">
              <a:off x="1743493" y="2365022"/>
              <a:ext cx="90433" cy="38401"/>
            </a:xfrm>
            <a:custGeom>
              <a:avLst/>
              <a:gdLst/>
              <a:ahLst/>
              <a:cxnLst/>
              <a:rect l="l" t="t" r="r" b="b"/>
              <a:pathLst>
                <a:path w="763" h="324" extrusionOk="0">
                  <a:moveTo>
                    <a:pt x="91" y="0"/>
                  </a:moveTo>
                  <a:cubicBezTo>
                    <a:pt x="58" y="0"/>
                    <a:pt x="23" y="22"/>
                    <a:pt x="13" y="53"/>
                  </a:cubicBezTo>
                  <a:cubicBezTo>
                    <a:pt x="1" y="89"/>
                    <a:pt x="25" y="139"/>
                    <a:pt x="74" y="151"/>
                  </a:cubicBezTo>
                  <a:cubicBezTo>
                    <a:pt x="271" y="175"/>
                    <a:pt x="455" y="237"/>
                    <a:pt x="640" y="311"/>
                  </a:cubicBezTo>
                  <a:cubicBezTo>
                    <a:pt x="653" y="319"/>
                    <a:pt x="667" y="323"/>
                    <a:pt x="681" y="323"/>
                  </a:cubicBezTo>
                  <a:cubicBezTo>
                    <a:pt x="707" y="323"/>
                    <a:pt x="730" y="310"/>
                    <a:pt x="738" y="286"/>
                  </a:cubicBezTo>
                  <a:cubicBezTo>
                    <a:pt x="763" y="249"/>
                    <a:pt x="750" y="200"/>
                    <a:pt x="713" y="188"/>
                  </a:cubicBezTo>
                  <a:cubicBezTo>
                    <a:pt x="529" y="89"/>
                    <a:pt x="320" y="28"/>
                    <a:pt x="111" y="3"/>
                  </a:cubicBezTo>
                  <a:cubicBezTo>
                    <a:pt x="105" y="1"/>
                    <a:pt x="98" y="0"/>
                    <a:pt x="9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 flipH="1">
              <a:off x="2716316" y="2077725"/>
              <a:ext cx="75854" cy="75854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85" y="1"/>
                  </a:moveTo>
                  <a:cubicBezTo>
                    <a:pt x="65" y="1"/>
                    <a:pt x="44" y="7"/>
                    <a:pt x="25" y="19"/>
                  </a:cubicBezTo>
                  <a:cubicBezTo>
                    <a:pt x="1" y="56"/>
                    <a:pt x="1" y="105"/>
                    <a:pt x="25" y="130"/>
                  </a:cubicBezTo>
                  <a:lnTo>
                    <a:pt x="504" y="621"/>
                  </a:lnTo>
                  <a:cubicBezTo>
                    <a:pt x="517" y="633"/>
                    <a:pt x="535" y="640"/>
                    <a:pt x="555" y="640"/>
                  </a:cubicBezTo>
                  <a:cubicBezTo>
                    <a:pt x="575" y="640"/>
                    <a:pt x="597" y="633"/>
                    <a:pt x="615" y="621"/>
                  </a:cubicBezTo>
                  <a:cubicBezTo>
                    <a:pt x="640" y="584"/>
                    <a:pt x="640" y="535"/>
                    <a:pt x="615" y="511"/>
                  </a:cubicBezTo>
                  <a:lnTo>
                    <a:pt x="136" y="19"/>
                  </a:lnTo>
                  <a:cubicBezTo>
                    <a:pt x="123" y="7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 flipH="1">
              <a:off x="2732790" y="2152393"/>
              <a:ext cx="102285" cy="54639"/>
            </a:xfrm>
            <a:custGeom>
              <a:avLst/>
              <a:gdLst/>
              <a:ahLst/>
              <a:cxnLst/>
              <a:rect l="l" t="t" r="r" b="b"/>
              <a:pathLst>
                <a:path w="863" h="461" extrusionOk="0">
                  <a:moveTo>
                    <a:pt x="119" y="1"/>
                  </a:moveTo>
                  <a:cubicBezTo>
                    <a:pt x="26" y="1"/>
                    <a:pt x="1" y="140"/>
                    <a:pt x="92" y="163"/>
                  </a:cubicBezTo>
                  <a:lnTo>
                    <a:pt x="92" y="151"/>
                  </a:lnTo>
                  <a:cubicBezTo>
                    <a:pt x="313" y="225"/>
                    <a:pt x="510" y="323"/>
                    <a:pt x="707" y="446"/>
                  </a:cubicBezTo>
                  <a:cubicBezTo>
                    <a:pt x="721" y="456"/>
                    <a:pt x="736" y="461"/>
                    <a:pt x="749" y="461"/>
                  </a:cubicBezTo>
                  <a:cubicBezTo>
                    <a:pt x="816" y="461"/>
                    <a:pt x="862" y="352"/>
                    <a:pt x="780" y="311"/>
                  </a:cubicBezTo>
                  <a:cubicBezTo>
                    <a:pt x="584" y="188"/>
                    <a:pt x="363" y="77"/>
                    <a:pt x="141" y="3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 flipH="1">
              <a:off x="2753650" y="2245670"/>
              <a:ext cx="89484" cy="21690"/>
            </a:xfrm>
            <a:custGeom>
              <a:avLst/>
              <a:gdLst/>
              <a:ahLst/>
              <a:cxnLst/>
              <a:rect l="l" t="t" r="r" b="b"/>
              <a:pathLst>
                <a:path w="755" h="183" extrusionOk="0">
                  <a:moveTo>
                    <a:pt x="649" y="0"/>
                  </a:moveTo>
                  <a:cubicBezTo>
                    <a:pt x="642" y="0"/>
                    <a:pt x="635" y="1"/>
                    <a:pt x="627" y="3"/>
                  </a:cubicBezTo>
                  <a:cubicBezTo>
                    <a:pt x="519" y="17"/>
                    <a:pt x="411" y="23"/>
                    <a:pt x="303" y="23"/>
                  </a:cubicBezTo>
                  <a:cubicBezTo>
                    <a:pt x="227" y="23"/>
                    <a:pt x="151" y="20"/>
                    <a:pt x="74" y="15"/>
                  </a:cubicBezTo>
                  <a:cubicBezTo>
                    <a:pt x="37" y="15"/>
                    <a:pt x="1" y="52"/>
                    <a:pt x="1" y="89"/>
                  </a:cubicBezTo>
                  <a:cubicBezTo>
                    <a:pt x="1" y="138"/>
                    <a:pt x="37" y="175"/>
                    <a:pt x="74" y="175"/>
                  </a:cubicBezTo>
                  <a:cubicBezTo>
                    <a:pt x="146" y="179"/>
                    <a:pt x="218" y="182"/>
                    <a:pt x="290" y="182"/>
                  </a:cubicBezTo>
                  <a:cubicBezTo>
                    <a:pt x="415" y="182"/>
                    <a:pt x="539" y="174"/>
                    <a:pt x="664" y="150"/>
                  </a:cubicBezTo>
                  <a:cubicBezTo>
                    <a:pt x="755" y="128"/>
                    <a:pt x="730" y="0"/>
                    <a:pt x="64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 flipH="1">
              <a:off x="1102647" y="2340369"/>
              <a:ext cx="236808" cy="208481"/>
            </a:xfrm>
            <a:custGeom>
              <a:avLst/>
              <a:gdLst/>
              <a:ahLst/>
              <a:cxnLst/>
              <a:rect l="l" t="t" r="r" b="b"/>
              <a:pathLst>
                <a:path w="1998" h="1759" extrusionOk="0">
                  <a:moveTo>
                    <a:pt x="107" y="1"/>
                  </a:moveTo>
                  <a:cubicBezTo>
                    <a:pt x="49" y="1"/>
                    <a:pt x="0" y="70"/>
                    <a:pt x="56" y="125"/>
                  </a:cubicBezTo>
                  <a:cubicBezTo>
                    <a:pt x="596" y="727"/>
                    <a:pt x="1198" y="1268"/>
                    <a:pt x="1862" y="1747"/>
                  </a:cubicBezTo>
                  <a:cubicBezTo>
                    <a:pt x="1874" y="1755"/>
                    <a:pt x="1885" y="1759"/>
                    <a:pt x="1897" y="1759"/>
                  </a:cubicBezTo>
                  <a:cubicBezTo>
                    <a:pt x="1955" y="1759"/>
                    <a:pt x="1997" y="1664"/>
                    <a:pt x="1936" y="1612"/>
                  </a:cubicBezTo>
                  <a:cubicBezTo>
                    <a:pt x="1284" y="1145"/>
                    <a:pt x="695" y="617"/>
                    <a:pt x="166" y="27"/>
                  </a:cubicBezTo>
                  <a:cubicBezTo>
                    <a:pt x="148" y="9"/>
                    <a:pt x="127" y="1"/>
                    <a:pt x="10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 flipH="1">
              <a:off x="1147804" y="2352340"/>
              <a:ext cx="219741" cy="182762"/>
            </a:xfrm>
            <a:custGeom>
              <a:avLst/>
              <a:gdLst/>
              <a:ahLst/>
              <a:cxnLst/>
              <a:rect l="l" t="t" r="r" b="b"/>
              <a:pathLst>
                <a:path w="1854" h="1542" extrusionOk="0">
                  <a:moveTo>
                    <a:pt x="1753" y="1"/>
                  </a:moveTo>
                  <a:cubicBezTo>
                    <a:pt x="1742" y="1"/>
                    <a:pt x="1730" y="4"/>
                    <a:pt x="1718" y="12"/>
                  </a:cubicBezTo>
                  <a:cubicBezTo>
                    <a:pt x="1140" y="454"/>
                    <a:pt x="588" y="921"/>
                    <a:pt x="59" y="1413"/>
                  </a:cubicBezTo>
                  <a:cubicBezTo>
                    <a:pt x="1" y="1462"/>
                    <a:pt x="58" y="1541"/>
                    <a:pt x="121" y="1541"/>
                  </a:cubicBezTo>
                  <a:cubicBezTo>
                    <a:pt x="138" y="1541"/>
                    <a:pt x="155" y="1536"/>
                    <a:pt x="170" y="1523"/>
                  </a:cubicBezTo>
                  <a:cubicBezTo>
                    <a:pt x="686" y="1032"/>
                    <a:pt x="1226" y="577"/>
                    <a:pt x="1792" y="147"/>
                  </a:cubicBezTo>
                  <a:cubicBezTo>
                    <a:pt x="1854" y="96"/>
                    <a:pt x="1812" y="1"/>
                    <a:pt x="175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6"/>
          <p:cNvSpPr/>
          <p:nvPr/>
        </p:nvSpPr>
        <p:spPr>
          <a:xfrm flipH="1">
            <a:off x="3332998" y="154387"/>
            <a:ext cx="6271415" cy="3987817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3941239" y="2203003"/>
            <a:ext cx="4757234" cy="799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NGUYÊN LÍ I NHIỆT ĐỘNG LỰC HỌC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 idx="2"/>
          </p:nvPr>
        </p:nvSpPr>
        <p:spPr>
          <a:xfrm>
            <a:off x="4587288" y="355822"/>
            <a:ext cx="33654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s" dirty="0"/>
              <a:t>0</a:t>
            </a:r>
            <a:r>
              <a:rPr lang="en-US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9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4"/>
          <p:cNvSpPr txBox="1">
            <a:spLocks noGrp="1"/>
          </p:cNvSpPr>
          <p:nvPr>
            <p:ph type="title"/>
          </p:nvPr>
        </p:nvSpPr>
        <p:spPr>
          <a:xfrm>
            <a:off x="720000" y="68580"/>
            <a:ext cx="7704000" cy="502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BIỂU ĐỒ </a:t>
            </a:r>
            <a:endParaRPr sz="3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9" name="Google Shape;749;p44"/>
          <p:cNvSpPr/>
          <p:nvPr/>
        </p:nvSpPr>
        <p:spPr>
          <a:xfrm>
            <a:off x="3383975" y="3389365"/>
            <a:ext cx="2233788" cy="220853"/>
          </a:xfrm>
          <a:custGeom>
            <a:avLst/>
            <a:gdLst/>
            <a:ahLst/>
            <a:cxnLst/>
            <a:rect l="l" t="t" r="r" b="b"/>
            <a:pathLst>
              <a:path w="15829" h="1565" extrusionOk="0">
                <a:moveTo>
                  <a:pt x="7914" y="0"/>
                </a:moveTo>
                <a:cubicBezTo>
                  <a:pt x="3538" y="0"/>
                  <a:pt x="0" y="350"/>
                  <a:pt x="0" y="786"/>
                </a:cubicBezTo>
                <a:cubicBezTo>
                  <a:pt x="0" y="1215"/>
                  <a:pt x="3538" y="1565"/>
                  <a:pt x="7914" y="1565"/>
                </a:cubicBezTo>
                <a:cubicBezTo>
                  <a:pt x="12284" y="1565"/>
                  <a:pt x="15828" y="1215"/>
                  <a:pt x="15828" y="786"/>
                </a:cubicBezTo>
                <a:cubicBezTo>
                  <a:pt x="15828" y="350"/>
                  <a:pt x="12284" y="0"/>
                  <a:pt x="7914" y="0"/>
                </a:cubicBezTo>
                <a:close/>
              </a:path>
            </a:pathLst>
          </a:custGeom>
          <a:solidFill>
            <a:srgbClr val="D3EDDF"/>
          </a:solidFill>
          <a:ln w="9525" cap="flat" cmpd="sng">
            <a:solidFill>
              <a:srgbClr val="D3ED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A6BD-CE6E-4BA1-908F-B6ACFF29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" r="24781" b="15604"/>
          <a:stretch/>
        </p:blipFill>
        <p:spPr>
          <a:xfrm>
            <a:off x="1600199" y="687922"/>
            <a:ext cx="6271261" cy="405907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>
            <a:spLocks noGrp="1"/>
          </p:cNvSpPr>
          <p:nvPr>
            <p:ph type="title"/>
          </p:nvPr>
        </p:nvSpPr>
        <p:spPr>
          <a:xfrm>
            <a:off x="469655" y="1535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NHẬN XÉT</a:t>
            </a:r>
            <a:br>
              <a:rPr lang="vi-VN" dirty="0"/>
            </a:br>
            <a:endParaRPr dirty="0"/>
          </a:p>
        </p:txBody>
      </p:sp>
      <p:grpSp>
        <p:nvGrpSpPr>
          <p:cNvPr id="805" name="Google Shape;805;p45"/>
          <p:cNvGrpSpPr/>
          <p:nvPr/>
        </p:nvGrpSpPr>
        <p:grpSpPr>
          <a:xfrm rot="385535" flipH="1">
            <a:off x="2772854" y="1118485"/>
            <a:ext cx="3000245" cy="2982720"/>
            <a:chOff x="4174250" y="3967300"/>
            <a:chExt cx="310750" cy="308925"/>
          </a:xfrm>
        </p:grpSpPr>
        <p:sp>
          <p:nvSpPr>
            <p:cNvPr id="806" name="Google Shape;806;p45"/>
            <p:cNvSpPr/>
            <p:nvPr/>
          </p:nvSpPr>
          <p:spPr>
            <a:xfrm>
              <a:off x="4330525" y="3967475"/>
              <a:ext cx="77250" cy="154475"/>
            </a:xfrm>
            <a:custGeom>
              <a:avLst/>
              <a:gdLst/>
              <a:ahLst/>
              <a:cxnLst/>
              <a:rect l="l" t="t" r="r" b="b"/>
              <a:pathLst>
                <a:path w="3090" h="6179" extrusionOk="0">
                  <a:moveTo>
                    <a:pt x="0" y="0"/>
                  </a:moveTo>
                  <a:lnTo>
                    <a:pt x="1597" y="3089"/>
                  </a:lnTo>
                  <a:cubicBezTo>
                    <a:pt x="1597" y="4792"/>
                    <a:pt x="1294" y="6178"/>
                    <a:pt x="0" y="6178"/>
                  </a:cubicBezTo>
                  <a:cubicBezTo>
                    <a:pt x="1703" y="6178"/>
                    <a:pt x="3089" y="4792"/>
                    <a:pt x="3089" y="3089"/>
                  </a:cubicBezTo>
                  <a:cubicBezTo>
                    <a:pt x="3089" y="1386"/>
                    <a:pt x="1703" y="0"/>
                    <a:pt x="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5"/>
            <p:cNvSpPr/>
            <p:nvPr/>
          </p:nvSpPr>
          <p:spPr>
            <a:xfrm>
              <a:off x="4281825" y="3967300"/>
              <a:ext cx="107300" cy="154650"/>
            </a:xfrm>
            <a:custGeom>
              <a:avLst/>
              <a:gdLst/>
              <a:ahLst/>
              <a:cxnLst/>
              <a:rect l="l" t="t" r="r" b="b"/>
              <a:pathLst>
                <a:path w="4292" h="6186" extrusionOk="0">
                  <a:moveTo>
                    <a:pt x="1948" y="1"/>
                  </a:moveTo>
                  <a:cubicBezTo>
                    <a:pt x="852" y="67"/>
                    <a:pt x="1" y="971"/>
                    <a:pt x="1" y="2060"/>
                  </a:cubicBezTo>
                  <a:cubicBezTo>
                    <a:pt x="1" y="3156"/>
                    <a:pt x="852" y="4060"/>
                    <a:pt x="1948" y="4119"/>
                  </a:cubicBezTo>
                  <a:cubicBezTo>
                    <a:pt x="2516" y="4119"/>
                    <a:pt x="2978" y="4581"/>
                    <a:pt x="2978" y="5156"/>
                  </a:cubicBezTo>
                  <a:cubicBezTo>
                    <a:pt x="2978" y="5715"/>
                    <a:pt x="2529" y="6172"/>
                    <a:pt x="1972" y="6185"/>
                  </a:cubicBezTo>
                  <a:lnTo>
                    <a:pt x="1972" y="6185"/>
                  </a:lnTo>
                  <a:cubicBezTo>
                    <a:pt x="3261" y="6161"/>
                    <a:pt x="4291" y="4788"/>
                    <a:pt x="4291" y="3090"/>
                  </a:cubicBezTo>
                  <a:cubicBezTo>
                    <a:pt x="4291" y="1387"/>
                    <a:pt x="3242" y="1"/>
                    <a:pt x="1948" y="1"/>
                  </a:cubicBezTo>
                  <a:close/>
                  <a:moveTo>
                    <a:pt x="1972" y="6185"/>
                  </a:moveTo>
                  <a:lnTo>
                    <a:pt x="1972" y="6185"/>
                  </a:lnTo>
                  <a:cubicBezTo>
                    <a:pt x="1964" y="6185"/>
                    <a:pt x="1956" y="6185"/>
                    <a:pt x="1948" y="6185"/>
                  </a:cubicBezTo>
                  <a:cubicBezTo>
                    <a:pt x="1956" y="6185"/>
                    <a:pt x="1964" y="6185"/>
                    <a:pt x="1972" y="6185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5"/>
            <p:cNvSpPr/>
            <p:nvPr/>
          </p:nvSpPr>
          <p:spPr>
            <a:xfrm>
              <a:off x="4330525" y="4173250"/>
              <a:ext cx="48525" cy="102975"/>
            </a:xfrm>
            <a:custGeom>
              <a:avLst/>
              <a:gdLst/>
              <a:ahLst/>
              <a:cxnLst/>
              <a:rect l="l" t="t" r="r" b="b"/>
              <a:pathLst>
                <a:path w="1941" h="4119" extrusionOk="0">
                  <a:moveTo>
                    <a:pt x="0" y="0"/>
                  </a:moveTo>
                  <a:lnTo>
                    <a:pt x="0" y="4119"/>
                  </a:lnTo>
                  <a:cubicBezTo>
                    <a:pt x="1089" y="4059"/>
                    <a:pt x="1941" y="3155"/>
                    <a:pt x="1941" y="2059"/>
                  </a:cubicBezTo>
                  <a:cubicBezTo>
                    <a:pt x="1941" y="970"/>
                    <a:pt x="1089" y="66"/>
                    <a:pt x="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5"/>
            <p:cNvSpPr/>
            <p:nvPr/>
          </p:nvSpPr>
          <p:spPr>
            <a:xfrm>
              <a:off x="4253275" y="4121600"/>
              <a:ext cx="110100" cy="154475"/>
            </a:xfrm>
            <a:custGeom>
              <a:avLst/>
              <a:gdLst/>
              <a:ahLst/>
              <a:cxnLst/>
              <a:rect l="l" t="t" r="r" b="b"/>
              <a:pathLst>
                <a:path w="4404" h="6179" extrusionOk="0">
                  <a:moveTo>
                    <a:pt x="3090" y="0"/>
                  </a:moveTo>
                  <a:cubicBezTo>
                    <a:pt x="1380" y="0"/>
                    <a:pt x="1" y="1386"/>
                    <a:pt x="1" y="3089"/>
                  </a:cubicBezTo>
                  <a:cubicBezTo>
                    <a:pt x="1" y="4799"/>
                    <a:pt x="1380" y="6178"/>
                    <a:pt x="3090" y="6178"/>
                  </a:cubicBezTo>
                  <a:cubicBezTo>
                    <a:pt x="3815" y="6178"/>
                    <a:pt x="4402" y="5263"/>
                    <a:pt x="4404" y="4122"/>
                  </a:cubicBezTo>
                  <a:lnTo>
                    <a:pt x="4404" y="4122"/>
                  </a:lnTo>
                  <a:cubicBezTo>
                    <a:pt x="4404" y="4123"/>
                    <a:pt x="4404" y="4124"/>
                    <a:pt x="4404" y="4125"/>
                  </a:cubicBezTo>
                  <a:lnTo>
                    <a:pt x="4404" y="4119"/>
                  </a:lnTo>
                  <a:cubicBezTo>
                    <a:pt x="4404" y="4120"/>
                    <a:pt x="4404" y="4121"/>
                    <a:pt x="4404" y="4122"/>
                  </a:cubicBezTo>
                  <a:lnTo>
                    <a:pt x="4404" y="4122"/>
                  </a:lnTo>
                  <a:cubicBezTo>
                    <a:pt x="4402" y="2988"/>
                    <a:pt x="3815" y="2066"/>
                    <a:pt x="3090" y="2066"/>
                  </a:cubicBezTo>
                  <a:cubicBezTo>
                    <a:pt x="2516" y="2066"/>
                    <a:pt x="2054" y="1604"/>
                    <a:pt x="2054" y="1036"/>
                  </a:cubicBezTo>
                  <a:cubicBezTo>
                    <a:pt x="2054" y="462"/>
                    <a:pt x="2516" y="0"/>
                    <a:pt x="309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5"/>
            <p:cNvSpPr/>
            <p:nvPr/>
          </p:nvSpPr>
          <p:spPr>
            <a:xfrm>
              <a:off x="4407575" y="4070275"/>
              <a:ext cx="77425" cy="128725"/>
            </a:xfrm>
            <a:custGeom>
              <a:avLst/>
              <a:gdLst/>
              <a:ahLst/>
              <a:cxnLst/>
              <a:rect l="l" t="t" r="r" b="b"/>
              <a:pathLst>
                <a:path w="3097" h="5149" extrusionOk="0">
                  <a:moveTo>
                    <a:pt x="1030" y="0"/>
                  </a:moveTo>
                  <a:lnTo>
                    <a:pt x="0" y="5149"/>
                  </a:lnTo>
                  <a:cubicBezTo>
                    <a:pt x="1710" y="5149"/>
                    <a:pt x="3090" y="3769"/>
                    <a:pt x="3096" y="2060"/>
                  </a:cubicBezTo>
                  <a:cubicBezTo>
                    <a:pt x="3096" y="924"/>
                    <a:pt x="2172" y="0"/>
                    <a:pt x="103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5"/>
            <p:cNvSpPr/>
            <p:nvPr/>
          </p:nvSpPr>
          <p:spPr>
            <a:xfrm>
              <a:off x="4330350" y="4070275"/>
              <a:ext cx="136000" cy="128725"/>
            </a:xfrm>
            <a:custGeom>
              <a:avLst/>
              <a:gdLst/>
              <a:ahLst/>
              <a:cxnLst/>
              <a:rect l="l" t="t" r="r" b="b"/>
              <a:pathLst>
                <a:path w="5440" h="5149" extrusionOk="0">
                  <a:moveTo>
                    <a:pt x="4126" y="0"/>
                  </a:moveTo>
                  <a:cubicBezTo>
                    <a:pt x="2984" y="0"/>
                    <a:pt x="2060" y="924"/>
                    <a:pt x="2060" y="2060"/>
                  </a:cubicBezTo>
                  <a:cubicBezTo>
                    <a:pt x="2060" y="2634"/>
                    <a:pt x="1598" y="3096"/>
                    <a:pt x="1030" y="3096"/>
                  </a:cubicBezTo>
                  <a:cubicBezTo>
                    <a:pt x="463" y="3096"/>
                    <a:pt x="1" y="2634"/>
                    <a:pt x="0" y="2060"/>
                  </a:cubicBezTo>
                  <a:lnTo>
                    <a:pt x="0" y="2060"/>
                  </a:lnTo>
                  <a:cubicBezTo>
                    <a:pt x="1" y="3769"/>
                    <a:pt x="1380" y="5149"/>
                    <a:pt x="3089" y="5149"/>
                  </a:cubicBezTo>
                  <a:cubicBezTo>
                    <a:pt x="4383" y="5149"/>
                    <a:pt x="5433" y="3769"/>
                    <a:pt x="5433" y="2060"/>
                  </a:cubicBezTo>
                  <a:lnTo>
                    <a:pt x="5439" y="2060"/>
                  </a:lnTo>
                  <a:cubicBezTo>
                    <a:pt x="5439" y="924"/>
                    <a:pt x="4852" y="0"/>
                    <a:pt x="4126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5"/>
            <p:cNvSpPr/>
            <p:nvPr/>
          </p:nvSpPr>
          <p:spPr>
            <a:xfrm>
              <a:off x="4174250" y="4044525"/>
              <a:ext cx="156300" cy="131875"/>
            </a:xfrm>
            <a:custGeom>
              <a:avLst/>
              <a:gdLst/>
              <a:ahLst/>
              <a:cxnLst/>
              <a:rect l="l" t="t" r="r" b="b"/>
              <a:pathLst>
                <a:path w="6252" h="5275" extrusionOk="0">
                  <a:moveTo>
                    <a:pt x="3162" y="1"/>
                  </a:moveTo>
                  <a:cubicBezTo>
                    <a:pt x="1452" y="1"/>
                    <a:pt x="73" y="1387"/>
                    <a:pt x="73" y="3090"/>
                  </a:cubicBezTo>
                  <a:cubicBezTo>
                    <a:pt x="0" y="4278"/>
                    <a:pt x="944" y="5274"/>
                    <a:pt x="2132" y="5274"/>
                  </a:cubicBezTo>
                  <a:cubicBezTo>
                    <a:pt x="3314" y="5274"/>
                    <a:pt x="4258" y="4278"/>
                    <a:pt x="4192" y="3090"/>
                  </a:cubicBezTo>
                  <a:cubicBezTo>
                    <a:pt x="4192" y="2522"/>
                    <a:pt x="4654" y="2060"/>
                    <a:pt x="5221" y="2060"/>
                  </a:cubicBezTo>
                  <a:cubicBezTo>
                    <a:pt x="5789" y="2060"/>
                    <a:pt x="6251" y="2522"/>
                    <a:pt x="6251" y="3090"/>
                  </a:cubicBezTo>
                  <a:cubicBezTo>
                    <a:pt x="6251" y="1387"/>
                    <a:pt x="4872" y="1"/>
                    <a:pt x="3162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45"/>
          <p:cNvSpPr txBox="1">
            <a:spLocks noGrp="1"/>
          </p:cNvSpPr>
          <p:nvPr>
            <p:ph type="title"/>
          </p:nvPr>
        </p:nvSpPr>
        <p:spPr>
          <a:xfrm>
            <a:off x="2883226" y="2338238"/>
            <a:ext cx="8457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14" name="Google Shape;814;p45"/>
          <p:cNvSpPr txBox="1">
            <a:spLocks noGrp="1"/>
          </p:cNvSpPr>
          <p:nvPr>
            <p:ph type="title"/>
          </p:nvPr>
        </p:nvSpPr>
        <p:spPr>
          <a:xfrm>
            <a:off x="3898805" y="1235764"/>
            <a:ext cx="8457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15" name="Google Shape;815;p45"/>
          <p:cNvSpPr txBox="1">
            <a:spLocks noGrp="1"/>
          </p:cNvSpPr>
          <p:nvPr>
            <p:ph type="title"/>
          </p:nvPr>
        </p:nvSpPr>
        <p:spPr>
          <a:xfrm>
            <a:off x="4898482" y="2346312"/>
            <a:ext cx="845700" cy="673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16" name="Google Shape;816;p45"/>
          <p:cNvSpPr txBox="1">
            <a:spLocks noGrp="1"/>
          </p:cNvSpPr>
          <p:nvPr>
            <p:ph type="title"/>
          </p:nvPr>
        </p:nvSpPr>
        <p:spPr>
          <a:xfrm>
            <a:off x="3898805" y="3342899"/>
            <a:ext cx="845700" cy="7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19" name="Google Shape;819;p45"/>
          <p:cNvSpPr txBox="1">
            <a:spLocks noGrp="1"/>
          </p:cNvSpPr>
          <p:nvPr>
            <p:ph type="title" idx="4294967295"/>
          </p:nvPr>
        </p:nvSpPr>
        <p:spPr>
          <a:xfrm>
            <a:off x="114020" y="3492686"/>
            <a:ext cx="2453190" cy="79932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chemeClr val="dk2"/>
                </a:solidFill>
              </a:rPr>
              <a:t>  </a:t>
            </a:r>
            <a:r>
              <a:rPr lang="en-US" sz="2000" b="1" i="1" dirty="0">
                <a:solidFill>
                  <a:srgbClr val="212A55"/>
                </a:solidFill>
              </a:rPr>
              <a:t>∆</a:t>
            </a:r>
            <a:r>
              <a:rPr lang="en-US" sz="2000" b="1" dirty="0">
                <a:solidFill>
                  <a:schemeClr val="dk2"/>
                </a:solidFill>
              </a:rPr>
              <a:t>U = U</a:t>
            </a:r>
            <a:r>
              <a:rPr lang="en-US" sz="2000" b="1" baseline="-25000" dirty="0">
                <a:solidFill>
                  <a:schemeClr val="dk2"/>
                </a:solidFill>
              </a:rPr>
              <a:t>2</a:t>
            </a:r>
            <a:r>
              <a:rPr lang="en-US" sz="2000" b="1" dirty="0">
                <a:solidFill>
                  <a:schemeClr val="dk2"/>
                </a:solidFill>
              </a:rPr>
              <a:t> – U</a:t>
            </a:r>
            <a:r>
              <a:rPr lang="en-US" sz="2000" b="1" baseline="-25000" dirty="0">
                <a:solidFill>
                  <a:schemeClr val="dk2"/>
                </a:solidFill>
              </a:rPr>
              <a:t>1</a:t>
            </a:r>
            <a:endParaRPr sz="2000" b="1" dirty="0">
              <a:solidFill>
                <a:schemeClr val="dk2"/>
              </a:solidFill>
            </a:endParaRPr>
          </a:p>
        </p:txBody>
      </p:sp>
      <p:sp>
        <p:nvSpPr>
          <p:cNvPr id="821" name="Google Shape;821;p45"/>
          <p:cNvSpPr txBox="1">
            <a:spLocks noGrp="1"/>
          </p:cNvSpPr>
          <p:nvPr>
            <p:ph type="title" idx="4294967295"/>
          </p:nvPr>
        </p:nvSpPr>
        <p:spPr>
          <a:xfrm>
            <a:off x="6251701" y="1466640"/>
            <a:ext cx="2729176" cy="5014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>
                <a:solidFill>
                  <a:schemeClr val="dk2"/>
                </a:solidFill>
              </a:rPr>
              <a:t>A</a:t>
            </a:r>
            <a:r>
              <a:rPr lang="en-US" sz="2000" b="1" baseline="-25000" dirty="0">
                <a:solidFill>
                  <a:schemeClr val="dk2"/>
                </a:solidFill>
              </a:rPr>
              <a:t>1</a:t>
            </a:r>
            <a:r>
              <a:rPr lang="en-US" sz="2000" b="1" dirty="0">
                <a:solidFill>
                  <a:schemeClr val="dk2"/>
                </a:solidFill>
              </a:rPr>
              <a:t>+ Q</a:t>
            </a:r>
            <a:r>
              <a:rPr lang="en-US" sz="2000" b="1" baseline="-25000" dirty="0">
                <a:solidFill>
                  <a:schemeClr val="dk2"/>
                </a:solidFill>
              </a:rPr>
              <a:t>1 </a:t>
            </a:r>
            <a:r>
              <a:rPr lang="en-US" sz="2000" b="1" dirty="0">
                <a:solidFill>
                  <a:schemeClr val="dk2"/>
                </a:solidFill>
              </a:rPr>
              <a:t>= A</a:t>
            </a:r>
            <a:r>
              <a:rPr lang="en-US" sz="2000" b="1" baseline="-25000" dirty="0">
                <a:solidFill>
                  <a:schemeClr val="dk2"/>
                </a:solidFill>
              </a:rPr>
              <a:t>2</a:t>
            </a:r>
            <a:r>
              <a:rPr lang="en-US" sz="2000" b="1" dirty="0">
                <a:solidFill>
                  <a:schemeClr val="dk2"/>
                </a:solidFill>
              </a:rPr>
              <a:t>+ Q</a:t>
            </a:r>
            <a:r>
              <a:rPr lang="en-US" sz="2000" b="1" baseline="-25000" dirty="0">
                <a:solidFill>
                  <a:schemeClr val="dk2"/>
                </a:solidFill>
              </a:rPr>
              <a:t>2</a:t>
            </a:r>
            <a:r>
              <a:rPr lang="en-US" sz="2000" b="1" dirty="0">
                <a:solidFill>
                  <a:schemeClr val="dk2"/>
                </a:solidFill>
              </a:rPr>
              <a:t>= </a:t>
            </a:r>
            <a:r>
              <a:rPr lang="en-US" sz="2000" b="1" i="1" dirty="0">
                <a:solidFill>
                  <a:srgbClr val="212A55"/>
                </a:solidFill>
              </a:rPr>
              <a:t>∆</a:t>
            </a:r>
            <a:r>
              <a:rPr lang="en-US" sz="2000" b="1" dirty="0">
                <a:solidFill>
                  <a:schemeClr val="dk2"/>
                </a:solidFill>
              </a:rPr>
              <a:t>U </a:t>
            </a:r>
            <a:br>
              <a:rPr lang="en-US" sz="2000" b="1" dirty="0">
                <a:solidFill>
                  <a:schemeClr val="dk2"/>
                </a:solidFill>
              </a:rPr>
            </a:br>
            <a:endParaRPr lang="en-US" sz="2000" b="1" dirty="0"/>
          </a:p>
        </p:txBody>
      </p:sp>
      <p:sp>
        <p:nvSpPr>
          <p:cNvPr id="823" name="Google Shape;823;p45"/>
          <p:cNvSpPr txBox="1">
            <a:spLocks noGrp="1"/>
          </p:cNvSpPr>
          <p:nvPr>
            <p:ph type="title" idx="4294967295"/>
          </p:nvPr>
        </p:nvSpPr>
        <p:spPr>
          <a:xfrm>
            <a:off x="6251701" y="3600949"/>
            <a:ext cx="2163300" cy="6910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rgbClr val="212A55"/>
                </a:solidFill>
              </a:rPr>
              <a:t> </a:t>
            </a:r>
            <a:r>
              <a:rPr lang="en-US" sz="2000" b="1" i="1" dirty="0">
                <a:solidFill>
                  <a:srgbClr val="212A55"/>
                </a:solidFill>
              </a:rPr>
              <a:t>∆</a:t>
            </a:r>
            <a:r>
              <a:rPr lang="en-US" sz="2000" b="1" dirty="0">
                <a:solidFill>
                  <a:schemeClr val="dk2"/>
                </a:solidFill>
              </a:rPr>
              <a:t>U = A+Q</a:t>
            </a:r>
            <a:endParaRPr sz="2000" b="1" dirty="0">
              <a:solidFill>
                <a:schemeClr val="dk2"/>
              </a:solidFill>
            </a:endParaRPr>
          </a:p>
        </p:txBody>
      </p:sp>
      <p:cxnSp>
        <p:nvCxnSpPr>
          <p:cNvPr id="825" name="Google Shape;825;p45"/>
          <p:cNvCxnSpPr/>
          <p:nvPr/>
        </p:nvCxnSpPr>
        <p:spPr>
          <a:xfrm>
            <a:off x="1156275" y="2368746"/>
            <a:ext cx="1573500" cy="295200"/>
          </a:xfrm>
          <a:prstGeom prst="bentConnector3">
            <a:avLst>
              <a:gd name="adj1" fmla="val 197"/>
            </a:avLst>
          </a:prstGeom>
          <a:noFill/>
          <a:ln w="9525" cap="flat" cmpd="sng">
            <a:solidFill>
              <a:srgbClr val="266E5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26" name="Google Shape;826;p45"/>
          <p:cNvCxnSpPr/>
          <p:nvPr/>
        </p:nvCxnSpPr>
        <p:spPr>
          <a:xfrm>
            <a:off x="5769829" y="2697938"/>
            <a:ext cx="1543200" cy="705000"/>
          </a:xfrm>
          <a:prstGeom prst="bentConnector3">
            <a:avLst>
              <a:gd name="adj1" fmla="val 99527"/>
            </a:avLst>
          </a:prstGeom>
          <a:noFill/>
          <a:ln w="9525" cap="flat" cmpd="sng">
            <a:solidFill>
              <a:srgbClr val="266E5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27" name="Google Shape;827;p45"/>
          <p:cNvCxnSpPr/>
          <p:nvPr/>
        </p:nvCxnSpPr>
        <p:spPr>
          <a:xfrm flipH="1">
            <a:off x="2877751" y="3892350"/>
            <a:ext cx="904681" cy="0"/>
          </a:xfrm>
          <a:prstGeom prst="straightConnector1">
            <a:avLst/>
          </a:prstGeom>
          <a:noFill/>
          <a:ln w="9525" cap="flat" cmpd="sng">
            <a:solidFill>
              <a:srgbClr val="266E5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28" name="Google Shape;828;p45"/>
          <p:cNvCxnSpPr/>
          <p:nvPr/>
        </p:nvCxnSpPr>
        <p:spPr>
          <a:xfrm flipH="1">
            <a:off x="5254925" y="1736888"/>
            <a:ext cx="798076" cy="0"/>
          </a:xfrm>
          <a:prstGeom prst="straightConnector1">
            <a:avLst/>
          </a:prstGeom>
          <a:noFill/>
          <a:ln w="9525" cap="flat" cmpd="sng">
            <a:solidFill>
              <a:srgbClr val="266E5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3" name="Google Shape;819;p45">
            <a:extLst>
              <a:ext uri="{FF2B5EF4-FFF2-40B4-BE49-F238E27FC236}">
                <a16:creationId xmlns:a16="http://schemas.microsoft.com/office/drawing/2014/main" id="{740AA71A-11F7-4B4A-AF27-BE227B3E752C}"/>
              </a:ext>
            </a:extLst>
          </p:cNvPr>
          <p:cNvSpPr txBox="1">
            <a:spLocks/>
          </p:cNvSpPr>
          <p:nvPr/>
        </p:nvSpPr>
        <p:spPr>
          <a:xfrm>
            <a:off x="189372" y="1265657"/>
            <a:ext cx="2453190" cy="79932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6E52"/>
              </a:buClr>
              <a:buSzPts val="3000"/>
              <a:buFont typeface="Lakki Reddy"/>
              <a:buNone/>
              <a:defRPr sz="3000" b="0" i="0" u="none" strike="noStrike" cap="none">
                <a:solidFill>
                  <a:srgbClr val="266E52"/>
                </a:solidFill>
                <a:latin typeface="Lakki Reddy"/>
                <a:ea typeface="Lakki Reddy"/>
                <a:cs typeface="Lakki Reddy"/>
                <a:sym typeface="Lakki Redd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A55"/>
              </a:buClr>
              <a:buSzPts val="2800"/>
              <a:buFont typeface="Bebas Neue"/>
              <a:buNone/>
              <a:defRPr sz="2800" b="0" i="0" u="none" strike="noStrike" cap="none">
                <a:solidFill>
                  <a:srgbClr val="212A55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b="1" dirty="0">
                <a:solidFill>
                  <a:schemeClr val="dk2"/>
                </a:solidFill>
              </a:rPr>
              <a:t>  </a:t>
            </a:r>
            <a:r>
              <a:rPr lang="en-US" sz="2000" b="1" dirty="0">
                <a:solidFill>
                  <a:schemeClr val="dk2"/>
                </a:solidFill>
              </a:rPr>
              <a:t>A</a:t>
            </a:r>
            <a:r>
              <a:rPr lang="en-US" sz="2000" b="1" baseline="-25000" dirty="0">
                <a:solidFill>
                  <a:schemeClr val="dk2"/>
                </a:solidFill>
              </a:rPr>
              <a:t>1</a:t>
            </a:r>
            <a:r>
              <a:rPr lang="en-US" sz="2000" b="1" dirty="0">
                <a:solidFill>
                  <a:schemeClr val="dk2"/>
                </a:solidFill>
              </a:rPr>
              <a:t>+ Q</a:t>
            </a:r>
            <a:r>
              <a:rPr lang="en-US" sz="2000" b="1" baseline="-25000" dirty="0">
                <a:solidFill>
                  <a:schemeClr val="dk2"/>
                </a:solidFill>
              </a:rPr>
              <a:t>1 </a:t>
            </a:r>
            <a:r>
              <a:rPr lang="en-US" sz="2000" b="1" dirty="0">
                <a:solidFill>
                  <a:schemeClr val="dk2"/>
                </a:solidFill>
              </a:rPr>
              <a:t>= A</a:t>
            </a:r>
            <a:r>
              <a:rPr lang="en-US" sz="2000" b="1" baseline="-25000" dirty="0">
                <a:solidFill>
                  <a:schemeClr val="dk2"/>
                </a:solidFill>
              </a:rPr>
              <a:t>2</a:t>
            </a:r>
            <a:r>
              <a:rPr lang="en-US" sz="2000" b="1" dirty="0">
                <a:solidFill>
                  <a:schemeClr val="dk2"/>
                </a:solidFill>
              </a:rPr>
              <a:t>+ Q</a:t>
            </a:r>
            <a:r>
              <a:rPr lang="en-US" sz="2000" b="1" baseline="-25000" dirty="0">
                <a:solidFill>
                  <a:schemeClr val="dk2"/>
                </a:solidFill>
              </a:rPr>
              <a:t>2</a:t>
            </a:r>
            <a:endParaRPr lang="en-US" sz="2000" b="1" dirty="0">
              <a:solidFill>
                <a:schemeClr val="dk2"/>
              </a:solidFill>
            </a:endParaRPr>
          </a:p>
          <a:p>
            <a:endParaRPr lang="en-US" sz="2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" grpId="0" animBg="1"/>
      <p:bldP spid="821" grpId="0" animBg="1"/>
      <p:bldP spid="823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/>
          <p:nvPr/>
        </p:nvSpPr>
        <p:spPr>
          <a:xfrm>
            <a:off x="342053" y="631442"/>
            <a:ext cx="1160897" cy="997205"/>
          </a:xfrm>
          <a:custGeom>
            <a:avLst/>
            <a:gdLst/>
            <a:ahLst/>
            <a:cxnLst/>
            <a:rect l="l" t="t" r="r" b="b"/>
            <a:pathLst>
              <a:path w="5955" h="4833" extrusionOk="0">
                <a:moveTo>
                  <a:pt x="2987" y="0"/>
                </a:moveTo>
                <a:cubicBezTo>
                  <a:pt x="2730" y="0"/>
                  <a:pt x="2473" y="22"/>
                  <a:pt x="2218" y="61"/>
                </a:cubicBezTo>
                <a:cubicBezTo>
                  <a:pt x="1750" y="127"/>
                  <a:pt x="1281" y="252"/>
                  <a:pt x="892" y="516"/>
                </a:cubicBezTo>
                <a:cubicBezTo>
                  <a:pt x="364" y="886"/>
                  <a:pt x="34" y="1486"/>
                  <a:pt x="14" y="2133"/>
                </a:cubicBezTo>
                <a:cubicBezTo>
                  <a:pt x="1" y="2325"/>
                  <a:pt x="40" y="2510"/>
                  <a:pt x="126" y="2675"/>
                </a:cubicBezTo>
                <a:cubicBezTo>
                  <a:pt x="245" y="2846"/>
                  <a:pt x="410" y="2978"/>
                  <a:pt x="601" y="3057"/>
                </a:cubicBezTo>
                <a:cubicBezTo>
                  <a:pt x="1090" y="3282"/>
                  <a:pt x="1631" y="3328"/>
                  <a:pt x="2159" y="3361"/>
                </a:cubicBezTo>
                <a:cubicBezTo>
                  <a:pt x="2548" y="3381"/>
                  <a:pt x="2944" y="3414"/>
                  <a:pt x="3334" y="3473"/>
                </a:cubicBezTo>
                <a:cubicBezTo>
                  <a:pt x="3578" y="3506"/>
                  <a:pt x="3816" y="3566"/>
                  <a:pt x="4047" y="3645"/>
                </a:cubicBezTo>
                <a:cubicBezTo>
                  <a:pt x="4179" y="3698"/>
                  <a:pt x="4304" y="3770"/>
                  <a:pt x="4410" y="3869"/>
                </a:cubicBezTo>
                <a:cubicBezTo>
                  <a:pt x="4601" y="4041"/>
                  <a:pt x="4674" y="4305"/>
                  <a:pt x="4601" y="4556"/>
                </a:cubicBezTo>
                <a:cubicBezTo>
                  <a:pt x="4588" y="4602"/>
                  <a:pt x="4542" y="4813"/>
                  <a:pt x="4502" y="4833"/>
                </a:cubicBezTo>
                <a:cubicBezTo>
                  <a:pt x="4865" y="4681"/>
                  <a:pt x="5070" y="4378"/>
                  <a:pt x="5255" y="4048"/>
                </a:cubicBezTo>
                <a:cubicBezTo>
                  <a:pt x="5723" y="3196"/>
                  <a:pt x="5954" y="2120"/>
                  <a:pt x="5492" y="1262"/>
                </a:cubicBezTo>
                <a:cubicBezTo>
                  <a:pt x="5195" y="714"/>
                  <a:pt x="4654" y="331"/>
                  <a:pt x="4060" y="153"/>
                </a:cubicBezTo>
                <a:cubicBezTo>
                  <a:pt x="3712" y="45"/>
                  <a:pt x="3350" y="0"/>
                  <a:pt x="29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35"/>
          <p:cNvSpPr/>
          <p:nvPr/>
        </p:nvSpPr>
        <p:spPr>
          <a:xfrm>
            <a:off x="4778527" y="3011672"/>
            <a:ext cx="1160900" cy="933967"/>
          </a:xfrm>
          <a:custGeom>
            <a:avLst/>
            <a:gdLst/>
            <a:ahLst/>
            <a:cxnLst/>
            <a:rect l="l" t="t" r="r" b="b"/>
            <a:pathLst>
              <a:path w="5684" h="4573" extrusionOk="0">
                <a:moveTo>
                  <a:pt x="2865" y="0"/>
                </a:moveTo>
                <a:cubicBezTo>
                  <a:pt x="2702" y="0"/>
                  <a:pt x="2539" y="13"/>
                  <a:pt x="2376" y="37"/>
                </a:cubicBezTo>
                <a:cubicBezTo>
                  <a:pt x="1591" y="149"/>
                  <a:pt x="779" y="532"/>
                  <a:pt x="337" y="1218"/>
                </a:cubicBezTo>
                <a:cubicBezTo>
                  <a:pt x="53" y="1667"/>
                  <a:pt x="0" y="2116"/>
                  <a:pt x="145" y="2618"/>
                </a:cubicBezTo>
                <a:cubicBezTo>
                  <a:pt x="443" y="3677"/>
                  <a:pt x="1442" y="4573"/>
                  <a:pt x="2568" y="4573"/>
                </a:cubicBezTo>
                <a:cubicBezTo>
                  <a:pt x="2592" y="4573"/>
                  <a:pt x="2616" y="4572"/>
                  <a:pt x="2640" y="4571"/>
                </a:cubicBezTo>
                <a:cubicBezTo>
                  <a:pt x="2753" y="4565"/>
                  <a:pt x="2891" y="4538"/>
                  <a:pt x="2931" y="4433"/>
                </a:cubicBezTo>
                <a:lnTo>
                  <a:pt x="2931" y="4433"/>
                </a:lnTo>
                <a:cubicBezTo>
                  <a:pt x="2925" y="4446"/>
                  <a:pt x="2915" y="4452"/>
                  <a:pt x="2901" y="4452"/>
                </a:cubicBezTo>
                <a:cubicBezTo>
                  <a:pt x="2848" y="4452"/>
                  <a:pt x="2750" y="4369"/>
                  <a:pt x="2739" y="4354"/>
                </a:cubicBezTo>
                <a:cubicBezTo>
                  <a:pt x="2693" y="4274"/>
                  <a:pt x="2673" y="4182"/>
                  <a:pt x="2687" y="4090"/>
                </a:cubicBezTo>
                <a:cubicBezTo>
                  <a:pt x="2706" y="3958"/>
                  <a:pt x="2786" y="3918"/>
                  <a:pt x="2904" y="3892"/>
                </a:cubicBezTo>
                <a:cubicBezTo>
                  <a:pt x="3307" y="3793"/>
                  <a:pt x="3723" y="3779"/>
                  <a:pt x="4132" y="3720"/>
                </a:cubicBezTo>
                <a:cubicBezTo>
                  <a:pt x="4660" y="3641"/>
                  <a:pt x="5168" y="3350"/>
                  <a:pt x="5413" y="2862"/>
                </a:cubicBezTo>
                <a:cubicBezTo>
                  <a:pt x="5683" y="2340"/>
                  <a:pt x="5538" y="1766"/>
                  <a:pt x="5300" y="1265"/>
                </a:cubicBezTo>
                <a:cubicBezTo>
                  <a:pt x="5043" y="730"/>
                  <a:pt x="4614" y="459"/>
                  <a:pt x="4086" y="235"/>
                </a:cubicBezTo>
                <a:cubicBezTo>
                  <a:pt x="3693" y="79"/>
                  <a:pt x="3279" y="0"/>
                  <a:pt x="2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35"/>
          <p:cNvSpPr/>
          <p:nvPr/>
        </p:nvSpPr>
        <p:spPr>
          <a:xfrm>
            <a:off x="342053" y="3005924"/>
            <a:ext cx="1160896" cy="997196"/>
          </a:xfrm>
          <a:custGeom>
            <a:avLst/>
            <a:gdLst/>
            <a:ahLst/>
            <a:cxnLst/>
            <a:rect l="l" t="t" r="r" b="b"/>
            <a:pathLst>
              <a:path w="5466" h="4434" extrusionOk="0">
                <a:moveTo>
                  <a:pt x="2719" y="0"/>
                </a:moveTo>
                <a:cubicBezTo>
                  <a:pt x="2387" y="0"/>
                  <a:pt x="2057" y="40"/>
                  <a:pt x="1743" y="136"/>
                </a:cubicBezTo>
                <a:cubicBezTo>
                  <a:pt x="1195" y="308"/>
                  <a:pt x="693" y="658"/>
                  <a:pt x="429" y="1159"/>
                </a:cubicBezTo>
                <a:cubicBezTo>
                  <a:pt x="0" y="1945"/>
                  <a:pt x="218" y="2928"/>
                  <a:pt x="647" y="3714"/>
                </a:cubicBezTo>
                <a:cubicBezTo>
                  <a:pt x="818" y="4016"/>
                  <a:pt x="1002" y="4292"/>
                  <a:pt x="1336" y="4431"/>
                </a:cubicBezTo>
                <a:lnTo>
                  <a:pt x="1336" y="4431"/>
                </a:lnTo>
                <a:cubicBezTo>
                  <a:pt x="1291" y="4407"/>
                  <a:pt x="1254" y="4221"/>
                  <a:pt x="1241" y="4182"/>
                </a:cubicBezTo>
                <a:cubicBezTo>
                  <a:pt x="1175" y="3951"/>
                  <a:pt x="1241" y="3707"/>
                  <a:pt x="1419" y="3549"/>
                </a:cubicBezTo>
                <a:cubicBezTo>
                  <a:pt x="1518" y="3463"/>
                  <a:pt x="1630" y="3397"/>
                  <a:pt x="1749" y="3351"/>
                </a:cubicBezTo>
                <a:cubicBezTo>
                  <a:pt x="1960" y="3272"/>
                  <a:pt x="2178" y="3219"/>
                  <a:pt x="2403" y="3192"/>
                </a:cubicBezTo>
                <a:cubicBezTo>
                  <a:pt x="2766" y="3140"/>
                  <a:pt x="3122" y="3107"/>
                  <a:pt x="3485" y="3093"/>
                </a:cubicBezTo>
                <a:cubicBezTo>
                  <a:pt x="3974" y="3054"/>
                  <a:pt x="4469" y="3014"/>
                  <a:pt x="4911" y="2809"/>
                </a:cubicBezTo>
                <a:cubicBezTo>
                  <a:pt x="5089" y="2737"/>
                  <a:pt x="5241" y="2618"/>
                  <a:pt x="5353" y="2460"/>
                </a:cubicBezTo>
                <a:cubicBezTo>
                  <a:pt x="5432" y="2308"/>
                  <a:pt x="5465" y="2130"/>
                  <a:pt x="5459" y="1958"/>
                </a:cubicBezTo>
                <a:cubicBezTo>
                  <a:pt x="5432" y="1364"/>
                  <a:pt x="5135" y="816"/>
                  <a:pt x="4647" y="473"/>
                </a:cubicBezTo>
                <a:cubicBezTo>
                  <a:pt x="4290" y="229"/>
                  <a:pt x="3861" y="116"/>
                  <a:pt x="3432" y="57"/>
                </a:cubicBezTo>
                <a:cubicBezTo>
                  <a:pt x="3197" y="21"/>
                  <a:pt x="2958" y="0"/>
                  <a:pt x="2719" y="0"/>
                </a:cubicBezTo>
                <a:close/>
                <a:moveTo>
                  <a:pt x="1336" y="4431"/>
                </a:moveTo>
                <a:lnTo>
                  <a:pt x="1336" y="4431"/>
                </a:lnTo>
                <a:cubicBezTo>
                  <a:pt x="1337" y="4432"/>
                  <a:pt x="1339" y="4433"/>
                  <a:pt x="1340" y="4433"/>
                </a:cubicBezTo>
                <a:cubicBezTo>
                  <a:pt x="1339" y="4433"/>
                  <a:pt x="1337" y="4432"/>
                  <a:pt x="1336" y="443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35"/>
          <p:cNvSpPr/>
          <p:nvPr/>
        </p:nvSpPr>
        <p:spPr>
          <a:xfrm>
            <a:off x="4356251" y="723054"/>
            <a:ext cx="1315632" cy="836652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p35"/>
          <p:cNvSpPr txBox="1">
            <a:spLocks noGrp="1"/>
          </p:cNvSpPr>
          <p:nvPr>
            <p:ph type="ctrTitle" idx="13"/>
          </p:nvPr>
        </p:nvSpPr>
        <p:spPr>
          <a:xfrm>
            <a:off x="1502950" y="972467"/>
            <a:ext cx="23466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GIỚI THIỆU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7" name="Google Shape;267;p35"/>
          <p:cNvSpPr txBox="1">
            <a:spLocks noGrp="1"/>
          </p:cNvSpPr>
          <p:nvPr>
            <p:ph type="ctrTitle" idx="7"/>
          </p:nvPr>
        </p:nvSpPr>
        <p:spPr>
          <a:xfrm>
            <a:off x="5939427" y="3137807"/>
            <a:ext cx="3045829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ÁP DỤNG NGUYÊN LÍ I CHO KHÍ LÍ TƯỞNG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471848" y="538747"/>
            <a:ext cx="1031100" cy="9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69" name="Google Shape;269;p35"/>
          <p:cNvSpPr txBox="1">
            <a:spLocks noGrp="1"/>
          </p:cNvSpPr>
          <p:nvPr>
            <p:ph type="ctrTitle" idx="14"/>
          </p:nvPr>
        </p:nvSpPr>
        <p:spPr>
          <a:xfrm>
            <a:off x="5671882" y="977714"/>
            <a:ext cx="3647574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NỘI NĂNG 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CÁCH BIẾN ĐỔI NỘI NĂNG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0" name="Google Shape;270;p35"/>
          <p:cNvSpPr txBox="1">
            <a:spLocks noGrp="1"/>
          </p:cNvSpPr>
          <p:nvPr>
            <p:ph type="subTitle" idx="1"/>
          </p:nvPr>
        </p:nvSpPr>
        <p:spPr>
          <a:xfrm>
            <a:off x="1406341" y="1400868"/>
            <a:ext cx="3241859" cy="7381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/>
              <a:t>James Prescott Joule 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lí</a:t>
            </a:r>
            <a:r>
              <a:rPr lang="en-US" sz="1800" dirty="0"/>
              <a:t> I </a:t>
            </a:r>
            <a:r>
              <a:rPr lang="en-US" sz="1800" dirty="0" err="1"/>
              <a:t>nhiệt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 </a:t>
            </a:r>
            <a:r>
              <a:rPr lang="en-US" sz="1800" dirty="0" err="1"/>
              <a:t>lực</a:t>
            </a:r>
            <a:r>
              <a:rPr lang="en-US" sz="1800" dirty="0"/>
              <a:t> </a:t>
            </a:r>
            <a:r>
              <a:rPr lang="en-US" sz="1800" dirty="0" err="1"/>
              <a:t>học</a:t>
            </a:r>
            <a:r>
              <a:rPr lang="en-US" sz="1800" dirty="0"/>
              <a:t> </a:t>
            </a:r>
            <a:endParaRPr sz="1800" dirty="0"/>
          </a:p>
        </p:txBody>
      </p:sp>
      <p:sp>
        <p:nvSpPr>
          <p:cNvPr id="271" name="Google Shape;271;p35"/>
          <p:cNvSpPr txBox="1">
            <a:spLocks noGrp="1"/>
          </p:cNvSpPr>
          <p:nvPr>
            <p:ph type="subTitle" idx="2"/>
          </p:nvPr>
        </p:nvSpPr>
        <p:spPr>
          <a:xfrm>
            <a:off x="5547675" y="1535947"/>
            <a:ext cx="3886289" cy="7419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Nội</a:t>
            </a:r>
            <a:r>
              <a:rPr lang="en-US" sz="1800" dirty="0"/>
              <a:t> </a:t>
            </a:r>
            <a:r>
              <a:rPr lang="en-US" sz="1800" dirty="0" err="1"/>
              <a:t>năng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 ?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thế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biến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 </a:t>
            </a:r>
            <a:r>
              <a:rPr lang="en-US" sz="1800" dirty="0" err="1"/>
              <a:t>năng</a:t>
            </a:r>
            <a:r>
              <a:rPr lang="en-US" sz="1800" dirty="0"/>
              <a:t> </a:t>
            </a:r>
            <a:endParaRPr sz="1800" dirty="0"/>
          </a:p>
        </p:txBody>
      </p:sp>
      <p:sp>
        <p:nvSpPr>
          <p:cNvPr id="272" name="Google Shape;272;p35"/>
          <p:cNvSpPr txBox="1">
            <a:spLocks noGrp="1"/>
          </p:cNvSpPr>
          <p:nvPr>
            <p:ph type="title" idx="3"/>
          </p:nvPr>
        </p:nvSpPr>
        <p:spPr>
          <a:xfrm>
            <a:off x="4516575" y="631442"/>
            <a:ext cx="1031100" cy="9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</a:t>
            </a:r>
            <a:r>
              <a:rPr lang="en-US" dirty="0">
                <a:solidFill>
                  <a:schemeClr val="lt1"/>
                </a:solidFill>
              </a:rPr>
              <a:t>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3" name="Google Shape;273;p35"/>
          <p:cNvSpPr txBox="1">
            <a:spLocks noGrp="1"/>
          </p:cNvSpPr>
          <p:nvPr>
            <p:ph type="ctrTitle" idx="4"/>
          </p:nvPr>
        </p:nvSpPr>
        <p:spPr>
          <a:xfrm>
            <a:off x="1502948" y="3137807"/>
            <a:ext cx="3145251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NGUYÊN LÍ I NHIỆT ĐỘNG LỰC HỌC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4" name="Google Shape;274;p35"/>
          <p:cNvSpPr txBox="1">
            <a:spLocks noGrp="1"/>
          </p:cNvSpPr>
          <p:nvPr>
            <p:ph type="subTitle" idx="5"/>
          </p:nvPr>
        </p:nvSpPr>
        <p:spPr>
          <a:xfrm>
            <a:off x="1502950" y="3987813"/>
            <a:ext cx="2770021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endParaRPr lang="en-US" sz="1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endParaRPr lang="en-US" sz="1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endParaRPr sz="1800" dirty="0"/>
          </a:p>
        </p:txBody>
      </p:sp>
      <p:sp>
        <p:nvSpPr>
          <p:cNvPr id="275" name="Google Shape;275;p35"/>
          <p:cNvSpPr txBox="1">
            <a:spLocks noGrp="1"/>
          </p:cNvSpPr>
          <p:nvPr>
            <p:ph type="title" idx="6"/>
          </p:nvPr>
        </p:nvSpPr>
        <p:spPr>
          <a:xfrm>
            <a:off x="471850" y="2811693"/>
            <a:ext cx="1031100" cy="9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</a:t>
            </a:r>
            <a:r>
              <a:rPr lang="en-US" dirty="0">
                <a:solidFill>
                  <a:schemeClr val="lt1"/>
                </a:solidFill>
              </a:rPr>
              <a:t>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6" name="Google Shape;276;p35"/>
          <p:cNvSpPr txBox="1">
            <a:spLocks noGrp="1"/>
          </p:cNvSpPr>
          <p:nvPr>
            <p:ph type="subTitle" idx="8"/>
          </p:nvPr>
        </p:nvSpPr>
        <p:spPr>
          <a:xfrm>
            <a:off x="5939427" y="388512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Ví</a:t>
            </a:r>
            <a:r>
              <a:rPr lang="en-US" sz="1800" dirty="0"/>
              <a:t> </a:t>
            </a:r>
            <a:r>
              <a:rPr lang="en-US" sz="1800" dirty="0" err="1"/>
              <a:t>dụ</a:t>
            </a:r>
            <a:r>
              <a:rPr lang="en-US" sz="1800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đồ</a:t>
            </a:r>
            <a:r>
              <a:rPr lang="en-US" sz="1800" dirty="0"/>
              <a:t> </a:t>
            </a:r>
            <a:endParaRPr sz="1800" dirty="0"/>
          </a:p>
        </p:txBody>
      </p:sp>
      <p:sp>
        <p:nvSpPr>
          <p:cNvPr id="277" name="Google Shape;277;p35"/>
          <p:cNvSpPr txBox="1">
            <a:spLocks noGrp="1"/>
          </p:cNvSpPr>
          <p:nvPr>
            <p:ph type="title" idx="9"/>
          </p:nvPr>
        </p:nvSpPr>
        <p:spPr>
          <a:xfrm>
            <a:off x="4865125" y="2897483"/>
            <a:ext cx="1031100" cy="9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8" name="Google Shape;278;p35"/>
          <p:cNvSpPr txBox="1">
            <a:spLocks noGrp="1"/>
          </p:cNvSpPr>
          <p:nvPr>
            <p:ph type="title" idx="15"/>
          </p:nvPr>
        </p:nvSpPr>
        <p:spPr>
          <a:xfrm>
            <a:off x="1525860" y="71798"/>
            <a:ext cx="6244680" cy="5727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latin typeface="Roboto" panose="02000000000000000000" pitchFamily="2" charset="0"/>
                <a:ea typeface="Roboto" panose="02000000000000000000" pitchFamily="2" charset="0"/>
              </a:rPr>
              <a:t>NỘI DUNG BÀI HỌC</a:t>
            </a:r>
            <a:endParaRPr sz="3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/>
      <p:bldP spid="267" grpId="0"/>
      <p:bldP spid="269" grpId="0"/>
      <p:bldP spid="271" grpId="0" build="p"/>
      <p:bldP spid="273" grpId="0"/>
      <p:bldP spid="274" grpId="0" build="p"/>
      <p:bldP spid="27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086" y="769020"/>
            <a:ext cx="4645839" cy="76004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000" b="1" i="1" dirty="0">
                <a:latin typeface="Roboto" panose="02000000000000000000" pitchFamily="2" charset="0"/>
                <a:ea typeface="Roboto" panose="02000000000000000000" pitchFamily="2" charset="0"/>
              </a:rPr>
              <a:t>∆</a:t>
            </a: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U = Q + 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79691" y="1632933"/>
            <a:ext cx="640360" cy="2738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57709" y="1994304"/>
            <a:ext cx="221523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Toả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Q&lt;0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Q&gt;0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506766" y="1632933"/>
            <a:ext cx="606254" cy="2738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346345" y="1982134"/>
            <a:ext cx="254998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A&lt;0</a:t>
            </a:r>
          </a:p>
          <a:p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A&gt;0</a:t>
            </a:r>
          </a:p>
        </p:txBody>
      </p:sp>
      <p:grpSp>
        <p:nvGrpSpPr>
          <p:cNvPr id="22" name="Google Shape;1250;p62"/>
          <p:cNvGrpSpPr/>
          <p:nvPr/>
        </p:nvGrpSpPr>
        <p:grpSpPr>
          <a:xfrm flipH="1">
            <a:off x="6822925" y="1703015"/>
            <a:ext cx="2370284" cy="3283554"/>
            <a:chOff x="2723427" y="1974381"/>
            <a:chExt cx="1743331" cy="2629491"/>
          </a:xfrm>
        </p:grpSpPr>
        <p:grpSp>
          <p:nvGrpSpPr>
            <p:cNvPr id="23" name="Google Shape;1251;p62"/>
            <p:cNvGrpSpPr/>
            <p:nvPr/>
          </p:nvGrpSpPr>
          <p:grpSpPr>
            <a:xfrm>
              <a:off x="2723427" y="1974381"/>
              <a:ext cx="1743331" cy="2629491"/>
              <a:chOff x="2828675" y="3952100"/>
              <a:chExt cx="608875" cy="918375"/>
            </a:xfrm>
          </p:grpSpPr>
          <p:sp>
            <p:nvSpPr>
              <p:cNvPr id="25" name="Google Shape;1252;p62"/>
              <p:cNvSpPr/>
              <p:nvPr/>
            </p:nvSpPr>
            <p:spPr>
              <a:xfrm>
                <a:off x="2828675" y="4461625"/>
                <a:ext cx="608875" cy="408700"/>
              </a:xfrm>
              <a:custGeom>
                <a:avLst/>
                <a:gdLst/>
                <a:ahLst/>
                <a:cxnLst/>
                <a:rect l="l" t="t" r="r" b="b"/>
                <a:pathLst>
                  <a:path w="24355" h="16348" extrusionOk="0">
                    <a:moveTo>
                      <a:pt x="13984" y="0"/>
                    </a:moveTo>
                    <a:lnTo>
                      <a:pt x="10617" y="725"/>
                    </a:lnTo>
                    <a:cubicBezTo>
                      <a:pt x="10814" y="2113"/>
                      <a:pt x="10973" y="3686"/>
                      <a:pt x="10113" y="4792"/>
                    </a:cubicBezTo>
                    <a:cubicBezTo>
                      <a:pt x="9646" y="5382"/>
                      <a:pt x="8934" y="5751"/>
                      <a:pt x="8233" y="6033"/>
                    </a:cubicBezTo>
                    <a:cubicBezTo>
                      <a:pt x="7054" y="6525"/>
                      <a:pt x="5800" y="6869"/>
                      <a:pt x="4670" y="7471"/>
                    </a:cubicBezTo>
                    <a:cubicBezTo>
                      <a:pt x="1856" y="8958"/>
                      <a:pt x="1" y="12079"/>
                      <a:pt x="50" y="15261"/>
                    </a:cubicBezTo>
                    <a:cubicBezTo>
                      <a:pt x="1414" y="15814"/>
                      <a:pt x="2888" y="16035"/>
                      <a:pt x="4363" y="16170"/>
                    </a:cubicBezTo>
                    <a:cubicBezTo>
                      <a:pt x="5804" y="16305"/>
                      <a:pt x="7257" y="16347"/>
                      <a:pt x="8710" y="16347"/>
                    </a:cubicBezTo>
                    <a:cubicBezTo>
                      <a:pt x="10316" y="16347"/>
                      <a:pt x="11923" y="16295"/>
                      <a:pt x="13517" y="16256"/>
                    </a:cubicBezTo>
                    <a:cubicBezTo>
                      <a:pt x="16097" y="16195"/>
                      <a:pt x="18653" y="15716"/>
                      <a:pt x="21074" y="14843"/>
                    </a:cubicBezTo>
                    <a:cubicBezTo>
                      <a:pt x="22032" y="14487"/>
                      <a:pt x="22929" y="13971"/>
                      <a:pt x="23703" y="13295"/>
                    </a:cubicBezTo>
                    <a:cubicBezTo>
                      <a:pt x="24084" y="12963"/>
                      <a:pt x="24354" y="12791"/>
                      <a:pt x="24244" y="12287"/>
                    </a:cubicBezTo>
                    <a:cubicBezTo>
                      <a:pt x="24133" y="11821"/>
                      <a:pt x="23900" y="11354"/>
                      <a:pt x="23777" y="10862"/>
                    </a:cubicBezTo>
                    <a:cubicBezTo>
                      <a:pt x="23261" y="8847"/>
                      <a:pt x="22155" y="7028"/>
                      <a:pt x="20607" y="5628"/>
                    </a:cubicBezTo>
                    <a:cubicBezTo>
                      <a:pt x="19673" y="4792"/>
                      <a:pt x="18457" y="4694"/>
                      <a:pt x="17215" y="4645"/>
                    </a:cubicBezTo>
                    <a:cubicBezTo>
                      <a:pt x="16343" y="4620"/>
                      <a:pt x="15163" y="4571"/>
                      <a:pt x="14647" y="3723"/>
                    </a:cubicBezTo>
                    <a:cubicBezTo>
                      <a:pt x="14070" y="2802"/>
                      <a:pt x="14082" y="1057"/>
                      <a:pt x="13984" y="0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53;p62"/>
              <p:cNvSpPr/>
              <p:nvPr/>
            </p:nvSpPr>
            <p:spPr>
              <a:xfrm>
                <a:off x="2828675" y="4567900"/>
                <a:ext cx="608875" cy="302425"/>
              </a:xfrm>
              <a:custGeom>
                <a:avLst/>
                <a:gdLst/>
                <a:ahLst/>
                <a:cxnLst/>
                <a:rect l="l" t="t" r="r" b="b"/>
                <a:pathLst>
                  <a:path w="24355" h="12097" extrusionOk="0">
                    <a:moveTo>
                      <a:pt x="15200" y="0"/>
                    </a:moveTo>
                    <a:cubicBezTo>
                      <a:pt x="14392" y="475"/>
                      <a:pt x="13481" y="713"/>
                      <a:pt x="12570" y="713"/>
                    </a:cubicBezTo>
                    <a:cubicBezTo>
                      <a:pt x="11806" y="713"/>
                      <a:pt x="11041" y="546"/>
                      <a:pt x="10335" y="209"/>
                    </a:cubicBezTo>
                    <a:cubicBezTo>
                      <a:pt x="10261" y="320"/>
                      <a:pt x="10187" y="431"/>
                      <a:pt x="10113" y="541"/>
                    </a:cubicBezTo>
                    <a:cubicBezTo>
                      <a:pt x="9646" y="1131"/>
                      <a:pt x="8934" y="1500"/>
                      <a:pt x="8233" y="1782"/>
                    </a:cubicBezTo>
                    <a:cubicBezTo>
                      <a:pt x="7054" y="2274"/>
                      <a:pt x="5800" y="2618"/>
                      <a:pt x="4658" y="3220"/>
                    </a:cubicBezTo>
                    <a:cubicBezTo>
                      <a:pt x="1856" y="4707"/>
                      <a:pt x="1" y="7828"/>
                      <a:pt x="50" y="11010"/>
                    </a:cubicBezTo>
                    <a:cubicBezTo>
                      <a:pt x="1414" y="11563"/>
                      <a:pt x="2888" y="11784"/>
                      <a:pt x="4363" y="11919"/>
                    </a:cubicBezTo>
                    <a:cubicBezTo>
                      <a:pt x="5804" y="12054"/>
                      <a:pt x="7257" y="12096"/>
                      <a:pt x="8710" y="12096"/>
                    </a:cubicBezTo>
                    <a:cubicBezTo>
                      <a:pt x="10316" y="12096"/>
                      <a:pt x="11923" y="12044"/>
                      <a:pt x="13517" y="12005"/>
                    </a:cubicBezTo>
                    <a:cubicBezTo>
                      <a:pt x="16097" y="11944"/>
                      <a:pt x="18653" y="11465"/>
                      <a:pt x="21074" y="10592"/>
                    </a:cubicBezTo>
                    <a:cubicBezTo>
                      <a:pt x="22032" y="10236"/>
                      <a:pt x="22929" y="9720"/>
                      <a:pt x="23703" y="9044"/>
                    </a:cubicBezTo>
                    <a:cubicBezTo>
                      <a:pt x="24084" y="8712"/>
                      <a:pt x="24354" y="8540"/>
                      <a:pt x="24244" y="8036"/>
                    </a:cubicBezTo>
                    <a:cubicBezTo>
                      <a:pt x="24133" y="7570"/>
                      <a:pt x="23900" y="7103"/>
                      <a:pt x="23777" y="6611"/>
                    </a:cubicBezTo>
                    <a:cubicBezTo>
                      <a:pt x="23261" y="4596"/>
                      <a:pt x="22155" y="2777"/>
                      <a:pt x="20607" y="1377"/>
                    </a:cubicBezTo>
                    <a:cubicBezTo>
                      <a:pt x="19673" y="541"/>
                      <a:pt x="18457" y="443"/>
                      <a:pt x="17215" y="394"/>
                    </a:cubicBezTo>
                    <a:cubicBezTo>
                      <a:pt x="16589" y="369"/>
                      <a:pt x="15790" y="345"/>
                      <a:pt x="15200" y="0"/>
                    </a:cubicBezTo>
                    <a:close/>
                  </a:path>
                </a:pathLst>
              </a:custGeom>
              <a:solidFill>
                <a:srgbClr val="266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4;p62"/>
              <p:cNvSpPr/>
              <p:nvPr/>
            </p:nvSpPr>
            <p:spPr>
              <a:xfrm>
                <a:off x="2856025" y="4629950"/>
                <a:ext cx="548050" cy="131225"/>
              </a:xfrm>
              <a:custGeom>
                <a:avLst/>
                <a:gdLst/>
                <a:ahLst/>
                <a:cxnLst/>
                <a:rect l="l" t="t" r="r" b="b"/>
                <a:pathLst>
                  <a:path w="21922" h="5249" extrusionOk="0">
                    <a:moveTo>
                      <a:pt x="20582" y="1"/>
                    </a:moveTo>
                    <a:cubicBezTo>
                      <a:pt x="20484" y="74"/>
                      <a:pt x="20385" y="148"/>
                      <a:pt x="20287" y="209"/>
                    </a:cubicBezTo>
                    <a:cubicBezTo>
                      <a:pt x="17829" y="1684"/>
                      <a:pt x="15065" y="2139"/>
                      <a:pt x="12251" y="2372"/>
                    </a:cubicBezTo>
                    <a:cubicBezTo>
                      <a:pt x="11165" y="2467"/>
                      <a:pt x="10076" y="2513"/>
                      <a:pt x="8986" y="2513"/>
                    </a:cubicBezTo>
                    <a:cubicBezTo>
                      <a:pt x="7105" y="2513"/>
                      <a:pt x="5222" y="2374"/>
                      <a:pt x="3355" y="2102"/>
                    </a:cubicBezTo>
                    <a:cubicBezTo>
                      <a:pt x="2888" y="2040"/>
                      <a:pt x="2421" y="1954"/>
                      <a:pt x="1954" y="1868"/>
                    </a:cubicBezTo>
                    <a:cubicBezTo>
                      <a:pt x="1155" y="2569"/>
                      <a:pt x="504" y="3404"/>
                      <a:pt x="0" y="4338"/>
                    </a:cubicBezTo>
                    <a:cubicBezTo>
                      <a:pt x="2495" y="4916"/>
                      <a:pt x="5051" y="5210"/>
                      <a:pt x="7619" y="5247"/>
                    </a:cubicBezTo>
                    <a:cubicBezTo>
                      <a:pt x="7735" y="5248"/>
                      <a:pt x="7851" y="5249"/>
                      <a:pt x="7967" y="5249"/>
                    </a:cubicBezTo>
                    <a:cubicBezTo>
                      <a:pt x="11549" y="5249"/>
                      <a:pt x="15116" y="4702"/>
                      <a:pt x="18591" y="3797"/>
                    </a:cubicBezTo>
                    <a:cubicBezTo>
                      <a:pt x="19820" y="3466"/>
                      <a:pt x="21122" y="3023"/>
                      <a:pt x="21921" y="2065"/>
                    </a:cubicBezTo>
                    <a:cubicBezTo>
                      <a:pt x="21553" y="1328"/>
                      <a:pt x="21098" y="639"/>
                      <a:pt x="20582" y="1"/>
                    </a:cubicBez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5;p62"/>
              <p:cNvSpPr/>
              <p:nvPr/>
            </p:nvSpPr>
            <p:spPr>
              <a:xfrm>
                <a:off x="2926375" y="4576800"/>
                <a:ext cx="422400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16896" h="3553" extrusionOk="0">
                    <a:moveTo>
                      <a:pt x="12583" y="1"/>
                    </a:moveTo>
                    <a:cubicBezTo>
                      <a:pt x="11145" y="345"/>
                      <a:pt x="9695" y="578"/>
                      <a:pt x="8220" y="677"/>
                    </a:cubicBezTo>
                    <a:cubicBezTo>
                      <a:pt x="7324" y="750"/>
                      <a:pt x="6427" y="787"/>
                      <a:pt x="5542" y="799"/>
                    </a:cubicBezTo>
                    <a:cubicBezTo>
                      <a:pt x="5161" y="1058"/>
                      <a:pt x="4755" y="1266"/>
                      <a:pt x="4325" y="1438"/>
                    </a:cubicBezTo>
                    <a:cubicBezTo>
                      <a:pt x="3146" y="1930"/>
                      <a:pt x="1892" y="2274"/>
                      <a:pt x="762" y="2876"/>
                    </a:cubicBezTo>
                    <a:cubicBezTo>
                      <a:pt x="492" y="3011"/>
                      <a:pt x="246" y="3159"/>
                      <a:pt x="0" y="3331"/>
                    </a:cubicBezTo>
                    <a:cubicBezTo>
                      <a:pt x="1192" y="3466"/>
                      <a:pt x="2384" y="3540"/>
                      <a:pt x="3588" y="3552"/>
                    </a:cubicBezTo>
                    <a:cubicBezTo>
                      <a:pt x="3669" y="3552"/>
                      <a:pt x="3749" y="3553"/>
                      <a:pt x="3830" y="3553"/>
                    </a:cubicBezTo>
                    <a:cubicBezTo>
                      <a:pt x="7447" y="3553"/>
                      <a:pt x="11051" y="3015"/>
                      <a:pt x="14549" y="2102"/>
                    </a:cubicBezTo>
                    <a:cubicBezTo>
                      <a:pt x="15359" y="1881"/>
                      <a:pt x="16183" y="1623"/>
                      <a:pt x="16895" y="1205"/>
                    </a:cubicBezTo>
                    <a:cubicBezTo>
                      <a:pt x="16834" y="1144"/>
                      <a:pt x="16773" y="1094"/>
                      <a:pt x="16699" y="1033"/>
                    </a:cubicBezTo>
                    <a:cubicBezTo>
                      <a:pt x="15765" y="197"/>
                      <a:pt x="14549" y="99"/>
                      <a:pt x="13307" y="50"/>
                    </a:cubicBezTo>
                    <a:cubicBezTo>
                      <a:pt x="13086" y="38"/>
                      <a:pt x="12841" y="25"/>
                      <a:pt x="12583" y="1"/>
                    </a:cubicBez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6;p62"/>
              <p:cNvSpPr/>
              <p:nvPr/>
            </p:nvSpPr>
            <p:spPr>
              <a:xfrm>
                <a:off x="3068900" y="4559300"/>
                <a:ext cx="1536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365" extrusionOk="0">
                    <a:moveTo>
                      <a:pt x="5112" y="0"/>
                    </a:moveTo>
                    <a:cubicBezTo>
                      <a:pt x="4479" y="582"/>
                      <a:pt x="3666" y="878"/>
                      <a:pt x="2849" y="878"/>
                    </a:cubicBezTo>
                    <a:cubicBezTo>
                      <a:pt x="2113" y="878"/>
                      <a:pt x="1374" y="637"/>
                      <a:pt x="762" y="148"/>
                    </a:cubicBezTo>
                    <a:lnTo>
                      <a:pt x="652" y="308"/>
                    </a:lnTo>
                    <a:lnTo>
                      <a:pt x="1" y="1377"/>
                    </a:lnTo>
                    <a:cubicBezTo>
                      <a:pt x="345" y="1880"/>
                      <a:pt x="934" y="2188"/>
                      <a:pt x="1524" y="2298"/>
                    </a:cubicBezTo>
                    <a:cubicBezTo>
                      <a:pt x="1804" y="2343"/>
                      <a:pt x="2085" y="2365"/>
                      <a:pt x="2364" y="2365"/>
                    </a:cubicBezTo>
                    <a:cubicBezTo>
                      <a:pt x="2696" y="2365"/>
                      <a:pt x="3028" y="2334"/>
                      <a:pt x="3355" y="2274"/>
                    </a:cubicBezTo>
                    <a:cubicBezTo>
                      <a:pt x="3736" y="2237"/>
                      <a:pt x="4129" y="2151"/>
                      <a:pt x="4498" y="2028"/>
                    </a:cubicBezTo>
                    <a:cubicBezTo>
                      <a:pt x="5112" y="1794"/>
                      <a:pt x="5653" y="1377"/>
                      <a:pt x="6034" y="824"/>
                    </a:cubicBezTo>
                    <a:cubicBezTo>
                      <a:pt x="6083" y="738"/>
                      <a:pt x="6144" y="627"/>
                      <a:pt x="6083" y="541"/>
                    </a:cubicBezTo>
                    <a:cubicBezTo>
                      <a:pt x="6058" y="504"/>
                      <a:pt x="6021" y="480"/>
                      <a:pt x="5985" y="455"/>
                    </a:cubicBezTo>
                    <a:lnTo>
                      <a:pt x="51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7;p62"/>
              <p:cNvSpPr/>
              <p:nvPr/>
            </p:nvSpPr>
            <p:spPr>
              <a:xfrm>
                <a:off x="3095325" y="4481575"/>
                <a:ext cx="8725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2668" extrusionOk="0">
                    <a:moveTo>
                      <a:pt x="3379" y="1"/>
                    </a:moveTo>
                    <a:cubicBezTo>
                      <a:pt x="3207" y="74"/>
                      <a:pt x="3023" y="124"/>
                      <a:pt x="2839" y="148"/>
                    </a:cubicBezTo>
                    <a:cubicBezTo>
                      <a:pt x="2040" y="264"/>
                      <a:pt x="1223" y="325"/>
                      <a:pt x="411" y="325"/>
                    </a:cubicBezTo>
                    <a:cubicBezTo>
                      <a:pt x="274" y="325"/>
                      <a:pt x="137" y="324"/>
                      <a:pt x="0" y="320"/>
                    </a:cubicBezTo>
                    <a:lnTo>
                      <a:pt x="0" y="320"/>
                    </a:lnTo>
                    <a:cubicBezTo>
                      <a:pt x="111" y="1107"/>
                      <a:pt x="172" y="1918"/>
                      <a:pt x="25" y="2667"/>
                    </a:cubicBezTo>
                    <a:cubicBezTo>
                      <a:pt x="1290" y="2569"/>
                      <a:pt x="2495" y="2102"/>
                      <a:pt x="3490" y="1315"/>
                    </a:cubicBezTo>
                    <a:cubicBezTo>
                      <a:pt x="3428" y="873"/>
                      <a:pt x="3404" y="418"/>
                      <a:pt x="33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8;p62"/>
              <p:cNvSpPr/>
              <p:nvPr/>
            </p:nvSpPr>
            <p:spPr>
              <a:xfrm>
                <a:off x="2862175" y="3952100"/>
                <a:ext cx="542200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1688" h="17938" extrusionOk="0">
                    <a:moveTo>
                      <a:pt x="14183" y="1"/>
                    </a:moveTo>
                    <a:cubicBezTo>
                      <a:pt x="13617" y="1"/>
                      <a:pt x="13061" y="98"/>
                      <a:pt x="12533" y="328"/>
                    </a:cubicBezTo>
                    <a:cubicBezTo>
                      <a:pt x="11956" y="586"/>
                      <a:pt x="11415" y="991"/>
                      <a:pt x="10788" y="1028"/>
                    </a:cubicBezTo>
                    <a:cubicBezTo>
                      <a:pt x="10750" y="1031"/>
                      <a:pt x="10711" y="1032"/>
                      <a:pt x="10673" y="1032"/>
                    </a:cubicBezTo>
                    <a:cubicBezTo>
                      <a:pt x="10031" y="1032"/>
                      <a:pt x="9449" y="659"/>
                      <a:pt x="8835" y="439"/>
                    </a:cubicBezTo>
                    <a:cubicBezTo>
                      <a:pt x="8372" y="270"/>
                      <a:pt x="7891" y="188"/>
                      <a:pt x="7413" y="188"/>
                    </a:cubicBezTo>
                    <a:cubicBezTo>
                      <a:pt x="6492" y="188"/>
                      <a:pt x="5581" y="491"/>
                      <a:pt x="4829" y="1065"/>
                    </a:cubicBezTo>
                    <a:cubicBezTo>
                      <a:pt x="3674" y="1987"/>
                      <a:pt x="3097" y="3461"/>
                      <a:pt x="2814" y="4923"/>
                    </a:cubicBezTo>
                    <a:cubicBezTo>
                      <a:pt x="2716" y="5476"/>
                      <a:pt x="2630" y="6275"/>
                      <a:pt x="2200" y="6705"/>
                    </a:cubicBezTo>
                    <a:cubicBezTo>
                      <a:pt x="1782" y="7098"/>
                      <a:pt x="1192" y="7160"/>
                      <a:pt x="774" y="7627"/>
                    </a:cubicBezTo>
                    <a:cubicBezTo>
                      <a:pt x="98" y="8413"/>
                      <a:pt x="0" y="9752"/>
                      <a:pt x="578" y="10625"/>
                    </a:cubicBezTo>
                    <a:cubicBezTo>
                      <a:pt x="909" y="11129"/>
                      <a:pt x="1401" y="11497"/>
                      <a:pt x="1856" y="11903"/>
                    </a:cubicBezTo>
                    <a:cubicBezTo>
                      <a:pt x="1978" y="12001"/>
                      <a:pt x="2089" y="12124"/>
                      <a:pt x="2163" y="12271"/>
                    </a:cubicBezTo>
                    <a:cubicBezTo>
                      <a:pt x="2384" y="12800"/>
                      <a:pt x="2052" y="13783"/>
                      <a:pt x="2064" y="14360"/>
                    </a:cubicBezTo>
                    <a:cubicBezTo>
                      <a:pt x="2077" y="15085"/>
                      <a:pt x="2187" y="15822"/>
                      <a:pt x="2556" y="16461"/>
                    </a:cubicBezTo>
                    <a:cubicBezTo>
                      <a:pt x="3097" y="17401"/>
                      <a:pt x="4092" y="17938"/>
                      <a:pt x="5121" y="17938"/>
                    </a:cubicBezTo>
                    <a:cubicBezTo>
                      <a:pt x="5518" y="17938"/>
                      <a:pt x="5920" y="17858"/>
                      <a:pt x="6304" y="17690"/>
                    </a:cubicBezTo>
                    <a:lnTo>
                      <a:pt x="15851" y="14778"/>
                    </a:lnTo>
                    <a:cubicBezTo>
                      <a:pt x="16303" y="15157"/>
                      <a:pt x="16862" y="15308"/>
                      <a:pt x="17449" y="15308"/>
                    </a:cubicBezTo>
                    <a:cubicBezTo>
                      <a:pt x="18041" y="15308"/>
                      <a:pt x="18662" y="15154"/>
                      <a:pt x="19230" y="14925"/>
                    </a:cubicBezTo>
                    <a:cubicBezTo>
                      <a:pt x="20348" y="14471"/>
                      <a:pt x="21429" y="13611"/>
                      <a:pt x="21577" y="12419"/>
                    </a:cubicBezTo>
                    <a:cubicBezTo>
                      <a:pt x="21687" y="11497"/>
                      <a:pt x="21196" y="10711"/>
                      <a:pt x="20827" y="9912"/>
                    </a:cubicBezTo>
                    <a:cubicBezTo>
                      <a:pt x="20496" y="9199"/>
                      <a:pt x="20078" y="8929"/>
                      <a:pt x="20790" y="8315"/>
                    </a:cubicBezTo>
                    <a:cubicBezTo>
                      <a:pt x="21282" y="7885"/>
                      <a:pt x="21429" y="7197"/>
                      <a:pt x="21479" y="6545"/>
                    </a:cubicBezTo>
                    <a:cubicBezTo>
                      <a:pt x="21540" y="5759"/>
                      <a:pt x="21528" y="4948"/>
                      <a:pt x="21257" y="4198"/>
                    </a:cubicBezTo>
                    <a:cubicBezTo>
                      <a:pt x="20692" y="2650"/>
                      <a:pt x="19181" y="1655"/>
                      <a:pt x="17694" y="942"/>
                    </a:cubicBezTo>
                    <a:cubicBezTo>
                      <a:pt x="16596" y="427"/>
                      <a:pt x="15368" y="1"/>
                      <a:pt x="14183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1259;p62"/>
              <p:cNvSpPr/>
              <p:nvPr/>
            </p:nvSpPr>
            <p:spPr>
              <a:xfrm>
                <a:off x="2895350" y="4080050"/>
                <a:ext cx="384300" cy="416425"/>
              </a:xfrm>
              <a:custGeom>
                <a:avLst/>
                <a:gdLst/>
                <a:ahLst/>
                <a:cxnLst/>
                <a:rect l="l" t="t" r="r" b="b"/>
                <a:pathLst>
                  <a:path w="15372" h="16657" extrusionOk="0">
                    <a:moveTo>
                      <a:pt x="8872" y="0"/>
                    </a:moveTo>
                    <a:cubicBezTo>
                      <a:pt x="7955" y="0"/>
                      <a:pt x="7034" y="164"/>
                      <a:pt x="6119" y="506"/>
                    </a:cubicBezTo>
                    <a:cubicBezTo>
                      <a:pt x="4116" y="1268"/>
                      <a:pt x="2679" y="3516"/>
                      <a:pt x="2679" y="5630"/>
                    </a:cubicBezTo>
                    <a:lnTo>
                      <a:pt x="2826" y="6035"/>
                    </a:lnTo>
                    <a:cubicBezTo>
                      <a:pt x="2569" y="5671"/>
                      <a:pt x="2124" y="5485"/>
                      <a:pt x="1680" y="5485"/>
                    </a:cubicBezTo>
                    <a:cubicBezTo>
                      <a:pt x="1404" y="5485"/>
                      <a:pt x="1128" y="5557"/>
                      <a:pt x="897" y="5703"/>
                    </a:cubicBezTo>
                    <a:cubicBezTo>
                      <a:pt x="283" y="6084"/>
                      <a:pt x="0" y="6883"/>
                      <a:pt x="123" y="7583"/>
                    </a:cubicBezTo>
                    <a:cubicBezTo>
                      <a:pt x="270" y="8296"/>
                      <a:pt x="725" y="8923"/>
                      <a:pt x="1352" y="9279"/>
                    </a:cubicBezTo>
                    <a:cubicBezTo>
                      <a:pt x="1978" y="9648"/>
                      <a:pt x="2691" y="9844"/>
                      <a:pt x="3416" y="9844"/>
                    </a:cubicBezTo>
                    <a:cubicBezTo>
                      <a:pt x="3465" y="11368"/>
                      <a:pt x="3969" y="12842"/>
                      <a:pt x="4866" y="14083"/>
                    </a:cubicBezTo>
                    <a:cubicBezTo>
                      <a:pt x="5579" y="15103"/>
                      <a:pt x="6599" y="15877"/>
                      <a:pt x="7766" y="16320"/>
                    </a:cubicBezTo>
                    <a:cubicBezTo>
                      <a:pt x="7975" y="16393"/>
                      <a:pt x="8208" y="16455"/>
                      <a:pt x="8429" y="16504"/>
                    </a:cubicBezTo>
                    <a:cubicBezTo>
                      <a:pt x="8911" y="16605"/>
                      <a:pt x="9386" y="16656"/>
                      <a:pt x="9847" y="16656"/>
                    </a:cubicBezTo>
                    <a:cubicBezTo>
                      <a:pt x="11849" y="16656"/>
                      <a:pt x="13602" y="15701"/>
                      <a:pt x="14561" y="13764"/>
                    </a:cubicBezTo>
                    <a:cubicBezTo>
                      <a:pt x="15163" y="12560"/>
                      <a:pt x="15372" y="10754"/>
                      <a:pt x="15372" y="9414"/>
                    </a:cubicBezTo>
                    <a:cubicBezTo>
                      <a:pt x="15372" y="7805"/>
                      <a:pt x="15028" y="6183"/>
                      <a:pt x="14635" y="4634"/>
                    </a:cubicBezTo>
                    <a:cubicBezTo>
                      <a:pt x="14278" y="3258"/>
                      <a:pt x="13811" y="1427"/>
                      <a:pt x="12386" y="788"/>
                    </a:cubicBezTo>
                    <a:cubicBezTo>
                      <a:pt x="11241" y="275"/>
                      <a:pt x="10061" y="0"/>
                      <a:pt x="8872" y="0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60;p62"/>
              <p:cNvSpPr/>
              <p:nvPr/>
            </p:nvSpPr>
            <p:spPr>
              <a:xfrm>
                <a:off x="3038950" y="4219125"/>
                <a:ext cx="677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2733" extrusionOk="0">
                    <a:moveTo>
                      <a:pt x="2550" y="0"/>
                    </a:moveTo>
                    <a:cubicBezTo>
                      <a:pt x="2503" y="0"/>
                      <a:pt x="2449" y="39"/>
                      <a:pt x="2464" y="91"/>
                    </a:cubicBezTo>
                    <a:cubicBezTo>
                      <a:pt x="2538" y="534"/>
                      <a:pt x="2550" y="976"/>
                      <a:pt x="2489" y="1418"/>
                    </a:cubicBezTo>
                    <a:cubicBezTo>
                      <a:pt x="2427" y="1750"/>
                      <a:pt x="2329" y="2119"/>
                      <a:pt x="2096" y="2377"/>
                    </a:cubicBezTo>
                    <a:cubicBezTo>
                      <a:pt x="1985" y="2487"/>
                      <a:pt x="1838" y="2561"/>
                      <a:pt x="1690" y="2573"/>
                    </a:cubicBezTo>
                    <a:cubicBezTo>
                      <a:pt x="1481" y="2573"/>
                      <a:pt x="1285" y="2512"/>
                      <a:pt x="1125" y="2377"/>
                    </a:cubicBezTo>
                    <a:cubicBezTo>
                      <a:pt x="830" y="2168"/>
                      <a:pt x="609" y="1873"/>
                      <a:pt x="461" y="1529"/>
                    </a:cubicBezTo>
                    <a:cubicBezTo>
                      <a:pt x="289" y="1074"/>
                      <a:pt x="179" y="607"/>
                      <a:pt x="154" y="116"/>
                    </a:cubicBezTo>
                    <a:cubicBezTo>
                      <a:pt x="154" y="67"/>
                      <a:pt x="114" y="42"/>
                      <a:pt x="76" y="42"/>
                    </a:cubicBezTo>
                    <a:cubicBezTo>
                      <a:pt x="37" y="42"/>
                      <a:pt x="1" y="67"/>
                      <a:pt x="7" y="116"/>
                    </a:cubicBezTo>
                    <a:lnTo>
                      <a:pt x="7" y="128"/>
                    </a:lnTo>
                    <a:cubicBezTo>
                      <a:pt x="93" y="976"/>
                      <a:pt x="265" y="1934"/>
                      <a:pt x="1002" y="2487"/>
                    </a:cubicBezTo>
                    <a:cubicBezTo>
                      <a:pt x="1196" y="2627"/>
                      <a:pt x="1434" y="2732"/>
                      <a:pt x="1669" y="2732"/>
                    </a:cubicBezTo>
                    <a:cubicBezTo>
                      <a:pt x="1807" y="2732"/>
                      <a:pt x="1944" y="2696"/>
                      <a:pt x="2071" y="2610"/>
                    </a:cubicBezTo>
                    <a:cubicBezTo>
                      <a:pt x="2378" y="2389"/>
                      <a:pt x="2513" y="2020"/>
                      <a:pt x="2587" y="1676"/>
                    </a:cubicBezTo>
                    <a:cubicBezTo>
                      <a:pt x="2710" y="1148"/>
                      <a:pt x="2710" y="595"/>
                      <a:pt x="2612" y="54"/>
                    </a:cubicBezTo>
                    <a:cubicBezTo>
                      <a:pt x="2607" y="16"/>
                      <a:pt x="2580" y="0"/>
                      <a:pt x="2550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61;p62"/>
              <p:cNvSpPr/>
              <p:nvPr/>
            </p:nvSpPr>
            <p:spPr>
              <a:xfrm>
                <a:off x="3171500" y="4193775"/>
                <a:ext cx="63625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922" extrusionOk="0">
                    <a:moveTo>
                      <a:pt x="2219" y="0"/>
                    </a:moveTo>
                    <a:cubicBezTo>
                      <a:pt x="2173" y="0"/>
                      <a:pt x="2124" y="37"/>
                      <a:pt x="2139" y="98"/>
                    </a:cubicBezTo>
                    <a:cubicBezTo>
                      <a:pt x="2274" y="515"/>
                      <a:pt x="2347" y="946"/>
                      <a:pt x="2372" y="1388"/>
                    </a:cubicBezTo>
                    <a:cubicBezTo>
                      <a:pt x="2384" y="1769"/>
                      <a:pt x="2360" y="2211"/>
                      <a:pt x="2089" y="2518"/>
                    </a:cubicBezTo>
                    <a:cubicBezTo>
                      <a:pt x="1954" y="2689"/>
                      <a:pt x="1753" y="2781"/>
                      <a:pt x="1549" y="2781"/>
                    </a:cubicBezTo>
                    <a:cubicBezTo>
                      <a:pt x="1399" y="2781"/>
                      <a:pt x="1248" y="2732"/>
                      <a:pt x="1119" y="2629"/>
                    </a:cubicBezTo>
                    <a:cubicBezTo>
                      <a:pt x="824" y="2420"/>
                      <a:pt x="578" y="2125"/>
                      <a:pt x="431" y="1781"/>
                    </a:cubicBezTo>
                    <a:cubicBezTo>
                      <a:pt x="246" y="1400"/>
                      <a:pt x="173" y="970"/>
                      <a:pt x="222" y="552"/>
                    </a:cubicBezTo>
                    <a:cubicBezTo>
                      <a:pt x="228" y="503"/>
                      <a:pt x="191" y="479"/>
                      <a:pt x="151" y="479"/>
                    </a:cubicBezTo>
                    <a:cubicBezTo>
                      <a:pt x="111" y="479"/>
                      <a:pt x="68" y="503"/>
                      <a:pt x="62" y="552"/>
                    </a:cubicBezTo>
                    <a:lnTo>
                      <a:pt x="74" y="565"/>
                    </a:lnTo>
                    <a:cubicBezTo>
                      <a:pt x="1" y="1363"/>
                      <a:pt x="345" y="2248"/>
                      <a:pt x="996" y="2727"/>
                    </a:cubicBezTo>
                    <a:cubicBezTo>
                      <a:pt x="1158" y="2857"/>
                      <a:pt x="1353" y="2921"/>
                      <a:pt x="1549" y="2921"/>
                    </a:cubicBezTo>
                    <a:cubicBezTo>
                      <a:pt x="1725" y="2921"/>
                      <a:pt x="1901" y="2869"/>
                      <a:pt x="2053" y="2764"/>
                    </a:cubicBezTo>
                    <a:cubicBezTo>
                      <a:pt x="2397" y="2506"/>
                      <a:pt x="2519" y="2076"/>
                      <a:pt x="2532" y="1658"/>
                    </a:cubicBezTo>
                    <a:cubicBezTo>
                      <a:pt x="2544" y="1118"/>
                      <a:pt x="2458" y="565"/>
                      <a:pt x="2286" y="49"/>
                    </a:cubicBezTo>
                    <a:cubicBezTo>
                      <a:pt x="2277" y="15"/>
                      <a:pt x="2249" y="0"/>
                      <a:pt x="2219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62;p62"/>
              <p:cNvSpPr/>
              <p:nvPr/>
            </p:nvSpPr>
            <p:spPr>
              <a:xfrm>
                <a:off x="3130950" y="4180550"/>
                <a:ext cx="36200" cy="13645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5458" extrusionOk="0">
                    <a:moveTo>
                      <a:pt x="197" y="0"/>
                    </a:moveTo>
                    <a:cubicBezTo>
                      <a:pt x="160" y="0"/>
                      <a:pt x="124" y="25"/>
                      <a:pt x="124" y="74"/>
                    </a:cubicBezTo>
                    <a:cubicBezTo>
                      <a:pt x="1" y="1929"/>
                      <a:pt x="406" y="3785"/>
                      <a:pt x="1279" y="5419"/>
                    </a:cubicBezTo>
                    <a:cubicBezTo>
                      <a:pt x="1294" y="5446"/>
                      <a:pt x="1318" y="5457"/>
                      <a:pt x="1342" y="5457"/>
                    </a:cubicBezTo>
                    <a:cubicBezTo>
                      <a:pt x="1395" y="5457"/>
                      <a:pt x="1447" y="5404"/>
                      <a:pt x="1414" y="5345"/>
                    </a:cubicBezTo>
                    <a:cubicBezTo>
                      <a:pt x="738" y="4092"/>
                      <a:pt x="345" y="2703"/>
                      <a:pt x="271" y="1278"/>
                    </a:cubicBezTo>
                    <a:cubicBezTo>
                      <a:pt x="246" y="872"/>
                      <a:pt x="246" y="479"/>
                      <a:pt x="271" y="74"/>
                    </a:cubicBezTo>
                    <a:cubicBezTo>
                      <a:pt x="271" y="25"/>
                      <a:pt x="234" y="0"/>
                      <a:pt x="197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63;p62"/>
              <p:cNvSpPr/>
              <p:nvPr/>
            </p:nvSpPr>
            <p:spPr>
              <a:xfrm>
                <a:off x="3119400" y="4287625"/>
                <a:ext cx="635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61" extrusionOk="0">
                    <a:moveTo>
                      <a:pt x="99" y="1"/>
                    </a:moveTo>
                    <a:cubicBezTo>
                      <a:pt x="54" y="1"/>
                      <a:pt x="0" y="43"/>
                      <a:pt x="8" y="104"/>
                    </a:cubicBezTo>
                    <a:cubicBezTo>
                      <a:pt x="69" y="435"/>
                      <a:pt x="180" y="767"/>
                      <a:pt x="352" y="1074"/>
                    </a:cubicBezTo>
                    <a:cubicBezTo>
                      <a:pt x="499" y="1357"/>
                      <a:pt x="721" y="1615"/>
                      <a:pt x="991" y="1799"/>
                    </a:cubicBezTo>
                    <a:cubicBezTo>
                      <a:pt x="1135" y="1906"/>
                      <a:pt x="1313" y="1960"/>
                      <a:pt x="1491" y="1960"/>
                    </a:cubicBezTo>
                    <a:cubicBezTo>
                      <a:pt x="1601" y="1960"/>
                      <a:pt x="1711" y="1940"/>
                      <a:pt x="1814" y="1898"/>
                    </a:cubicBezTo>
                    <a:cubicBezTo>
                      <a:pt x="2085" y="1775"/>
                      <a:pt x="2281" y="1554"/>
                      <a:pt x="2392" y="1283"/>
                    </a:cubicBezTo>
                    <a:cubicBezTo>
                      <a:pt x="2539" y="902"/>
                      <a:pt x="2502" y="472"/>
                      <a:pt x="2453" y="79"/>
                    </a:cubicBezTo>
                    <a:cubicBezTo>
                      <a:pt x="2447" y="30"/>
                      <a:pt x="2404" y="5"/>
                      <a:pt x="2366" y="5"/>
                    </a:cubicBezTo>
                    <a:cubicBezTo>
                      <a:pt x="2327" y="5"/>
                      <a:pt x="2293" y="30"/>
                      <a:pt x="2306" y="79"/>
                    </a:cubicBezTo>
                    <a:cubicBezTo>
                      <a:pt x="2367" y="632"/>
                      <a:pt x="2404" y="1369"/>
                      <a:pt x="1863" y="1713"/>
                    </a:cubicBezTo>
                    <a:cubicBezTo>
                      <a:pt x="1746" y="1786"/>
                      <a:pt x="1629" y="1818"/>
                      <a:pt x="1516" y="1818"/>
                    </a:cubicBezTo>
                    <a:cubicBezTo>
                      <a:pt x="1093" y="1818"/>
                      <a:pt x="712" y="1383"/>
                      <a:pt x="499" y="1025"/>
                    </a:cubicBezTo>
                    <a:cubicBezTo>
                      <a:pt x="327" y="730"/>
                      <a:pt x="217" y="399"/>
                      <a:pt x="155" y="54"/>
                    </a:cubicBezTo>
                    <a:cubicBezTo>
                      <a:pt x="151" y="17"/>
                      <a:pt x="126" y="1"/>
                      <a:pt x="9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4;p62"/>
              <p:cNvSpPr/>
              <p:nvPr/>
            </p:nvSpPr>
            <p:spPr>
              <a:xfrm>
                <a:off x="2829600" y="4729175"/>
                <a:ext cx="607950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24318" h="5652" extrusionOk="0">
                    <a:moveTo>
                      <a:pt x="23691" y="0"/>
                    </a:moveTo>
                    <a:cubicBezTo>
                      <a:pt x="21811" y="1647"/>
                      <a:pt x="19194" y="2249"/>
                      <a:pt x="16699" y="2605"/>
                    </a:cubicBezTo>
                    <a:cubicBezTo>
                      <a:pt x="14140" y="2970"/>
                      <a:pt x="11561" y="3151"/>
                      <a:pt x="8983" y="3151"/>
                    </a:cubicBezTo>
                    <a:cubicBezTo>
                      <a:pt x="6610" y="3151"/>
                      <a:pt x="4237" y="2998"/>
                      <a:pt x="1881" y="2691"/>
                    </a:cubicBezTo>
                    <a:cubicBezTo>
                      <a:pt x="1340" y="2618"/>
                      <a:pt x="775" y="2519"/>
                      <a:pt x="308" y="2274"/>
                    </a:cubicBezTo>
                    <a:cubicBezTo>
                      <a:pt x="99" y="3023"/>
                      <a:pt x="1" y="3785"/>
                      <a:pt x="13" y="4559"/>
                    </a:cubicBezTo>
                    <a:cubicBezTo>
                      <a:pt x="1377" y="5112"/>
                      <a:pt x="2851" y="5333"/>
                      <a:pt x="4326" y="5468"/>
                    </a:cubicBezTo>
                    <a:cubicBezTo>
                      <a:pt x="5768" y="5608"/>
                      <a:pt x="7220" y="5651"/>
                      <a:pt x="8674" y="5651"/>
                    </a:cubicBezTo>
                    <a:cubicBezTo>
                      <a:pt x="10280" y="5651"/>
                      <a:pt x="11887" y="5599"/>
                      <a:pt x="13480" y="5567"/>
                    </a:cubicBezTo>
                    <a:cubicBezTo>
                      <a:pt x="16060" y="5493"/>
                      <a:pt x="18616" y="5014"/>
                      <a:pt x="21037" y="4141"/>
                    </a:cubicBezTo>
                    <a:cubicBezTo>
                      <a:pt x="21995" y="3785"/>
                      <a:pt x="22892" y="3269"/>
                      <a:pt x="23666" y="2593"/>
                    </a:cubicBezTo>
                    <a:cubicBezTo>
                      <a:pt x="24047" y="2261"/>
                      <a:pt x="24317" y="2089"/>
                      <a:pt x="24207" y="1585"/>
                    </a:cubicBezTo>
                    <a:cubicBezTo>
                      <a:pt x="24096" y="1119"/>
                      <a:pt x="23863" y="652"/>
                      <a:pt x="23740" y="160"/>
                    </a:cubicBezTo>
                    <a:cubicBezTo>
                      <a:pt x="23728" y="111"/>
                      <a:pt x="23703" y="50"/>
                      <a:pt x="23691" y="0"/>
                    </a:cubicBez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5;p62"/>
              <p:cNvSpPr/>
              <p:nvPr/>
            </p:nvSpPr>
            <p:spPr>
              <a:xfrm>
                <a:off x="2934725" y="4241025"/>
                <a:ext cx="331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651" extrusionOk="0">
                    <a:moveTo>
                      <a:pt x="108" y="1"/>
                    </a:moveTo>
                    <a:cubicBezTo>
                      <a:pt x="55" y="1"/>
                      <a:pt x="1" y="57"/>
                      <a:pt x="35" y="125"/>
                    </a:cubicBezTo>
                    <a:lnTo>
                      <a:pt x="1165" y="2607"/>
                    </a:lnTo>
                    <a:cubicBezTo>
                      <a:pt x="1177" y="2638"/>
                      <a:pt x="1199" y="2650"/>
                      <a:pt x="1221" y="2650"/>
                    </a:cubicBezTo>
                    <a:cubicBezTo>
                      <a:pt x="1271" y="2650"/>
                      <a:pt x="1326" y="2592"/>
                      <a:pt x="1300" y="2533"/>
                    </a:cubicBezTo>
                    <a:lnTo>
                      <a:pt x="170" y="38"/>
                    </a:lnTo>
                    <a:cubicBezTo>
                      <a:pt x="155" y="12"/>
                      <a:pt x="131" y="1"/>
                      <a:pt x="108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6;p62"/>
              <p:cNvSpPr/>
              <p:nvPr/>
            </p:nvSpPr>
            <p:spPr>
              <a:xfrm>
                <a:off x="2923675" y="4256850"/>
                <a:ext cx="407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40" extrusionOk="0">
                    <a:moveTo>
                      <a:pt x="1512" y="1"/>
                    </a:moveTo>
                    <a:cubicBezTo>
                      <a:pt x="1494" y="1"/>
                      <a:pt x="1476" y="6"/>
                      <a:pt x="1460" y="20"/>
                    </a:cubicBezTo>
                    <a:cubicBezTo>
                      <a:pt x="1005" y="388"/>
                      <a:pt x="551" y="745"/>
                      <a:pt x="71" y="1089"/>
                    </a:cubicBezTo>
                    <a:cubicBezTo>
                      <a:pt x="1" y="1139"/>
                      <a:pt x="46" y="1240"/>
                      <a:pt x="106" y="1240"/>
                    </a:cubicBezTo>
                    <a:cubicBezTo>
                      <a:pt x="118" y="1240"/>
                      <a:pt x="132" y="1235"/>
                      <a:pt x="145" y="1224"/>
                    </a:cubicBezTo>
                    <a:lnTo>
                      <a:pt x="145" y="1212"/>
                    </a:lnTo>
                    <a:cubicBezTo>
                      <a:pt x="637" y="868"/>
                      <a:pt x="1116" y="511"/>
                      <a:pt x="1570" y="130"/>
                    </a:cubicBezTo>
                    <a:cubicBezTo>
                      <a:pt x="1628" y="73"/>
                      <a:pt x="1573" y="1"/>
                      <a:pt x="1512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7;p62"/>
              <p:cNvSpPr/>
              <p:nvPr/>
            </p:nvSpPr>
            <p:spPr>
              <a:xfrm>
                <a:off x="2916550" y="4238575"/>
                <a:ext cx="6052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689" extrusionOk="0">
                    <a:moveTo>
                      <a:pt x="718" y="1"/>
                    </a:moveTo>
                    <a:cubicBezTo>
                      <a:pt x="704" y="1"/>
                      <a:pt x="690" y="1"/>
                      <a:pt x="676" y="1"/>
                    </a:cubicBezTo>
                    <a:cubicBezTo>
                      <a:pt x="147" y="26"/>
                      <a:pt x="12" y="542"/>
                      <a:pt x="12" y="1021"/>
                    </a:cubicBezTo>
                    <a:cubicBezTo>
                      <a:pt x="0" y="1685"/>
                      <a:pt x="627" y="2471"/>
                      <a:pt x="1253" y="2655"/>
                    </a:cubicBezTo>
                    <a:cubicBezTo>
                      <a:pt x="1334" y="2678"/>
                      <a:pt x="1418" y="2689"/>
                      <a:pt x="1501" y="2689"/>
                    </a:cubicBezTo>
                    <a:cubicBezTo>
                      <a:pt x="1695" y="2689"/>
                      <a:pt x="1889" y="2628"/>
                      <a:pt x="2052" y="2508"/>
                    </a:cubicBezTo>
                    <a:cubicBezTo>
                      <a:pt x="2371" y="2250"/>
                      <a:pt x="2421" y="1783"/>
                      <a:pt x="2310" y="1378"/>
                    </a:cubicBezTo>
                    <a:cubicBezTo>
                      <a:pt x="2212" y="1033"/>
                      <a:pt x="2040" y="714"/>
                      <a:pt x="1782" y="456"/>
                    </a:cubicBezTo>
                    <a:cubicBezTo>
                      <a:pt x="1497" y="171"/>
                      <a:pt x="1120" y="1"/>
                      <a:pt x="718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8;p62"/>
              <p:cNvSpPr/>
              <p:nvPr/>
            </p:nvSpPr>
            <p:spPr>
              <a:xfrm>
                <a:off x="3141100" y="4120625"/>
                <a:ext cx="138550" cy="376025"/>
              </a:xfrm>
              <a:custGeom>
                <a:avLst/>
                <a:gdLst/>
                <a:ahLst/>
                <a:cxnLst/>
                <a:rect l="l" t="t" r="r" b="b"/>
                <a:pathLst>
                  <a:path w="5542" h="15041" extrusionOk="0">
                    <a:moveTo>
                      <a:pt x="3563" y="1"/>
                    </a:moveTo>
                    <a:lnTo>
                      <a:pt x="3207" y="173"/>
                    </a:lnTo>
                    <a:cubicBezTo>
                      <a:pt x="3834" y="1500"/>
                      <a:pt x="4264" y="2901"/>
                      <a:pt x="4485" y="4351"/>
                    </a:cubicBezTo>
                    <a:cubicBezTo>
                      <a:pt x="4682" y="5616"/>
                      <a:pt x="4448" y="6710"/>
                      <a:pt x="4424" y="7963"/>
                    </a:cubicBezTo>
                    <a:cubicBezTo>
                      <a:pt x="4374" y="9475"/>
                      <a:pt x="3994" y="11011"/>
                      <a:pt x="3146" y="12288"/>
                    </a:cubicBezTo>
                    <a:cubicBezTo>
                      <a:pt x="2728" y="12927"/>
                      <a:pt x="2212" y="13493"/>
                      <a:pt x="1597" y="13959"/>
                    </a:cubicBezTo>
                    <a:cubicBezTo>
                      <a:pt x="1143" y="14316"/>
                      <a:pt x="332" y="14537"/>
                      <a:pt x="0" y="15041"/>
                    </a:cubicBezTo>
                    <a:cubicBezTo>
                      <a:pt x="1683" y="15041"/>
                      <a:pt x="3183" y="14365"/>
                      <a:pt x="4202" y="13001"/>
                    </a:cubicBezTo>
                    <a:cubicBezTo>
                      <a:pt x="4768" y="12067"/>
                      <a:pt x="5161" y="11035"/>
                      <a:pt x="5370" y="9954"/>
                    </a:cubicBezTo>
                    <a:cubicBezTo>
                      <a:pt x="5480" y="9241"/>
                      <a:pt x="5542" y="8528"/>
                      <a:pt x="5542" y="7803"/>
                    </a:cubicBezTo>
                    <a:cubicBezTo>
                      <a:pt x="5542" y="6194"/>
                      <a:pt x="5198" y="4572"/>
                      <a:pt x="4792" y="3011"/>
                    </a:cubicBezTo>
                    <a:cubicBezTo>
                      <a:pt x="4546" y="2041"/>
                      <a:pt x="4239" y="849"/>
                      <a:pt x="35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1269;p62"/>
            <p:cNvSpPr/>
            <p:nvPr/>
          </p:nvSpPr>
          <p:spPr>
            <a:xfrm>
              <a:off x="3059425" y="2137541"/>
              <a:ext cx="955176" cy="785031"/>
            </a:xfrm>
            <a:custGeom>
              <a:avLst/>
              <a:gdLst/>
              <a:ahLst/>
              <a:cxnLst/>
              <a:rect l="l" t="t" r="r" b="b"/>
              <a:pathLst>
                <a:path w="12620" h="10372" extrusionOk="0">
                  <a:moveTo>
                    <a:pt x="7340" y="1"/>
                  </a:moveTo>
                  <a:cubicBezTo>
                    <a:pt x="6619" y="1"/>
                    <a:pt x="5945" y="68"/>
                    <a:pt x="5419" y="168"/>
                  </a:cubicBezTo>
                  <a:cubicBezTo>
                    <a:pt x="4166" y="402"/>
                    <a:pt x="2962" y="979"/>
                    <a:pt x="2089" y="1913"/>
                  </a:cubicBezTo>
                  <a:cubicBezTo>
                    <a:pt x="1205" y="2884"/>
                    <a:pt x="566" y="4051"/>
                    <a:pt x="222" y="5317"/>
                  </a:cubicBezTo>
                  <a:cubicBezTo>
                    <a:pt x="1" y="6238"/>
                    <a:pt x="295" y="6988"/>
                    <a:pt x="615" y="7848"/>
                  </a:cubicBezTo>
                  <a:cubicBezTo>
                    <a:pt x="848" y="8450"/>
                    <a:pt x="1020" y="9077"/>
                    <a:pt x="1242" y="9679"/>
                  </a:cubicBezTo>
                  <a:cubicBezTo>
                    <a:pt x="1378" y="10049"/>
                    <a:pt x="1525" y="10371"/>
                    <a:pt x="1745" y="10371"/>
                  </a:cubicBezTo>
                  <a:cubicBezTo>
                    <a:pt x="1861" y="10371"/>
                    <a:pt x="1997" y="10281"/>
                    <a:pt x="2163" y="10060"/>
                  </a:cubicBezTo>
                  <a:cubicBezTo>
                    <a:pt x="2851" y="9126"/>
                    <a:pt x="2925" y="7885"/>
                    <a:pt x="3023" y="6767"/>
                  </a:cubicBezTo>
                  <a:cubicBezTo>
                    <a:pt x="3048" y="6447"/>
                    <a:pt x="3109" y="6091"/>
                    <a:pt x="3343" y="5870"/>
                  </a:cubicBezTo>
                  <a:cubicBezTo>
                    <a:pt x="3534" y="5705"/>
                    <a:pt x="3774" y="5616"/>
                    <a:pt x="4020" y="5616"/>
                  </a:cubicBezTo>
                  <a:cubicBezTo>
                    <a:pt x="4105" y="5616"/>
                    <a:pt x="4191" y="5627"/>
                    <a:pt x="4277" y="5649"/>
                  </a:cubicBezTo>
                  <a:cubicBezTo>
                    <a:pt x="4682" y="5722"/>
                    <a:pt x="5038" y="5944"/>
                    <a:pt x="5444" y="5968"/>
                  </a:cubicBezTo>
                  <a:cubicBezTo>
                    <a:pt x="5499" y="5972"/>
                    <a:pt x="5557" y="5973"/>
                    <a:pt x="5617" y="5973"/>
                  </a:cubicBezTo>
                  <a:cubicBezTo>
                    <a:pt x="5978" y="5973"/>
                    <a:pt x="6400" y="5917"/>
                    <a:pt x="6759" y="5907"/>
                  </a:cubicBezTo>
                  <a:cubicBezTo>
                    <a:pt x="7643" y="5882"/>
                    <a:pt x="9081" y="5772"/>
                    <a:pt x="10273" y="5354"/>
                  </a:cubicBezTo>
                  <a:cubicBezTo>
                    <a:pt x="11588" y="4899"/>
                    <a:pt x="12620" y="4088"/>
                    <a:pt x="12349" y="2614"/>
                  </a:cubicBezTo>
                  <a:cubicBezTo>
                    <a:pt x="11974" y="580"/>
                    <a:pt x="9454" y="1"/>
                    <a:pt x="734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79691" y="2879262"/>
            <a:ext cx="23274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A’ = - 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34687" y="3450681"/>
            <a:ext cx="247115" cy="2445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874297" y="3446441"/>
            <a:ext cx="315288" cy="253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24309" y="3572967"/>
            <a:ext cx="232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6766" y="3572967"/>
            <a:ext cx="2661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lang="en-US" sz="2200" b="1" dirty="0">
                <a:solidFill>
                  <a:schemeClr val="l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732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1" grpId="0" animBg="1"/>
      <p:bldP spid="7" grpId="0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7"/>
          <p:cNvSpPr txBox="1">
            <a:spLocks noGrp="1"/>
          </p:cNvSpPr>
          <p:nvPr>
            <p:ph type="title"/>
          </p:nvPr>
        </p:nvSpPr>
        <p:spPr>
          <a:xfrm>
            <a:off x="1295209" y="789439"/>
            <a:ext cx="6224400" cy="12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 BIỂU:</a:t>
            </a:r>
            <a:b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91" name="Google Shape;891;p47"/>
          <p:cNvSpPr txBox="1">
            <a:spLocks noGrp="1"/>
          </p:cNvSpPr>
          <p:nvPr>
            <p:ph type="subTitle" idx="1"/>
          </p:nvPr>
        </p:nvSpPr>
        <p:spPr>
          <a:xfrm>
            <a:off x="1165245" y="994213"/>
            <a:ext cx="6354364" cy="1737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6" name="Google Shape;1160;p62"/>
          <p:cNvGrpSpPr/>
          <p:nvPr/>
        </p:nvGrpSpPr>
        <p:grpSpPr>
          <a:xfrm flipH="1">
            <a:off x="6748437" y="597394"/>
            <a:ext cx="2341251" cy="3814796"/>
            <a:chOff x="1569825" y="2444625"/>
            <a:chExt cx="1394650" cy="2261300"/>
          </a:xfrm>
        </p:grpSpPr>
        <p:sp>
          <p:nvSpPr>
            <p:cNvPr id="87" name="Google Shape;1161;p62"/>
            <p:cNvSpPr/>
            <p:nvPr/>
          </p:nvSpPr>
          <p:spPr>
            <a:xfrm>
              <a:off x="2775550" y="2513750"/>
              <a:ext cx="104150" cy="95575"/>
            </a:xfrm>
            <a:custGeom>
              <a:avLst/>
              <a:gdLst/>
              <a:ahLst/>
              <a:cxnLst/>
              <a:rect l="l" t="t" r="r" b="b"/>
              <a:pathLst>
                <a:path w="4166" h="3823" extrusionOk="0">
                  <a:moveTo>
                    <a:pt x="627" y="0"/>
                  </a:moveTo>
                  <a:lnTo>
                    <a:pt x="0" y="2716"/>
                  </a:lnTo>
                  <a:lnTo>
                    <a:pt x="983" y="3527"/>
                  </a:lnTo>
                  <a:cubicBezTo>
                    <a:pt x="1227" y="3723"/>
                    <a:pt x="1520" y="3823"/>
                    <a:pt x="1814" y="3823"/>
                  </a:cubicBezTo>
                  <a:cubicBezTo>
                    <a:pt x="2053" y="3823"/>
                    <a:pt x="2292" y="3757"/>
                    <a:pt x="2507" y="3625"/>
                  </a:cubicBezTo>
                  <a:cubicBezTo>
                    <a:pt x="3305" y="3085"/>
                    <a:pt x="3883" y="2286"/>
                    <a:pt x="4166" y="1377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62;p62"/>
            <p:cNvSpPr/>
            <p:nvPr/>
          </p:nvSpPr>
          <p:spPr>
            <a:xfrm>
              <a:off x="2791200" y="2471650"/>
              <a:ext cx="118600" cy="76225"/>
            </a:xfrm>
            <a:custGeom>
              <a:avLst/>
              <a:gdLst/>
              <a:ahLst/>
              <a:cxnLst/>
              <a:rect l="l" t="t" r="r" b="b"/>
              <a:pathLst>
                <a:path w="4744" h="3049" extrusionOk="0">
                  <a:moveTo>
                    <a:pt x="2569" y="1"/>
                  </a:moveTo>
                  <a:lnTo>
                    <a:pt x="1" y="1672"/>
                  </a:lnTo>
                  <a:lnTo>
                    <a:pt x="3540" y="3048"/>
                  </a:lnTo>
                  <a:lnTo>
                    <a:pt x="4744" y="1795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63;p62"/>
            <p:cNvSpPr/>
            <p:nvPr/>
          </p:nvSpPr>
          <p:spPr>
            <a:xfrm>
              <a:off x="2827450" y="2520500"/>
              <a:ext cx="66375" cy="52550"/>
            </a:xfrm>
            <a:custGeom>
              <a:avLst/>
              <a:gdLst/>
              <a:ahLst/>
              <a:cxnLst/>
              <a:rect l="l" t="t" r="r" b="b"/>
              <a:pathLst>
                <a:path w="2655" h="2102" extrusionOk="0">
                  <a:moveTo>
                    <a:pt x="2090" y="1"/>
                  </a:moveTo>
                  <a:lnTo>
                    <a:pt x="1" y="455"/>
                  </a:lnTo>
                  <a:lnTo>
                    <a:pt x="382" y="2102"/>
                  </a:lnTo>
                  <a:lnTo>
                    <a:pt x="2655" y="455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1164;p62"/>
            <p:cNvGrpSpPr/>
            <p:nvPr/>
          </p:nvGrpSpPr>
          <p:grpSpPr>
            <a:xfrm>
              <a:off x="1569825" y="2444625"/>
              <a:ext cx="1394650" cy="2261300"/>
              <a:chOff x="1569825" y="2444625"/>
              <a:chExt cx="1394650" cy="2261300"/>
            </a:xfrm>
          </p:grpSpPr>
          <p:sp>
            <p:nvSpPr>
              <p:cNvPr id="94" name="Google Shape;1165;p62"/>
              <p:cNvSpPr/>
              <p:nvPr/>
            </p:nvSpPr>
            <p:spPr>
              <a:xfrm>
                <a:off x="2371275" y="4597475"/>
                <a:ext cx="553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816" extrusionOk="0">
                    <a:moveTo>
                      <a:pt x="1684" y="157"/>
                    </a:moveTo>
                    <a:cubicBezTo>
                      <a:pt x="1733" y="157"/>
                      <a:pt x="1795" y="169"/>
                      <a:pt x="1844" y="181"/>
                    </a:cubicBezTo>
                    <a:cubicBezTo>
                      <a:pt x="1905" y="194"/>
                      <a:pt x="1967" y="243"/>
                      <a:pt x="1991" y="304"/>
                    </a:cubicBezTo>
                    <a:cubicBezTo>
                      <a:pt x="2053" y="415"/>
                      <a:pt x="2028" y="452"/>
                      <a:pt x="1991" y="476"/>
                    </a:cubicBezTo>
                    <a:cubicBezTo>
                      <a:pt x="1897" y="597"/>
                      <a:pt x="1597" y="645"/>
                      <a:pt x="1242" y="645"/>
                    </a:cubicBezTo>
                    <a:cubicBezTo>
                      <a:pt x="954" y="645"/>
                      <a:pt x="630" y="614"/>
                      <a:pt x="350" y="565"/>
                    </a:cubicBezTo>
                    <a:lnTo>
                      <a:pt x="350" y="565"/>
                    </a:lnTo>
                    <a:cubicBezTo>
                      <a:pt x="775" y="349"/>
                      <a:pt x="1224" y="205"/>
                      <a:pt x="1684" y="157"/>
                    </a:cubicBezTo>
                    <a:close/>
                    <a:moveTo>
                      <a:pt x="1641" y="1"/>
                    </a:moveTo>
                    <a:cubicBezTo>
                      <a:pt x="1031" y="1"/>
                      <a:pt x="104" y="492"/>
                      <a:pt x="50" y="513"/>
                    </a:cubicBezTo>
                    <a:cubicBezTo>
                      <a:pt x="25" y="525"/>
                      <a:pt x="1" y="562"/>
                      <a:pt x="13" y="599"/>
                    </a:cubicBezTo>
                    <a:cubicBezTo>
                      <a:pt x="13" y="624"/>
                      <a:pt x="38" y="661"/>
                      <a:pt x="75" y="661"/>
                    </a:cubicBezTo>
                    <a:cubicBezTo>
                      <a:pt x="419" y="747"/>
                      <a:pt x="763" y="783"/>
                      <a:pt x="1119" y="796"/>
                    </a:cubicBezTo>
                    <a:cubicBezTo>
                      <a:pt x="1195" y="809"/>
                      <a:pt x="1272" y="815"/>
                      <a:pt x="1347" y="815"/>
                    </a:cubicBezTo>
                    <a:cubicBezTo>
                      <a:pt x="1625" y="815"/>
                      <a:pt x="1895" y="729"/>
                      <a:pt x="2127" y="575"/>
                    </a:cubicBezTo>
                    <a:cubicBezTo>
                      <a:pt x="2213" y="476"/>
                      <a:pt x="2213" y="341"/>
                      <a:pt x="2127" y="231"/>
                    </a:cubicBezTo>
                    <a:cubicBezTo>
                      <a:pt x="2077" y="132"/>
                      <a:pt x="1991" y="59"/>
                      <a:pt x="1881" y="34"/>
                    </a:cubicBezTo>
                    <a:cubicBezTo>
                      <a:pt x="1810" y="11"/>
                      <a:pt x="1729" y="1"/>
                      <a:pt x="1641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66;p62"/>
              <p:cNvSpPr/>
              <p:nvPr/>
            </p:nvSpPr>
            <p:spPr>
              <a:xfrm>
                <a:off x="2371275" y="4576950"/>
                <a:ext cx="3505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507" extrusionOk="0">
                    <a:moveTo>
                      <a:pt x="1033" y="142"/>
                    </a:moveTo>
                    <a:cubicBezTo>
                      <a:pt x="1168" y="142"/>
                      <a:pt x="1180" y="216"/>
                      <a:pt x="1180" y="241"/>
                    </a:cubicBezTo>
                    <a:cubicBezTo>
                      <a:pt x="1180" y="474"/>
                      <a:pt x="640" y="1027"/>
                      <a:pt x="210" y="1260"/>
                    </a:cubicBezTo>
                    <a:cubicBezTo>
                      <a:pt x="259" y="880"/>
                      <a:pt x="431" y="523"/>
                      <a:pt x="701" y="241"/>
                    </a:cubicBezTo>
                    <a:cubicBezTo>
                      <a:pt x="787" y="167"/>
                      <a:pt x="886" y="142"/>
                      <a:pt x="984" y="142"/>
                    </a:cubicBezTo>
                    <a:close/>
                    <a:moveTo>
                      <a:pt x="963" y="1"/>
                    </a:moveTo>
                    <a:cubicBezTo>
                      <a:pt x="831" y="1"/>
                      <a:pt x="703" y="49"/>
                      <a:pt x="591" y="130"/>
                    </a:cubicBezTo>
                    <a:cubicBezTo>
                      <a:pt x="148" y="474"/>
                      <a:pt x="13" y="1371"/>
                      <a:pt x="13" y="1420"/>
                    </a:cubicBezTo>
                    <a:cubicBezTo>
                      <a:pt x="1" y="1457"/>
                      <a:pt x="13" y="1482"/>
                      <a:pt x="38" y="1506"/>
                    </a:cubicBezTo>
                    <a:cubicBezTo>
                      <a:pt x="62" y="1506"/>
                      <a:pt x="87" y="1506"/>
                      <a:pt x="99" y="1494"/>
                    </a:cubicBezTo>
                    <a:lnTo>
                      <a:pt x="136" y="1494"/>
                    </a:lnTo>
                    <a:cubicBezTo>
                      <a:pt x="554" y="1322"/>
                      <a:pt x="1402" y="621"/>
                      <a:pt x="1340" y="253"/>
                    </a:cubicBezTo>
                    <a:cubicBezTo>
                      <a:pt x="1340" y="155"/>
                      <a:pt x="1266" y="44"/>
                      <a:pt x="1045" y="7"/>
                    </a:cubicBezTo>
                    <a:cubicBezTo>
                      <a:pt x="1018" y="3"/>
                      <a:pt x="990" y="1"/>
                      <a:pt x="963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67;p62"/>
              <p:cNvSpPr/>
              <p:nvPr/>
            </p:nvSpPr>
            <p:spPr>
              <a:xfrm>
                <a:off x="2273300" y="4226925"/>
                <a:ext cx="163125" cy="4310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7240" extrusionOk="0">
                    <a:moveTo>
                      <a:pt x="1413" y="0"/>
                    </a:moveTo>
                    <a:lnTo>
                      <a:pt x="1389" y="320"/>
                    </a:lnTo>
                    <a:lnTo>
                      <a:pt x="1241" y="2065"/>
                    </a:lnTo>
                    <a:lnTo>
                      <a:pt x="0" y="17105"/>
                    </a:lnTo>
                    <a:lnTo>
                      <a:pt x="3391" y="17240"/>
                    </a:lnTo>
                    <a:lnTo>
                      <a:pt x="6119" y="2261"/>
                    </a:lnTo>
                    <a:lnTo>
                      <a:pt x="6365" y="910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68;p62"/>
              <p:cNvSpPr/>
              <p:nvPr/>
            </p:nvSpPr>
            <p:spPr>
              <a:xfrm>
                <a:off x="2242575" y="4597975"/>
                <a:ext cx="2549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0198" h="4318" extrusionOk="0">
                    <a:moveTo>
                      <a:pt x="1152" y="0"/>
                    </a:moveTo>
                    <a:cubicBezTo>
                      <a:pt x="1017" y="0"/>
                      <a:pt x="907" y="85"/>
                      <a:pt x="873" y="223"/>
                    </a:cubicBezTo>
                    <a:lnTo>
                      <a:pt x="74" y="3221"/>
                    </a:lnTo>
                    <a:cubicBezTo>
                      <a:pt x="0" y="3479"/>
                      <a:pt x="160" y="3762"/>
                      <a:pt x="430" y="3835"/>
                    </a:cubicBezTo>
                    <a:lnTo>
                      <a:pt x="529" y="3835"/>
                    </a:lnTo>
                    <a:cubicBezTo>
                      <a:pt x="1868" y="3860"/>
                      <a:pt x="3072" y="3835"/>
                      <a:pt x="4731" y="3909"/>
                    </a:cubicBezTo>
                    <a:cubicBezTo>
                      <a:pt x="6697" y="3983"/>
                      <a:pt x="6193" y="4204"/>
                      <a:pt x="8503" y="4315"/>
                    </a:cubicBezTo>
                    <a:cubicBezTo>
                      <a:pt x="8535" y="4316"/>
                      <a:pt x="8566" y="4317"/>
                      <a:pt x="8597" y="4317"/>
                    </a:cubicBezTo>
                    <a:cubicBezTo>
                      <a:pt x="9906" y="4317"/>
                      <a:pt x="10198" y="2813"/>
                      <a:pt x="9621" y="2717"/>
                    </a:cubicBezTo>
                    <a:cubicBezTo>
                      <a:pt x="6930" y="2275"/>
                      <a:pt x="6685" y="1439"/>
                      <a:pt x="5677" y="432"/>
                    </a:cubicBezTo>
                    <a:cubicBezTo>
                      <a:pt x="5468" y="247"/>
                      <a:pt x="5186" y="149"/>
                      <a:pt x="4903" y="149"/>
                    </a:cubicBezTo>
                    <a:lnTo>
                      <a:pt x="1180" y="2"/>
                    </a:lnTo>
                    <a:cubicBezTo>
                      <a:pt x="1171" y="1"/>
                      <a:pt x="1161" y="0"/>
                      <a:pt x="1152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" name="Google Shape;1169;p62"/>
              <p:cNvSpPr/>
              <p:nvPr/>
            </p:nvSpPr>
            <p:spPr>
              <a:xfrm>
                <a:off x="2427800" y="2581325"/>
                <a:ext cx="406125" cy="477700"/>
              </a:xfrm>
              <a:custGeom>
                <a:avLst/>
                <a:gdLst/>
                <a:ahLst/>
                <a:cxnLst/>
                <a:rect l="l" t="t" r="r" b="b"/>
                <a:pathLst>
                  <a:path w="16245" h="19108" extrusionOk="0">
                    <a:moveTo>
                      <a:pt x="13910" y="1"/>
                    </a:moveTo>
                    <a:cubicBezTo>
                      <a:pt x="13369" y="1586"/>
                      <a:pt x="12743" y="5837"/>
                      <a:pt x="12055" y="7361"/>
                    </a:cubicBezTo>
                    <a:cubicBezTo>
                      <a:pt x="11723" y="8049"/>
                      <a:pt x="11354" y="8712"/>
                      <a:pt x="10924" y="9351"/>
                    </a:cubicBezTo>
                    <a:cubicBezTo>
                      <a:pt x="10629" y="9831"/>
                      <a:pt x="10236" y="10236"/>
                      <a:pt x="9781" y="10543"/>
                    </a:cubicBezTo>
                    <a:cubicBezTo>
                      <a:pt x="9474" y="10728"/>
                      <a:pt x="9093" y="10961"/>
                      <a:pt x="8762" y="11133"/>
                    </a:cubicBezTo>
                    <a:cubicBezTo>
                      <a:pt x="8418" y="11317"/>
                      <a:pt x="8061" y="11526"/>
                      <a:pt x="7705" y="11698"/>
                    </a:cubicBezTo>
                    <a:cubicBezTo>
                      <a:pt x="7336" y="11870"/>
                      <a:pt x="6992" y="12042"/>
                      <a:pt x="6624" y="12202"/>
                    </a:cubicBezTo>
                    <a:cubicBezTo>
                      <a:pt x="6267" y="12362"/>
                      <a:pt x="5899" y="12509"/>
                      <a:pt x="5542" y="12681"/>
                    </a:cubicBezTo>
                    <a:cubicBezTo>
                      <a:pt x="4805" y="12964"/>
                      <a:pt x="4068" y="13234"/>
                      <a:pt x="3318" y="13455"/>
                    </a:cubicBezTo>
                    <a:cubicBezTo>
                      <a:pt x="3296" y="13462"/>
                      <a:pt x="3266" y="13465"/>
                      <a:pt x="3229" y="13465"/>
                    </a:cubicBezTo>
                    <a:cubicBezTo>
                      <a:pt x="2697" y="13465"/>
                      <a:pt x="699" y="12808"/>
                      <a:pt x="178" y="12808"/>
                    </a:cubicBezTo>
                    <a:cubicBezTo>
                      <a:pt x="146" y="12808"/>
                      <a:pt x="119" y="12811"/>
                      <a:pt x="99" y="12816"/>
                    </a:cubicBezTo>
                    <a:lnTo>
                      <a:pt x="443" y="13001"/>
                    </a:lnTo>
                    <a:lnTo>
                      <a:pt x="1" y="13087"/>
                    </a:lnTo>
                    <a:lnTo>
                      <a:pt x="1807" y="19108"/>
                    </a:lnTo>
                    <a:lnTo>
                      <a:pt x="2065" y="19108"/>
                    </a:lnTo>
                    <a:lnTo>
                      <a:pt x="2274" y="19071"/>
                    </a:lnTo>
                    <a:lnTo>
                      <a:pt x="2667" y="19009"/>
                    </a:lnTo>
                    <a:cubicBezTo>
                      <a:pt x="2925" y="18960"/>
                      <a:pt x="3171" y="18911"/>
                      <a:pt x="3417" y="18850"/>
                    </a:cubicBezTo>
                    <a:cubicBezTo>
                      <a:pt x="3908" y="18739"/>
                      <a:pt x="4387" y="18604"/>
                      <a:pt x="4854" y="18444"/>
                    </a:cubicBezTo>
                    <a:cubicBezTo>
                      <a:pt x="5788" y="18149"/>
                      <a:pt x="6697" y="17793"/>
                      <a:pt x="7582" y="17375"/>
                    </a:cubicBezTo>
                    <a:cubicBezTo>
                      <a:pt x="8454" y="16970"/>
                      <a:pt x="9302" y="16503"/>
                      <a:pt x="10126" y="15987"/>
                    </a:cubicBezTo>
                    <a:cubicBezTo>
                      <a:pt x="10543" y="15741"/>
                      <a:pt x="10949" y="15470"/>
                      <a:pt x="11330" y="15200"/>
                    </a:cubicBezTo>
                    <a:cubicBezTo>
                      <a:pt x="11711" y="14930"/>
                      <a:pt x="12079" y="14647"/>
                      <a:pt x="12497" y="14328"/>
                    </a:cubicBezTo>
                    <a:cubicBezTo>
                      <a:pt x="13431" y="13554"/>
                      <a:pt x="14180" y="12583"/>
                      <a:pt x="14684" y="11489"/>
                    </a:cubicBezTo>
                    <a:cubicBezTo>
                      <a:pt x="15114" y="10580"/>
                      <a:pt x="15458" y="9646"/>
                      <a:pt x="15704" y="8676"/>
                    </a:cubicBezTo>
                    <a:cubicBezTo>
                      <a:pt x="15938" y="7754"/>
                      <a:pt x="16245" y="1930"/>
                      <a:pt x="16245" y="996"/>
                    </a:cubicBezTo>
                    <a:lnTo>
                      <a:pt x="13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70;p62"/>
              <p:cNvSpPr/>
              <p:nvPr/>
            </p:nvSpPr>
            <p:spPr>
              <a:xfrm>
                <a:off x="2045050" y="2887275"/>
                <a:ext cx="498275" cy="652800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26112" extrusionOk="0">
                    <a:moveTo>
                      <a:pt x="7327" y="1"/>
                    </a:moveTo>
                    <a:cubicBezTo>
                      <a:pt x="6900" y="1"/>
                      <a:pt x="6473" y="5"/>
                      <a:pt x="6046" y="13"/>
                    </a:cubicBezTo>
                    <a:cubicBezTo>
                      <a:pt x="5075" y="13"/>
                      <a:pt x="4092" y="75"/>
                      <a:pt x="3195" y="148"/>
                    </a:cubicBezTo>
                    <a:lnTo>
                      <a:pt x="3085" y="148"/>
                    </a:lnTo>
                    <a:cubicBezTo>
                      <a:pt x="1364" y="370"/>
                      <a:pt x="148" y="1942"/>
                      <a:pt x="369" y="3663"/>
                    </a:cubicBezTo>
                    <a:cubicBezTo>
                      <a:pt x="1770" y="15164"/>
                      <a:pt x="1" y="22819"/>
                      <a:pt x="1" y="25387"/>
                    </a:cubicBezTo>
                    <a:lnTo>
                      <a:pt x="18186" y="26112"/>
                    </a:lnTo>
                    <a:cubicBezTo>
                      <a:pt x="19931" y="13861"/>
                      <a:pt x="19783" y="7250"/>
                      <a:pt x="19427" y="4043"/>
                    </a:cubicBezTo>
                    <a:cubicBezTo>
                      <a:pt x="19255" y="2471"/>
                      <a:pt x="18100" y="1180"/>
                      <a:pt x="16564" y="824"/>
                    </a:cubicBezTo>
                    <a:cubicBezTo>
                      <a:pt x="15728" y="640"/>
                      <a:pt x="14770" y="443"/>
                      <a:pt x="13775" y="320"/>
                    </a:cubicBezTo>
                    <a:cubicBezTo>
                      <a:pt x="11632" y="105"/>
                      <a:pt x="9480" y="1"/>
                      <a:pt x="7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0" name="Google Shape;1171;p62"/>
              <p:cNvSpPr/>
              <p:nvPr/>
            </p:nvSpPr>
            <p:spPr>
              <a:xfrm>
                <a:off x="2202025" y="2713475"/>
                <a:ext cx="236875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266" extrusionOk="0">
                    <a:moveTo>
                      <a:pt x="2438" y="1"/>
                    </a:moveTo>
                    <a:cubicBezTo>
                      <a:pt x="1963" y="1"/>
                      <a:pt x="1513" y="451"/>
                      <a:pt x="1549" y="1079"/>
                    </a:cubicBezTo>
                    <a:cubicBezTo>
                      <a:pt x="1659" y="3463"/>
                      <a:pt x="1426" y="6216"/>
                      <a:pt x="0" y="7358"/>
                    </a:cubicBezTo>
                    <a:cubicBezTo>
                      <a:pt x="2114" y="8980"/>
                      <a:pt x="4461" y="10295"/>
                      <a:pt x="6955" y="11266"/>
                    </a:cubicBezTo>
                    <a:cubicBezTo>
                      <a:pt x="9474" y="9287"/>
                      <a:pt x="8196" y="7825"/>
                      <a:pt x="8196" y="7825"/>
                    </a:cubicBezTo>
                    <a:cubicBezTo>
                      <a:pt x="5837" y="6683"/>
                      <a:pt x="5911" y="4925"/>
                      <a:pt x="6537" y="3045"/>
                    </a:cubicBezTo>
                    <a:lnTo>
                      <a:pt x="2974" y="219"/>
                    </a:lnTo>
                    <a:cubicBezTo>
                      <a:pt x="2809" y="68"/>
                      <a:pt x="2621" y="1"/>
                      <a:pt x="2438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72;p62"/>
              <p:cNvSpPr/>
              <p:nvPr/>
            </p:nvSpPr>
            <p:spPr>
              <a:xfrm>
                <a:off x="2239850" y="2713475"/>
                <a:ext cx="1256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5696" extrusionOk="0">
                    <a:moveTo>
                      <a:pt x="924" y="1"/>
                    </a:moveTo>
                    <a:cubicBezTo>
                      <a:pt x="443" y="1"/>
                      <a:pt x="0" y="451"/>
                      <a:pt x="36" y="1079"/>
                    </a:cubicBezTo>
                    <a:cubicBezTo>
                      <a:pt x="73" y="1866"/>
                      <a:pt x="73" y="2652"/>
                      <a:pt x="11" y="3439"/>
                    </a:cubicBezTo>
                    <a:cubicBezTo>
                      <a:pt x="601" y="4287"/>
                      <a:pt x="1424" y="4938"/>
                      <a:pt x="2383" y="5319"/>
                    </a:cubicBezTo>
                    <a:cubicBezTo>
                      <a:pt x="2991" y="5568"/>
                      <a:pt x="3631" y="5696"/>
                      <a:pt x="4284" y="5696"/>
                    </a:cubicBezTo>
                    <a:cubicBezTo>
                      <a:pt x="4436" y="5696"/>
                      <a:pt x="4589" y="5689"/>
                      <a:pt x="4742" y="5675"/>
                    </a:cubicBezTo>
                    <a:cubicBezTo>
                      <a:pt x="4594" y="4790"/>
                      <a:pt x="4705" y="3893"/>
                      <a:pt x="5024" y="3058"/>
                    </a:cubicBezTo>
                    <a:lnTo>
                      <a:pt x="1473" y="219"/>
                    </a:lnTo>
                    <a:cubicBezTo>
                      <a:pt x="1302" y="68"/>
                      <a:pt x="1110" y="1"/>
                      <a:pt x="924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73;p62"/>
              <p:cNvSpPr/>
              <p:nvPr/>
            </p:nvSpPr>
            <p:spPr>
              <a:xfrm>
                <a:off x="2128000" y="2503600"/>
                <a:ext cx="306800" cy="328225"/>
              </a:xfrm>
              <a:custGeom>
                <a:avLst/>
                <a:gdLst/>
                <a:ahLst/>
                <a:cxnLst/>
                <a:rect l="l" t="t" r="r" b="b"/>
                <a:pathLst>
                  <a:path w="12272" h="13129" extrusionOk="0">
                    <a:moveTo>
                      <a:pt x="5632" y="1"/>
                    </a:moveTo>
                    <a:cubicBezTo>
                      <a:pt x="5626" y="1"/>
                      <a:pt x="5621" y="1"/>
                      <a:pt x="5616" y="1"/>
                    </a:cubicBezTo>
                    <a:cubicBezTo>
                      <a:pt x="2519" y="1"/>
                      <a:pt x="234" y="2225"/>
                      <a:pt x="62" y="4695"/>
                    </a:cubicBezTo>
                    <a:cubicBezTo>
                      <a:pt x="0" y="5395"/>
                      <a:pt x="123" y="6108"/>
                      <a:pt x="418" y="6759"/>
                    </a:cubicBezTo>
                    <a:cubicBezTo>
                      <a:pt x="602" y="7177"/>
                      <a:pt x="774" y="7558"/>
                      <a:pt x="922" y="7926"/>
                    </a:cubicBezTo>
                    <a:cubicBezTo>
                      <a:pt x="1978" y="10347"/>
                      <a:pt x="2716" y="11895"/>
                      <a:pt x="4805" y="12743"/>
                    </a:cubicBezTo>
                    <a:cubicBezTo>
                      <a:pt x="5449" y="13008"/>
                      <a:pt x="6102" y="13129"/>
                      <a:pt x="6740" y="13129"/>
                    </a:cubicBezTo>
                    <a:cubicBezTo>
                      <a:pt x="9677" y="13129"/>
                      <a:pt x="12272" y="10560"/>
                      <a:pt x="12030" y="7693"/>
                    </a:cubicBezTo>
                    <a:cubicBezTo>
                      <a:pt x="11772" y="4551"/>
                      <a:pt x="9590" y="1"/>
                      <a:pt x="5632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74;p62"/>
              <p:cNvSpPr/>
              <p:nvPr/>
            </p:nvSpPr>
            <p:spPr>
              <a:xfrm>
                <a:off x="2128000" y="2609200"/>
                <a:ext cx="7557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4465" extrusionOk="0">
                    <a:moveTo>
                      <a:pt x="1271" y="1"/>
                    </a:moveTo>
                    <a:cubicBezTo>
                      <a:pt x="1253" y="1"/>
                      <a:pt x="1235" y="2"/>
                      <a:pt x="1217" y="4"/>
                    </a:cubicBezTo>
                    <a:cubicBezTo>
                      <a:pt x="811" y="77"/>
                      <a:pt x="406" y="237"/>
                      <a:pt x="62" y="471"/>
                    </a:cubicBezTo>
                    <a:cubicBezTo>
                      <a:pt x="0" y="1171"/>
                      <a:pt x="123" y="1884"/>
                      <a:pt x="418" y="2535"/>
                    </a:cubicBezTo>
                    <a:cubicBezTo>
                      <a:pt x="602" y="2953"/>
                      <a:pt x="774" y="3334"/>
                      <a:pt x="922" y="3702"/>
                    </a:cubicBezTo>
                    <a:cubicBezTo>
                      <a:pt x="1096" y="3634"/>
                      <a:pt x="1284" y="3599"/>
                      <a:pt x="1471" y="3599"/>
                    </a:cubicBezTo>
                    <a:cubicBezTo>
                      <a:pt x="1588" y="3599"/>
                      <a:pt x="1705" y="3613"/>
                      <a:pt x="1819" y="3641"/>
                    </a:cubicBezTo>
                    <a:cubicBezTo>
                      <a:pt x="2298" y="3776"/>
                      <a:pt x="2716" y="4071"/>
                      <a:pt x="3023" y="4464"/>
                    </a:cubicBezTo>
                    <a:cubicBezTo>
                      <a:pt x="2753" y="3260"/>
                      <a:pt x="2396" y="2080"/>
                      <a:pt x="1954" y="938"/>
                    </a:cubicBezTo>
                    <a:cubicBezTo>
                      <a:pt x="1812" y="583"/>
                      <a:pt x="1716" y="1"/>
                      <a:pt x="1271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1175;p62"/>
              <p:cNvSpPr/>
              <p:nvPr/>
            </p:nvSpPr>
            <p:spPr>
              <a:xfrm>
                <a:off x="2135975" y="2695775"/>
                <a:ext cx="85400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006" extrusionOk="0">
                    <a:moveTo>
                      <a:pt x="1076" y="0"/>
                    </a:moveTo>
                    <a:cubicBezTo>
                      <a:pt x="960" y="0"/>
                      <a:pt x="846" y="21"/>
                      <a:pt x="738" y="67"/>
                    </a:cubicBezTo>
                    <a:cubicBezTo>
                      <a:pt x="1" y="399"/>
                      <a:pt x="25" y="1419"/>
                      <a:pt x="640" y="2082"/>
                    </a:cubicBezTo>
                    <a:cubicBezTo>
                      <a:pt x="1107" y="2611"/>
                      <a:pt x="1745" y="2943"/>
                      <a:pt x="2446" y="3004"/>
                    </a:cubicBezTo>
                    <a:cubicBezTo>
                      <a:pt x="2468" y="3005"/>
                      <a:pt x="2490" y="3006"/>
                      <a:pt x="2511" y="3006"/>
                    </a:cubicBezTo>
                    <a:cubicBezTo>
                      <a:pt x="3312" y="3006"/>
                      <a:pt x="3416" y="2123"/>
                      <a:pt x="2925" y="1345"/>
                    </a:cubicBezTo>
                    <a:cubicBezTo>
                      <a:pt x="2547" y="736"/>
                      <a:pt x="1764" y="0"/>
                      <a:pt x="1076" y="0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76;p62"/>
              <p:cNvSpPr/>
              <p:nvPr/>
            </p:nvSpPr>
            <p:spPr>
              <a:xfrm>
                <a:off x="2200800" y="3528075"/>
                <a:ext cx="323175" cy="660475"/>
              </a:xfrm>
              <a:custGeom>
                <a:avLst/>
                <a:gdLst/>
                <a:ahLst/>
                <a:cxnLst/>
                <a:rect l="l" t="t" r="r" b="b"/>
                <a:pathLst>
                  <a:path w="12927" h="26419" extrusionOk="0">
                    <a:moveTo>
                      <a:pt x="0" y="0"/>
                    </a:moveTo>
                    <a:cubicBezTo>
                      <a:pt x="0" y="1"/>
                      <a:pt x="3711" y="8295"/>
                      <a:pt x="3527" y="19869"/>
                    </a:cubicBezTo>
                    <a:cubicBezTo>
                      <a:pt x="3588" y="24047"/>
                      <a:pt x="3760" y="26418"/>
                      <a:pt x="3760" y="26418"/>
                    </a:cubicBezTo>
                    <a:lnTo>
                      <a:pt x="11219" y="25976"/>
                    </a:lnTo>
                    <a:cubicBezTo>
                      <a:pt x="11219" y="25976"/>
                      <a:pt x="12042" y="23703"/>
                      <a:pt x="12460" y="19230"/>
                    </a:cubicBezTo>
                    <a:cubicBezTo>
                      <a:pt x="12927" y="12976"/>
                      <a:pt x="12767" y="6697"/>
                      <a:pt x="11956" y="48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77;p62"/>
              <p:cNvSpPr/>
              <p:nvPr/>
            </p:nvSpPr>
            <p:spPr>
              <a:xfrm>
                <a:off x="1707450" y="4405900"/>
                <a:ext cx="41200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701" extrusionOk="0">
                    <a:moveTo>
                      <a:pt x="246" y="263"/>
                    </a:moveTo>
                    <a:cubicBezTo>
                      <a:pt x="676" y="460"/>
                      <a:pt x="1057" y="742"/>
                      <a:pt x="1377" y="1086"/>
                    </a:cubicBezTo>
                    <a:lnTo>
                      <a:pt x="1365" y="1099"/>
                    </a:lnTo>
                    <a:cubicBezTo>
                      <a:pt x="1401" y="1135"/>
                      <a:pt x="1426" y="1185"/>
                      <a:pt x="1438" y="1234"/>
                    </a:cubicBezTo>
                    <a:cubicBezTo>
                      <a:pt x="1463" y="1295"/>
                      <a:pt x="1463" y="1369"/>
                      <a:pt x="1438" y="1430"/>
                    </a:cubicBezTo>
                    <a:cubicBezTo>
                      <a:pt x="1389" y="1529"/>
                      <a:pt x="1340" y="1541"/>
                      <a:pt x="1303" y="1541"/>
                    </a:cubicBezTo>
                    <a:cubicBezTo>
                      <a:pt x="1033" y="1541"/>
                      <a:pt x="541" y="828"/>
                      <a:pt x="246" y="263"/>
                    </a:cubicBezTo>
                    <a:close/>
                    <a:moveTo>
                      <a:pt x="84" y="1"/>
                    </a:moveTo>
                    <a:cubicBezTo>
                      <a:pt x="53" y="1"/>
                      <a:pt x="19" y="17"/>
                      <a:pt x="1" y="54"/>
                    </a:cubicBezTo>
                    <a:cubicBezTo>
                      <a:pt x="1" y="66"/>
                      <a:pt x="1" y="91"/>
                      <a:pt x="1" y="116"/>
                    </a:cubicBezTo>
                    <a:cubicBezTo>
                      <a:pt x="148" y="435"/>
                      <a:pt x="332" y="742"/>
                      <a:pt x="541" y="1025"/>
                    </a:cubicBezTo>
                    <a:cubicBezTo>
                      <a:pt x="787" y="1393"/>
                      <a:pt x="1070" y="1701"/>
                      <a:pt x="1315" y="1701"/>
                    </a:cubicBezTo>
                    <a:cubicBezTo>
                      <a:pt x="1438" y="1701"/>
                      <a:pt x="1561" y="1627"/>
                      <a:pt x="1598" y="1504"/>
                    </a:cubicBezTo>
                    <a:cubicBezTo>
                      <a:pt x="1647" y="1406"/>
                      <a:pt x="1647" y="1283"/>
                      <a:pt x="1598" y="1185"/>
                    </a:cubicBezTo>
                    <a:cubicBezTo>
                      <a:pt x="1401" y="619"/>
                      <a:pt x="173" y="42"/>
                      <a:pt x="111" y="5"/>
                    </a:cubicBezTo>
                    <a:cubicBezTo>
                      <a:pt x="103" y="2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78;p62"/>
              <p:cNvSpPr/>
              <p:nvPr/>
            </p:nvSpPr>
            <p:spPr>
              <a:xfrm>
                <a:off x="1707450" y="4396975"/>
                <a:ext cx="476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813" extrusionOk="0">
                    <a:moveTo>
                      <a:pt x="1150" y="225"/>
                    </a:moveTo>
                    <a:cubicBezTo>
                      <a:pt x="1222" y="225"/>
                      <a:pt x="1294" y="230"/>
                      <a:pt x="1365" y="239"/>
                    </a:cubicBezTo>
                    <a:lnTo>
                      <a:pt x="1377" y="239"/>
                    </a:lnTo>
                    <a:cubicBezTo>
                      <a:pt x="1475" y="264"/>
                      <a:pt x="1561" y="313"/>
                      <a:pt x="1623" y="399"/>
                    </a:cubicBezTo>
                    <a:lnTo>
                      <a:pt x="1659" y="448"/>
                    </a:lnTo>
                    <a:cubicBezTo>
                      <a:pt x="1721" y="571"/>
                      <a:pt x="1684" y="620"/>
                      <a:pt x="1659" y="620"/>
                    </a:cubicBezTo>
                    <a:cubicBezTo>
                      <a:pt x="1603" y="677"/>
                      <a:pt x="1477" y="701"/>
                      <a:pt x="1319" y="701"/>
                    </a:cubicBezTo>
                    <a:cubicBezTo>
                      <a:pt x="999" y="701"/>
                      <a:pt x="543" y="600"/>
                      <a:pt x="246" y="460"/>
                    </a:cubicBezTo>
                    <a:cubicBezTo>
                      <a:pt x="526" y="310"/>
                      <a:pt x="839" y="225"/>
                      <a:pt x="1150" y="225"/>
                    </a:cubicBezTo>
                    <a:close/>
                    <a:moveTo>
                      <a:pt x="1181" y="0"/>
                    </a:moveTo>
                    <a:cubicBezTo>
                      <a:pt x="670" y="0"/>
                      <a:pt x="69" y="327"/>
                      <a:pt x="38" y="337"/>
                    </a:cubicBezTo>
                    <a:cubicBezTo>
                      <a:pt x="25" y="350"/>
                      <a:pt x="1" y="387"/>
                      <a:pt x="1" y="411"/>
                    </a:cubicBezTo>
                    <a:cubicBezTo>
                      <a:pt x="1" y="436"/>
                      <a:pt x="13" y="460"/>
                      <a:pt x="25" y="485"/>
                    </a:cubicBezTo>
                    <a:lnTo>
                      <a:pt x="50" y="485"/>
                    </a:lnTo>
                    <a:cubicBezTo>
                      <a:pt x="320" y="646"/>
                      <a:pt x="911" y="812"/>
                      <a:pt x="1342" y="812"/>
                    </a:cubicBezTo>
                    <a:cubicBezTo>
                      <a:pt x="1536" y="812"/>
                      <a:pt x="1698" y="778"/>
                      <a:pt x="1782" y="694"/>
                    </a:cubicBezTo>
                    <a:cubicBezTo>
                      <a:pt x="1856" y="632"/>
                      <a:pt x="1905" y="522"/>
                      <a:pt x="1807" y="325"/>
                    </a:cubicBezTo>
                    <a:cubicBezTo>
                      <a:pt x="1721" y="178"/>
                      <a:pt x="1586" y="67"/>
                      <a:pt x="1426" y="30"/>
                    </a:cubicBezTo>
                    <a:cubicBezTo>
                      <a:pt x="1349" y="9"/>
                      <a:pt x="1266" y="0"/>
                      <a:pt x="1181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79;p62"/>
              <p:cNvSpPr/>
              <p:nvPr/>
            </p:nvSpPr>
            <p:spPr>
              <a:xfrm>
                <a:off x="1615300" y="4078550"/>
                <a:ext cx="414100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16564" h="13775" extrusionOk="0">
                    <a:moveTo>
                      <a:pt x="13025" y="1"/>
                    </a:moveTo>
                    <a:lnTo>
                      <a:pt x="0" y="10973"/>
                    </a:lnTo>
                    <a:lnTo>
                      <a:pt x="1942" y="13775"/>
                    </a:lnTo>
                    <a:lnTo>
                      <a:pt x="16564" y="3896"/>
                    </a:lnTo>
                    <a:lnTo>
                      <a:pt x="13025" y="1"/>
                    </a:ln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80;p62"/>
              <p:cNvSpPr/>
              <p:nvPr/>
            </p:nvSpPr>
            <p:spPr>
              <a:xfrm>
                <a:off x="1569825" y="4315175"/>
                <a:ext cx="16865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9186" extrusionOk="0">
                    <a:moveTo>
                      <a:pt x="3362" y="0"/>
                    </a:moveTo>
                    <a:cubicBezTo>
                      <a:pt x="3323" y="0"/>
                      <a:pt x="3283" y="7"/>
                      <a:pt x="3245" y="21"/>
                    </a:cubicBezTo>
                    <a:lnTo>
                      <a:pt x="382" y="1189"/>
                    </a:lnTo>
                    <a:cubicBezTo>
                      <a:pt x="124" y="1287"/>
                      <a:pt x="1" y="1582"/>
                      <a:pt x="99" y="1828"/>
                    </a:cubicBezTo>
                    <a:cubicBezTo>
                      <a:pt x="111" y="1865"/>
                      <a:pt x="136" y="1901"/>
                      <a:pt x="161" y="1938"/>
                    </a:cubicBezTo>
                    <a:cubicBezTo>
                      <a:pt x="935" y="3020"/>
                      <a:pt x="2102" y="4580"/>
                      <a:pt x="3060" y="5956"/>
                    </a:cubicBezTo>
                    <a:cubicBezTo>
                      <a:pt x="4179" y="7578"/>
                      <a:pt x="3368" y="6583"/>
                      <a:pt x="4670" y="8488"/>
                    </a:cubicBezTo>
                    <a:cubicBezTo>
                      <a:pt x="5028" y="9000"/>
                      <a:pt x="5502" y="9186"/>
                      <a:pt x="5896" y="9186"/>
                    </a:cubicBezTo>
                    <a:cubicBezTo>
                      <a:pt x="6381" y="9186"/>
                      <a:pt x="6746" y="8903"/>
                      <a:pt x="6624" y="8598"/>
                    </a:cubicBezTo>
                    <a:cubicBezTo>
                      <a:pt x="5579" y="6079"/>
                      <a:pt x="5751" y="5416"/>
                      <a:pt x="5960" y="4015"/>
                    </a:cubicBezTo>
                    <a:cubicBezTo>
                      <a:pt x="5985" y="3720"/>
                      <a:pt x="5899" y="3425"/>
                      <a:pt x="5715" y="3192"/>
                    </a:cubicBezTo>
                    <a:lnTo>
                      <a:pt x="3601" y="132"/>
                    </a:lnTo>
                    <a:cubicBezTo>
                      <a:pt x="3548" y="44"/>
                      <a:pt x="3458" y="0"/>
                      <a:pt x="3362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181;p62"/>
              <p:cNvSpPr/>
              <p:nvPr/>
            </p:nvSpPr>
            <p:spPr>
              <a:xfrm>
                <a:off x="1917575" y="3521625"/>
                <a:ext cx="420875" cy="645125"/>
              </a:xfrm>
              <a:custGeom>
                <a:avLst/>
                <a:gdLst/>
                <a:ahLst/>
                <a:cxnLst/>
                <a:rect l="l" t="t" r="r" b="b"/>
                <a:pathLst>
                  <a:path w="16835" h="25805" extrusionOk="0">
                    <a:moveTo>
                      <a:pt x="5087" y="0"/>
                    </a:moveTo>
                    <a:cubicBezTo>
                      <a:pt x="5087" y="0"/>
                      <a:pt x="4338" y="5493"/>
                      <a:pt x="1770" y="16711"/>
                    </a:cubicBezTo>
                    <a:cubicBezTo>
                      <a:pt x="897" y="20189"/>
                      <a:pt x="0" y="21626"/>
                      <a:pt x="0" y="21626"/>
                    </a:cubicBezTo>
                    <a:lnTo>
                      <a:pt x="5542" y="25804"/>
                    </a:lnTo>
                    <a:cubicBezTo>
                      <a:pt x="5542" y="25804"/>
                      <a:pt x="7360" y="25349"/>
                      <a:pt x="10555" y="19599"/>
                    </a:cubicBezTo>
                    <a:cubicBezTo>
                      <a:pt x="14843" y="10592"/>
                      <a:pt x="16834" y="480"/>
                      <a:pt x="16834" y="480"/>
                    </a:cubicBezTo>
                    <a:lnTo>
                      <a:pt x="5087" y="0"/>
                    </a:ln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82;p62"/>
              <p:cNvSpPr/>
              <p:nvPr/>
            </p:nvSpPr>
            <p:spPr>
              <a:xfrm>
                <a:off x="1890525" y="4026950"/>
                <a:ext cx="218450" cy="178500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7140" extrusionOk="0">
                    <a:moveTo>
                      <a:pt x="1426" y="0"/>
                    </a:moveTo>
                    <a:lnTo>
                      <a:pt x="1" y="1610"/>
                    </a:lnTo>
                    <a:lnTo>
                      <a:pt x="6771" y="7139"/>
                    </a:lnTo>
                    <a:cubicBezTo>
                      <a:pt x="6771" y="7139"/>
                      <a:pt x="8737" y="5751"/>
                      <a:pt x="8737" y="5726"/>
                    </a:cubicBez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83;p62"/>
              <p:cNvSpPr/>
              <p:nvPr/>
            </p:nvSpPr>
            <p:spPr>
              <a:xfrm>
                <a:off x="2271150" y="4155350"/>
                <a:ext cx="227325" cy="99850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3994" extrusionOk="0">
                    <a:moveTo>
                      <a:pt x="0" y="0"/>
                    </a:moveTo>
                    <a:lnTo>
                      <a:pt x="0" y="2999"/>
                    </a:lnTo>
                    <a:lnTo>
                      <a:pt x="639" y="3085"/>
                    </a:lnTo>
                    <a:lnTo>
                      <a:pt x="1462" y="3183"/>
                    </a:lnTo>
                    <a:lnTo>
                      <a:pt x="6439" y="3773"/>
                    </a:lnTo>
                    <a:lnTo>
                      <a:pt x="6721" y="3797"/>
                    </a:lnTo>
                    <a:lnTo>
                      <a:pt x="8417" y="3994"/>
                    </a:lnTo>
                    <a:cubicBezTo>
                      <a:pt x="8417" y="3994"/>
                      <a:pt x="9093" y="713"/>
                      <a:pt x="9056" y="713"/>
                    </a:cubicBezTo>
                    <a:lnTo>
                      <a:pt x="8478" y="664"/>
                    </a:lnTo>
                    <a:lnTo>
                      <a:pt x="860" y="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84;p62"/>
              <p:cNvSpPr/>
              <p:nvPr/>
            </p:nvSpPr>
            <p:spPr>
              <a:xfrm>
                <a:off x="2041975" y="3106625"/>
                <a:ext cx="329650" cy="411025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16441" extrusionOk="0">
                    <a:moveTo>
                      <a:pt x="2298" y="0"/>
                    </a:moveTo>
                    <a:lnTo>
                      <a:pt x="1" y="14745"/>
                    </a:lnTo>
                    <a:lnTo>
                      <a:pt x="10900" y="16441"/>
                    </a:lnTo>
                    <a:lnTo>
                      <a:pt x="13185" y="1696"/>
                    </a:lnTo>
                    <a:lnTo>
                      <a:pt x="2298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85;p62"/>
              <p:cNvSpPr/>
              <p:nvPr/>
            </p:nvSpPr>
            <p:spPr>
              <a:xfrm>
                <a:off x="2041975" y="3106625"/>
                <a:ext cx="329650" cy="411025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16441" extrusionOk="0">
                    <a:moveTo>
                      <a:pt x="2298" y="0"/>
                    </a:moveTo>
                    <a:lnTo>
                      <a:pt x="1" y="14745"/>
                    </a:lnTo>
                    <a:lnTo>
                      <a:pt x="10900" y="16441"/>
                    </a:lnTo>
                    <a:lnTo>
                      <a:pt x="13185" y="1696"/>
                    </a:lnTo>
                    <a:lnTo>
                      <a:pt x="2298" y="0"/>
                    </a:ln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86;p62"/>
              <p:cNvSpPr/>
              <p:nvPr/>
            </p:nvSpPr>
            <p:spPr>
              <a:xfrm>
                <a:off x="2041975" y="3106625"/>
                <a:ext cx="80200" cy="390150"/>
              </a:xfrm>
              <a:custGeom>
                <a:avLst/>
                <a:gdLst/>
                <a:ahLst/>
                <a:cxnLst/>
                <a:rect l="l" t="t" r="r" b="b"/>
                <a:pathLst>
                  <a:path w="3208" h="15606" extrusionOk="0">
                    <a:moveTo>
                      <a:pt x="2298" y="0"/>
                    </a:moveTo>
                    <a:lnTo>
                      <a:pt x="1" y="14745"/>
                    </a:lnTo>
                    <a:lnTo>
                      <a:pt x="910" y="15605"/>
                    </a:lnTo>
                    <a:lnTo>
                      <a:pt x="3208" y="848"/>
                    </a:lnTo>
                    <a:lnTo>
                      <a:pt x="2298" y="0"/>
                    </a:ln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87;p62"/>
              <p:cNvSpPr/>
              <p:nvPr/>
            </p:nvSpPr>
            <p:spPr>
              <a:xfrm>
                <a:off x="2064700" y="3127800"/>
                <a:ext cx="329650" cy="4110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16442" extrusionOk="0">
                    <a:moveTo>
                      <a:pt x="2299" y="1"/>
                    </a:moveTo>
                    <a:lnTo>
                      <a:pt x="1" y="14746"/>
                    </a:lnTo>
                    <a:lnTo>
                      <a:pt x="10888" y="16442"/>
                    </a:lnTo>
                    <a:lnTo>
                      <a:pt x="13185" y="1697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88;p62"/>
              <p:cNvSpPr/>
              <p:nvPr/>
            </p:nvSpPr>
            <p:spPr>
              <a:xfrm>
                <a:off x="2064700" y="3127800"/>
                <a:ext cx="329650" cy="411050"/>
              </a:xfrm>
              <a:custGeom>
                <a:avLst/>
                <a:gdLst/>
                <a:ahLst/>
                <a:cxnLst/>
                <a:rect l="l" t="t" r="r" b="b"/>
                <a:pathLst>
                  <a:path w="13186" h="16442" extrusionOk="0">
                    <a:moveTo>
                      <a:pt x="2299" y="1"/>
                    </a:moveTo>
                    <a:lnTo>
                      <a:pt x="1" y="14746"/>
                    </a:lnTo>
                    <a:lnTo>
                      <a:pt x="10888" y="16442"/>
                    </a:lnTo>
                    <a:lnTo>
                      <a:pt x="13185" y="1697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8" name="Google Shape;1189;p62"/>
              <p:cNvSpPr/>
              <p:nvPr/>
            </p:nvSpPr>
            <p:spPr>
              <a:xfrm>
                <a:off x="2106500" y="3114000"/>
                <a:ext cx="2872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1489" h="2261" extrusionOk="0">
                    <a:moveTo>
                      <a:pt x="0" y="0"/>
                    </a:moveTo>
                    <a:lnTo>
                      <a:pt x="602" y="565"/>
                    </a:lnTo>
                    <a:lnTo>
                      <a:pt x="11489" y="2261"/>
                    </a:lnTo>
                    <a:cubicBezTo>
                      <a:pt x="11206" y="2175"/>
                      <a:pt x="10924" y="2064"/>
                      <a:pt x="10666" y="1929"/>
                    </a:cubicBezTo>
                    <a:cubicBezTo>
                      <a:pt x="10580" y="1855"/>
                      <a:pt x="10543" y="1733"/>
                      <a:pt x="10567" y="162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0;p62"/>
              <p:cNvSpPr/>
              <p:nvPr/>
            </p:nvSpPr>
            <p:spPr>
              <a:xfrm>
                <a:off x="2106500" y="3114000"/>
                <a:ext cx="28722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11489" h="2261" extrusionOk="0">
                    <a:moveTo>
                      <a:pt x="0" y="0"/>
                    </a:moveTo>
                    <a:lnTo>
                      <a:pt x="602" y="565"/>
                    </a:lnTo>
                    <a:lnTo>
                      <a:pt x="11489" y="2261"/>
                    </a:lnTo>
                    <a:cubicBezTo>
                      <a:pt x="11206" y="2175"/>
                      <a:pt x="10924" y="2064"/>
                      <a:pt x="10666" y="1929"/>
                    </a:cubicBezTo>
                    <a:cubicBezTo>
                      <a:pt x="10580" y="1855"/>
                      <a:pt x="10543" y="1733"/>
                      <a:pt x="10567" y="162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91;p62"/>
              <p:cNvSpPr/>
              <p:nvPr/>
            </p:nvSpPr>
            <p:spPr>
              <a:xfrm>
                <a:off x="1857675" y="2908175"/>
                <a:ext cx="272800" cy="491525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19661" extrusionOk="0">
                    <a:moveTo>
                      <a:pt x="4493" y="13479"/>
                    </a:moveTo>
                    <a:cubicBezTo>
                      <a:pt x="4504" y="13479"/>
                      <a:pt x="4531" y="13511"/>
                      <a:pt x="4571" y="13590"/>
                    </a:cubicBezTo>
                    <a:cubicBezTo>
                      <a:pt x="4584" y="13625"/>
                      <a:pt x="4594" y="13660"/>
                      <a:pt x="4602" y="13695"/>
                    </a:cubicBezTo>
                    <a:lnTo>
                      <a:pt x="4602" y="13695"/>
                    </a:lnTo>
                    <a:cubicBezTo>
                      <a:pt x="4600" y="13693"/>
                      <a:pt x="4598" y="13691"/>
                      <a:pt x="4596" y="13689"/>
                    </a:cubicBezTo>
                    <a:cubicBezTo>
                      <a:pt x="4501" y="13579"/>
                      <a:pt x="4472" y="13479"/>
                      <a:pt x="4493" y="13479"/>
                    </a:cubicBezTo>
                    <a:close/>
                    <a:moveTo>
                      <a:pt x="8982" y="0"/>
                    </a:moveTo>
                    <a:cubicBezTo>
                      <a:pt x="7385" y="701"/>
                      <a:pt x="6021" y="1880"/>
                      <a:pt x="5112" y="3379"/>
                    </a:cubicBezTo>
                    <a:cubicBezTo>
                      <a:pt x="4805" y="3760"/>
                      <a:pt x="3981" y="6021"/>
                      <a:pt x="3453" y="6808"/>
                    </a:cubicBezTo>
                    <a:cubicBezTo>
                      <a:pt x="2925" y="7606"/>
                      <a:pt x="2433" y="8405"/>
                      <a:pt x="1966" y="9228"/>
                    </a:cubicBezTo>
                    <a:cubicBezTo>
                      <a:pt x="1512" y="10052"/>
                      <a:pt x="1045" y="10887"/>
                      <a:pt x="627" y="11710"/>
                    </a:cubicBezTo>
                    <a:lnTo>
                      <a:pt x="541" y="11870"/>
                    </a:lnTo>
                    <a:lnTo>
                      <a:pt x="393" y="12165"/>
                    </a:lnTo>
                    <a:cubicBezTo>
                      <a:pt x="283" y="12423"/>
                      <a:pt x="197" y="12681"/>
                      <a:pt x="135" y="12951"/>
                    </a:cubicBezTo>
                    <a:cubicBezTo>
                      <a:pt x="0" y="13541"/>
                      <a:pt x="25" y="14156"/>
                      <a:pt x="197" y="14745"/>
                    </a:cubicBezTo>
                    <a:cubicBezTo>
                      <a:pt x="332" y="15225"/>
                      <a:pt x="565" y="15667"/>
                      <a:pt x="873" y="16060"/>
                    </a:cubicBezTo>
                    <a:cubicBezTo>
                      <a:pt x="1106" y="16355"/>
                      <a:pt x="1376" y="16625"/>
                      <a:pt x="1671" y="16871"/>
                    </a:cubicBezTo>
                    <a:cubicBezTo>
                      <a:pt x="2138" y="17252"/>
                      <a:pt x="2642" y="17584"/>
                      <a:pt x="3195" y="17842"/>
                    </a:cubicBezTo>
                    <a:cubicBezTo>
                      <a:pt x="3662" y="18075"/>
                      <a:pt x="4153" y="18284"/>
                      <a:pt x="4645" y="18456"/>
                    </a:cubicBezTo>
                    <a:cubicBezTo>
                      <a:pt x="5579" y="18788"/>
                      <a:pt x="6525" y="19046"/>
                      <a:pt x="7496" y="19243"/>
                    </a:cubicBezTo>
                    <a:cubicBezTo>
                      <a:pt x="8429" y="19439"/>
                      <a:pt x="9388" y="19587"/>
                      <a:pt x="10346" y="19660"/>
                    </a:cubicBezTo>
                    <a:lnTo>
                      <a:pt x="10911" y="17178"/>
                    </a:lnTo>
                    <a:cubicBezTo>
                      <a:pt x="9326" y="16515"/>
                      <a:pt x="7766" y="15765"/>
                      <a:pt x="6267" y="14930"/>
                    </a:cubicBezTo>
                    <a:cubicBezTo>
                      <a:pt x="5935" y="14745"/>
                      <a:pt x="5603" y="14536"/>
                      <a:pt x="5296" y="14303"/>
                    </a:cubicBezTo>
                    <a:cubicBezTo>
                      <a:pt x="5108" y="14168"/>
                      <a:pt x="4939" y="14027"/>
                      <a:pt x="4775" y="13870"/>
                    </a:cubicBezTo>
                    <a:lnTo>
                      <a:pt x="4775" y="13870"/>
                    </a:lnTo>
                    <a:cubicBezTo>
                      <a:pt x="5708" y="12428"/>
                      <a:pt x="6665" y="11031"/>
                      <a:pt x="7680" y="9658"/>
                    </a:cubicBezTo>
                    <a:cubicBezTo>
                      <a:pt x="8196" y="8946"/>
                      <a:pt x="8712" y="8245"/>
                      <a:pt x="9253" y="7545"/>
                    </a:cubicBezTo>
                    <a:lnTo>
                      <a:pt x="10051" y="6513"/>
                    </a:lnTo>
                    <a:lnTo>
                      <a:pt x="10813" y="5517"/>
                    </a:lnTo>
                    <a:lnTo>
                      <a:pt x="89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92;p62"/>
              <p:cNvSpPr/>
              <p:nvPr/>
            </p:nvSpPr>
            <p:spPr>
              <a:xfrm>
                <a:off x="2065325" y="3323500"/>
                <a:ext cx="8727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3821" extrusionOk="0">
                    <a:moveTo>
                      <a:pt x="3257" y="0"/>
                    </a:moveTo>
                    <a:lnTo>
                      <a:pt x="517" y="553"/>
                    </a:lnTo>
                    <a:lnTo>
                      <a:pt x="1" y="2544"/>
                    </a:lnTo>
                    <a:cubicBezTo>
                      <a:pt x="911" y="3648"/>
                      <a:pt x="2214" y="3821"/>
                      <a:pt x="2943" y="3821"/>
                    </a:cubicBezTo>
                    <a:cubicBezTo>
                      <a:pt x="3277" y="3821"/>
                      <a:pt x="3490" y="3785"/>
                      <a:pt x="3490" y="3785"/>
                    </a:cubicBezTo>
                    <a:lnTo>
                      <a:pt x="3257" y="0"/>
                    </a:ln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93;p62"/>
              <p:cNvSpPr/>
              <p:nvPr/>
            </p:nvSpPr>
            <p:spPr>
              <a:xfrm>
                <a:off x="2146725" y="3322875"/>
                <a:ext cx="6485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3838" extrusionOk="0">
                    <a:moveTo>
                      <a:pt x="1" y="0"/>
                    </a:moveTo>
                    <a:lnTo>
                      <a:pt x="234" y="3797"/>
                    </a:lnTo>
                    <a:lnTo>
                      <a:pt x="849" y="3834"/>
                    </a:lnTo>
                    <a:cubicBezTo>
                      <a:pt x="876" y="3836"/>
                      <a:pt x="902" y="3838"/>
                      <a:pt x="929" y="3838"/>
                    </a:cubicBezTo>
                    <a:cubicBezTo>
                      <a:pt x="1341" y="3838"/>
                      <a:pt x="1718" y="3576"/>
                      <a:pt x="1868" y="3195"/>
                    </a:cubicBezTo>
                    <a:lnTo>
                      <a:pt x="2409" y="1794"/>
                    </a:lnTo>
                    <a:cubicBezTo>
                      <a:pt x="2434" y="1758"/>
                      <a:pt x="2446" y="1721"/>
                      <a:pt x="2458" y="1684"/>
                    </a:cubicBezTo>
                    <a:lnTo>
                      <a:pt x="2458" y="1672"/>
                    </a:lnTo>
                    <a:cubicBezTo>
                      <a:pt x="2593" y="1119"/>
                      <a:pt x="2249" y="578"/>
                      <a:pt x="1709" y="44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94;p62"/>
              <p:cNvSpPr/>
              <p:nvPr/>
            </p:nvSpPr>
            <p:spPr>
              <a:xfrm>
                <a:off x="2189725" y="2841950"/>
                <a:ext cx="204925" cy="72525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2901" extrusionOk="0">
                    <a:moveTo>
                      <a:pt x="1842" y="0"/>
                    </a:moveTo>
                    <a:cubicBezTo>
                      <a:pt x="1508" y="0"/>
                      <a:pt x="1176" y="58"/>
                      <a:pt x="861" y="167"/>
                    </a:cubicBezTo>
                    <a:cubicBezTo>
                      <a:pt x="345" y="401"/>
                      <a:pt x="1" y="1064"/>
                      <a:pt x="308" y="1531"/>
                    </a:cubicBezTo>
                    <a:cubicBezTo>
                      <a:pt x="578" y="1851"/>
                      <a:pt x="984" y="2035"/>
                      <a:pt x="1402" y="2035"/>
                    </a:cubicBezTo>
                    <a:lnTo>
                      <a:pt x="6894" y="2858"/>
                    </a:lnTo>
                    <a:cubicBezTo>
                      <a:pt x="7032" y="2883"/>
                      <a:pt x="7181" y="2900"/>
                      <a:pt x="7328" y="2900"/>
                    </a:cubicBezTo>
                    <a:cubicBezTo>
                      <a:pt x="7627" y="2900"/>
                      <a:pt x="7913" y="2827"/>
                      <a:pt x="8061" y="2588"/>
                    </a:cubicBezTo>
                    <a:cubicBezTo>
                      <a:pt x="8197" y="2293"/>
                      <a:pt x="8197" y="1961"/>
                      <a:pt x="8061" y="1666"/>
                    </a:cubicBezTo>
                    <a:cubicBezTo>
                      <a:pt x="7693" y="536"/>
                      <a:pt x="7128" y="536"/>
                      <a:pt x="6096" y="536"/>
                    </a:cubicBezTo>
                    <a:cubicBezTo>
                      <a:pt x="4891" y="462"/>
                      <a:pt x="3699" y="315"/>
                      <a:pt x="2520" y="81"/>
                    </a:cubicBezTo>
                    <a:cubicBezTo>
                      <a:pt x="2296" y="27"/>
                      <a:pt x="2068" y="0"/>
                      <a:pt x="18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195;p62"/>
              <p:cNvSpPr/>
              <p:nvPr/>
            </p:nvSpPr>
            <p:spPr>
              <a:xfrm>
                <a:off x="2181450" y="2876225"/>
                <a:ext cx="256200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10248" h="5768" extrusionOk="0">
                    <a:moveTo>
                      <a:pt x="2331" y="78"/>
                    </a:moveTo>
                    <a:cubicBezTo>
                      <a:pt x="1989" y="78"/>
                      <a:pt x="1647" y="114"/>
                      <a:pt x="1315" y="185"/>
                    </a:cubicBezTo>
                    <a:cubicBezTo>
                      <a:pt x="787" y="320"/>
                      <a:pt x="357" y="701"/>
                      <a:pt x="184" y="1217"/>
                    </a:cubicBezTo>
                    <a:cubicBezTo>
                      <a:pt x="0" y="1856"/>
                      <a:pt x="369" y="2532"/>
                      <a:pt x="836" y="3011"/>
                    </a:cubicBezTo>
                    <a:cubicBezTo>
                      <a:pt x="2335" y="4412"/>
                      <a:pt x="4202" y="5358"/>
                      <a:pt x="6218" y="5726"/>
                    </a:cubicBezTo>
                    <a:cubicBezTo>
                      <a:pt x="6412" y="5754"/>
                      <a:pt x="6607" y="5768"/>
                      <a:pt x="6802" y="5768"/>
                    </a:cubicBezTo>
                    <a:cubicBezTo>
                      <a:pt x="7556" y="5768"/>
                      <a:pt x="8303" y="5562"/>
                      <a:pt x="8958" y="5161"/>
                    </a:cubicBezTo>
                    <a:cubicBezTo>
                      <a:pt x="9769" y="4633"/>
                      <a:pt x="10248" y="3711"/>
                      <a:pt x="10199" y="2728"/>
                    </a:cubicBezTo>
                    <a:cubicBezTo>
                      <a:pt x="9928" y="1"/>
                      <a:pt x="4805" y="259"/>
                      <a:pt x="2900" y="111"/>
                    </a:cubicBezTo>
                    <a:cubicBezTo>
                      <a:pt x="2711" y="89"/>
                      <a:pt x="2521" y="78"/>
                      <a:pt x="2331" y="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196;p62"/>
              <p:cNvSpPr/>
              <p:nvPr/>
            </p:nvSpPr>
            <p:spPr>
              <a:xfrm>
                <a:off x="2084675" y="2444625"/>
                <a:ext cx="3130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7720" extrusionOk="0">
                    <a:moveTo>
                      <a:pt x="8725" y="1"/>
                    </a:moveTo>
                    <a:cubicBezTo>
                      <a:pt x="5223" y="2704"/>
                      <a:pt x="4965" y="2028"/>
                      <a:pt x="3417" y="2802"/>
                    </a:cubicBezTo>
                    <a:cubicBezTo>
                      <a:pt x="2728" y="3122"/>
                      <a:pt x="2077" y="3503"/>
                      <a:pt x="1463" y="3933"/>
                    </a:cubicBezTo>
                    <a:cubicBezTo>
                      <a:pt x="1389" y="3527"/>
                      <a:pt x="1389" y="3109"/>
                      <a:pt x="1463" y="2692"/>
                    </a:cubicBezTo>
                    <a:cubicBezTo>
                      <a:pt x="1477" y="2618"/>
                      <a:pt x="1414" y="2571"/>
                      <a:pt x="1352" y="2571"/>
                    </a:cubicBezTo>
                    <a:cubicBezTo>
                      <a:pt x="1310" y="2571"/>
                      <a:pt x="1269" y="2593"/>
                      <a:pt x="1254" y="2642"/>
                    </a:cubicBezTo>
                    <a:cubicBezTo>
                      <a:pt x="1156" y="3122"/>
                      <a:pt x="1156" y="3613"/>
                      <a:pt x="1254" y="4092"/>
                    </a:cubicBezTo>
                    <a:lnTo>
                      <a:pt x="1242" y="4092"/>
                    </a:lnTo>
                    <a:cubicBezTo>
                      <a:pt x="898" y="3847"/>
                      <a:pt x="517" y="3650"/>
                      <a:pt x="124" y="3503"/>
                    </a:cubicBezTo>
                    <a:cubicBezTo>
                      <a:pt x="117" y="3501"/>
                      <a:pt x="111" y="3500"/>
                      <a:pt x="104" y="3500"/>
                    </a:cubicBezTo>
                    <a:cubicBezTo>
                      <a:pt x="62" y="3500"/>
                      <a:pt x="24" y="3534"/>
                      <a:pt x="13" y="3576"/>
                    </a:cubicBezTo>
                    <a:lnTo>
                      <a:pt x="13" y="3589"/>
                    </a:lnTo>
                    <a:cubicBezTo>
                      <a:pt x="1" y="3638"/>
                      <a:pt x="25" y="3699"/>
                      <a:pt x="74" y="3711"/>
                    </a:cubicBezTo>
                    <a:cubicBezTo>
                      <a:pt x="443" y="3847"/>
                      <a:pt x="787" y="4031"/>
                      <a:pt x="1107" y="4252"/>
                    </a:cubicBezTo>
                    <a:cubicBezTo>
                      <a:pt x="578" y="4719"/>
                      <a:pt x="308" y="5395"/>
                      <a:pt x="332" y="6095"/>
                    </a:cubicBezTo>
                    <a:cubicBezTo>
                      <a:pt x="369" y="6808"/>
                      <a:pt x="787" y="7594"/>
                      <a:pt x="1500" y="7705"/>
                    </a:cubicBezTo>
                    <a:cubicBezTo>
                      <a:pt x="1561" y="7715"/>
                      <a:pt x="1621" y="7719"/>
                      <a:pt x="1681" y="7719"/>
                    </a:cubicBezTo>
                    <a:cubicBezTo>
                      <a:pt x="2153" y="7719"/>
                      <a:pt x="2595" y="7437"/>
                      <a:pt x="2999" y="7164"/>
                    </a:cubicBezTo>
                    <a:lnTo>
                      <a:pt x="6169" y="5039"/>
                    </a:lnTo>
                    <a:cubicBezTo>
                      <a:pt x="7115" y="4400"/>
                      <a:pt x="8110" y="3503"/>
                      <a:pt x="9179" y="3085"/>
                    </a:cubicBezTo>
                    <a:cubicBezTo>
                      <a:pt x="11022" y="2397"/>
                      <a:pt x="11846" y="2348"/>
                      <a:pt x="12522" y="345"/>
                    </a:cubicBezTo>
                    <a:lnTo>
                      <a:pt x="12522" y="345"/>
                    </a:lnTo>
                    <a:cubicBezTo>
                      <a:pt x="12189" y="475"/>
                      <a:pt x="11839" y="541"/>
                      <a:pt x="11490" y="541"/>
                    </a:cubicBezTo>
                    <a:cubicBezTo>
                      <a:pt x="11246" y="541"/>
                      <a:pt x="11002" y="509"/>
                      <a:pt x="10764" y="443"/>
                    </a:cubicBezTo>
                    <a:cubicBezTo>
                      <a:pt x="10267" y="680"/>
                      <a:pt x="9906" y="1454"/>
                      <a:pt x="9330" y="1454"/>
                    </a:cubicBezTo>
                    <a:cubicBezTo>
                      <a:pt x="9309" y="1454"/>
                      <a:pt x="9287" y="1453"/>
                      <a:pt x="9265" y="1451"/>
                    </a:cubicBezTo>
                    <a:cubicBezTo>
                      <a:pt x="9695" y="1107"/>
                      <a:pt x="10039" y="652"/>
                      <a:pt x="10261" y="136"/>
                    </a:cubicBezTo>
                    <a:lnTo>
                      <a:pt x="10261" y="136"/>
                    </a:lnTo>
                    <a:cubicBezTo>
                      <a:pt x="10064" y="208"/>
                      <a:pt x="9858" y="242"/>
                      <a:pt x="9652" y="242"/>
                    </a:cubicBezTo>
                    <a:cubicBezTo>
                      <a:pt x="9331" y="242"/>
                      <a:pt x="9009" y="158"/>
                      <a:pt x="8725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6" name="Google Shape;1197;p62"/>
              <p:cNvSpPr/>
              <p:nvPr/>
            </p:nvSpPr>
            <p:spPr>
              <a:xfrm>
                <a:off x="2708575" y="2474575"/>
                <a:ext cx="2559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3654" extrusionOk="0">
                    <a:moveTo>
                      <a:pt x="509" y="1"/>
                    </a:moveTo>
                    <a:cubicBezTo>
                      <a:pt x="356" y="1"/>
                      <a:pt x="219" y="93"/>
                      <a:pt x="160" y="240"/>
                    </a:cubicBezTo>
                    <a:lnTo>
                      <a:pt x="86" y="437"/>
                    </a:lnTo>
                    <a:cubicBezTo>
                      <a:pt x="0" y="634"/>
                      <a:pt x="74" y="842"/>
                      <a:pt x="258" y="941"/>
                    </a:cubicBezTo>
                    <a:cubicBezTo>
                      <a:pt x="271" y="941"/>
                      <a:pt x="283" y="953"/>
                      <a:pt x="308" y="953"/>
                    </a:cubicBezTo>
                    <a:lnTo>
                      <a:pt x="9265" y="3644"/>
                    </a:lnTo>
                    <a:cubicBezTo>
                      <a:pt x="9290" y="3650"/>
                      <a:pt x="9314" y="3653"/>
                      <a:pt x="9339" y="3653"/>
                    </a:cubicBezTo>
                    <a:cubicBezTo>
                      <a:pt x="9363" y="3653"/>
                      <a:pt x="9388" y="3650"/>
                      <a:pt x="9413" y="3644"/>
                    </a:cubicBezTo>
                    <a:lnTo>
                      <a:pt x="10236" y="3570"/>
                    </a:lnTo>
                    <a:lnTo>
                      <a:pt x="9658" y="3054"/>
                    </a:lnTo>
                    <a:cubicBezTo>
                      <a:pt x="9621" y="3017"/>
                      <a:pt x="9585" y="2993"/>
                      <a:pt x="9535" y="2968"/>
                    </a:cubicBezTo>
                    <a:lnTo>
                      <a:pt x="627" y="19"/>
                    </a:lnTo>
                    <a:cubicBezTo>
                      <a:pt x="587" y="7"/>
                      <a:pt x="548" y="1"/>
                      <a:pt x="50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198;p62"/>
              <p:cNvSpPr/>
              <p:nvPr/>
            </p:nvSpPr>
            <p:spPr>
              <a:xfrm>
                <a:off x="2263275" y="2621600"/>
                <a:ext cx="4690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855" extrusionOk="0">
                    <a:moveTo>
                      <a:pt x="1603" y="0"/>
                    </a:moveTo>
                    <a:cubicBezTo>
                      <a:pt x="1554" y="0"/>
                      <a:pt x="1504" y="37"/>
                      <a:pt x="1519" y="98"/>
                    </a:cubicBezTo>
                    <a:cubicBezTo>
                      <a:pt x="1630" y="343"/>
                      <a:pt x="1691" y="601"/>
                      <a:pt x="1704" y="859"/>
                    </a:cubicBezTo>
                    <a:cubicBezTo>
                      <a:pt x="1728" y="1081"/>
                      <a:pt x="1704" y="1289"/>
                      <a:pt x="1618" y="1498"/>
                    </a:cubicBezTo>
                    <a:cubicBezTo>
                      <a:pt x="1539" y="1640"/>
                      <a:pt x="1415" y="1701"/>
                      <a:pt x="1279" y="1701"/>
                    </a:cubicBezTo>
                    <a:cubicBezTo>
                      <a:pt x="1201" y="1701"/>
                      <a:pt x="1120" y="1681"/>
                      <a:pt x="1040" y="1646"/>
                    </a:cubicBezTo>
                    <a:cubicBezTo>
                      <a:pt x="831" y="1547"/>
                      <a:pt x="647" y="1400"/>
                      <a:pt x="524" y="1203"/>
                    </a:cubicBezTo>
                    <a:cubicBezTo>
                      <a:pt x="364" y="945"/>
                      <a:pt x="241" y="675"/>
                      <a:pt x="168" y="392"/>
                    </a:cubicBezTo>
                    <a:cubicBezTo>
                      <a:pt x="158" y="354"/>
                      <a:pt x="130" y="338"/>
                      <a:pt x="99" y="338"/>
                    </a:cubicBezTo>
                    <a:cubicBezTo>
                      <a:pt x="52" y="338"/>
                      <a:pt x="0" y="377"/>
                      <a:pt x="8" y="429"/>
                    </a:cubicBezTo>
                    <a:lnTo>
                      <a:pt x="32" y="429"/>
                    </a:lnTo>
                    <a:cubicBezTo>
                      <a:pt x="192" y="958"/>
                      <a:pt x="426" y="1535"/>
                      <a:pt x="966" y="1781"/>
                    </a:cubicBezTo>
                    <a:cubicBezTo>
                      <a:pt x="1071" y="1825"/>
                      <a:pt x="1186" y="1854"/>
                      <a:pt x="1297" y="1854"/>
                    </a:cubicBezTo>
                    <a:cubicBezTo>
                      <a:pt x="1434" y="1854"/>
                      <a:pt x="1565" y="1810"/>
                      <a:pt x="1667" y="1695"/>
                    </a:cubicBezTo>
                    <a:cubicBezTo>
                      <a:pt x="1802" y="1511"/>
                      <a:pt x="1876" y="1289"/>
                      <a:pt x="1863" y="1056"/>
                    </a:cubicBezTo>
                    <a:cubicBezTo>
                      <a:pt x="1876" y="712"/>
                      <a:pt x="1814" y="368"/>
                      <a:pt x="1679" y="48"/>
                    </a:cubicBezTo>
                    <a:cubicBezTo>
                      <a:pt x="1665" y="15"/>
                      <a:pt x="1634" y="0"/>
                      <a:pt x="1603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199;p62"/>
              <p:cNvSpPr/>
              <p:nvPr/>
            </p:nvSpPr>
            <p:spPr>
              <a:xfrm>
                <a:off x="2344400" y="2590325"/>
                <a:ext cx="444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948" extrusionOk="0">
                    <a:moveTo>
                      <a:pt x="1298" y="1"/>
                    </a:moveTo>
                    <a:cubicBezTo>
                      <a:pt x="1248" y="1"/>
                      <a:pt x="1198" y="48"/>
                      <a:pt x="1223" y="108"/>
                    </a:cubicBezTo>
                    <a:cubicBezTo>
                      <a:pt x="1383" y="390"/>
                      <a:pt x="1494" y="697"/>
                      <a:pt x="1555" y="1005"/>
                    </a:cubicBezTo>
                    <a:cubicBezTo>
                      <a:pt x="1604" y="1287"/>
                      <a:pt x="1580" y="1693"/>
                      <a:pt x="1248" y="1779"/>
                    </a:cubicBezTo>
                    <a:cubicBezTo>
                      <a:pt x="1214" y="1787"/>
                      <a:pt x="1180" y="1791"/>
                      <a:pt x="1146" y="1791"/>
                    </a:cubicBezTo>
                    <a:cubicBezTo>
                      <a:pt x="896" y="1791"/>
                      <a:pt x="650" y="1571"/>
                      <a:pt x="498" y="1398"/>
                    </a:cubicBezTo>
                    <a:cubicBezTo>
                      <a:pt x="314" y="1177"/>
                      <a:pt x="191" y="906"/>
                      <a:pt x="167" y="624"/>
                    </a:cubicBezTo>
                    <a:cubicBezTo>
                      <a:pt x="160" y="574"/>
                      <a:pt x="117" y="550"/>
                      <a:pt x="77" y="550"/>
                    </a:cubicBezTo>
                    <a:cubicBezTo>
                      <a:pt x="38" y="550"/>
                      <a:pt x="1" y="574"/>
                      <a:pt x="7" y="624"/>
                    </a:cubicBezTo>
                    <a:cubicBezTo>
                      <a:pt x="56" y="1164"/>
                      <a:pt x="375" y="1631"/>
                      <a:pt x="842" y="1877"/>
                    </a:cubicBezTo>
                    <a:cubicBezTo>
                      <a:pt x="932" y="1924"/>
                      <a:pt x="1029" y="1948"/>
                      <a:pt x="1125" y="1948"/>
                    </a:cubicBezTo>
                    <a:cubicBezTo>
                      <a:pt x="1279" y="1948"/>
                      <a:pt x="1429" y="1887"/>
                      <a:pt x="1543" y="1766"/>
                    </a:cubicBezTo>
                    <a:cubicBezTo>
                      <a:pt x="1715" y="1557"/>
                      <a:pt x="1776" y="1275"/>
                      <a:pt x="1715" y="1005"/>
                    </a:cubicBezTo>
                    <a:cubicBezTo>
                      <a:pt x="1653" y="660"/>
                      <a:pt x="1530" y="329"/>
                      <a:pt x="1358" y="34"/>
                    </a:cubicBezTo>
                    <a:cubicBezTo>
                      <a:pt x="1343" y="11"/>
                      <a:pt x="1320" y="1"/>
                      <a:pt x="1298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00;p62"/>
              <p:cNvSpPr/>
              <p:nvPr/>
            </p:nvSpPr>
            <p:spPr>
              <a:xfrm>
                <a:off x="2316900" y="2593700"/>
                <a:ext cx="39300" cy="816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3266" extrusionOk="0">
                    <a:moveTo>
                      <a:pt x="98" y="1"/>
                    </a:moveTo>
                    <a:cubicBezTo>
                      <a:pt x="54" y="1"/>
                      <a:pt x="6" y="37"/>
                      <a:pt x="13" y="95"/>
                    </a:cubicBezTo>
                    <a:lnTo>
                      <a:pt x="1" y="95"/>
                    </a:lnTo>
                    <a:cubicBezTo>
                      <a:pt x="173" y="1250"/>
                      <a:pt x="664" y="2344"/>
                      <a:pt x="1414" y="3241"/>
                    </a:cubicBezTo>
                    <a:cubicBezTo>
                      <a:pt x="1428" y="3258"/>
                      <a:pt x="1445" y="3265"/>
                      <a:pt x="1462" y="3265"/>
                    </a:cubicBezTo>
                    <a:cubicBezTo>
                      <a:pt x="1518" y="3265"/>
                      <a:pt x="1572" y="3187"/>
                      <a:pt x="1525" y="3130"/>
                    </a:cubicBezTo>
                    <a:cubicBezTo>
                      <a:pt x="787" y="2258"/>
                      <a:pt x="320" y="1189"/>
                      <a:pt x="161" y="59"/>
                    </a:cubicBezTo>
                    <a:cubicBezTo>
                      <a:pt x="156" y="18"/>
                      <a:pt x="128" y="1"/>
                      <a:pt x="98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201;p62"/>
              <p:cNvSpPr/>
              <p:nvPr/>
            </p:nvSpPr>
            <p:spPr>
              <a:xfrm>
                <a:off x="2321575" y="2663375"/>
                <a:ext cx="56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814" extrusionOk="0">
                    <a:moveTo>
                      <a:pt x="1999" y="0"/>
                    </a:moveTo>
                    <a:cubicBezTo>
                      <a:pt x="1950" y="0"/>
                      <a:pt x="1900" y="37"/>
                      <a:pt x="1915" y="98"/>
                    </a:cubicBezTo>
                    <a:cubicBezTo>
                      <a:pt x="2026" y="417"/>
                      <a:pt x="2136" y="761"/>
                      <a:pt x="2050" y="1105"/>
                    </a:cubicBezTo>
                    <a:cubicBezTo>
                      <a:pt x="2013" y="1388"/>
                      <a:pt x="1792" y="1609"/>
                      <a:pt x="1510" y="1658"/>
                    </a:cubicBezTo>
                    <a:cubicBezTo>
                      <a:pt x="1487" y="1661"/>
                      <a:pt x="1464" y="1662"/>
                      <a:pt x="1442" y="1662"/>
                    </a:cubicBezTo>
                    <a:cubicBezTo>
                      <a:pt x="1149" y="1662"/>
                      <a:pt x="880" y="1446"/>
                      <a:pt x="674" y="1240"/>
                    </a:cubicBezTo>
                    <a:cubicBezTo>
                      <a:pt x="453" y="1007"/>
                      <a:pt x="281" y="749"/>
                      <a:pt x="170" y="442"/>
                    </a:cubicBezTo>
                    <a:cubicBezTo>
                      <a:pt x="161" y="408"/>
                      <a:pt x="131" y="393"/>
                      <a:pt x="100" y="393"/>
                    </a:cubicBezTo>
                    <a:cubicBezTo>
                      <a:pt x="51" y="393"/>
                      <a:pt x="0" y="431"/>
                      <a:pt x="23" y="491"/>
                    </a:cubicBezTo>
                    <a:lnTo>
                      <a:pt x="35" y="491"/>
                    </a:lnTo>
                    <a:cubicBezTo>
                      <a:pt x="232" y="995"/>
                      <a:pt x="613" y="1523"/>
                      <a:pt x="1129" y="1744"/>
                    </a:cubicBezTo>
                    <a:cubicBezTo>
                      <a:pt x="1228" y="1791"/>
                      <a:pt x="1336" y="1814"/>
                      <a:pt x="1445" y="1814"/>
                    </a:cubicBezTo>
                    <a:cubicBezTo>
                      <a:pt x="1592" y="1814"/>
                      <a:pt x="1739" y="1773"/>
                      <a:pt x="1866" y="1695"/>
                    </a:cubicBezTo>
                    <a:cubicBezTo>
                      <a:pt x="2050" y="1548"/>
                      <a:pt x="2185" y="1326"/>
                      <a:pt x="2222" y="1093"/>
                    </a:cubicBezTo>
                    <a:cubicBezTo>
                      <a:pt x="2259" y="737"/>
                      <a:pt x="2210" y="380"/>
                      <a:pt x="2075" y="48"/>
                    </a:cubicBezTo>
                    <a:cubicBezTo>
                      <a:pt x="2061" y="15"/>
                      <a:pt x="2030" y="0"/>
                      <a:pt x="1999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" name="Google Shape;1202;p62"/>
            <p:cNvGrpSpPr/>
            <p:nvPr/>
          </p:nvGrpSpPr>
          <p:grpSpPr>
            <a:xfrm>
              <a:off x="2159221" y="2708770"/>
              <a:ext cx="29349" cy="44026"/>
              <a:chOff x="2923675" y="4241025"/>
              <a:chExt cx="44200" cy="66275"/>
            </a:xfrm>
          </p:grpSpPr>
          <p:sp>
            <p:nvSpPr>
              <p:cNvPr id="92" name="Google Shape;1203;p62"/>
              <p:cNvSpPr/>
              <p:nvPr/>
            </p:nvSpPr>
            <p:spPr>
              <a:xfrm>
                <a:off x="2934725" y="4241025"/>
                <a:ext cx="331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651" extrusionOk="0">
                    <a:moveTo>
                      <a:pt x="108" y="1"/>
                    </a:moveTo>
                    <a:cubicBezTo>
                      <a:pt x="55" y="1"/>
                      <a:pt x="1" y="57"/>
                      <a:pt x="35" y="125"/>
                    </a:cubicBezTo>
                    <a:lnTo>
                      <a:pt x="1165" y="2607"/>
                    </a:lnTo>
                    <a:cubicBezTo>
                      <a:pt x="1177" y="2638"/>
                      <a:pt x="1199" y="2650"/>
                      <a:pt x="1221" y="2650"/>
                    </a:cubicBezTo>
                    <a:cubicBezTo>
                      <a:pt x="1271" y="2650"/>
                      <a:pt x="1326" y="2592"/>
                      <a:pt x="1300" y="2533"/>
                    </a:cubicBezTo>
                    <a:lnTo>
                      <a:pt x="170" y="38"/>
                    </a:lnTo>
                    <a:cubicBezTo>
                      <a:pt x="155" y="12"/>
                      <a:pt x="131" y="1"/>
                      <a:pt x="108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04;p62"/>
              <p:cNvSpPr/>
              <p:nvPr/>
            </p:nvSpPr>
            <p:spPr>
              <a:xfrm>
                <a:off x="2923675" y="4256850"/>
                <a:ext cx="407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240" extrusionOk="0">
                    <a:moveTo>
                      <a:pt x="1512" y="1"/>
                    </a:moveTo>
                    <a:cubicBezTo>
                      <a:pt x="1494" y="1"/>
                      <a:pt x="1476" y="6"/>
                      <a:pt x="1460" y="20"/>
                    </a:cubicBezTo>
                    <a:cubicBezTo>
                      <a:pt x="1005" y="388"/>
                      <a:pt x="551" y="745"/>
                      <a:pt x="71" y="1089"/>
                    </a:cubicBezTo>
                    <a:cubicBezTo>
                      <a:pt x="1" y="1139"/>
                      <a:pt x="46" y="1240"/>
                      <a:pt x="106" y="1240"/>
                    </a:cubicBezTo>
                    <a:cubicBezTo>
                      <a:pt x="118" y="1240"/>
                      <a:pt x="132" y="1235"/>
                      <a:pt x="145" y="1224"/>
                    </a:cubicBezTo>
                    <a:lnTo>
                      <a:pt x="145" y="1212"/>
                    </a:lnTo>
                    <a:cubicBezTo>
                      <a:pt x="637" y="868"/>
                      <a:pt x="1116" y="511"/>
                      <a:pt x="1570" y="130"/>
                    </a:cubicBezTo>
                    <a:cubicBezTo>
                      <a:pt x="1628" y="73"/>
                      <a:pt x="1573" y="1"/>
                      <a:pt x="1512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443906" y="2430109"/>
            <a:ext cx="225618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2400" b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 Q + A 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41262" y="3006150"/>
            <a:ext cx="699028" cy="259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80289" y="3318290"/>
            <a:ext cx="2431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03712" y="3002134"/>
            <a:ext cx="659648" cy="259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27469" y="3288709"/>
            <a:ext cx="188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  <p:bldP spid="2" grpId="0" animBg="1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7414" y="1097910"/>
            <a:ext cx="3129040" cy="911265"/>
          </a:xfrm>
        </p:spPr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sz="4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U= Q+A  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218663"/>
            <a:ext cx="2589364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Q= </a:t>
            </a:r>
            <a:r>
              <a:rPr lang="en-US" sz="4400" b="1" i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4400" b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- 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9562" y="2461005"/>
            <a:ext cx="549378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0" name="Google Shape;1305;p63"/>
          <p:cNvGrpSpPr/>
          <p:nvPr/>
        </p:nvGrpSpPr>
        <p:grpSpPr>
          <a:xfrm>
            <a:off x="7295509" y="1968804"/>
            <a:ext cx="1882963" cy="2975723"/>
            <a:chOff x="6020506" y="1772948"/>
            <a:chExt cx="1450187" cy="2115713"/>
          </a:xfrm>
        </p:grpSpPr>
        <p:sp>
          <p:nvSpPr>
            <p:cNvPr id="11" name="Google Shape;1306;p63"/>
            <p:cNvSpPr/>
            <p:nvPr/>
          </p:nvSpPr>
          <p:spPr>
            <a:xfrm>
              <a:off x="7016777" y="3828519"/>
              <a:ext cx="271908" cy="43770"/>
            </a:xfrm>
            <a:custGeom>
              <a:avLst/>
              <a:gdLst/>
              <a:ahLst/>
              <a:cxnLst/>
              <a:rect l="l" t="t" r="r" b="b"/>
              <a:pathLst>
                <a:path w="17444" h="2808" extrusionOk="0">
                  <a:moveTo>
                    <a:pt x="0" y="0"/>
                  </a:moveTo>
                  <a:lnTo>
                    <a:pt x="0" y="0"/>
                  </a:lnTo>
                  <a:cubicBezTo>
                    <a:pt x="2281" y="526"/>
                    <a:pt x="12206" y="2807"/>
                    <a:pt x="17444" y="2807"/>
                  </a:cubicBezTo>
                  <a:lnTo>
                    <a:pt x="17444" y="2807"/>
                  </a:lnTo>
                  <a:cubicBezTo>
                    <a:pt x="12206" y="2807"/>
                    <a:pt x="2281" y="526"/>
                    <a:pt x="0" y="0"/>
                  </a:cubicBezTo>
                  <a:close/>
                </a:path>
              </a:pathLst>
            </a:custGeom>
            <a:solidFill>
              <a:srgbClr val="6E8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07;p63"/>
            <p:cNvSpPr/>
            <p:nvPr/>
          </p:nvSpPr>
          <p:spPr>
            <a:xfrm>
              <a:off x="7008562" y="3826945"/>
              <a:ext cx="8230" cy="1590"/>
            </a:xfrm>
            <a:custGeom>
              <a:avLst/>
              <a:gdLst/>
              <a:ahLst/>
              <a:cxnLst/>
              <a:rect l="l" t="t" r="r" b="b"/>
              <a:pathLst>
                <a:path w="528" h="102" extrusionOk="0">
                  <a:moveTo>
                    <a:pt x="1" y="1"/>
                  </a:moveTo>
                  <a:cubicBezTo>
                    <a:pt x="1" y="1"/>
                    <a:pt x="201" y="1"/>
                    <a:pt x="527" y="101"/>
                  </a:cubicBezTo>
                  <a:lnTo>
                    <a:pt x="527" y="101"/>
                  </a:lnTo>
                  <a:cubicBezTo>
                    <a:pt x="20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4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8;p63"/>
            <p:cNvSpPr/>
            <p:nvPr/>
          </p:nvSpPr>
          <p:spPr>
            <a:xfrm>
              <a:off x="7288686" y="3872276"/>
              <a:ext cx="11348" cy="16"/>
            </a:xfrm>
            <a:custGeom>
              <a:avLst/>
              <a:gdLst/>
              <a:ahLst/>
              <a:cxnLst/>
              <a:rect l="l" t="t" r="r" b="b"/>
              <a:pathLst>
                <a:path w="728" h="1" extrusionOk="0">
                  <a:moveTo>
                    <a:pt x="728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E8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9;p63"/>
            <p:cNvSpPr/>
            <p:nvPr/>
          </p:nvSpPr>
          <p:spPr>
            <a:xfrm>
              <a:off x="6989030" y="3797654"/>
              <a:ext cx="3149" cy="4692"/>
            </a:xfrm>
            <a:custGeom>
              <a:avLst/>
              <a:gdLst/>
              <a:ahLst/>
              <a:cxnLst/>
              <a:rect l="l" t="t" r="r" b="b"/>
              <a:pathLst>
                <a:path w="202" h="301" extrusionOk="0">
                  <a:moveTo>
                    <a:pt x="201" y="0"/>
                  </a:moveTo>
                  <a:lnTo>
                    <a:pt x="1" y="301"/>
                  </a:lnTo>
                  <a:lnTo>
                    <a:pt x="1" y="30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674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10;p63"/>
            <p:cNvSpPr/>
            <p:nvPr/>
          </p:nvSpPr>
          <p:spPr>
            <a:xfrm>
              <a:off x="6977697" y="3794131"/>
              <a:ext cx="8230" cy="1964"/>
            </a:xfrm>
            <a:custGeom>
              <a:avLst/>
              <a:gdLst/>
              <a:ahLst/>
              <a:cxnLst/>
              <a:rect l="l" t="t" r="r" b="b"/>
              <a:pathLst>
                <a:path w="528" h="126" extrusionOk="0">
                  <a:moveTo>
                    <a:pt x="1" y="1"/>
                  </a:moveTo>
                  <a:cubicBezTo>
                    <a:pt x="101" y="1"/>
                    <a:pt x="302" y="1"/>
                    <a:pt x="527" y="126"/>
                  </a:cubicBezTo>
                  <a:lnTo>
                    <a:pt x="527" y="126"/>
                  </a:lnTo>
                  <a:cubicBezTo>
                    <a:pt x="302" y="1"/>
                    <a:pt x="101" y="1"/>
                    <a:pt x="1" y="1"/>
                  </a:cubicBezTo>
                  <a:close/>
                </a:path>
              </a:pathLst>
            </a:custGeom>
            <a:solidFill>
              <a:srgbClr val="674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11;p63"/>
            <p:cNvSpPr/>
            <p:nvPr/>
          </p:nvSpPr>
          <p:spPr>
            <a:xfrm>
              <a:off x="6974189" y="3792573"/>
              <a:ext cx="13296" cy="3523"/>
            </a:xfrm>
            <a:custGeom>
              <a:avLst/>
              <a:gdLst/>
              <a:ahLst/>
              <a:cxnLst/>
              <a:rect l="l" t="t" r="r" b="b"/>
              <a:pathLst>
                <a:path w="853" h="226" extrusionOk="0">
                  <a:moveTo>
                    <a:pt x="0" y="0"/>
                  </a:moveTo>
                  <a:cubicBezTo>
                    <a:pt x="0" y="0"/>
                    <a:pt x="126" y="0"/>
                    <a:pt x="226" y="101"/>
                  </a:cubicBezTo>
                  <a:cubicBezTo>
                    <a:pt x="275" y="101"/>
                    <a:pt x="349" y="101"/>
                    <a:pt x="439" y="116"/>
                  </a:cubicBezTo>
                  <a:lnTo>
                    <a:pt x="439" y="116"/>
                  </a:lnTo>
                  <a:cubicBezTo>
                    <a:pt x="205" y="47"/>
                    <a:pt x="85" y="0"/>
                    <a:pt x="0" y="0"/>
                  </a:cubicBezTo>
                  <a:close/>
                  <a:moveTo>
                    <a:pt x="439" y="116"/>
                  </a:moveTo>
                  <a:lnTo>
                    <a:pt x="439" y="116"/>
                  </a:lnTo>
                  <a:cubicBezTo>
                    <a:pt x="498" y="133"/>
                    <a:pt x="565" y="152"/>
                    <a:pt x="640" y="172"/>
                  </a:cubicBezTo>
                  <a:lnTo>
                    <a:pt x="640" y="172"/>
                  </a:lnTo>
                  <a:cubicBezTo>
                    <a:pt x="567" y="143"/>
                    <a:pt x="500" y="126"/>
                    <a:pt x="439" y="116"/>
                  </a:cubicBezTo>
                  <a:close/>
                  <a:moveTo>
                    <a:pt x="640" y="172"/>
                  </a:moveTo>
                  <a:cubicBezTo>
                    <a:pt x="676" y="187"/>
                    <a:pt x="714" y="205"/>
                    <a:pt x="752" y="226"/>
                  </a:cubicBezTo>
                  <a:lnTo>
                    <a:pt x="852" y="226"/>
                  </a:lnTo>
                  <a:cubicBezTo>
                    <a:pt x="775" y="207"/>
                    <a:pt x="704" y="189"/>
                    <a:pt x="640" y="172"/>
                  </a:cubicBezTo>
                  <a:close/>
                </a:path>
              </a:pathLst>
            </a:custGeom>
            <a:solidFill>
              <a:srgbClr val="A79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12;p63"/>
            <p:cNvSpPr/>
            <p:nvPr/>
          </p:nvSpPr>
          <p:spPr>
            <a:xfrm>
              <a:off x="6974189" y="3766789"/>
              <a:ext cx="213315" cy="68382"/>
            </a:xfrm>
            <a:custGeom>
              <a:avLst/>
              <a:gdLst/>
              <a:ahLst/>
              <a:cxnLst/>
              <a:rect l="l" t="t" r="r" b="b"/>
              <a:pathLst>
                <a:path w="13685" h="4387" extrusionOk="0">
                  <a:moveTo>
                    <a:pt x="1053" y="0"/>
                  </a:moveTo>
                  <a:lnTo>
                    <a:pt x="0" y="1654"/>
                  </a:lnTo>
                  <a:cubicBezTo>
                    <a:pt x="126" y="1654"/>
                    <a:pt x="326" y="1755"/>
                    <a:pt x="852" y="1880"/>
                  </a:cubicBezTo>
                  <a:cubicBezTo>
                    <a:pt x="2933" y="2381"/>
                    <a:pt x="8897" y="3760"/>
                    <a:pt x="13684" y="4386"/>
                  </a:cubicBezTo>
                  <a:cubicBezTo>
                    <a:pt x="13384" y="3534"/>
                    <a:pt x="13058" y="2807"/>
                    <a:pt x="12757" y="1980"/>
                  </a:cubicBezTo>
                  <a:cubicBezTo>
                    <a:pt x="9098" y="1654"/>
                    <a:pt x="4386" y="727"/>
                    <a:pt x="1053" y="0"/>
                  </a:cubicBezTo>
                  <a:close/>
                </a:path>
              </a:pathLst>
            </a:custGeom>
            <a:solidFill>
              <a:srgbClr val="CD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13;p63"/>
            <p:cNvSpPr/>
            <p:nvPr/>
          </p:nvSpPr>
          <p:spPr>
            <a:xfrm>
              <a:off x="6191246" y="3577686"/>
              <a:ext cx="341849" cy="76597"/>
            </a:xfrm>
            <a:custGeom>
              <a:avLst/>
              <a:gdLst/>
              <a:ahLst/>
              <a:cxnLst/>
              <a:rect l="l" t="t" r="r" b="b"/>
              <a:pathLst>
                <a:path w="21931" h="4914" extrusionOk="0">
                  <a:moveTo>
                    <a:pt x="21930" y="1"/>
                  </a:moveTo>
                  <a:lnTo>
                    <a:pt x="21930" y="1"/>
                  </a:lnTo>
                  <a:cubicBezTo>
                    <a:pt x="14311" y="101"/>
                    <a:pt x="6993" y="427"/>
                    <a:pt x="0" y="728"/>
                  </a:cubicBezTo>
                  <a:cubicBezTo>
                    <a:pt x="2732" y="2206"/>
                    <a:pt x="5439" y="3560"/>
                    <a:pt x="8246" y="4713"/>
                  </a:cubicBezTo>
                  <a:cubicBezTo>
                    <a:pt x="9198" y="4713"/>
                    <a:pt x="10126" y="4813"/>
                    <a:pt x="10978" y="4913"/>
                  </a:cubicBezTo>
                  <a:lnTo>
                    <a:pt x="10652" y="3660"/>
                  </a:lnTo>
                  <a:cubicBezTo>
                    <a:pt x="10652" y="3660"/>
                    <a:pt x="15264" y="2106"/>
                    <a:pt x="21930" y="1"/>
                  </a:cubicBezTo>
                  <a:close/>
                </a:path>
              </a:pathLst>
            </a:custGeom>
            <a:solidFill>
              <a:srgbClr val="B9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14;p63"/>
            <p:cNvSpPr/>
            <p:nvPr/>
          </p:nvSpPr>
          <p:spPr>
            <a:xfrm>
              <a:off x="6116624" y="3647475"/>
              <a:ext cx="378963" cy="213424"/>
            </a:xfrm>
            <a:custGeom>
              <a:avLst/>
              <a:gdLst/>
              <a:ahLst/>
              <a:cxnLst/>
              <a:rect l="l" t="t" r="r" b="b"/>
              <a:pathLst>
                <a:path w="24312" h="13692" extrusionOk="0">
                  <a:moveTo>
                    <a:pt x="8895" y="1"/>
                  </a:moveTo>
                  <a:cubicBezTo>
                    <a:pt x="6018" y="1"/>
                    <a:pt x="3393" y="349"/>
                    <a:pt x="2507" y="1489"/>
                  </a:cubicBezTo>
                  <a:cubicBezTo>
                    <a:pt x="101" y="4396"/>
                    <a:pt x="0" y="12968"/>
                    <a:pt x="5314" y="13594"/>
                  </a:cubicBezTo>
                  <a:cubicBezTo>
                    <a:pt x="5897" y="13661"/>
                    <a:pt x="6574" y="13691"/>
                    <a:pt x="7318" y="13691"/>
                  </a:cubicBezTo>
                  <a:cubicBezTo>
                    <a:pt x="13506" y="13691"/>
                    <a:pt x="24311" y="11614"/>
                    <a:pt x="24311" y="11614"/>
                  </a:cubicBezTo>
                  <a:lnTo>
                    <a:pt x="18572" y="862"/>
                  </a:lnTo>
                  <a:cubicBezTo>
                    <a:pt x="18572" y="862"/>
                    <a:pt x="13421" y="1"/>
                    <a:pt x="8895" y="1"/>
                  </a:cubicBezTo>
                  <a:close/>
                </a:path>
              </a:pathLst>
            </a:custGeom>
            <a:solidFill>
              <a:srgbClr val="EFE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15;p63"/>
            <p:cNvSpPr/>
            <p:nvPr/>
          </p:nvSpPr>
          <p:spPr>
            <a:xfrm>
              <a:off x="6256483" y="3647631"/>
              <a:ext cx="239112" cy="210182"/>
            </a:xfrm>
            <a:custGeom>
              <a:avLst/>
              <a:gdLst/>
              <a:ahLst/>
              <a:cxnLst/>
              <a:rect l="l" t="t" r="r" b="b"/>
              <a:pathLst>
                <a:path w="15340" h="13484" extrusionOk="0">
                  <a:moveTo>
                    <a:pt x="1" y="0"/>
                  </a:moveTo>
                  <a:cubicBezTo>
                    <a:pt x="1981" y="2005"/>
                    <a:pt x="3134" y="4812"/>
                    <a:pt x="3134" y="7945"/>
                  </a:cubicBezTo>
                  <a:cubicBezTo>
                    <a:pt x="3033" y="9925"/>
                    <a:pt x="2507" y="11805"/>
                    <a:pt x="1454" y="13484"/>
                  </a:cubicBezTo>
                  <a:cubicBezTo>
                    <a:pt x="7620" y="13058"/>
                    <a:pt x="15339" y="11604"/>
                    <a:pt x="15339" y="11604"/>
                  </a:cubicBezTo>
                  <a:lnTo>
                    <a:pt x="9600" y="852"/>
                  </a:lnTo>
                  <a:cubicBezTo>
                    <a:pt x="9600" y="852"/>
                    <a:pt x="4587" y="0"/>
                    <a:pt x="1" y="0"/>
                  </a:cubicBezTo>
                  <a:close/>
                </a:path>
              </a:pathLst>
            </a:custGeom>
            <a:solidFill>
              <a:srgbClr val="3A5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16;p63"/>
            <p:cNvSpPr/>
            <p:nvPr/>
          </p:nvSpPr>
          <p:spPr>
            <a:xfrm>
              <a:off x="6116624" y="3647475"/>
              <a:ext cx="378963" cy="213424"/>
            </a:xfrm>
            <a:custGeom>
              <a:avLst/>
              <a:gdLst/>
              <a:ahLst/>
              <a:cxnLst/>
              <a:rect l="l" t="t" r="r" b="b"/>
              <a:pathLst>
                <a:path w="24312" h="13692" extrusionOk="0">
                  <a:moveTo>
                    <a:pt x="8895" y="1"/>
                  </a:moveTo>
                  <a:cubicBezTo>
                    <a:pt x="6018" y="1"/>
                    <a:pt x="3393" y="349"/>
                    <a:pt x="2507" y="1489"/>
                  </a:cubicBezTo>
                  <a:cubicBezTo>
                    <a:pt x="101" y="4396"/>
                    <a:pt x="0" y="12968"/>
                    <a:pt x="5314" y="13594"/>
                  </a:cubicBezTo>
                  <a:cubicBezTo>
                    <a:pt x="5897" y="13661"/>
                    <a:pt x="6574" y="13691"/>
                    <a:pt x="7318" y="13691"/>
                  </a:cubicBezTo>
                  <a:cubicBezTo>
                    <a:pt x="13506" y="13691"/>
                    <a:pt x="24311" y="11614"/>
                    <a:pt x="24311" y="11614"/>
                  </a:cubicBezTo>
                  <a:lnTo>
                    <a:pt x="18572" y="862"/>
                  </a:lnTo>
                  <a:cubicBezTo>
                    <a:pt x="18572" y="862"/>
                    <a:pt x="13421" y="1"/>
                    <a:pt x="8895" y="1"/>
                  </a:cubicBezTo>
                  <a:close/>
                </a:path>
              </a:pathLst>
            </a:custGeom>
            <a:solidFill>
              <a:srgbClr val="EFE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17;p63"/>
            <p:cNvSpPr/>
            <p:nvPr/>
          </p:nvSpPr>
          <p:spPr>
            <a:xfrm>
              <a:off x="6256483" y="3647631"/>
              <a:ext cx="239112" cy="210182"/>
            </a:xfrm>
            <a:custGeom>
              <a:avLst/>
              <a:gdLst/>
              <a:ahLst/>
              <a:cxnLst/>
              <a:rect l="l" t="t" r="r" b="b"/>
              <a:pathLst>
                <a:path w="15340" h="13484" extrusionOk="0">
                  <a:moveTo>
                    <a:pt x="1" y="0"/>
                  </a:moveTo>
                  <a:cubicBezTo>
                    <a:pt x="1981" y="2005"/>
                    <a:pt x="3134" y="4812"/>
                    <a:pt x="3134" y="7945"/>
                  </a:cubicBezTo>
                  <a:cubicBezTo>
                    <a:pt x="3033" y="9925"/>
                    <a:pt x="2507" y="11805"/>
                    <a:pt x="1454" y="13484"/>
                  </a:cubicBezTo>
                  <a:cubicBezTo>
                    <a:pt x="7620" y="13058"/>
                    <a:pt x="15339" y="11604"/>
                    <a:pt x="15339" y="11604"/>
                  </a:cubicBezTo>
                  <a:lnTo>
                    <a:pt x="9600" y="852"/>
                  </a:lnTo>
                  <a:cubicBezTo>
                    <a:pt x="9600" y="852"/>
                    <a:pt x="4587" y="0"/>
                    <a:pt x="1" y="0"/>
                  </a:cubicBezTo>
                  <a:close/>
                </a:path>
              </a:pathLst>
            </a:custGeom>
            <a:solidFill>
              <a:srgbClr val="3A5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18;p63"/>
            <p:cNvSpPr/>
            <p:nvPr/>
          </p:nvSpPr>
          <p:spPr>
            <a:xfrm>
              <a:off x="6299320" y="3673477"/>
              <a:ext cx="66185" cy="136562"/>
            </a:xfrm>
            <a:custGeom>
              <a:avLst/>
              <a:gdLst/>
              <a:ahLst/>
              <a:cxnLst/>
              <a:rect l="l" t="t" r="r" b="b"/>
              <a:pathLst>
                <a:path w="4246" h="8761" extrusionOk="0">
                  <a:moveTo>
                    <a:pt x="935" y="1"/>
                  </a:moveTo>
                  <a:cubicBezTo>
                    <a:pt x="467" y="1"/>
                    <a:pt x="0" y="537"/>
                    <a:pt x="285" y="1174"/>
                  </a:cubicBezTo>
                  <a:cubicBezTo>
                    <a:pt x="1113" y="3254"/>
                    <a:pt x="2691" y="5560"/>
                    <a:pt x="1739" y="7866"/>
                  </a:cubicBezTo>
                  <a:cubicBezTo>
                    <a:pt x="1484" y="8421"/>
                    <a:pt x="1912" y="8761"/>
                    <a:pt x="2361" y="8761"/>
                  </a:cubicBezTo>
                  <a:cubicBezTo>
                    <a:pt x="2662" y="8761"/>
                    <a:pt x="2972" y="8609"/>
                    <a:pt x="3092" y="8267"/>
                  </a:cubicBezTo>
                  <a:cubicBezTo>
                    <a:pt x="4245" y="5560"/>
                    <a:pt x="2566" y="2853"/>
                    <a:pt x="1539" y="447"/>
                  </a:cubicBezTo>
                  <a:cubicBezTo>
                    <a:pt x="1398" y="132"/>
                    <a:pt x="1166" y="1"/>
                    <a:pt x="935" y="1"/>
                  </a:cubicBezTo>
                  <a:close/>
                </a:path>
              </a:pathLst>
            </a:custGeom>
            <a:solidFill>
              <a:srgbClr val="EFE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19;p63"/>
            <p:cNvSpPr/>
            <p:nvPr/>
          </p:nvSpPr>
          <p:spPr>
            <a:xfrm>
              <a:off x="6336514" y="3661411"/>
              <a:ext cx="56723" cy="145322"/>
            </a:xfrm>
            <a:custGeom>
              <a:avLst/>
              <a:gdLst/>
              <a:ahLst/>
              <a:cxnLst/>
              <a:rect l="l" t="t" r="r" b="b"/>
              <a:pathLst>
                <a:path w="3639" h="9323" extrusionOk="0">
                  <a:moveTo>
                    <a:pt x="865" y="0"/>
                  </a:moveTo>
                  <a:cubicBezTo>
                    <a:pt x="413" y="0"/>
                    <a:pt x="0" y="340"/>
                    <a:pt x="180" y="896"/>
                  </a:cubicBezTo>
                  <a:cubicBezTo>
                    <a:pt x="606" y="1948"/>
                    <a:pt x="1433" y="2775"/>
                    <a:pt x="1759" y="3928"/>
                  </a:cubicBezTo>
                  <a:cubicBezTo>
                    <a:pt x="2185" y="5382"/>
                    <a:pt x="1960" y="6961"/>
                    <a:pt x="1659" y="8414"/>
                  </a:cubicBezTo>
                  <a:cubicBezTo>
                    <a:pt x="1524" y="8985"/>
                    <a:pt x="1965" y="9322"/>
                    <a:pt x="2383" y="9322"/>
                  </a:cubicBezTo>
                  <a:cubicBezTo>
                    <a:pt x="2663" y="9322"/>
                    <a:pt x="2932" y="9172"/>
                    <a:pt x="3012" y="8840"/>
                  </a:cubicBezTo>
                  <a:cubicBezTo>
                    <a:pt x="3438" y="7261"/>
                    <a:pt x="3639" y="5808"/>
                    <a:pt x="3313" y="4354"/>
                  </a:cubicBezTo>
                  <a:cubicBezTo>
                    <a:pt x="3213" y="3728"/>
                    <a:pt x="3113" y="3101"/>
                    <a:pt x="2912" y="2575"/>
                  </a:cubicBezTo>
                  <a:cubicBezTo>
                    <a:pt x="2486" y="1848"/>
                    <a:pt x="1859" y="1221"/>
                    <a:pt x="1659" y="495"/>
                  </a:cubicBezTo>
                  <a:cubicBezTo>
                    <a:pt x="1488" y="153"/>
                    <a:pt x="1168" y="0"/>
                    <a:pt x="865" y="0"/>
                  </a:cubicBezTo>
                  <a:close/>
                </a:path>
              </a:pathLst>
            </a:custGeom>
            <a:solidFill>
              <a:srgbClr val="EFE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20;p63"/>
            <p:cNvSpPr/>
            <p:nvPr/>
          </p:nvSpPr>
          <p:spPr>
            <a:xfrm>
              <a:off x="6164622" y="3545277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E8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21;p63"/>
            <p:cNvSpPr/>
            <p:nvPr/>
          </p:nvSpPr>
          <p:spPr>
            <a:xfrm>
              <a:off x="6116624" y="3647631"/>
              <a:ext cx="278175" cy="213315"/>
            </a:xfrm>
            <a:custGeom>
              <a:avLst/>
              <a:gdLst/>
              <a:ahLst/>
              <a:cxnLst/>
              <a:rect l="l" t="t" r="r" b="b"/>
              <a:pathLst>
                <a:path w="17846" h="13685" extrusionOk="0">
                  <a:moveTo>
                    <a:pt x="8772" y="0"/>
                  </a:moveTo>
                  <a:cubicBezTo>
                    <a:pt x="6041" y="0"/>
                    <a:pt x="3634" y="326"/>
                    <a:pt x="2607" y="1253"/>
                  </a:cubicBezTo>
                  <a:cubicBezTo>
                    <a:pt x="2607" y="1379"/>
                    <a:pt x="2507" y="1379"/>
                    <a:pt x="2507" y="1479"/>
                  </a:cubicBezTo>
                  <a:cubicBezTo>
                    <a:pt x="101" y="4386"/>
                    <a:pt x="0" y="12958"/>
                    <a:pt x="5314" y="13584"/>
                  </a:cubicBezTo>
                  <a:cubicBezTo>
                    <a:pt x="5940" y="13584"/>
                    <a:pt x="6567" y="13684"/>
                    <a:pt x="7294" y="13684"/>
                  </a:cubicBezTo>
                  <a:cubicBezTo>
                    <a:pt x="10326" y="13684"/>
                    <a:pt x="14411" y="13158"/>
                    <a:pt x="17845" y="12657"/>
                  </a:cubicBezTo>
                  <a:lnTo>
                    <a:pt x="17845" y="12657"/>
                  </a:lnTo>
                  <a:cubicBezTo>
                    <a:pt x="15539" y="12958"/>
                    <a:pt x="12833" y="13384"/>
                    <a:pt x="10426" y="13484"/>
                  </a:cubicBezTo>
                  <a:cubicBezTo>
                    <a:pt x="11479" y="11805"/>
                    <a:pt x="12005" y="9925"/>
                    <a:pt x="12106" y="7945"/>
                  </a:cubicBezTo>
                  <a:cubicBezTo>
                    <a:pt x="12106" y="4812"/>
                    <a:pt x="10953" y="2005"/>
                    <a:pt x="8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22;p63"/>
            <p:cNvSpPr/>
            <p:nvPr/>
          </p:nvSpPr>
          <p:spPr>
            <a:xfrm>
              <a:off x="6256483" y="3647631"/>
              <a:ext cx="138323" cy="210182"/>
            </a:xfrm>
            <a:custGeom>
              <a:avLst/>
              <a:gdLst/>
              <a:ahLst/>
              <a:cxnLst/>
              <a:rect l="l" t="t" r="r" b="b"/>
              <a:pathLst>
                <a:path w="8874" h="13484" extrusionOk="0">
                  <a:moveTo>
                    <a:pt x="3760" y="1679"/>
                  </a:moveTo>
                  <a:cubicBezTo>
                    <a:pt x="3961" y="1679"/>
                    <a:pt x="4186" y="1780"/>
                    <a:pt x="4287" y="2105"/>
                  </a:cubicBezTo>
                  <a:cubicBezTo>
                    <a:pt x="5314" y="4511"/>
                    <a:pt x="6993" y="7218"/>
                    <a:pt x="5840" y="9925"/>
                  </a:cubicBezTo>
                  <a:cubicBezTo>
                    <a:pt x="5740" y="10251"/>
                    <a:pt x="5439" y="10451"/>
                    <a:pt x="5114" y="10451"/>
                  </a:cubicBezTo>
                  <a:cubicBezTo>
                    <a:pt x="4688" y="10451"/>
                    <a:pt x="4287" y="10025"/>
                    <a:pt x="4487" y="9524"/>
                  </a:cubicBezTo>
                  <a:cubicBezTo>
                    <a:pt x="5439" y="7218"/>
                    <a:pt x="3861" y="4912"/>
                    <a:pt x="3033" y="2832"/>
                  </a:cubicBezTo>
                  <a:cubicBezTo>
                    <a:pt x="2708" y="2206"/>
                    <a:pt x="3234" y="1679"/>
                    <a:pt x="3760" y="1679"/>
                  </a:cubicBezTo>
                  <a:close/>
                  <a:moveTo>
                    <a:pt x="1" y="0"/>
                  </a:moveTo>
                  <a:cubicBezTo>
                    <a:pt x="1981" y="2005"/>
                    <a:pt x="3134" y="4812"/>
                    <a:pt x="3134" y="7945"/>
                  </a:cubicBezTo>
                  <a:cubicBezTo>
                    <a:pt x="3033" y="9925"/>
                    <a:pt x="2507" y="11805"/>
                    <a:pt x="1454" y="13484"/>
                  </a:cubicBezTo>
                  <a:cubicBezTo>
                    <a:pt x="3861" y="13384"/>
                    <a:pt x="6567" y="12958"/>
                    <a:pt x="8873" y="12657"/>
                  </a:cubicBezTo>
                  <a:lnTo>
                    <a:pt x="8247" y="9198"/>
                  </a:lnTo>
                  <a:cubicBezTo>
                    <a:pt x="8247" y="9399"/>
                    <a:pt x="8247" y="9524"/>
                    <a:pt x="8146" y="9724"/>
                  </a:cubicBezTo>
                  <a:cubicBezTo>
                    <a:pt x="8146" y="10025"/>
                    <a:pt x="7820" y="10251"/>
                    <a:pt x="7520" y="10251"/>
                  </a:cubicBezTo>
                  <a:cubicBezTo>
                    <a:pt x="7094" y="10251"/>
                    <a:pt x="6567" y="9825"/>
                    <a:pt x="6793" y="9298"/>
                  </a:cubicBezTo>
                  <a:cubicBezTo>
                    <a:pt x="7094" y="7845"/>
                    <a:pt x="7319" y="6266"/>
                    <a:pt x="6893" y="4812"/>
                  </a:cubicBezTo>
                  <a:cubicBezTo>
                    <a:pt x="6567" y="3659"/>
                    <a:pt x="5740" y="2832"/>
                    <a:pt x="5314" y="1780"/>
                  </a:cubicBezTo>
                  <a:cubicBezTo>
                    <a:pt x="5114" y="1253"/>
                    <a:pt x="5540" y="852"/>
                    <a:pt x="5941" y="852"/>
                  </a:cubicBezTo>
                  <a:cubicBezTo>
                    <a:pt x="6267" y="852"/>
                    <a:pt x="6567" y="1053"/>
                    <a:pt x="6793" y="1379"/>
                  </a:cubicBezTo>
                  <a:cubicBezTo>
                    <a:pt x="6793" y="1579"/>
                    <a:pt x="6893" y="1679"/>
                    <a:pt x="6993" y="1880"/>
                  </a:cubicBezTo>
                  <a:lnTo>
                    <a:pt x="6793" y="426"/>
                  </a:lnTo>
                  <a:cubicBezTo>
                    <a:pt x="5214" y="326"/>
                    <a:pt x="3234" y="125"/>
                    <a:pt x="1354" y="0"/>
                  </a:cubicBez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23;p63"/>
            <p:cNvSpPr/>
            <p:nvPr/>
          </p:nvSpPr>
          <p:spPr>
            <a:xfrm>
              <a:off x="6298681" y="3673804"/>
              <a:ext cx="66824" cy="136749"/>
            </a:xfrm>
            <a:custGeom>
              <a:avLst/>
              <a:gdLst/>
              <a:ahLst/>
              <a:cxnLst/>
              <a:rect l="l" t="t" r="r" b="b"/>
              <a:pathLst>
                <a:path w="4287" h="8773" extrusionOk="0">
                  <a:moveTo>
                    <a:pt x="1053" y="0"/>
                  </a:moveTo>
                  <a:cubicBezTo>
                    <a:pt x="527" y="0"/>
                    <a:pt x="1" y="527"/>
                    <a:pt x="326" y="1153"/>
                  </a:cubicBezTo>
                  <a:cubicBezTo>
                    <a:pt x="1154" y="3233"/>
                    <a:pt x="2732" y="5539"/>
                    <a:pt x="1780" y="7845"/>
                  </a:cubicBezTo>
                  <a:cubicBezTo>
                    <a:pt x="1580" y="8346"/>
                    <a:pt x="1981" y="8772"/>
                    <a:pt x="2407" y="8772"/>
                  </a:cubicBezTo>
                  <a:cubicBezTo>
                    <a:pt x="2732" y="8772"/>
                    <a:pt x="3033" y="8572"/>
                    <a:pt x="3133" y="8246"/>
                  </a:cubicBezTo>
                  <a:cubicBezTo>
                    <a:pt x="4286" y="5539"/>
                    <a:pt x="2607" y="2832"/>
                    <a:pt x="1580" y="426"/>
                  </a:cubicBezTo>
                  <a:cubicBezTo>
                    <a:pt x="1479" y="101"/>
                    <a:pt x="1254" y="0"/>
                    <a:pt x="1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24;p63"/>
            <p:cNvSpPr/>
            <p:nvPr/>
          </p:nvSpPr>
          <p:spPr>
            <a:xfrm>
              <a:off x="6336187" y="3660912"/>
              <a:ext cx="48851" cy="146507"/>
            </a:xfrm>
            <a:custGeom>
              <a:avLst/>
              <a:gdLst/>
              <a:ahLst/>
              <a:cxnLst/>
              <a:rect l="l" t="t" r="r" b="b"/>
              <a:pathLst>
                <a:path w="3134" h="9399" extrusionOk="0">
                  <a:moveTo>
                    <a:pt x="828" y="0"/>
                  </a:moveTo>
                  <a:cubicBezTo>
                    <a:pt x="427" y="0"/>
                    <a:pt x="1" y="401"/>
                    <a:pt x="201" y="928"/>
                  </a:cubicBezTo>
                  <a:cubicBezTo>
                    <a:pt x="627" y="1980"/>
                    <a:pt x="1454" y="2807"/>
                    <a:pt x="1780" y="3960"/>
                  </a:cubicBezTo>
                  <a:cubicBezTo>
                    <a:pt x="2206" y="5414"/>
                    <a:pt x="1981" y="6993"/>
                    <a:pt x="1680" y="8446"/>
                  </a:cubicBezTo>
                  <a:cubicBezTo>
                    <a:pt x="1454" y="8973"/>
                    <a:pt x="1981" y="9399"/>
                    <a:pt x="2407" y="9399"/>
                  </a:cubicBezTo>
                  <a:cubicBezTo>
                    <a:pt x="2707" y="9399"/>
                    <a:pt x="3033" y="9173"/>
                    <a:pt x="3033" y="8872"/>
                  </a:cubicBezTo>
                  <a:cubicBezTo>
                    <a:pt x="3134" y="8672"/>
                    <a:pt x="3134" y="8547"/>
                    <a:pt x="3134" y="8346"/>
                  </a:cubicBezTo>
                  <a:lnTo>
                    <a:pt x="1880" y="1028"/>
                  </a:lnTo>
                  <a:cubicBezTo>
                    <a:pt x="1780" y="827"/>
                    <a:pt x="1680" y="727"/>
                    <a:pt x="1680" y="527"/>
                  </a:cubicBezTo>
                  <a:cubicBezTo>
                    <a:pt x="1454" y="201"/>
                    <a:pt x="1154" y="0"/>
                    <a:pt x="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5;p63"/>
            <p:cNvSpPr/>
            <p:nvPr/>
          </p:nvSpPr>
          <p:spPr>
            <a:xfrm>
              <a:off x="6357294" y="3405309"/>
              <a:ext cx="1113400" cy="483353"/>
            </a:xfrm>
            <a:custGeom>
              <a:avLst/>
              <a:gdLst/>
              <a:ahLst/>
              <a:cxnLst/>
              <a:rect l="l" t="t" r="r" b="b"/>
              <a:pathLst>
                <a:path w="71429" h="31009" extrusionOk="0">
                  <a:moveTo>
                    <a:pt x="56806" y="1"/>
                  </a:moveTo>
                  <a:cubicBezTo>
                    <a:pt x="43023" y="1"/>
                    <a:pt x="0" y="14718"/>
                    <a:pt x="0" y="14718"/>
                  </a:cubicBezTo>
                  <a:lnTo>
                    <a:pt x="2932" y="31009"/>
                  </a:lnTo>
                  <a:cubicBezTo>
                    <a:pt x="2932" y="31009"/>
                    <a:pt x="13384" y="30909"/>
                    <a:pt x="31429" y="28703"/>
                  </a:cubicBezTo>
                  <a:cubicBezTo>
                    <a:pt x="67469" y="24317"/>
                    <a:pt x="70702" y="16924"/>
                    <a:pt x="71028" y="9505"/>
                  </a:cubicBezTo>
                  <a:cubicBezTo>
                    <a:pt x="71429" y="1986"/>
                    <a:pt x="57243" y="6"/>
                    <a:pt x="57243" y="6"/>
                  </a:cubicBezTo>
                  <a:cubicBezTo>
                    <a:pt x="57101" y="3"/>
                    <a:pt x="56955" y="1"/>
                    <a:pt x="56806" y="1"/>
                  </a:cubicBezTo>
                  <a:close/>
                </a:path>
              </a:pathLst>
            </a:custGeom>
            <a:solidFill>
              <a:srgbClr val="F29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326;p63"/>
            <p:cNvSpPr/>
            <p:nvPr/>
          </p:nvSpPr>
          <p:spPr>
            <a:xfrm>
              <a:off x="6974189" y="3624373"/>
              <a:ext cx="382860" cy="215825"/>
            </a:xfrm>
            <a:custGeom>
              <a:avLst/>
              <a:gdLst/>
              <a:ahLst/>
              <a:cxnLst/>
              <a:rect l="l" t="t" r="r" b="b"/>
              <a:pathLst>
                <a:path w="24562" h="13846" extrusionOk="0">
                  <a:moveTo>
                    <a:pt x="14069" y="1"/>
                  </a:moveTo>
                  <a:cubicBezTo>
                    <a:pt x="10107" y="1"/>
                    <a:pt x="6266" y="464"/>
                    <a:pt x="6266" y="464"/>
                  </a:cubicBezTo>
                  <a:lnTo>
                    <a:pt x="0" y="10790"/>
                  </a:lnTo>
                  <a:cubicBezTo>
                    <a:pt x="0" y="10790"/>
                    <a:pt x="12174" y="13845"/>
                    <a:pt x="17997" y="13845"/>
                  </a:cubicBezTo>
                  <a:cubicBezTo>
                    <a:pt x="18279" y="13845"/>
                    <a:pt x="18547" y="13838"/>
                    <a:pt x="18797" y="13823"/>
                  </a:cubicBezTo>
                  <a:cubicBezTo>
                    <a:pt x="24236" y="13397"/>
                    <a:pt x="24562" y="4951"/>
                    <a:pt x="22356" y="1818"/>
                  </a:cubicBezTo>
                  <a:cubicBezTo>
                    <a:pt x="21322" y="379"/>
                    <a:pt x="17646" y="1"/>
                    <a:pt x="14069" y="1"/>
                  </a:cubicBezTo>
                  <a:close/>
                </a:path>
              </a:pathLst>
            </a:custGeom>
            <a:solidFill>
              <a:srgbClr val="EFE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7;p63"/>
            <p:cNvSpPr/>
            <p:nvPr/>
          </p:nvSpPr>
          <p:spPr>
            <a:xfrm>
              <a:off x="6974189" y="3624342"/>
              <a:ext cx="247685" cy="210821"/>
            </a:xfrm>
            <a:custGeom>
              <a:avLst/>
              <a:gdLst/>
              <a:ahLst/>
              <a:cxnLst/>
              <a:rect l="l" t="t" r="r" b="b"/>
              <a:pathLst>
                <a:path w="15890" h="13525" extrusionOk="0">
                  <a:moveTo>
                    <a:pt x="14012" y="1"/>
                  </a:moveTo>
                  <a:cubicBezTo>
                    <a:pt x="10084" y="1"/>
                    <a:pt x="6266" y="466"/>
                    <a:pt x="6266" y="466"/>
                  </a:cubicBezTo>
                  <a:lnTo>
                    <a:pt x="0" y="10792"/>
                  </a:lnTo>
                  <a:cubicBezTo>
                    <a:pt x="0" y="10792"/>
                    <a:pt x="7644" y="12672"/>
                    <a:pt x="13684" y="13524"/>
                  </a:cubicBezTo>
                  <a:cubicBezTo>
                    <a:pt x="12857" y="11745"/>
                    <a:pt x="12331" y="9765"/>
                    <a:pt x="12431" y="7760"/>
                  </a:cubicBezTo>
                  <a:cubicBezTo>
                    <a:pt x="12532" y="4752"/>
                    <a:pt x="13910" y="2020"/>
                    <a:pt x="15890" y="40"/>
                  </a:cubicBezTo>
                  <a:cubicBezTo>
                    <a:pt x="15271" y="13"/>
                    <a:pt x="14640" y="1"/>
                    <a:pt x="14012" y="1"/>
                  </a:cubicBezTo>
                  <a:close/>
                </a:path>
              </a:pathLst>
            </a:custGeom>
            <a:solidFill>
              <a:srgbClr val="3A5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8;p63"/>
            <p:cNvSpPr/>
            <p:nvPr/>
          </p:nvSpPr>
          <p:spPr>
            <a:xfrm>
              <a:off x="6974189" y="3624373"/>
              <a:ext cx="382860" cy="215825"/>
            </a:xfrm>
            <a:custGeom>
              <a:avLst/>
              <a:gdLst/>
              <a:ahLst/>
              <a:cxnLst/>
              <a:rect l="l" t="t" r="r" b="b"/>
              <a:pathLst>
                <a:path w="24562" h="13846" extrusionOk="0">
                  <a:moveTo>
                    <a:pt x="14069" y="1"/>
                  </a:moveTo>
                  <a:cubicBezTo>
                    <a:pt x="10107" y="1"/>
                    <a:pt x="6266" y="464"/>
                    <a:pt x="6266" y="464"/>
                  </a:cubicBezTo>
                  <a:lnTo>
                    <a:pt x="0" y="10790"/>
                  </a:lnTo>
                  <a:cubicBezTo>
                    <a:pt x="0" y="10790"/>
                    <a:pt x="12174" y="13845"/>
                    <a:pt x="17997" y="13845"/>
                  </a:cubicBezTo>
                  <a:cubicBezTo>
                    <a:pt x="18279" y="13845"/>
                    <a:pt x="18547" y="13838"/>
                    <a:pt x="18797" y="13823"/>
                  </a:cubicBezTo>
                  <a:cubicBezTo>
                    <a:pt x="24236" y="13397"/>
                    <a:pt x="24562" y="4951"/>
                    <a:pt x="22356" y="1818"/>
                  </a:cubicBezTo>
                  <a:cubicBezTo>
                    <a:pt x="21322" y="379"/>
                    <a:pt x="17646" y="1"/>
                    <a:pt x="14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9;p63"/>
            <p:cNvSpPr/>
            <p:nvPr/>
          </p:nvSpPr>
          <p:spPr>
            <a:xfrm>
              <a:off x="6974189" y="3624342"/>
              <a:ext cx="247685" cy="210821"/>
            </a:xfrm>
            <a:custGeom>
              <a:avLst/>
              <a:gdLst/>
              <a:ahLst/>
              <a:cxnLst/>
              <a:rect l="l" t="t" r="r" b="b"/>
              <a:pathLst>
                <a:path w="15890" h="13525" extrusionOk="0">
                  <a:moveTo>
                    <a:pt x="14012" y="1"/>
                  </a:moveTo>
                  <a:cubicBezTo>
                    <a:pt x="10084" y="1"/>
                    <a:pt x="6266" y="466"/>
                    <a:pt x="6266" y="466"/>
                  </a:cubicBezTo>
                  <a:lnTo>
                    <a:pt x="0" y="10792"/>
                  </a:lnTo>
                  <a:cubicBezTo>
                    <a:pt x="0" y="10792"/>
                    <a:pt x="7644" y="12672"/>
                    <a:pt x="13684" y="13524"/>
                  </a:cubicBezTo>
                  <a:cubicBezTo>
                    <a:pt x="12857" y="11745"/>
                    <a:pt x="12331" y="9765"/>
                    <a:pt x="12431" y="7760"/>
                  </a:cubicBezTo>
                  <a:cubicBezTo>
                    <a:pt x="12532" y="4752"/>
                    <a:pt x="13910" y="2020"/>
                    <a:pt x="15890" y="40"/>
                  </a:cubicBezTo>
                  <a:cubicBezTo>
                    <a:pt x="15271" y="13"/>
                    <a:pt x="14640" y="1"/>
                    <a:pt x="14012" y="1"/>
                  </a:cubicBez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30;p63"/>
            <p:cNvSpPr/>
            <p:nvPr/>
          </p:nvSpPr>
          <p:spPr>
            <a:xfrm>
              <a:off x="7357057" y="367692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674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31;p63"/>
            <p:cNvSpPr/>
            <p:nvPr/>
          </p:nvSpPr>
          <p:spPr>
            <a:xfrm>
              <a:off x="6987471" y="3636298"/>
              <a:ext cx="369580" cy="203542"/>
            </a:xfrm>
            <a:custGeom>
              <a:avLst/>
              <a:gdLst/>
              <a:ahLst/>
              <a:cxnLst/>
              <a:rect l="l" t="t" r="r" b="b"/>
              <a:pathLst>
                <a:path w="23710" h="13058" extrusionOk="0">
                  <a:moveTo>
                    <a:pt x="0" y="10251"/>
                  </a:moveTo>
                  <a:cubicBezTo>
                    <a:pt x="30" y="10258"/>
                    <a:pt x="60" y="10265"/>
                    <a:pt x="91" y="10273"/>
                  </a:cubicBezTo>
                  <a:lnTo>
                    <a:pt x="91" y="10273"/>
                  </a:lnTo>
                  <a:cubicBezTo>
                    <a:pt x="61" y="10260"/>
                    <a:pt x="31" y="10251"/>
                    <a:pt x="0" y="10251"/>
                  </a:cubicBezTo>
                  <a:close/>
                  <a:moveTo>
                    <a:pt x="91" y="10273"/>
                  </a:moveTo>
                  <a:lnTo>
                    <a:pt x="91" y="10273"/>
                  </a:lnTo>
                  <a:cubicBezTo>
                    <a:pt x="161" y="10302"/>
                    <a:pt x="231" y="10351"/>
                    <a:pt x="301" y="10351"/>
                  </a:cubicBezTo>
                  <a:cubicBezTo>
                    <a:pt x="1341" y="10592"/>
                    <a:pt x="3027" y="10972"/>
                    <a:pt x="4988" y="11371"/>
                  </a:cubicBezTo>
                  <a:lnTo>
                    <a:pt x="4988" y="11371"/>
                  </a:lnTo>
                  <a:cubicBezTo>
                    <a:pt x="2882" y="10930"/>
                    <a:pt x="1090" y="10513"/>
                    <a:pt x="91" y="10273"/>
                  </a:cubicBezTo>
                  <a:close/>
                  <a:moveTo>
                    <a:pt x="19725" y="0"/>
                  </a:moveTo>
                  <a:cubicBezTo>
                    <a:pt x="20777" y="3760"/>
                    <a:pt x="19524" y="10126"/>
                    <a:pt x="15038" y="10351"/>
                  </a:cubicBezTo>
                  <a:cubicBezTo>
                    <a:pt x="14812" y="10451"/>
                    <a:pt x="14512" y="10451"/>
                    <a:pt x="14186" y="10451"/>
                  </a:cubicBezTo>
                  <a:cubicBezTo>
                    <a:pt x="13559" y="10451"/>
                    <a:pt x="12732" y="10351"/>
                    <a:pt x="11905" y="10351"/>
                  </a:cubicBezTo>
                  <a:cubicBezTo>
                    <a:pt x="12202" y="11166"/>
                    <a:pt x="12522" y="11884"/>
                    <a:pt x="12819" y="12720"/>
                  </a:cubicBezTo>
                  <a:lnTo>
                    <a:pt x="12819" y="12720"/>
                  </a:lnTo>
                  <a:cubicBezTo>
                    <a:pt x="10259" y="12389"/>
                    <a:pt x="7414" y="11865"/>
                    <a:pt x="4988" y="11371"/>
                  </a:cubicBezTo>
                  <a:lnTo>
                    <a:pt x="4988" y="11371"/>
                  </a:lnTo>
                  <a:cubicBezTo>
                    <a:pt x="7432" y="11883"/>
                    <a:pt x="10297" y="12425"/>
                    <a:pt x="12832" y="12757"/>
                  </a:cubicBezTo>
                  <a:cubicBezTo>
                    <a:pt x="12828" y="12745"/>
                    <a:pt x="12824" y="12732"/>
                    <a:pt x="12819" y="12720"/>
                  </a:cubicBezTo>
                  <a:lnTo>
                    <a:pt x="12819" y="12720"/>
                  </a:lnTo>
                  <a:cubicBezTo>
                    <a:pt x="14422" y="12927"/>
                    <a:pt x="15913" y="13058"/>
                    <a:pt x="17118" y="13058"/>
                  </a:cubicBezTo>
                  <a:lnTo>
                    <a:pt x="17945" y="13058"/>
                  </a:lnTo>
                  <a:cubicBezTo>
                    <a:pt x="23384" y="12632"/>
                    <a:pt x="23710" y="4186"/>
                    <a:pt x="21504" y="1053"/>
                  </a:cubicBezTo>
                  <a:lnTo>
                    <a:pt x="21404" y="953"/>
                  </a:lnTo>
                  <a:lnTo>
                    <a:pt x="21304" y="953"/>
                  </a:lnTo>
                  <a:cubicBezTo>
                    <a:pt x="20978" y="527"/>
                    <a:pt x="20452" y="226"/>
                    <a:pt x="197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32;p63"/>
            <p:cNvSpPr/>
            <p:nvPr/>
          </p:nvSpPr>
          <p:spPr>
            <a:xfrm>
              <a:off x="7107798" y="3648582"/>
              <a:ext cx="71391" cy="134941"/>
            </a:xfrm>
            <a:custGeom>
              <a:avLst/>
              <a:gdLst/>
              <a:ahLst/>
              <a:cxnLst/>
              <a:rect l="l" t="t" r="r" b="b"/>
              <a:pathLst>
                <a:path w="4580" h="8657" extrusionOk="0">
                  <a:moveTo>
                    <a:pt x="3508" y="1"/>
                  </a:moveTo>
                  <a:cubicBezTo>
                    <a:pt x="3278" y="1"/>
                    <a:pt x="3058" y="107"/>
                    <a:pt x="2933" y="365"/>
                  </a:cubicBezTo>
                  <a:cubicBezTo>
                    <a:pt x="1780" y="2771"/>
                    <a:pt x="1" y="5378"/>
                    <a:pt x="953" y="8210"/>
                  </a:cubicBezTo>
                  <a:cubicBezTo>
                    <a:pt x="1067" y="8523"/>
                    <a:pt x="1346" y="8657"/>
                    <a:pt x="1633" y="8657"/>
                  </a:cubicBezTo>
                  <a:cubicBezTo>
                    <a:pt x="2103" y="8657"/>
                    <a:pt x="2594" y="8298"/>
                    <a:pt x="2407" y="7784"/>
                  </a:cubicBezTo>
                  <a:cubicBezTo>
                    <a:pt x="1580" y="5378"/>
                    <a:pt x="3234" y="3197"/>
                    <a:pt x="4286" y="1092"/>
                  </a:cubicBezTo>
                  <a:cubicBezTo>
                    <a:pt x="4580" y="523"/>
                    <a:pt x="4018" y="1"/>
                    <a:pt x="3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33;p63"/>
            <p:cNvSpPr/>
            <p:nvPr/>
          </p:nvSpPr>
          <p:spPr>
            <a:xfrm>
              <a:off x="7080066" y="3633181"/>
              <a:ext cx="61586" cy="144917"/>
            </a:xfrm>
            <a:custGeom>
              <a:avLst/>
              <a:gdLst/>
              <a:ahLst/>
              <a:cxnLst/>
              <a:rect l="l" t="t" r="r" b="b"/>
              <a:pathLst>
                <a:path w="3951" h="9297" extrusionOk="0">
                  <a:moveTo>
                    <a:pt x="2981" y="1"/>
                  </a:moveTo>
                  <a:cubicBezTo>
                    <a:pt x="2760" y="1"/>
                    <a:pt x="2541" y="124"/>
                    <a:pt x="2406" y="426"/>
                  </a:cubicBezTo>
                  <a:cubicBezTo>
                    <a:pt x="1780" y="1679"/>
                    <a:pt x="852" y="2506"/>
                    <a:pt x="426" y="3859"/>
                  </a:cubicBezTo>
                  <a:cubicBezTo>
                    <a:pt x="0" y="5539"/>
                    <a:pt x="226" y="7193"/>
                    <a:pt x="527" y="8772"/>
                  </a:cubicBezTo>
                  <a:cubicBezTo>
                    <a:pt x="566" y="9138"/>
                    <a:pt x="820" y="9297"/>
                    <a:pt x="1100" y="9297"/>
                  </a:cubicBezTo>
                  <a:cubicBezTo>
                    <a:pt x="1528" y="9297"/>
                    <a:pt x="2016" y="8922"/>
                    <a:pt x="1880" y="8346"/>
                  </a:cubicBezTo>
                  <a:cubicBezTo>
                    <a:pt x="1679" y="6992"/>
                    <a:pt x="1579" y="5639"/>
                    <a:pt x="1880" y="4285"/>
                  </a:cubicBezTo>
                  <a:cubicBezTo>
                    <a:pt x="2206" y="3032"/>
                    <a:pt x="3133" y="2306"/>
                    <a:pt x="3659" y="1153"/>
                  </a:cubicBezTo>
                  <a:cubicBezTo>
                    <a:pt x="3950" y="571"/>
                    <a:pt x="3458" y="1"/>
                    <a:pt x="29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4;p63"/>
            <p:cNvSpPr/>
            <p:nvPr/>
          </p:nvSpPr>
          <p:spPr>
            <a:xfrm>
              <a:off x="6020506" y="3333508"/>
              <a:ext cx="1102099" cy="525860"/>
            </a:xfrm>
            <a:custGeom>
              <a:avLst/>
              <a:gdLst/>
              <a:ahLst/>
              <a:cxnLst/>
              <a:rect l="l" t="t" r="r" b="b"/>
              <a:pathLst>
                <a:path w="70704" h="33736" extrusionOk="0">
                  <a:moveTo>
                    <a:pt x="14312" y="1"/>
                  </a:moveTo>
                  <a:cubicBezTo>
                    <a:pt x="14312" y="1"/>
                    <a:pt x="1" y="1254"/>
                    <a:pt x="1" y="8672"/>
                  </a:cubicBezTo>
                  <a:cubicBezTo>
                    <a:pt x="1" y="16091"/>
                    <a:pt x="2808" y="23710"/>
                    <a:pt x="38522" y="29875"/>
                  </a:cubicBezTo>
                  <a:cubicBezTo>
                    <a:pt x="56492" y="33008"/>
                    <a:pt x="66944" y="33735"/>
                    <a:pt x="66944" y="33735"/>
                  </a:cubicBezTo>
                  <a:lnTo>
                    <a:pt x="70703" y="17545"/>
                  </a:lnTo>
                  <a:cubicBezTo>
                    <a:pt x="70703" y="17545"/>
                    <a:pt x="27570" y="226"/>
                    <a:pt x="1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335;p63"/>
            <p:cNvSpPr/>
            <p:nvPr/>
          </p:nvSpPr>
          <p:spPr>
            <a:xfrm>
              <a:off x="6653816" y="2509939"/>
              <a:ext cx="302787" cy="234405"/>
            </a:xfrm>
            <a:custGeom>
              <a:avLst/>
              <a:gdLst/>
              <a:ahLst/>
              <a:cxnLst/>
              <a:rect l="l" t="t" r="r" b="b"/>
              <a:pathLst>
                <a:path w="19425" h="15038" extrusionOk="0">
                  <a:moveTo>
                    <a:pt x="5740" y="0"/>
                  </a:moveTo>
                  <a:lnTo>
                    <a:pt x="5740" y="6166"/>
                  </a:lnTo>
                  <a:lnTo>
                    <a:pt x="1" y="7720"/>
                  </a:lnTo>
                  <a:cubicBezTo>
                    <a:pt x="1" y="7720"/>
                    <a:pt x="1" y="15038"/>
                    <a:pt x="9174" y="15038"/>
                  </a:cubicBezTo>
                  <a:cubicBezTo>
                    <a:pt x="19424" y="15038"/>
                    <a:pt x="18472" y="6892"/>
                    <a:pt x="18472" y="6892"/>
                  </a:cubicBezTo>
                  <a:lnTo>
                    <a:pt x="12632" y="6065"/>
                  </a:lnTo>
                  <a:lnTo>
                    <a:pt x="12407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6;p63"/>
            <p:cNvSpPr/>
            <p:nvPr/>
          </p:nvSpPr>
          <p:spPr>
            <a:xfrm>
              <a:off x="6256483" y="2612246"/>
              <a:ext cx="990882" cy="623297"/>
            </a:xfrm>
            <a:custGeom>
              <a:avLst/>
              <a:gdLst/>
              <a:ahLst/>
              <a:cxnLst/>
              <a:rect l="l" t="t" r="r" b="b"/>
              <a:pathLst>
                <a:path w="63569" h="39987" extrusionOk="0">
                  <a:moveTo>
                    <a:pt x="44183" y="0"/>
                  </a:moveTo>
                  <a:cubicBezTo>
                    <a:pt x="44039" y="0"/>
                    <a:pt x="43961" y="4"/>
                    <a:pt x="43961" y="4"/>
                  </a:cubicBezTo>
                  <a:cubicBezTo>
                    <a:pt x="43961" y="4515"/>
                    <a:pt x="35390" y="5969"/>
                    <a:pt x="35390" y="5969"/>
                  </a:cubicBezTo>
                  <a:cubicBezTo>
                    <a:pt x="34917" y="6042"/>
                    <a:pt x="34463" y="6076"/>
                    <a:pt x="34026" y="6076"/>
                  </a:cubicBezTo>
                  <a:cubicBezTo>
                    <a:pt x="28201" y="6076"/>
                    <a:pt x="25490" y="4"/>
                    <a:pt x="25490" y="4"/>
                  </a:cubicBezTo>
                  <a:cubicBezTo>
                    <a:pt x="15866" y="4"/>
                    <a:pt x="10753" y="5242"/>
                    <a:pt x="10753" y="5242"/>
                  </a:cubicBezTo>
                  <a:lnTo>
                    <a:pt x="1" y="17873"/>
                  </a:lnTo>
                  <a:cubicBezTo>
                    <a:pt x="1" y="17873"/>
                    <a:pt x="8447" y="36345"/>
                    <a:pt x="23610" y="39478"/>
                  </a:cubicBezTo>
                  <a:cubicBezTo>
                    <a:pt x="25213" y="39822"/>
                    <a:pt x="26927" y="39987"/>
                    <a:pt x="28709" y="39987"/>
                  </a:cubicBezTo>
                  <a:cubicBezTo>
                    <a:pt x="43757" y="39987"/>
                    <a:pt x="63569" y="28265"/>
                    <a:pt x="60678" y="14640"/>
                  </a:cubicBezTo>
                  <a:cubicBezTo>
                    <a:pt x="57690" y="535"/>
                    <a:pt x="45948" y="0"/>
                    <a:pt x="44183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7;p63"/>
            <p:cNvSpPr/>
            <p:nvPr/>
          </p:nvSpPr>
          <p:spPr>
            <a:xfrm>
              <a:off x="6940191" y="2612293"/>
              <a:ext cx="6656" cy="5097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101" y="226"/>
                  </a:moveTo>
                  <a:lnTo>
                    <a:pt x="1" y="326"/>
                  </a:lnTo>
                  <a:lnTo>
                    <a:pt x="1" y="326"/>
                  </a:lnTo>
                  <a:lnTo>
                    <a:pt x="101" y="226"/>
                  </a:lnTo>
                  <a:close/>
                  <a:moveTo>
                    <a:pt x="101" y="126"/>
                  </a:moveTo>
                  <a:lnTo>
                    <a:pt x="101" y="2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26"/>
                  </a:moveTo>
                  <a:lnTo>
                    <a:pt x="101" y="126"/>
                  </a:lnTo>
                  <a:lnTo>
                    <a:pt x="101" y="126"/>
                  </a:lnTo>
                  <a:close/>
                  <a:moveTo>
                    <a:pt x="101" y="1"/>
                  </a:moveTo>
                  <a:lnTo>
                    <a:pt x="101" y="1"/>
                  </a:lnTo>
                  <a:lnTo>
                    <a:pt x="101" y="1"/>
                  </a:lnTo>
                  <a:close/>
                  <a:moveTo>
                    <a:pt x="101" y="1"/>
                  </a:moveTo>
                  <a:lnTo>
                    <a:pt x="101" y="1"/>
                  </a:lnTo>
                  <a:lnTo>
                    <a:pt x="101" y="1"/>
                  </a:lnTo>
                  <a:close/>
                  <a:moveTo>
                    <a:pt x="101" y="1"/>
                  </a:moveTo>
                  <a:lnTo>
                    <a:pt x="101" y="1"/>
                  </a:lnTo>
                  <a:lnTo>
                    <a:pt x="101" y="1"/>
                  </a:lnTo>
                  <a:close/>
                  <a:moveTo>
                    <a:pt x="101" y="1"/>
                  </a:moveTo>
                  <a:lnTo>
                    <a:pt x="101" y="1"/>
                  </a:lnTo>
                  <a:lnTo>
                    <a:pt x="101" y="1"/>
                  </a:lnTo>
                  <a:close/>
                  <a:moveTo>
                    <a:pt x="427" y="1"/>
                  </a:moveTo>
                  <a:lnTo>
                    <a:pt x="427" y="1"/>
                  </a:lnTo>
                  <a:lnTo>
                    <a:pt x="427" y="1"/>
                  </a:lnTo>
                  <a:close/>
                  <a:moveTo>
                    <a:pt x="427" y="1"/>
                  </a:moveTo>
                  <a:lnTo>
                    <a:pt x="427" y="1"/>
                  </a:lnTo>
                  <a:lnTo>
                    <a:pt x="427" y="1"/>
                  </a:lnTo>
                  <a:close/>
                  <a:moveTo>
                    <a:pt x="427" y="1"/>
                  </a:moveTo>
                  <a:lnTo>
                    <a:pt x="427" y="1"/>
                  </a:lnTo>
                  <a:lnTo>
                    <a:pt x="427" y="1"/>
                  </a:lnTo>
                  <a:close/>
                  <a:moveTo>
                    <a:pt x="301" y="1"/>
                  </a:moveTo>
                  <a:lnTo>
                    <a:pt x="101" y="1"/>
                  </a:lnTo>
                  <a:lnTo>
                    <a:pt x="101" y="1"/>
                  </a:lnTo>
                  <a:lnTo>
                    <a:pt x="301" y="1"/>
                  </a:lnTo>
                  <a:close/>
                  <a:moveTo>
                    <a:pt x="301" y="1"/>
                  </a:moveTo>
                  <a:lnTo>
                    <a:pt x="301" y="1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759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38;p63"/>
            <p:cNvSpPr/>
            <p:nvPr/>
          </p:nvSpPr>
          <p:spPr>
            <a:xfrm>
              <a:off x="6866739" y="2617375"/>
              <a:ext cx="73464" cy="71500"/>
            </a:xfrm>
            <a:custGeom>
              <a:avLst/>
              <a:gdLst/>
              <a:ahLst/>
              <a:cxnLst/>
              <a:rect l="l" t="t" r="r" b="b"/>
              <a:pathLst>
                <a:path w="4713" h="4587" extrusionOk="0">
                  <a:moveTo>
                    <a:pt x="4713" y="0"/>
                  </a:moveTo>
                  <a:cubicBezTo>
                    <a:pt x="4612" y="2181"/>
                    <a:pt x="2206" y="3660"/>
                    <a:pt x="1" y="4587"/>
                  </a:cubicBezTo>
                  <a:lnTo>
                    <a:pt x="1" y="4587"/>
                  </a:lnTo>
                  <a:cubicBezTo>
                    <a:pt x="2206" y="3660"/>
                    <a:pt x="4612" y="2181"/>
                    <a:pt x="4713" y="0"/>
                  </a:cubicBezTo>
                  <a:close/>
                </a:path>
              </a:pathLst>
            </a:custGeom>
            <a:solidFill>
              <a:srgbClr val="7880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39;p63"/>
            <p:cNvSpPr/>
            <p:nvPr/>
          </p:nvSpPr>
          <p:spPr>
            <a:xfrm>
              <a:off x="7021454" y="1809768"/>
              <a:ext cx="421548" cy="648409"/>
            </a:xfrm>
            <a:custGeom>
              <a:avLst/>
              <a:gdLst/>
              <a:ahLst/>
              <a:cxnLst/>
              <a:rect l="l" t="t" r="r" b="b"/>
              <a:pathLst>
                <a:path w="27044" h="41598" extrusionOk="0">
                  <a:moveTo>
                    <a:pt x="16895" y="1"/>
                  </a:moveTo>
                  <a:cubicBezTo>
                    <a:pt x="15987" y="1"/>
                    <a:pt x="15128" y="117"/>
                    <a:pt x="14312" y="330"/>
                  </a:cubicBezTo>
                  <a:cubicBezTo>
                    <a:pt x="13785" y="430"/>
                    <a:pt x="13159" y="630"/>
                    <a:pt x="12632" y="856"/>
                  </a:cubicBezTo>
                  <a:cubicBezTo>
                    <a:pt x="12332" y="956"/>
                    <a:pt x="12006" y="1056"/>
                    <a:pt x="11805" y="1157"/>
                  </a:cubicBezTo>
                  <a:cubicBezTo>
                    <a:pt x="11505" y="1257"/>
                    <a:pt x="11279" y="1357"/>
                    <a:pt x="10978" y="1583"/>
                  </a:cubicBezTo>
                  <a:cubicBezTo>
                    <a:pt x="9926" y="2109"/>
                    <a:pt x="9199" y="2610"/>
                    <a:pt x="8472" y="3237"/>
                  </a:cubicBezTo>
                  <a:cubicBezTo>
                    <a:pt x="7745" y="3763"/>
                    <a:pt x="7119" y="4289"/>
                    <a:pt x="6592" y="4816"/>
                  </a:cubicBezTo>
                  <a:cubicBezTo>
                    <a:pt x="5339" y="5969"/>
                    <a:pt x="4287" y="6996"/>
                    <a:pt x="3459" y="7949"/>
                  </a:cubicBezTo>
                  <a:cubicBezTo>
                    <a:pt x="2607" y="8876"/>
                    <a:pt x="1881" y="9828"/>
                    <a:pt x="1354" y="10555"/>
                  </a:cubicBezTo>
                  <a:cubicBezTo>
                    <a:pt x="853" y="11282"/>
                    <a:pt x="527" y="12009"/>
                    <a:pt x="327" y="12435"/>
                  </a:cubicBezTo>
                  <a:cubicBezTo>
                    <a:pt x="1" y="12861"/>
                    <a:pt x="1" y="13162"/>
                    <a:pt x="1" y="13162"/>
                  </a:cubicBezTo>
                  <a:cubicBezTo>
                    <a:pt x="1" y="13162"/>
                    <a:pt x="226" y="12961"/>
                    <a:pt x="627" y="12635"/>
                  </a:cubicBezTo>
                  <a:cubicBezTo>
                    <a:pt x="953" y="12435"/>
                    <a:pt x="1580" y="12134"/>
                    <a:pt x="2407" y="11708"/>
                  </a:cubicBezTo>
                  <a:cubicBezTo>
                    <a:pt x="3134" y="11282"/>
                    <a:pt x="4086" y="10756"/>
                    <a:pt x="5239" y="10254"/>
                  </a:cubicBezTo>
                  <a:cubicBezTo>
                    <a:pt x="6367" y="9728"/>
                    <a:pt x="7620" y="9202"/>
                    <a:pt x="8998" y="8675"/>
                  </a:cubicBezTo>
                  <a:cubicBezTo>
                    <a:pt x="9625" y="8375"/>
                    <a:pt x="10352" y="8149"/>
                    <a:pt x="11079" y="7848"/>
                  </a:cubicBezTo>
                  <a:cubicBezTo>
                    <a:pt x="11379" y="7748"/>
                    <a:pt x="11805" y="7623"/>
                    <a:pt x="12131" y="7523"/>
                  </a:cubicBezTo>
                  <a:lnTo>
                    <a:pt x="12332" y="7523"/>
                  </a:lnTo>
                  <a:lnTo>
                    <a:pt x="12632" y="7422"/>
                  </a:lnTo>
                  <a:lnTo>
                    <a:pt x="14111" y="7422"/>
                  </a:lnTo>
                  <a:cubicBezTo>
                    <a:pt x="14412" y="7422"/>
                    <a:pt x="14738" y="7422"/>
                    <a:pt x="14938" y="7523"/>
                  </a:cubicBezTo>
                  <a:cubicBezTo>
                    <a:pt x="15565" y="7623"/>
                    <a:pt x="17244" y="9101"/>
                    <a:pt x="15364" y="12635"/>
                  </a:cubicBezTo>
                  <a:cubicBezTo>
                    <a:pt x="15038" y="13162"/>
                    <a:pt x="14738" y="13588"/>
                    <a:pt x="14512" y="14114"/>
                  </a:cubicBezTo>
                  <a:cubicBezTo>
                    <a:pt x="14111" y="15142"/>
                    <a:pt x="13585" y="16194"/>
                    <a:pt x="13259" y="17247"/>
                  </a:cubicBezTo>
                  <a:cubicBezTo>
                    <a:pt x="12432" y="19327"/>
                    <a:pt x="11906" y="21533"/>
                    <a:pt x="11605" y="23713"/>
                  </a:cubicBezTo>
                  <a:cubicBezTo>
                    <a:pt x="11279" y="25919"/>
                    <a:pt x="11379" y="28199"/>
                    <a:pt x="11705" y="30305"/>
                  </a:cubicBezTo>
                  <a:cubicBezTo>
                    <a:pt x="12006" y="32485"/>
                    <a:pt x="12758" y="34465"/>
                    <a:pt x="13685" y="36244"/>
                  </a:cubicBezTo>
                  <a:cubicBezTo>
                    <a:pt x="14738" y="37924"/>
                    <a:pt x="16091" y="39377"/>
                    <a:pt x="17545" y="40330"/>
                  </a:cubicBezTo>
                  <a:cubicBezTo>
                    <a:pt x="18769" y="41169"/>
                    <a:pt x="20178" y="41597"/>
                    <a:pt x="21363" y="41597"/>
                  </a:cubicBezTo>
                  <a:cubicBezTo>
                    <a:pt x="21488" y="41597"/>
                    <a:pt x="21611" y="41592"/>
                    <a:pt x="21730" y="41583"/>
                  </a:cubicBezTo>
                  <a:cubicBezTo>
                    <a:pt x="22357" y="41458"/>
                    <a:pt x="22983" y="41357"/>
                    <a:pt x="23409" y="41157"/>
                  </a:cubicBezTo>
                  <a:cubicBezTo>
                    <a:pt x="23810" y="40956"/>
                    <a:pt x="24136" y="40630"/>
                    <a:pt x="24337" y="40430"/>
                  </a:cubicBezTo>
                  <a:cubicBezTo>
                    <a:pt x="24663" y="40004"/>
                    <a:pt x="24763" y="39703"/>
                    <a:pt x="24763" y="39703"/>
                  </a:cubicBezTo>
                  <a:lnTo>
                    <a:pt x="23911" y="39703"/>
                  </a:lnTo>
                  <a:cubicBezTo>
                    <a:pt x="23510" y="39578"/>
                    <a:pt x="22883" y="39377"/>
                    <a:pt x="22457" y="38851"/>
                  </a:cubicBezTo>
                  <a:cubicBezTo>
                    <a:pt x="22031" y="38325"/>
                    <a:pt x="21630" y="37598"/>
                    <a:pt x="21404" y="36671"/>
                  </a:cubicBezTo>
                  <a:cubicBezTo>
                    <a:pt x="21204" y="35818"/>
                    <a:pt x="21104" y="34791"/>
                    <a:pt x="21104" y="33638"/>
                  </a:cubicBezTo>
                  <a:cubicBezTo>
                    <a:pt x="21104" y="31432"/>
                    <a:pt x="21630" y="28726"/>
                    <a:pt x="22457" y="25693"/>
                  </a:cubicBezTo>
                  <a:cubicBezTo>
                    <a:pt x="22883" y="24239"/>
                    <a:pt x="23284" y="22660"/>
                    <a:pt x="23911" y="21006"/>
                  </a:cubicBezTo>
                  <a:cubicBezTo>
                    <a:pt x="24136" y="20154"/>
                    <a:pt x="24437" y="19327"/>
                    <a:pt x="24763" y="18500"/>
                  </a:cubicBezTo>
                  <a:cubicBezTo>
                    <a:pt x="25064" y="17548"/>
                    <a:pt x="25389" y="16721"/>
                    <a:pt x="25690" y="15893"/>
                  </a:cubicBezTo>
                  <a:cubicBezTo>
                    <a:pt x="26216" y="14515"/>
                    <a:pt x="26643" y="13162"/>
                    <a:pt x="26843" y="11508"/>
                  </a:cubicBezTo>
                  <a:cubicBezTo>
                    <a:pt x="27044" y="9929"/>
                    <a:pt x="26943" y="8049"/>
                    <a:pt x="26216" y="6269"/>
                  </a:cubicBezTo>
                  <a:cubicBezTo>
                    <a:pt x="25590" y="4390"/>
                    <a:pt x="24237" y="2836"/>
                    <a:pt x="22783" y="1883"/>
                  </a:cubicBezTo>
                  <a:cubicBezTo>
                    <a:pt x="21304" y="856"/>
                    <a:pt x="19851" y="330"/>
                    <a:pt x="18397" y="104"/>
                  </a:cubicBezTo>
                  <a:cubicBezTo>
                    <a:pt x="17882" y="34"/>
                    <a:pt x="17381" y="1"/>
                    <a:pt x="16895" y="1"/>
                  </a:cubicBezTo>
                  <a:close/>
                </a:path>
              </a:pathLst>
            </a:custGeom>
            <a:solidFill>
              <a:srgbClr val="DE8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340;p63"/>
            <p:cNvSpPr/>
            <p:nvPr/>
          </p:nvSpPr>
          <p:spPr>
            <a:xfrm>
              <a:off x="7064041" y="1857094"/>
              <a:ext cx="138308" cy="138308"/>
            </a:xfrm>
            <a:custGeom>
              <a:avLst/>
              <a:gdLst/>
              <a:ahLst/>
              <a:cxnLst/>
              <a:rect l="l" t="t" r="r" b="b"/>
              <a:pathLst>
                <a:path w="8873" h="8873" extrusionOk="0">
                  <a:moveTo>
                    <a:pt x="4487" y="0"/>
                  </a:moveTo>
                  <a:cubicBezTo>
                    <a:pt x="1981" y="0"/>
                    <a:pt x="1" y="1980"/>
                    <a:pt x="1" y="4386"/>
                  </a:cubicBezTo>
                  <a:cubicBezTo>
                    <a:pt x="1" y="6893"/>
                    <a:pt x="1981" y="8873"/>
                    <a:pt x="4487" y="8873"/>
                  </a:cubicBezTo>
                  <a:cubicBezTo>
                    <a:pt x="6893" y="8873"/>
                    <a:pt x="8873" y="6893"/>
                    <a:pt x="8873" y="4386"/>
                  </a:cubicBezTo>
                  <a:cubicBezTo>
                    <a:pt x="8873" y="1980"/>
                    <a:pt x="6893" y="0"/>
                    <a:pt x="4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41;p63"/>
            <p:cNvSpPr/>
            <p:nvPr/>
          </p:nvSpPr>
          <p:spPr>
            <a:xfrm>
              <a:off x="7202342" y="1925465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E4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42;p63"/>
            <p:cNvSpPr/>
            <p:nvPr/>
          </p:nvSpPr>
          <p:spPr>
            <a:xfrm>
              <a:off x="7132412" y="1995395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759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43;p63"/>
            <p:cNvSpPr/>
            <p:nvPr/>
          </p:nvSpPr>
          <p:spPr>
            <a:xfrm>
              <a:off x="7083573" y="1884826"/>
              <a:ext cx="118777" cy="110578"/>
            </a:xfrm>
            <a:custGeom>
              <a:avLst/>
              <a:gdLst/>
              <a:ahLst/>
              <a:cxnLst/>
              <a:rect l="l" t="t" r="r" b="b"/>
              <a:pathLst>
                <a:path w="7620" h="7094" extrusionOk="0">
                  <a:moveTo>
                    <a:pt x="6768" y="1"/>
                  </a:moveTo>
                  <a:cubicBezTo>
                    <a:pt x="5314" y="2708"/>
                    <a:pt x="2908" y="4687"/>
                    <a:pt x="1" y="5740"/>
                  </a:cubicBezTo>
                  <a:cubicBezTo>
                    <a:pt x="728" y="6567"/>
                    <a:pt x="1880" y="7094"/>
                    <a:pt x="3134" y="7094"/>
                  </a:cubicBezTo>
                  <a:lnTo>
                    <a:pt x="3234" y="7094"/>
                  </a:lnTo>
                  <a:cubicBezTo>
                    <a:pt x="5640" y="7094"/>
                    <a:pt x="7620" y="5114"/>
                    <a:pt x="7620" y="2607"/>
                  </a:cubicBezTo>
                  <a:cubicBezTo>
                    <a:pt x="7620" y="1555"/>
                    <a:pt x="7294" y="728"/>
                    <a:pt x="6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44;p63"/>
            <p:cNvSpPr/>
            <p:nvPr/>
          </p:nvSpPr>
          <p:spPr>
            <a:xfrm>
              <a:off x="6401440" y="1871779"/>
              <a:ext cx="775837" cy="698071"/>
            </a:xfrm>
            <a:custGeom>
              <a:avLst/>
              <a:gdLst/>
              <a:ahLst/>
              <a:cxnLst/>
              <a:rect l="l" t="t" r="r" b="b"/>
              <a:pathLst>
                <a:path w="49773" h="44784" extrusionOk="0">
                  <a:moveTo>
                    <a:pt x="24076" y="1"/>
                  </a:moveTo>
                  <a:cubicBezTo>
                    <a:pt x="20569" y="1"/>
                    <a:pt x="17156" y="1473"/>
                    <a:pt x="13785" y="5850"/>
                  </a:cubicBezTo>
                  <a:cubicBezTo>
                    <a:pt x="13785" y="5850"/>
                    <a:pt x="0" y="26527"/>
                    <a:pt x="6266" y="36452"/>
                  </a:cubicBezTo>
                  <a:cubicBezTo>
                    <a:pt x="9152" y="40985"/>
                    <a:pt x="17142" y="44784"/>
                    <a:pt x="25065" y="44784"/>
                  </a:cubicBezTo>
                  <a:cubicBezTo>
                    <a:pt x="33175" y="44784"/>
                    <a:pt x="41213" y="40804"/>
                    <a:pt x="43634" y="29560"/>
                  </a:cubicBezTo>
                  <a:cubicBezTo>
                    <a:pt x="43634" y="29560"/>
                    <a:pt x="44499" y="29869"/>
                    <a:pt x="45564" y="29869"/>
                  </a:cubicBezTo>
                  <a:cubicBezTo>
                    <a:pt x="47197" y="29869"/>
                    <a:pt x="49302" y="29144"/>
                    <a:pt x="49499" y="25474"/>
                  </a:cubicBezTo>
                  <a:cubicBezTo>
                    <a:pt x="49772" y="20081"/>
                    <a:pt x="45850" y="19833"/>
                    <a:pt x="45127" y="19833"/>
                  </a:cubicBezTo>
                  <a:cubicBezTo>
                    <a:pt x="45053" y="19833"/>
                    <a:pt x="45013" y="19835"/>
                    <a:pt x="45013" y="19835"/>
                  </a:cubicBezTo>
                  <a:cubicBezTo>
                    <a:pt x="45013" y="19835"/>
                    <a:pt x="46893" y="7530"/>
                    <a:pt x="38221" y="4271"/>
                  </a:cubicBezTo>
                  <a:cubicBezTo>
                    <a:pt x="33279" y="2450"/>
                    <a:pt x="28601" y="1"/>
                    <a:pt x="2407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45;p63"/>
            <p:cNvSpPr/>
            <p:nvPr/>
          </p:nvSpPr>
          <p:spPr>
            <a:xfrm>
              <a:off x="6995670" y="1938357"/>
              <a:ext cx="50410" cy="31269"/>
            </a:xfrm>
            <a:custGeom>
              <a:avLst/>
              <a:gdLst/>
              <a:ahLst/>
              <a:cxnLst/>
              <a:rect l="l" t="t" r="r" b="b"/>
              <a:pathLst>
                <a:path w="3234" h="2006" extrusionOk="0">
                  <a:moveTo>
                    <a:pt x="1" y="0"/>
                  </a:moveTo>
                  <a:lnTo>
                    <a:pt x="101" y="0"/>
                  </a:lnTo>
                  <a:cubicBezTo>
                    <a:pt x="1354" y="527"/>
                    <a:pt x="2382" y="1153"/>
                    <a:pt x="3234" y="2005"/>
                  </a:cubicBezTo>
                  <a:lnTo>
                    <a:pt x="3234" y="2005"/>
                  </a:lnTo>
                  <a:cubicBezTo>
                    <a:pt x="2382" y="1153"/>
                    <a:pt x="1354" y="527"/>
                    <a:pt x="101" y="0"/>
                  </a:cubicBezTo>
                  <a:close/>
                </a:path>
              </a:pathLst>
            </a:custGeom>
            <a:solidFill>
              <a:srgbClr val="D0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46;p63"/>
            <p:cNvSpPr/>
            <p:nvPr/>
          </p:nvSpPr>
          <p:spPr>
            <a:xfrm>
              <a:off x="6937073" y="2332558"/>
              <a:ext cx="175811" cy="205116"/>
            </a:xfrm>
            <a:custGeom>
              <a:avLst/>
              <a:gdLst/>
              <a:ahLst/>
              <a:cxnLst/>
              <a:rect l="l" t="t" r="r" b="b"/>
              <a:pathLst>
                <a:path w="11279" h="13159" extrusionOk="0">
                  <a:moveTo>
                    <a:pt x="6141" y="7720"/>
                  </a:moveTo>
                  <a:cubicBezTo>
                    <a:pt x="4486" y="10126"/>
                    <a:pt x="2281" y="11906"/>
                    <a:pt x="0" y="13159"/>
                  </a:cubicBezTo>
                  <a:cubicBezTo>
                    <a:pt x="2281" y="11906"/>
                    <a:pt x="4486" y="10126"/>
                    <a:pt x="6141" y="7720"/>
                  </a:cubicBezTo>
                  <a:close/>
                  <a:moveTo>
                    <a:pt x="9273" y="1"/>
                  </a:moveTo>
                  <a:lnTo>
                    <a:pt x="9273" y="1"/>
                  </a:lnTo>
                  <a:cubicBezTo>
                    <a:pt x="9273" y="1"/>
                    <a:pt x="10226" y="301"/>
                    <a:pt x="11278" y="301"/>
                  </a:cubicBezTo>
                  <a:lnTo>
                    <a:pt x="11278" y="301"/>
                  </a:lnTo>
                  <a:cubicBezTo>
                    <a:pt x="10226" y="301"/>
                    <a:pt x="9273" y="1"/>
                    <a:pt x="9273" y="1"/>
                  </a:cubicBezTo>
                  <a:close/>
                </a:path>
              </a:pathLst>
            </a:custGeom>
            <a:solidFill>
              <a:srgbClr val="D0DC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47;p63"/>
            <p:cNvSpPr/>
            <p:nvPr/>
          </p:nvSpPr>
          <p:spPr>
            <a:xfrm>
              <a:off x="6624526" y="1871935"/>
              <a:ext cx="548509" cy="698133"/>
            </a:xfrm>
            <a:custGeom>
              <a:avLst/>
              <a:gdLst/>
              <a:ahLst/>
              <a:cxnLst/>
              <a:rect l="l" t="t" r="r" b="b"/>
              <a:pathLst>
                <a:path w="35189" h="44788" extrusionOk="0">
                  <a:moveTo>
                    <a:pt x="9699" y="1"/>
                  </a:moveTo>
                  <a:cubicBezTo>
                    <a:pt x="8972" y="1"/>
                    <a:pt x="8246" y="101"/>
                    <a:pt x="7519" y="201"/>
                  </a:cubicBezTo>
                  <a:cubicBezTo>
                    <a:pt x="11153" y="1128"/>
                    <a:pt x="14411" y="3334"/>
                    <a:pt x="16491" y="7093"/>
                  </a:cubicBezTo>
                  <a:cubicBezTo>
                    <a:pt x="18171" y="10026"/>
                    <a:pt x="18471" y="13033"/>
                    <a:pt x="19424" y="16166"/>
                  </a:cubicBezTo>
                  <a:cubicBezTo>
                    <a:pt x="20677" y="20677"/>
                    <a:pt x="21604" y="26091"/>
                    <a:pt x="19724" y="30477"/>
                  </a:cubicBezTo>
                  <a:cubicBezTo>
                    <a:pt x="17845" y="34963"/>
                    <a:pt x="15138" y="38948"/>
                    <a:pt x="10526" y="40928"/>
                  </a:cubicBezTo>
                  <a:cubicBezTo>
                    <a:pt x="7920" y="42081"/>
                    <a:pt x="5113" y="42708"/>
                    <a:pt x="2281" y="42708"/>
                  </a:cubicBezTo>
                  <a:cubicBezTo>
                    <a:pt x="1554" y="42708"/>
                    <a:pt x="827" y="42607"/>
                    <a:pt x="0" y="42482"/>
                  </a:cubicBezTo>
                  <a:lnTo>
                    <a:pt x="0" y="42482"/>
                  </a:lnTo>
                  <a:cubicBezTo>
                    <a:pt x="3233" y="43961"/>
                    <a:pt x="6993" y="44788"/>
                    <a:pt x="10752" y="44788"/>
                  </a:cubicBezTo>
                  <a:cubicBezTo>
                    <a:pt x="13985" y="44788"/>
                    <a:pt x="17218" y="44161"/>
                    <a:pt x="20050" y="42708"/>
                  </a:cubicBezTo>
                  <a:cubicBezTo>
                    <a:pt x="22331" y="41455"/>
                    <a:pt x="24536" y="39675"/>
                    <a:pt x="26191" y="37269"/>
                  </a:cubicBezTo>
                  <a:cubicBezTo>
                    <a:pt x="27569" y="35189"/>
                    <a:pt x="28697" y="32683"/>
                    <a:pt x="29323" y="29550"/>
                  </a:cubicBezTo>
                  <a:cubicBezTo>
                    <a:pt x="29323" y="29550"/>
                    <a:pt x="30276" y="29850"/>
                    <a:pt x="31328" y="29850"/>
                  </a:cubicBezTo>
                  <a:cubicBezTo>
                    <a:pt x="32983" y="29850"/>
                    <a:pt x="34963" y="29124"/>
                    <a:pt x="35188" y="25464"/>
                  </a:cubicBezTo>
                  <a:lnTo>
                    <a:pt x="35188" y="24938"/>
                  </a:lnTo>
                  <a:cubicBezTo>
                    <a:pt x="35188" y="20051"/>
                    <a:pt x="31529" y="19825"/>
                    <a:pt x="30802" y="19825"/>
                  </a:cubicBezTo>
                  <a:lnTo>
                    <a:pt x="30702" y="19825"/>
                  </a:lnTo>
                  <a:cubicBezTo>
                    <a:pt x="30702" y="19825"/>
                    <a:pt x="30802" y="18672"/>
                    <a:pt x="30802" y="16918"/>
                  </a:cubicBezTo>
                  <a:cubicBezTo>
                    <a:pt x="30802" y="14286"/>
                    <a:pt x="30376" y="10427"/>
                    <a:pt x="28196" y="7520"/>
                  </a:cubicBezTo>
                  <a:cubicBezTo>
                    <a:pt x="27870" y="7093"/>
                    <a:pt x="27444" y="6667"/>
                    <a:pt x="27043" y="6266"/>
                  </a:cubicBezTo>
                  <a:cubicBezTo>
                    <a:pt x="26191" y="5414"/>
                    <a:pt x="25163" y="4788"/>
                    <a:pt x="23910" y="4261"/>
                  </a:cubicBezTo>
                  <a:lnTo>
                    <a:pt x="23810" y="4261"/>
                  </a:lnTo>
                  <a:cubicBezTo>
                    <a:pt x="18897" y="2507"/>
                    <a:pt x="14286" y="1"/>
                    <a:pt x="9699" y="1"/>
                  </a:cubicBezTo>
                  <a:close/>
                </a:path>
              </a:pathLst>
            </a:custGeom>
            <a:solidFill>
              <a:srgbClr val="F29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48;p63"/>
            <p:cNvSpPr/>
            <p:nvPr/>
          </p:nvSpPr>
          <p:spPr>
            <a:xfrm>
              <a:off x="6436982" y="1772948"/>
              <a:ext cx="754014" cy="494358"/>
            </a:xfrm>
            <a:custGeom>
              <a:avLst/>
              <a:gdLst/>
              <a:ahLst/>
              <a:cxnLst/>
              <a:rect l="l" t="t" r="r" b="b"/>
              <a:pathLst>
                <a:path w="48373" h="31715" extrusionOk="0">
                  <a:moveTo>
                    <a:pt x="23800" y="1"/>
                  </a:moveTo>
                  <a:cubicBezTo>
                    <a:pt x="7567" y="1"/>
                    <a:pt x="1" y="16476"/>
                    <a:pt x="1" y="16476"/>
                  </a:cubicBezTo>
                  <a:cubicBezTo>
                    <a:pt x="5147" y="22099"/>
                    <a:pt x="13946" y="22681"/>
                    <a:pt x="17373" y="22681"/>
                  </a:cubicBezTo>
                  <a:cubicBezTo>
                    <a:pt x="18269" y="22681"/>
                    <a:pt x="18798" y="22641"/>
                    <a:pt x="18798" y="22641"/>
                  </a:cubicBezTo>
                  <a:lnTo>
                    <a:pt x="18798" y="22641"/>
                  </a:lnTo>
                  <a:lnTo>
                    <a:pt x="15565" y="25449"/>
                  </a:lnTo>
                  <a:cubicBezTo>
                    <a:pt x="17751" y="26179"/>
                    <a:pt x="19788" y="26469"/>
                    <a:pt x="21645" y="26469"/>
                  </a:cubicBezTo>
                  <a:cubicBezTo>
                    <a:pt x="28838" y="26469"/>
                    <a:pt x="33334" y="22115"/>
                    <a:pt x="33334" y="22115"/>
                  </a:cubicBezTo>
                  <a:lnTo>
                    <a:pt x="33334" y="25449"/>
                  </a:lnTo>
                  <a:cubicBezTo>
                    <a:pt x="35941" y="24621"/>
                    <a:pt x="37595" y="22942"/>
                    <a:pt x="38648" y="21263"/>
                  </a:cubicBezTo>
                  <a:cubicBezTo>
                    <a:pt x="39901" y="23995"/>
                    <a:pt x="39901" y="29108"/>
                    <a:pt x="39700" y="31714"/>
                  </a:cubicBezTo>
                  <a:cubicBezTo>
                    <a:pt x="39700" y="31714"/>
                    <a:pt x="46593" y="28481"/>
                    <a:pt x="47420" y="20862"/>
                  </a:cubicBezTo>
                  <a:cubicBezTo>
                    <a:pt x="48372" y="12917"/>
                    <a:pt x="44813" y="7704"/>
                    <a:pt x="42407" y="6351"/>
                  </a:cubicBezTo>
                  <a:cubicBezTo>
                    <a:pt x="35264" y="1741"/>
                    <a:pt x="29075" y="1"/>
                    <a:pt x="23800" y="1"/>
                  </a:cubicBezTo>
                  <a:close/>
                </a:path>
              </a:pathLst>
            </a:custGeom>
            <a:solidFill>
              <a:srgbClr val="DE8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349;p63"/>
            <p:cNvSpPr/>
            <p:nvPr/>
          </p:nvSpPr>
          <p:spPr>
            <a:xfrm>
              <a:off x="6782358" y="1927024"/>
              <a:ext cx="3133" cy="32827"/>
            </a:xfrm>
            <a:custGeom>
              <a:avLst/>
              <a:gdLst/>
              <a:ahLst/>
              <a:cxnLst/>
              <a:rect l="l" t="t" r="r" b="b"/>
              <a:pathLst>
                <a:path w="201" h="2106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727"/>
                    <a:pt x="101" y="1354"/>
                    <a:pt x="101" y="2106"/>
                  </a:cubicBezTo>
                  <a:cubicBezTo>
                    <a:pt x="101" y="1880"/>
                    <a:pt x="101" y="1680"/>
                    <a:pt x="201" y="1579"/>
                  </a:cubicBezTo>
                  <a:cubicBezTo>
                    <a:pt x="101" y="1053"/>
                    <a:pt x="101" y="527"/>
                    <a:pt x="0" y="1"/>
                  </a:cubicBezTo>
                  <a:close/>
                </a:path>
              </a:pathLst>
            </a:custGeom>
            <a:solidFill>
              <a:srgbClr val="6B3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50;p63"/>
            <p:cNvSpPr/>
            <p:nvPr/>
          </p:nvSpPr>
          <p:spPr>
            <a:xfrm>
              <a:off x="6829623" y="1774257"/>
              <a:ext cx="361396" cy="493048"/>
            </a:xfrm>
            <a:custGeom>
              <a:avLst/>
              <a:gdLst/>
              <a:ahLst/>
              <a:cxnLst/>
              <a:rect l="l" t="t" r="r" b="b"/>
              <a:pathLst>
                <a:path w="23185" h="31631" extrusionOk="0">
                  <a:moveTo>
                    <a:pt x="1" y="1"/>
                  </a:moveTo>
                  <a:lnTo>
                    <a:pt x="1" y="1"/>
                  </a:lnTo>
                  <a:cubicBezTo>
                    <a:pt x="502" y="302"/>
                    <a:pt x="1029" y="728"/>
                    <a:pt x="1881" y="1455"/>
                  </a:cubicBezTo>
                  <a:cubicBezTo>
                    <a:pt x="4688" y="3961"/>
                    <a:pt x="5415" y="7720"/>
                    <a:pt x="5740" y="11379"/>
                  </a:cubicBezTo>
                  <a:cubicBezTo>
                    <a:pt x="6041" y="14412"/>
                    <a:pt x="4788" y="17420"/>
                    <a:pt x="4161" y="20452"/>
                  </a:cubicBezTo>
                  <a:cubicBezTo>
                    <a:pt x="3760" y="22557"/>
                    <a:pt x="2282" y="24537"/>
                    <a:pt x="502" y="25891"/>
                  </a:cubicBezTo>
                  <a:cubicBezTo>
                    <a:pt x="5314" y="24738"/>
                    <a:pt x="8146" y="22031"/>
                    <a:pt x="8146" y="22031"/>
                  </a:cubicBezTo>
                  <a:lnTo>
                    <a:pt x="8146" y="25365"/>
                  </a:lnTo>
                  <a:cubicBezTo>
                    <a:pt x="10753" y="24537"/>
                    <a:pt x="12407" y="22858"/>
                    <a:pt x="13460" y="21179"/>
                  </a:cubicBezTo>
                  <a:cubicBezTo>
                    <a:pt x="14713" y="23911"/>
                    <a:pt x="14713" y="29024"/>
                    <a:pt x="14512" y="31630"/>
                  </a:cubicBezTo>
                  <a:cubicBezTo>
                    <a:pt x="14512" y="31630"/>
                    <a:pt x="21405" y="28397"/>
                    <a:pt x="22232" y="20778"/>
                  </a:cubicBezTo>
                  <a:cubicBezTo>
                    <a:pt x="23184" y="12833"/>
                    <a:pt x="19625" y="7620"/>
                    <a:pt x="17219" y="6267"/>
                  </a:cubicBezTo>
                  <a:cubicBezTo>
                    <a:pt x="10753" y="2081"/>
                    <a:pt x="5014" y="201"/>
                    <a:pt x="1" y="1"/>
                  </a:cubicBezTo>
                  <a:close/>
                </a:path>
              </a:pathLst>
            </a:custGeom>
            <a:solidFill>
              <a:srgbClr val="DE8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351;p63"/>
            <p:cNvSpPr/>
            <p:nvPr/>
          </p:nvSpPr>
          <p:spPr>
            <a:xfrm>
              <a:off x="6318213" y="2651357"/>
              <a:ext cx="488356" cy="451102"/>
            </a:xfrm>
            <a:custGeom>
              <a:avLst/>
              <a:gdLst/>
              <a:ahLst/>
              <a:cxnLst/>
              <a:rect l="l" t="t" r="r" b="b"/>
              <a:pathLst>
                <a:path w="31330" h="28940" extrusionOk="0">
                  <a:moveTo>
                    <a:pt x="853" y="1"/>
                  </a:moveTo>
                  <a:lnTo>
                    <a:pt x="1" y="9926"/>
                  </a:lnTo>
                  <a:cubicBezTo>
                    <a:pt x="1" y="9926"/>
                    <a:pt x="22361" y="28940"/>
                    <a:pt x="28861" y="28940"/>
                  </a:cubicBezTo>
                  <a:cubicBezTo>
                    <a:pt x="29886" y="28940"/>
                    <a:pt x="30517" y="28466"/>
                    <a:pt x="30602" y="27370"/>
                  </a:cubicBezTo>
                  <a:cubicBezTo>
                    <a:pt x="31329" y="1932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52;p63"/>
            <p:cNvSpPr/>
            <p:nvPr/>
          </p:nvSpPr>
          <p:spPr>
            <a:xfrm>
              <a:off x="6272898" y="2640040"/>
              <a:ext cx="517645" cy="452583"/>
            </a:xfrm>
            <a:custGeom>
              <a:avLst/>
              <a:gdLst/>
              <a:ahLst/>
              <a:cxnLst/>
              <a:rect l="l" t="t" r="r" b="b"/>
              <a:pathLst>
                <a:path w="33209" h="29035" extrusionOk="0">
                  <a:moveTo>
                    <a:pt x="828" y="0"/>
                  </a:moveTo>
                  <a:lnTo>
                    <a:pt x="0" y="9925"/>
                  </a:lnTo>
                  <a:cubicBezTo>
                    <a:pt x="0" y="9925"/>
                    <a:pt x="23770" y="29034"/>
                    <a:pt x="30632" y="29034"/>
                  </a:cubicBezTo>
                  <a:cubicBezTo>
                    <a:pt x="31711" y="29034"/>
                    <a:pt x="32372" y="28562"/>
                    <a:pt x="32457" y="27469"/>
                  </a:cubicBezTo>
                  <a:cubicBezTo>
                    <a:pt x="33209" y="195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53;p63"/>
            <p:cNvSpPr/>
            <p:nvPr/>
          </p:nvSpPr>
          <p:spPr>
            <a:xfrm>
              <a:off x="6243592" y="2663080"/>
              <a:ext cx="530786" cy="409390"/>
            </a:xfrm>
            <a:custGeom>
              <a:avLst/>
              <a:gdLst/>
              <a:ahLst/>
              <a:cxnLst/>
              <a:rect l="l" t="t" r="r" b="b"/>
              <a:pathLst>
                <a:path w="34052" h="26264" extrusionOk="0">
                  <a:moveTo>
                    <a:pt x="1" y="1"/>
                  </a:moveTo>
                  <a:lnTo>
                    <a:pt x="1" y="9901"/>
                  </a:lnTo>
                  <a:cubicBezTo>
                    <a:pt x="1" y="9901"/>
                    <a:pt x="24627" y="26264"/>
                    <a:pt x="31985" y="26264"/>
                  </a:cubicBezTo>
                  <a:cubicBezTo>
                    <a:pt x="33289" y="26264"/>
                    <a:pt x="34051" y="25749"/>
                    <a:pt x="34036" y="24537"/>
                  </a:cubicBezTo>
                  <a:cubicBezTo>
                    <a:pt x="33936" y="164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54;p63"/>
            <p:cNvSpPr/>
            <p:nvPr/>
          </p:nvSpPr>
          <p:spPr>
            <a:xfrm>
              <a:off x="6217419" y="2679105"/>
              <a:ext cx="530770" cy="411214"/>
            </a:xfrm>
            <a:custGeom>
              <a:avLst/>
              <a:gdLst/>
              <a:ahLst/>
              <a:cxnLst/>
              <a:rect l="l" t="t" r="r" b="b"/>
              <a:pathLst>
                <a:path w="34051" h="26381" extrusionOk="0">
                  <a:moveTo>
                    <a:pt x="1" y="0"/>
                  </a:moveTo>
                  <a:lnTo>
                    <a:pt x="1" y="10026"/>
                  </a:lnTo>
                  <a:cubicBezTo>
                    <a:pt x="1" y="10026"/>
                    <a:pt x="24642" y="26381"/>
                    <a:pt x="31991" y="26381"/>
                  </a:cubicBezTo>
                  <a:cubicBezTo>
                    <a:pt x="33292" y="26381"/>
                    <a:pt x="34051" y="25868"/>
                    <a:pt x="34036" y="24662"/>
                  </a:cubicBezTo>
                  <a:cubicBezTo>
                    <a:pt x="33936" y="166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55;p63"/>
            <p:cNvSpPr/>
            <p:nvPr/>
          </p:nvSpPr>
          <p:spPr>
            <a:xfrm>
              <a:off x="6741719" y="2731451"/>
              <a:ext cx="515697" cy="422998"/>
            </a:xfrm>
            <a:custGeom>
              <a:avLst/>
              <a:gdLst/>
              <a:ahLst/>
              <a:cxnLst/>
              <a:rect l="l" t="t" r="r" b="b"/>
              <a:pathLst>
                <a:path w="33084" h="27137" extrusionOk="0">
                  <a:moveTo>
                    <a:pt x="32783" y="1"/>
                  </a:moveTo>
                  <a:cubicBezTo>
                    <a:pt x="32783" y="1"/>
                    <a:pt x="1" y="17419"/>
                    <a:pt x="101" y="25465"/>
                  </a:cubicBezTo>
                  <a:cubicBezTo>
                    <a:pt x="130" y="26636"/>
                    <a:pt x="850" y="27136"/>
                    <a:pt x="2059" y="27136"/>
                  </a:cubicBezTo>
                  <a:cubicBezTo>
                    <a:pt x="9152" y="27136"/>
                    <a:pt x="33084" y="9901"/>
                    <a:pt x="33084" y="9901"/>
                  </a:cubicBezTo>
                  <a:lnTo>
                    <a:pt x="327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56;p63"/>
            <p:cNvSpPr/>
            <p:nvPr/>
          </p:nvSpPr>
          <p:spPr>
            <a:xfrm>
              <a:off x="6759303" y="2723251"/>
              <a:ext cx="545391" cy="423014"/>
            </a:xfrm>
            <a:custGeom>
              <a:avLst/>
              <a:gdLst/>
              <a:ahLst/>
              <a:cxnLst/>
              <a:rect l="l" t="t" r="r" b="b"/>
              <a:pathLst>
                <a:path w="34989" h="27138" extrusionOk="0">
                  <a:moveTo>
                    <a:pt x="34688" y="0"/>
                  </a:moveTo>
                  <a:cubicBezTo>
                    <a:pt x="34688" y="0"/>
                    <a:pt x="1" y="17444"/>
                    <a:pt x="126" y="25464"/>
                  </a:cubicBezTo>
                  <a:cubicBezTo>
                    <a:pt x="141" y="26637"/>
                    <a:pt x="891" y="27137"/>
                    <a:pt x="2163" y="27137"/>
                  </a:cubicBezTo>
                  <a:cubicBezTo>
                    <a:pt x="9619" y="27137"/>
                    <a:pt x="34988" y="9925"/>
                    <a:pt x="34988" y="9925"/>
                  </a:cubicBezTo>
                  <a:lnTo>
                    <a:pt x="34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57;p63"/>
            <p:cNvSpPr/>
            <p:nvPr/>
          </p:nvSpPr>
          <p:spPr>
            <a:xfrm>
              <a:off x="6767472" y="2747476"/>
              <a:ext cx="576285" cy="379135"/>
            </a:xfrm>
            <a:custGeom>
              <a:avLst/>
              <a:gdLst/>
              <a:ahLst/>
              <a:cxnLst/>
              <a:rect l="l" t="t" r="r" b="b"/>
              <a:pathLst>
                <a:path w="36971" h="24323" extrusionOk="0">
                  <a:moveTo>
                    <a:pt x="36971" y="0"/>
                  </a:moveTo>
                  <a:lnTo>
                    <a:pt x="36971" y="0"/>
                  </a:lnTo>
                  <a:cubicBezTo>
                    <a:pt x="36970" y="1"/>
                    <a:pt x="730" y="14512"/>
                    <a:pt x="103" y="22457"/>
                  </a:cubicBezTo>
                  <a:cubicBezTo>
                    <a:pt x="1" y="23772"/>
                    <a:pt x="901" y="24322"/>
                    <a:pt x="2479" y="24322"/>
                  </a:cubicBezTo>
                  <a:cubicBezTo>
                    <a:pt x="10548" y="24322"/>
                    <a:pt x="36344" y="9925"/>
                    <a:pt x="36344" y="9925"/>
                  </a:cubicBezTo>
                  <a:lnTo>
                    <a:pt x="369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58;p63"/>
            <p:cNvSpPr/>
            <p:nvPr/>
          </p:nvSpPr>
          <p:spPr>
            <a:xfrm>
              <a:off x="6792086" y="2767008"/>
              <a:ext cx="576285" cy="379135"/>
            </a:xfrm>
            <a:custGeom>
              <a:avLst/>
              <a:gdLst/>
              <a:ahLst/>
              <a:cxnLst/>
              <a:rect l="l" t="t" r="r" b="b"/>
              <a:pathLst>
                <a:path w="36971" h="24323" extrusionOk="0">
                  <a:moveTo>
                    <a:pt x="36971" y="1"/>
                  </a:moveTo>
                  <a:cubicBezTo>
                    <a:pt x="36970" y="1"/>
                    <a:pt x="730" y="14412"/>
                    <a:pt x="103" y="22457"/>
                  </a:cubicBezTo>
                  <a:cubicBezTo>
                    <a:pt x="1" y="23772"/>
                    <a:pt x="901" y="24323"/>
                    <a:pt x="2478" y="24323"/>
                  </a:cubicBezTo>
                  <a:cubicBezTo>
                    <a:pt x="10548" y="24323"/>
                    <a:pt x="36344" y="9925"/>
                    <a:pt x="36344" y="9925"/>
                  </a:cubicBezTo>
                  <a:lnTo>
                    <a:pt x="369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59;p63"/>
            <p:cNvSpPr/>
            <p:nvPr/>
          </p:nvSpPr>
          <p:spPr>
            <a:xfrm>
              <a:off x="6160381" y="2721692"/>
              <a:ext cx="1264988" cy="861926"/>
            </a:xfrm>
            <a:custGeom>
              <a:avLst/>
              <a:gdLst/>
              <a:ahLst/>
              <a:cxnLst/>
              <a:rect l="l" t="t" r="r" b="b"/>
              <a:pathLst>
                <a:path w="81154" h="55296" extrusionOk="0">
                  <a:moveTo>
                    <a:pt x="0" y="0"/>
                  </a:moveTo>
                  <a:lnTo>
                    <a:pt x="30176" y="51579"/>
                  </a:lnTo>
                  <a:lnTo>
                    <a:pt x="30076" y="52732"/>
                  </a:lnTo>
                  <a:cubicBezTo>
                    <a:pt x="30076" y="52732"/>
                    <a:pt x="32453" y="55295"/>
                    <a:pt x="37669" y="55295"/>
                  </a:cubicBezTo>
                  <a:cubicBezTo>
                    <a:pt x="39099" y="55295"/>
                    <a:pt x="40742" y="55103"/>
                    <a:pt x="42607" y="54612"/>
                  </a:cubicBezTo>
                  <a:lnTo>
                    <a:pt x="42707" y="53359"/>
                  </a:lnTo>
                  <a:lnTo>
                    <a:pt x="81154" y="6266"/>
                  </a:lnTo>
                  <a:lnTo>
                    <a:pt x="78948" y="5840"/>
                  </a:lnTo>
                  <a:lnTo>
                    <a:pt x="45640" y="18898"/>
                  </a:lnTo>
                  <a:lnTo>
                    <a:pt x="45539" y="19198"/>
                  </a:lnTo>
                  <a:cubicBezTo>
                    <a:pt x="45539" y="19198"/>
                    <a:pt x="45740" y="19925"/>
                    <a:pt x="44687" y="20151"/>
                  </a:cubicBezTo>
                  <a:cubicBezTo>
                    <a:pt x="44004" y="20245"/>
                    <a:pt x="43123" y="20320"/>
                    <a:pt x="42110" y="20320"/>
                  </a:cubicBezTo>
                  <a:cubicBezTo>
                    <a:pt x="39894" y="20320"/>
                    <a:pt x="37048" y="19962"/>
                    <a:pt x="34261" y="18672"/>
                  </a:cubicBezTo>
                  <a:cubicBezTo>
                    <a:pt x="33835" y="18472"/>
                    <a:pt x="34361" y="17745"/>
                    <a:pt x="33935" y="17544"/>
                  </a:cubicBezTo>
                  <a:lnTo>
                    <a:pt x="2081" y="0"/>
                  </a:lnTo>
                  <a:close/>
                </a:path>
              </a:pathLst>
            </a:custGeom>
            <a:solidFill>
              <a:srgbClr val="232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60;p63"/>
            <p:cNvSpPr/>
            <p:nvPr/>
          </p:nvSpPr>
          <p:spPr>
            <a:xfrm>
              <a:off x="6126382" y="2721692"/>
              <a:ext cx="545001" cy="861038"/>
            </a:xfrm>
            <a:custGeom>
              <a:avLst/>
              <a:gdLst/>
              <a:ahLst/>
              <a:cxnLst/>
              <a:rect l="l" t="t" r="r" b="b"/>
              <a:pathLst>
                <a:path w="34964" h="55239" extrusionOk="0">
                  <a:moveTo>
                    <a:pt x="2181" y="0"/>
                  </a:moveTo>
                  <a:lnTo>
                    <a:pt x="1" y="38722"/>
                  </a:lnTo>
                  <a:lnTo>
                    <a:pt x="33309" y="55239"/>
                  </a:lnTo>
                  <a:lnTo>
                    <a:pt x="34964" y="18472"/>
                  </a:lnTo>
                  <a:lnTo>
                    <a:pt x="2181" y="0"/>
                  </a:ln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61;p63"/>
            <p:cNvSpPr/>
            <p:nvPr/>
          </p:nvSpPr>
          <p:spPr>
            <a:xfrm>
              <a:off x="6811665" y="2819354"/>
              <a:ext cx="613742" cy="787605"/>
            </a:xfrm>
            <a:custGeom>
              <a:avLst/>
              <a:gdLst/>
              <a:ahLst/>
              <a:cxnLst/>
              <a:rect l="l" t="t" r="r" b="b"/>
              <a:pathLst>
                <a:path w="39374" h="50528" extrusionOk="0">
                  <a:moveTo>
                    <a:pt x="39374" y="1"/>
                  </a:moveTo>
                  <a:lnTo>
                    <a:pt x="4787" y="13660"/>
                  </a:lnTo>
                  <a:lnTo>
                    <a:pt x="0" y="50528"/>
                  </a:lnTo>
                  <a:lnTo>
                    <a:pt x="36341" y="38623"/>
                  </a:lnTo>
                  <a:lnTo>
                    <a:pt x="39374" y="1"/>
                  </a:ln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62;p63"/>
            <p:cNvSpPr/>
            <p:nvPr/>
          </p:nvSpPr>
          <p:spPr>
            <a:xfrm>
              <a:off x="6621003" y="3020960"/>
              <a:ext cx="265284" cy="623422"/>
            </a:xfrm>
            <a:custGeom>
              <a:avLst/>
              <a:gdLst/>
              <a:ahLst/>
              <a:cxnLst/>
              <a:rect l="l" t="t" r="r" b="b"/>
              <a:pathLst>
                <a:path w="17019" h="39995" extrusionOk="0">
                  <a:moveTo>
                    <a:pt x="3234" y="0"/>
                  </a:moveTo>
                  <a:lnTo>
                    <a:pt x="0" y="37294"/>
                  </a:lnTo>
                  <a:cubicBezTo>
                    <a:pt x="0" y="37294"/>
                    <a:pt x="2516" y="39995"/>
                    <a:pt x="8032" y="39995"/>
                  </a:cubicBezTo>
                  <a:cubicBezTo>
                    <a:pt x="9545" y="39995"/>
                    <a:pt x="11284" y="39792"/>
                    <a:pt x="13259" y="39274"/>
                  </a:cubicBezTo>
                  <a:lnTo>
                    <a:pt x="17018" y="1579"/>
                  </a:lnTo>
                  <a:lnTo>
                    <a:pt x="17018" y="1579"/>
                  </a:lnTo>
                  <a:cubicBezTo>
                    <a:pt x="17018" y="1579"/>
                    <a:pt x="14993" y="2299"/>
                    <a:pt x="12010" y="2299"/>
                  </a:cubicBezTo>
                  <a:cubicBezTo>
                    <a:pt x="9540" y="2299"/>
                    <a:pt x="6412" y="1806"/>
                    <a:pt x="3234" y="0"/>
                  </a:cubicBez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63;p63"/>
            <p:cNvSpPr/>
            <p:nvPr/>
          </p:nvSpPr>
          <p:spPr>
            <a:xfrm>
              <a:off x="6660067" y="3105730"/>
              <a:ext cx="216448" cy="73012"/>
            </a:xfrm>
            <a:custGeom>
              <a:avLst/>
              <a:gdLst/>
              <a:ahLst/>
              <a:cxnLst/>
              <a:rect l="l" t="t" r="r" b="b"/>
              <a:pathLst>
                <a:path w="13886" h="4684" extrusionOk="0">
                  <a:moveTo>
                    <a:pt x="327" y="1"/>
                  </a:moveTo>
                  <a:lnTo>
                    <a:pt x="1" y="2708"/>
                  </a:lnTo>
                  <a:cubicBezTo>
                    <a:pt x="3169" y="4240"/>
                    <a:pt x="6221" y="4684"/>
                    <a:pt x="8711" y="4684"/>
                  </a:cubicBezTo>
                  <a:cubicBezTo>
                    <a:pt x="10986" y="4684"/>
                    <a:pt x="12792" y="4313"/>
                    <a:pt x="13785" y="4061"/>
                  </a:cubicBezTo>
                  <a:lnTo>
                    <a:pt x="13886" y="2407"/>
                  </a:lnTo>
                  <a:lnTo>
                    <a:pt x="13886" y="2407"/>
                  </a:lnTo>
                  <a:cubicBezTo>
                    <a:pt x="12088" y="2813"/>
                    <a:pt x="10483" y="2978"/>
                    <a:pt x="9064" y="2978"/>
                  </a:cubicBezTo>
                  <a:cubicBezTo>
                    <a:pt x="3557" y="2978"/>
                    <a:pt x="825" y="499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64;p63"/>
            <p:cNvSpPr/>
            <p:nvPr/>
          </p:nvSpPr>
          <p:spPr>
            <a:xfrm>
              <a:off x="6653816" y="3187008"/>
              <a:ext cx="216448" cy="71500"/>
            </a:xfrm>
            <a:custGeom>
              <a:avLst/>
              <a:gdLst/>
              <a:ahLst/>
              <a:cxnLst/>
              <a:rect l="l" t="t" r="r" b="b"/>
              <a:pathLst>
                <a:path w="13886" h="4587" extrusionOk="0">
                  <a:moveTo>
                    <a:pt x="201" y="0"/>
                  </a:moveTo>
                  <a:lnTo>
                    <a:pt x="1" y="2607"/>
                  </a:lnTo>
                  <a:cubicBezTo>
                    <a:pt x="3116" y="4145"/>
                    <a:pt x="6177" y="4586"/>
                    <a:pt x="8668" y="4586"/>
                  </a:cubicBezTo>
                  <a:cubicBezTo>
                    <a:pt x="10927" y="4586"/>
                    <a:pt x="12718" y="4223"/>
                    <a:pt x="13660" y="3985"/>
                  </a:cubicBezTo>
                  <a:lnTo>
                    <a:pt x="13885" y="2406"/>
                  </a:lnTo>
                  <a:lnTo>
                    <a:pt x="13885" y="2406"/>
                  </a:lnTo>
                  <a:cubicBezTo>
                    <a:pt x="12123" y="2784"/>
                    <a:pt x="10542" y="2938"/>
                    <a:pt x="9135" y="2938"/>
                  </a:cubicBezTo>
                  <a:cubicBezTo>
                    <a:pt x="3539" y="2938"/>
                    <a:pt x="702" y="50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65;p63"/>
            <p:cNvSpPr/>
            <p:nvPr/>
          </p:nvSpPr>
          <p:spPr>
            <a:xfrm>
              <a:off x="6953083" y="3089331"/>
              <a:ext cx="361381" cy="379353"/>
            </a:xfrm>
            <a:custGeom>
              <a:avLst/>
              <a:gdLst/>
              <a:ahLst/>
              <a:cxnLst/>
              <a:rect l="l" t="t" r="r" b="b"/>
              <a:pathLst>
                <a:path w="23184" h="24337" extrusionOk="0">
                  <a:moveTo>
                    <a:pt x="23184" y="0"/>
                  </a:moveTo>
                  <a:lnTo>
                    <a:pt x="1154" y="6592"/>
                  </a:lnTo>
                  <a:lnTo>
                    <a:pt x="1" y="24336"/>
                  </a:lnTo>
                  <a:lnTo>
                    <a:pt x="21304" y="18271"/>
                  </a:lnTo>
                  <a:lnTo>
                    <a:pt x="2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66;p63"/>
            <p:cNvSpPr/>
            <p:nvPr/>
          </p:nvSpPr>
          <p:spPr>
            <a:xfrm>
              <a:off x="6971056" y="2977203"/>
              <a:ext cx="346931" cy="160972"/>
            </a:xfrm>
            <a:custGeom>
              <a:avLst/>
              <a:gdLst/>
              <a:ahLst/>
              <a:cxnLst/>
              <a:rect l="l" t="t" r="r" b="b"/>
              <a:pathLst>
                <a:path w="22257" h="10327" extrusionOk="0">
                  <a:moveTo>
                    <a:pt x="22256" y="0"/>
                  </a:moveTo>
                  <a:lnTo>
                    <a:pt x="201" y="6467"/>
                  </a:lnTo>
                  <a:lnTo>
                    <a:pt x="1" y="10326"/>
                  </a:lnTo>
                  <a:lnTo>
                    <a:pt x="21404" y="4286"/>
                  </a:lnTo>
                  <a:lnTo>
                    <a:pt x="22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67;p63"/>
            <p:cNvSpPr/>
            <p:nvPr/>
          </p:nvSpPr>
          <p:spPr>
            <a:xfrm flipH="1">
              <a:off x="6754138" y="2220672"/>
              <a:ext cx="116605" cy="117594"/>
            </a:xfrm>
            <a:custGeom>
              <a:avLst/>
              <a:gdLst/>
              <a:ahLst/>
              <a:cxnLst/>
              <a:rect l="l" t="t" r="r" b="b"/>
              <a:pathLst>
                <a:path w="2710" h="2733" extrusionOk="0">
                  <a:moveTo>
                    <a:pt x="2550" y="0"/>
                  </a:moveTo>
                  <a:cubicBezTo>
                    <a:pt x="2503" y="0"/>
                    <a:pt x="2449" y="39"/>
                    <a:pt x="2464" y="91"/>
                  </a:cubicBezTo>
                  <a:cubicBezTo>
                    <a:pt x="2538" y="534"/>
                    <a:pt x="2550" y="976"/>
                    <a:pt x="2489" y="1418"/>
                  </a:cubicBezTo>
                  <a:cubicBezTo>
                    <a:pt x="2427" y="1750"/>
                    <a:pt x="2329" y="2119"/>
                    <a:pt x="2096" y="2377"/>
                  </a:cubicBezTo>
                  <a:cubicBezTo>
                    <a:pt x="1985" y="2487"/>
                    <a:pt x="1838" y="2561"/>
                    <a:pt x="1690" y="2573"/>
                  </a:cubicBezTo>
                  <a:cubicBezTo>
                    <a:pt x="1481" y="2573"/>
                    <a:pt x="1285" y="2512"/>
                    <a:pt x="1125" y="2377"/>
                  </a:cubicBezTo>
                  <a:cubicBezTo>
                    <a:pt x="830" y="2168"/>
                    <a:pt x="609" y="1873"/>
                    <a:pt x="461" y="1529"/>
                  </a:cubicBezTo>
                  <a:cubicBezTo>
                    <a:pt x="289" y="1074"/>
                    <a:pt x="179" y="607"/>
                    <a:pt x="154" y="116"/>
                  </a:cubicBezTo>
                  <a:cubicBezTo>
                    <a:pt x="154" y="67"/>
                    <a:pt x="114" y="42"/>
                    <a:pt x="76" y="42"/>
                  </a:cubicBezTo>
                  <a:cubicBezTo>
                    <a:pt x="37" y="42"/>
                    <a:pt x="1" y="67"/>
                    <a:pt x="7" y="116"/>
                  </a:cubicBezTo>
                  <a:lnTo>
                    <a:pt x="7" y="128"/>
                  </a:lnTo>
                  <a:cubicBezTo>
                    <a:pt x="93" y="976"/>
                    <a:pt x="265" y="1934"/>
                    <a:pt x="1002" y="2487"/>
                  </a:cubicBezTo>
                  <a:cubicBezTo>
                    <a:pt x="1196" y="2627"/>
                    <a:pt x="1434" y="2732"/>
                    <a:pt x="1669" y="2732"/>
                  </a:cubicBezTo>
                  <a:cubicBezTo>
                    <a:pt x="1807" y="2732"/>
                    <a:pt x="1944" y="2696"/>
                    <a:pt x="2071" y="2610"/>
                  </a:cubicBezTo>
                  <a:cubicBezTo>
                    <a:pt x="2378" y="2389"/>
                    <a:pt x="2513" y="2020"/>
                    <a:pt x="2587" y="1676"/>
                  </a:cubicBezTo>
                  <a:cubicBezTo>
                    <a:pt x="2710" y="1148"/>
                    <a:pt x="2710" y="595"/>
                    <a:pt x="2612" y="54"/>
                  </a:cubicBezTo>
                  <a:cubicBezTo>
                    <a:pt x="2607" y="16"/>
                    <a:pt x="2580" y="0"/>
                    <a:pt x="2550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68;p63"/>
            <p:cNvSpPr/>
            <p:nvPr/>
          </p:nvSpPr>
          <p:spPr>
            <a:xfrm flipH="1">
              <a:off x="6533110" y="2177043"/>
              <a:ext cx="109505" cy="125726"/>
            </a:xfrm>
            <a:custGeom>
              <a:avLst/>
              <a:gdLst/>
              <a:ahLst/>
              <a:cxnLst/>
              <a:rect l="l" t="t" r="r" b="b"/>
              <a:pathLst>
                <a:path w="2545" h="2922" extrusionOk="0">
                  <a:moveTo>
                    <a:pt x="2219" y="0"/>
                  </a:moveTo>
                  <a:cubicBezTo>
                    <a:pt x="2173" y="0"/>
                    <a:pt x="2124" y="37"/>
                    <a:pt x="2139" y="98"/>
                  </a:cubicBezTo>
                  <a:cubicBezTo>
                    <a:pt x="2274" y="515"/>
                    <a:pt x="2347" y="946"/>
                    <a:pt x="2372" y="1388"/>
                  </a:cubicBezTo>
                  <a:cubicBezTo>
                    <a:pt x="2384" y="1769"/>
                    <a:pt x="2360" y="2211"/>
                    <a:pt x="2089" y="2518"/>
                  </a:cubicBezTo>
                  <a:cubicBezTo>
                    <a:pt x="1954" y="2689"/>
                    <a:pt x="1753" y="2781"/>
                    <a:pt x="1549" y="2781"/>
                  </a:cubicBezTo>
                  <a:cubicBezTo>
                    <a:pt x="1399" y="2781"/>
                    <a:pt x="1248" y="2732"/>
                    <a:pt x="1119" y="2629"/>
                  </a:cubicBezTo>
                  <a:cubicBezTo>
                    <a:pt x="824" y="2420"/>
                    <a:pt x="578" y="2125"/>
                    <a:pt x="431" y="1781"/>
                  </a:cubicBezTo>
                  <a:cubicBezTo>
                    <a:pt x="246" y="1400"/>
                    <a:pt x="173" y="970"/>
                    <a:pt x="222" y="552"/>
                  </a:cubicBezTo>
                  <a:cubicBezTo>
                    <a:pt x="228" y="503"/>
                    <a:pt x="191" y="479"/>
                    <a:pt x="151" y="479"/>
                  </a:cubicBezTo>
                  <a:cubicBezTo>
                    <a:pt x="111" y="479"/>
                    <a:pt x="68" y="503"/>
                    <a:pt x="62" y="552"/>
                  </a:cubicBezTo>
                  <a:lnTo>
                    <a:pt x="74" y="565"/>
                  </a:lnTo>
                  <a:cubicBezTo>
                    <a:pt x="1" y="1363"/>
                    <a:pt x="345" y="2248"/>
                    <a:pt x="996" y="2727"/>
                  </a:cubicBezTo>
                  <a:cubicBezTo>
                    <a:pt x="1158" y="2857"/>
                    <a:pt x="1353" y="2921"/>
                    <a:pt x="1549" y="2921"/>
                  </a:cubicBezTo>
                  <a:cubicBezTo>
                    <a:pt x="1725" y="2921"/>
                    <a:pt x="1901" y="2869"/>
                    <a:pt x="2053" y="2764"/>
                  </a:cubicBezTo>
                  <a:cubicBezTo>
                    <a:pt x="2397" y="2506"/>
                    <a:pt x="2519" y="2076"/>
                    <a:pt x="2532" y="1658"/>
                  </a:cubicBezTo>
                  <a:cubicBezTo>
                    <a:pt x="2544" y="1118"/>
                    <a:pt x="2458" y="565"/>
                    <a:pt x="2286" y="49"/>
                  </a:cubicBezTo>
                  <a:cubicBezTo>
                    <a:pt x="2277" y="15"/>
                    <a:pt x="2249" y="0"/>
                    <a:pt x="2219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69;p63"/>
            <p:cNvSpPr/>
            <p:nvPr/>
          </p:nvSpPr>
          <p:spPr>
            <a:xfrm flipH="1">
              <a:off x="6650101" y="2154282"/>
              <a:ext cx="62304" cy="234844"/>
            </a:xfrm>
            <a:custGeom>
              <a:avLst/>
              <a:gdLst/>
              <a:ahLst/>
              <a:cxnLst/>
              <a:rect l="l" t="t" r="r" b="b"/>
              <a:pathLst>
                <a:path w="1448" h="5458" extrusionOk="0">
                  <a:moveTo>
                    <a:pt x="197" y="0"/>
                  </a:moveTo>
                  <a:cubicBezTo>
                    <a:pt x="160" y="0"/>
                    <a:pt x="124" y="25"/>
                    <a:pt x="124" y="74"/>
                  </a:cubicBezTo>
                  <a:cubicBezTo>
                    <a:pt x="1" y="1929"/>
                    <a:pt x="406" y="3785"/>
                    <a:pt x="1279" y="5419"/>
                  </a:cubicBezTo>
                  <a:cubicBezTo>
                    <a:pt x="1294" y="5446"/>
                    <a:pt x="1318" y="5457"/>
                    <a:pt x="1342" y="5457"/>
                  </a:cubicBezTo>
                  <a:cubicBezTo>
                    <a:pt x="1395" y="5457"/>
                    <a:pt x="1447" y="5404"/>
                    <a:pt x="1414" y="5345"/>
                  </a:cubicBezTo>
                  <a:cubicBezTo>
                    <a:pt x="738" y="4092"/>
                    <a:pt x="345" y="2703"/>
                    <a:pt x="271" y="1278"/>
                  </a:cubicBezTo>
                  <a:cubicBezTo>
                    <a:pt x="246" y="872"/>
                    <a:pt x="246" y="479"/>
                    <a:pt x="271" y="74"/>
                  </a:cubicBezTo>
                  <a:cubicBezTo>
                    <a:pt x="271" y="25"/>
                    <a:pt x="234" y="0"/>
                    <a:pt x="197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70;p63"/>
            <p:cNvSpPr/>
            <p:nvPr/>
          </p:nvSpPr>
          <p:spPr>
            <a:xfrm flipH="1">
              <a:off x="6622993" y="2338566"/>
              <a:ext cx="109290" cy="84377"/>
            </a:xfrm>
            <a:custGeom>
              <a:avLst/>
              <a:gdLst/>
              <a:ahLst/>
              <a:cxnLst/>
              <a:rect l="l" t="t" r="r" b="b"/>
              <a:pathLst>
                <a:path w="2540" h="1961" extrusionOk="0">
                  <a:moveTo>
                    <a:pt x="99" y="1"/>
                  </a:moveTo>
                  <a:cubicBezTo>
                    <a:pt x="54" y="1"/>
                    <a:pt x="0" y="43"/>
                    <a:pt x="8" y="104"/>
                  </a:cubicBezTo>
                  <a:cubicBezTo>
                    <a:pt x="69" y="435"/>
                    <a:pt x="180" y="767"/>
                    <a:pt x="352" y="1074"/>
                  </a:cubicBezTo>
                  <a:cubicBezTo>
                    <a:pt x="499" y="1357"/>
                    <a:pt x="721" y="1615"/>
                    <a:pt x="991" y="1799"/>
                  </a:cubicBezTo>
                  <a:cubicBezTo>
                    <a:pt x="1135" y="1906"/>
                    <a:pt x="1313" y="1960"/>
                    <a:pt x="1491" y="1960"/>
                  </a:cubicBezTo>
                  <a:cubicBezTo>
                    <a:pt x="1601" y="1960"/>
                    <a:pt x="1711" y="1940"/>
                    <a:pt x="1814" y="1898"/>
                  </a:cubicBezTo>
                  <a:cubicBezTo>
                    <a:pt x="2085" y="1775"/>
                    <a:pt x="2281" y="1554"/>
                    <a:pt x="2392" y="1283"/>
                  </a:cubicBezTo>
                  <a:cubicBezTo>
                    <a:pt x="2539" y="902"/>
                    <a:pt x="2502" y="472"/>
                    <a:pt x="2453" y="79"/>
                  </a:cubicBezTo>
                  <a:cubicBezTo>
                    <a:pt x="2447" y="30"/>
                    <a:pt x="2404" y="5"/>
                    <a:pt x="2366" y="5"/>
                  </a:cubicBezTo>
                  <a:cubicBezTo>
                    <a:pt x="2327" y="5"/>
                    <a:pt x="2293" y="30"/>
                    <a:pt x="2306" y="79"/>
                  </a:cubicBezTo>
                  <a:cubicBezTo>
                    <a:pt x="2367" y="632"/>
                    <a:pt x="2404" y="1369"/>
                    <a:pt x="1863" y="1713"/>
                  </a:cubicBezTo>
                  <a:cubicBezTo>
                    <a:pt x="1746" y="1786"/>
                    <a:pt x="1629" y="1818"/>
                    <a:pt x="1516" y="1818"/>
                  </a:cubicBezTo>
                  <a:cubicBezTo>
                    <a:pt x="1093" y="1818"/>
                    <a:pt x="712" y="1383"/>
                    <a:pt x="499" y="1025"/>
                  </a:cubicBezTo>
                  <a:cubicBezTo>
                    <a:pt x="327" y="730"/>
                    <a:pt x="217" y="399"/>
                    <a:pt x="155" y="54"/>
                  </a:cubicBezTo>
                  <a:cubicBezTo>
                    <a:pt x="151" y="17"/>
                    <a:pt x="126" y="1"/>
                    <a:pt x="99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71;p63"/>
            <p:cNvSpPr/>
            <p:nvPr/>
          </p:nvSpPr>
          <p:spPr>
            <a:xfrm flipH="1">
              <a:off x="7080503" y="2214664"/>
              <a:ext cx="57054" cy="114066"/>
            </a:xfrm>
            <a:custGeom>
              <a:avLst/>
              <a:gdLst/>
              <a:ahLst/>
              <a:cxnLst/>
              <a:rect l="l" t="t" r="r" b="b"/>
              <a:pathLst>
                <a:path w="1326" h="2651" extrusionOk="0">
                  <a:moveTo>
                    <a:pt x="108" y="1"/>
                  </a:moveTo>
                  <a:cubicBezTo>
                    <a:pt x="55" y="1"/>
                    <a:pt x="1" y="57"/>
                    <a:pt x="35" y="125"/>
                  </a:cubicBezTo>
                  <a:lnTo>
                    <a:pt x="1165" y="2607"/>
                  </a:lnTo>
                  <a:cubicBezTo>
                    <a:pt x="1177" y="2638"/>
                    <a:pt x="1199" y="2650"/>
                    <a:pt x="1221" y="2650"/>
                  </a:cubicBezTo>
                  <a:cubicBezTo>
                    <a:pt x="1271" y="2650"/>
                    <a:pt x="1326" y="2592"/>
                    <a:pt x="1300" y="2533"/>
                  </a:cubicBezTo>
                  <a:lnTo>
                    <a:pt x="170" y="38"/>
                  </a:lnTo>
                  <a:cubicBezTo>
                    <a:pt x="155" y="12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72;p63"/>
            <p:cNvSpPr/>
            <p:nvPr/>
          </p:nvSpPr>
          <p:spPr>
            <a:xfrm flipH="1">
              <a:off x="7086527" y="2241900"/>
              <a:ext cx="70049" cy="53354"/>
            </a:xfrm>
            <a:custGeom>
              <a:avLst/>
              <a:gdLst/>
              <a:ahLst/>
              <a:cxnLst/>
              <a:rect l="l" t="t" r="r" b="b"/>
              <a:pathLst>
                <a:path w="1628" h="1240" extrusionOk="0">
                  <a:moveTo>
                    <a:pt x="1512" y="1"/>
                  </a:moveTo>
                  <a:cubicBezTo>
                    <a:pt x="1494" y="1"/>
                    <a:pt x="1476" y="6"/>
                    <a:pt x="1460" y="20"/>
                  </a:cubicBezTo>
                  <a:cubicBezTo>
                    <a:pt x="1005" y="388"/>
                    <a:pt x="551" y="745"/>
                    <a:pt x="71" y="1089"/>
                  </a:cubicBezTo>
                  <a:cubicBezTo>
                    <a:pt x="1" y="1139"/>
                    <a:pt x="46" y="1240"/>
                    <a:pt x="106" y="1240"/>
                  </a:cubicBezTo>
                  <a:cubicBezTo>
                    <a:pt x="118" y="1240"/>
                    <a:pt x="132" y="1235"/>
                    <a:pt x="145" y="1224"/>
                  </a:cubicBezTo>
                  <a:lnTo>
                    <a:pt x="145" y="1212"/>
                  </a:lnTo>
                  <a:cubicBezTo>
                    <a:pt x="637" y="868"/>
                    <a:pt x="1116" y="511"/>
                    <a:pt x="1570" y="130"/>
                  </a:cubicBezTo>
                  <a:cubicBezTo>
                    <a:pt x="1628" y="73"/>
                    <a:pt x="1573" y="1"/>
                    <a:pt x="1512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2325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73;p63"/>
            <p:cNvSpPr/>
            <p:nvPr/>
          </p:nvSpPr>
          <p:spPr>
            <a:xfrm>
              <a:off x="6124625" y="2790638"/>
              <a:ext cx="127151" cy="188129"/>
            </a:xfrm>
            <a:custGeom>
              <a:avLst/>
              <a:gdLst/>
              <a:ahLst/>
              <a:cxnLst/>
              <a:rect l="l" t="t" r="r" b="b"/>
              <a:pathLst>
                <a:path w="2594" h="3838" extrusionOk="0">
                  <a:moveTo>
                    <a:pt x="1" y="0"/>
                  </a:moveTo>
                  <a:lnTo>
                    <a:pt x="234" y="3797"/>
                  </a:lnTo>
                  <a:lnTo>
                    <a:pt x="849" y="3834"/>
                  </a:lnTo>
                  <a:cubicBezTo>
                    <a:pt x="876" y="3836"/>
                    <a:pt x="902" y="3838"/>
                    <a:pt x="929" y="3838"/>
                  </a:cubicBezTo>
                  <a:cubicBezTo>
                    <a:pt x="1341" y="3838"/>
                    <a:pt x="1718" y="3576"/>
                    <a:pt x="1868" y="3195"/>
                  </a:cubicBezTo>
                  <a:lnTo>
                    <a:pt x="2409" y="1794"/>
                  </a:lnTo>
                  <a:cubicBezTo>
                    <a:pt x="2434" y="1758"/>
                    <a:pt x="2446" y="1721"/>
                    <a:pt x="2458" y="1684"/>
                  </a:cubicBezTo>
                  <a:lnTo>
                    <a:pt x="2458" y="1672"/>
                  </a:lnTo>
                  <a:cubicBezTo>
                    <a:pt x="2593" y="1119"/>
                    <a:pt x="2249" y="578"/>
                    <a:pt x="1709" y="4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74;p63"/>
            <p:cNvSpPr/>
            <p:nvPr/>
          </p:nvSpPr>
          <p:spPr>
            <a:xfrm rot="10800000">
              <a:off x="7302850" y="2962938"/>
              <a:ext cx="127151" cy="188129"/>
            </a:xfrm>
            <a:custGeom>
              <a:avLst/>
              <a:gdLst/>
              <a:ahLst/>
              <a:cxnLst/>
              <a:rect l="l" t="t" r="r" b="b"/>
              <a:pathLst>
                <a:path w="2594" h="3838" extrusionOk="0">
                  <a:moveTo>
                    <a:pt x="1" y="0"/>
                  </a:moveTo>
                  <a:lnTo>
                    <a:pt x="234" y="3797"/>
                  </a:lnTo>
                  <a:lnTo>
                    <a:pt x="849" y="3834"/>
                  </a:lnTo>
                  <a:cubicBezTo>
                    <a:pt x="876" y="3836"/>
                    <a:pt x="902" y="3838"/>
                    <a:pt x="929" y="3838"/>
                  </a:cubicBezTo>
                  <a:cubicBezTo>
                    <a:pt x="1341" y="3838"/>
                    <a:pt x="1718" y="3576"/>
                    <a:pt x="1868" y="3195"/>
                  </a:cubicBezTo>
                  <a:lnTo>
                    <a:pt x="2409" y="1794"/>
                  </a:lnTo>
                  <a:cubicBezTo>
                    <a:pt x="2434" y="1758"/>
                    <a:pt x="2446" y="1721"/>
                    <a:pt x="2458" y="1684"/>
                  </a:cubicBezTo>
                  <a:lnTo>
                    <a:pt x="2458" y="1672"/>
                  </a:lnTo>
                  <a:cubicBezTo>
                    <a:pt x="2593" y="1119"/>
                    <a:pt x="2249" y="578"/>
                    <a:pt x="1709" y="4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6758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6"/>
          <p:cNvGrpSpPr/>
          <p:nvPr/>
        </p:nvGrpSpPr>
        <p:grpSpPr>
          <a:xfrm>
            <a:off x="416211" y="962552"/>
            <a:ext cx="3209945" cy="4539757"/>
            <a:chOff x="402155" y="962552"/>
            <a:chExt cx="3209945" cy="4539757"/>
          </a:xfrm>
        </p:grpSpPr>
        <p:sp>
          <p:nvSpPr>
            <p:cNvPr id="284" name="Google Shape;284;p36"/>
            <p:cNvSpPr/>
            <p:nvPr/>
          </p:nvSpPr>
          <p:spPr>
            <a:xfrm flipH="1">
              <a:off x="402155" y="962552"/>
              <a:ext cx="3209945" cy="3543586"/>
            </a:xfrm>
            <a:custGeom>
              <a:avLst/>
              <a:gdLst/>
              <a:ahLst/>
              <a:cxnLst/>
              <a:rect l="l" t="t" r="r" b="b"/>
              <a:pathLst>
                <a:path w="27083" h="29898" extrusionOk="0">
                  <a:moveTo>
                    <a:pt x="14403" y="1"/>
                  </a:moveTo>
                  <a:cubicBezTo>
                    <a:pt x="12391" y="1"/>
                    <a:pt x="10425" y="544"/>
                    <a:pt x="8504" y="1122"/>
                  </a:cubicBezTo>
                  <a:cubicBezTo>
                    <a:pt x="6046" y="1871"/>
                    <a:pt x="2962" y="4648"/>
                    <a:pt x="2827" y="7413"/>
                  </a:cubicBezTo>
                  <a:cubicBezTo>
                    <a:pt x="2729" y="9465"/>
                    <a:pt x="4215" y="11369"/>
                    <a:pt x="4006" y="13409"/>
                  </a:cubicBezTo>
                  <a:cubicBezTo>
                    <a:pt x="3810" y="15424"/>
                    <a:pt x="2090" y="16899"/>
                    <a:pt x="1070" y="18644"/>
                  </a:cubicBezTo>
                  <a:cubicBezTo>
                    <a:pt x="382" y="19836"/>
                    <a:pt x="1" y="21224"/>
                    <a:pt x="161" y="22588"/>
                  </a:cubicBezTo>
                  <a:cubicBezTo>
                    <a:pt x="320" y="23940"/>
                    <a:pt x="1045" y="25254"/>
                    <a:pt x="2200" y="25992"/>
                  </a:cubicBezTo>
                  <a:cubicBezTo>
                    <a:pt x="3183" y="26606"/>
                    <a:pt x="4400" y="26803"/>
                    <a:pt x="5321" y="27503"/>
                  </a:cubicBezTo>
                  <a:cubicBezTo>
                    <a:pt x="6132" y="28117"/>
                    <a:pt x="6661" y="29063"/>
                    <a:pt x="7570" y="29543"/>
                  </a:cubicBezTo>
                  <a:cubicBezTo>
                    <a:pt x="7944" y="29739"/>
                    <a:pt x="8355" y="29838"/>
                    <a:pt x="8766" y="29838"/>
                  </a:cubicBezTo>
                  <a:cubicBezTo>
                    <a:pt x="9151" y="29838"/>
                    <a:pt x="9536" y="29752"/>
                    <a:pt x="9892" y="29579"/>
                  </a:cubicBezTo>
                  <a:lnTo>
                    <a:pt x="23482" y="29887"/>
                  </a:lnTo>
                  <a:cubicBezTo>
                    <a:pt x="23569" y="29894"/>
                    <a:pt x="23656" y="29898"/>
                    <a:pt x="23743" y="29898"/>
                  </a:cubicBezTo>
                  <a:cubicBezTo>
                    <a:pt x="24659" y="29898"/>
                    <a:pt x="25541" y="29489"/>
                    <a:pt x="26136" y="28793"/>
                  </a:cubicBezTo>
                  <a:cubicBezTo>
                    <a:pt x="26910" y="27872"/>
                    <a:pt x="27082" y="26532"/>
                    <a:pt x="26812" y="25353"/>
                  </a:cubicBezTo>
                  <a:cubicBezTo>
                    <a:pt x="26542" y="24185"/>
                    <a:pt x="25890" y="23129"/>
                    <a:pt x="25165" y="22158"/>
                  </a:cubicBezTo>
                  <a:cubicBezTo>
                    <a:pt x="24391" y="21150"/>
                    <a:pt x="23531" y="20216"/>
                    <a:pt x="22585" y="19369"/>
                  </a:cubicBezTo>
                  <a:cubicBezTo>
                    <a:pt x="22032" y="18853"/>
                    <a:pt x="21405" y="18349"/>
                    <a:pt x="21135" y="17636"/>
                  </a:cubicBezTo>
                  <a:cubicBezTo>
                    <a:pt x="20988" y="17218"/>
                    <a:pt x="20914" y="16788"/>
                    <a:pt x="20926" y="16346"/>
                  </a:cubicBezTo>
                  <a:cubicBezTo>
                    <a:pt x="20865" y="13950"/>
                    <a:pt x="21528" y="11603"/>
                    <a:pt x="21786" y="9219"/>
                  </a:cubicBezTo>
                  <a:cubicBezTo>
                    <a:pt x="22032" y="6835"/>
                    <a:pt x="21811" y="4230"/>
                    <a:pt x="20263" y="2387"/>
                  </a:cubicBezTo>
                  <a:cubicBezTo>
                    <a:pt x="18923" y="790"/>
                    <a:pt x="16749" y="53"/>
                    <a:pt x="14660" y="4"/>
                  </a:cubicBezTo>
                  <a:cubicBezTo>
                    <a:pt x="14574" y="2"/>
                    <a:pt x="14488" y="1"/>
                    <a:pt x="14403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 flipH="1">
              <a:off x="962892" y="1097904"/>
              <a:ext cx="1985133" cy="2094767"/>
            </a:xfrm>
            <a:custGeom>
              <a:avLst/>
              <a:gdLst/>
              <a:ahLst/>
              <a:cxnLst/>
              <a:rect l="l" t="t" r="r" b="b"/>
              <a:pathLst>
                <a:path w="16749" h="17674" extrusionOk="0">
                  <a:moveTo>
                    <a:pt x="8315" y="1"/>
                  </a:moveTo>
                  <a:cubicBezTo>
                    <a:pt x="6960" y="1"/>
                    <a:pt x="5562" y="496"/>
                    <a:pt x="4523" y="1245"/>
                  </a:cubicBezTo>
                  <a:cubicBezTo>
                    <a:pt x="3380" y="2056"/>
                    <a:pt x="2520" y="3199"/>
                    <a:pt x="1844" y="4416"/>
                  </a:cubicBezTo>
                  <a:cubicBezTo>
                    <a:pt x="578" y="6750"/>
                    <a:pt x="1" y="9490"/>
                    <a:pt x="443" y="12095"/>
                  </a:cubicBezTo>
                  <a:cubicBezTo>
                    <a:pt x="578" y="13029"/>
                    <a:pt x="886" y="13926"/>
                    <a:pt x="1352" y="14749"/>
                  </a:cubicBezTo>
                  <a:cubicBezTo>
                    <a:pt x="2433" y="16579"/>
                    <a:pt x="4400" y="17673"/>
                    <a:pt x="6481" y="17673"/>
                  </a:cubicBezTo>
                  <a:cubicBezTo>
                    <a:pt x="6789" y="17673"/>
                    <a:pt x="7100" y="17649"/>
                    <a:pt x="7410" y="17600"/>
                  </a:cubicBezTo>
                  <a:cubicBezTo>
                    <a:pt x="9831" y="17219"/>
                    <a:pt x="11760" y="15388"/>
                    <a:pt x="12288" y="13004"/>
                  </a:cubicBezTo>
                  <a:lnTo>
                    <a:pt x="12259" y="12950"/>
                  </a:lnTo>
                  <a:lnTo>
                    <a:pt x="12259" y="12950"/>
                  </a:lnTo>
                  <a:cubicBezTo>
                    <a:pt x="12409" y="13155"/>
                    <a:pt x="12724" y="13203"/>
                    <a:pt x="13001" y="13213"/>
                  </a:cubicBezTo>
                  <a:cubicBezTo>
                    <a:pt x="13204" y="13223"/>
                    <a:pt x="13413" y="13230"/>
                    <a:pt x="13623" y="13230"/>
                  </a:cubicBezTo>
                  <a:cubicBezTo>
                    <a:pt x="14504" y="13230"/>
                    <a:pt x="15404" y="13104"/>
                    <a:pt x="15999" y="12488"/>
                  </a:cubicBezTo>
                  <a:cubicBezTo>
                    <a:pt x="16749" y="11727"/>
                    <a:pt x="16724" y="10498"/>
                    <a:pt x="15925" y="9785"/>
                  </a:cubicBezTo>
                  <a:cubicBezTo>
                    <a:pt x="15567" y="9460"/>
                    <a:pt x="15122" y="9303"/>
                    <a:pt x="14681" y="9303"/>
                  </a:cubicBezTo>
                  <a:cubicBezTo>
                    <a:pt x="14138" y="9303"/>
                    <a:pt x="13600" y="9540"/>
                    <a:pt x="13234" y="9994"/>
                  </a:cubicBezTo>
                  <a:cubicBezTo>
                    <a:pt x="13431" y="8225"/>
                    <a:pt x="13615" y="6431"/>
                    <a:pt x="13271" y="4686"/>
                  </a:cubicBezTo>
                  <a:cubicBezTo>
                    <a:pt x="12927" y="2941"/>
                    <a:pt x="11944" y="1221"/>
                    <a:pt x="10359" y="447"/>
                  </a:cubicBezTo>
                  <a:cubicBezTo>
                    <a:pt x="9728" y="138"/>
                    <a:pt x="9028" y="1"/>
                    <a:pt x="831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 flipH="1">
              <a:off x="2441107" y="2044657"/>
              <a:ext cx="334233" cy="325226"/>
            </a:xfrm>
            <a:custGeom>
              <a:avLst/>
              <a:gdLst/>
              <a:ahLst/>
              <a:cxnLst/>
              <a:rect l="l" t="t" r="r" b="b"/>
              <a:pathLst>
                <a:path w="2820" h="2744" extrusionOk="0">
                  <a:moveTo>
                    <a:pt x="1425" y="1"/>
                  </a:moveTo>
                  <a:cubicBezTo>
                    <a:pt x="1361" y="1"/>
                    <a:pt x="1297" y="9"/>
                    <a:pt x="1235" y="28"/>
                  </a:cubicBezTo>
                  <a:cubicBezTo>
                    <a:pt x="1050" y="89"/>
                    <a:pt x="903" y="200"/>
                    <a:pt x="780" y="347"/>
                  </a:cubicBezTo>
                  <a:cubicBezTo>
                    <a:pt x="350" y="802"/>
                    <a:pt x="92" y="1367"/>
                    <a:pt x="6" y="1994"/>
                  </a:cubicBezTo>
                  <a:cubicBezTo>
                    <a:pt x="0" y="2041"/>
                    <a:pt x="34" y="2063"/>
                    <a:pt x="73" y="2063"/>
                  </a:cubicBezTo>
                  <a:cubicBezTo>
                    <a:pt x="114" y="2063"/>
                    <a:pt x="159" y="2038"/>
                    <a:pt x="166" y="1994"/>
                  </a:cubicBezTo>
                  <a:cubicBezTo>
                    <a:pt x="203" y="1650"/>
                    <a:pt x="313" y="1318"/>
                    <a:pt x="473" y="1023"/>
                  </a:cubicBezTo>
                  <a:cubicBezTo>
                    <a:pt x="559" y="876"/>
                    <a:pt x="657" y="728"/>
                    <a:pt x="756" y="593"/>
                  </a:cubicBezTo>
                  <a:cubicBezTo>
                    <a:pt x="866" y="458"/>
                    <a:pt x="1001" y="323"/>
                    <a:pt x="1149" y="224"/>
                  </a:cubicBezTo>
                  <a:cubicBezTo>
                    <a:pt x="1236" y="175"/>
                    <a:pt x="1329" y="154"/>
                    <a:pt x="1422" y="154"/>
                  </a:cubicBezTo>
                  <a:cubicBezTo>
                    <a:pt x="1656" y="154"/>
                    <a:pt x="1895" y="287"/>
                    <a:pt x="2070" y="446"/>
                  </a:cubicBezTo>
                  <a:cubicBezTo>
                    <a:pt x="2316" y="679"/>
                    <a:pt x="2488" y="974"/>
                    <a:pt x="2574" y="1306"/>
                  </a:cubicBezTo>
                  <a:cubicBezTo>
                    <a:pt x="2611" y="1527"/>
                    <a:pt x="2636" y="1748"/>
                    <a:pt x="2623" y="1969"/>
                  </a:cubicBezTo>
                  <a:cubicBezTo>
                    <a:pt x="2623" y="2203"/>
                    <a:pt x="2611" y="2424"/>
                    <a:pt x="2611" y="2670"/>
                  </a:cubicBezTo>
                  <a:cubicBezTo>
                    <a:pt x="2611" y="2719"/>
                    <a:pt x="2648" y="2743"/>
                    <a:pt x="2685" y="2743"/>
                  </a:cubicBezTo>
                  <a:cubicBezTo>
                    <a:pt x="2722" y="2743"/>
                    <a:pt x="2758" y="2719"/>
                    <a:pt x="2758" y="2670"/>
                  </a:cubicBezTo>
                  <a:cubicBezTo>
                    <a:pt x="2771" y="2227"/>
                    <a:pt x="2820" y="1748"/>
                    <a:pt x="2722" y="1318"/>
                  </a:cubicBezTo>
                  <a:cubicBezTo>
                    <a:pt x="2648" y="949"/>
                    <a:pt x="2464" y="605"/>
                    <a:pt x="2181" y="347"/>
                  </a:cubicBezTo>
                  <a:cubicBezTo>
                    <a:pt x="1982" y="158"/>
                    <a:pt x="1701" y="1"/>
                    <a:pt x="142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 flipH="1">
              <a:off x="2315833" y="1777034"/>
              <a:ext cx="48950" cy="661237"/>
            </a:xfrm>
            <a:custGeom>
              <a:avLst/>
              <a:gdLst/>
              <a:ahLst/>
              <a:cxnLst/>
              <a:rect l="l" t="t" r="r" b="b"/>
              <a:pathLst>
                <a:path w="413" h="5579" extrusionOk="0">
                  <a:moveTo>
                    <a:pt x="308" y="0"/>
                  </a:moveTo>
                  <a:cubicBezTo>
                    <a:pt x="268" y="0"/>
                    <a:pt x="228" y="25"/>
                    <a:pt x="228" y="74"/>
                  </a:cubicBezTo>
                  <a:cubicBezTo>
                    <a:pt x="290" y="1487"/>
                    <a:pt x="253" y="2900"/>
                    <a:pt x="130" y="4313"/>
                  </a:cubicBezTo>
                  <a:cubicBezTo>
                    <a:pt x="93" y="4706"/>
                    <a:pt x="56" y="5112"/>
                    <a:pt x="7" y="5505"/>
                  </a:cubicBezTo>
                  <a:cubicBezTo>
                    <a:pt x="1" y="5554"/>
                    <a:pt x="38" y="5579"/>
                    <a:pt x="78" y="5579"/>
                  </a:cubicBezTo>
                  <a:cubicBezTo>
                    <a:pt x="118" y="5579"/>
                    <a:pt x="161" y="5554"/>
                    <a:pt x="167" y="5505"/>
                  </a:cubicBezTo>
                  <a:cubicBezTo>
                    <a:pt x="339" y="4104"/>
                    <a:pt x="413" y="2691"/>
                    <a:pt x="413" y="1278"/>
                  </a:cubicBezTo>
                  <a:cubicBezTo>
                    <a:pt x="413" y="873"/>
                    <a:pt x="400" y="479"/>
                    <a:pt x="388" y="74"/>
                  </a:cubicBezTo>
                  <a:cubicBezTo>
                    <a:pt x="388" y="25"/>
                    <a:pt x="348" y="0"/>
                    <a:pt x="30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 flipH="1">
              <a:off x="1813418" y="2064213"/>
              <a:ext cx="343834" cy="337671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18" y="1"/>
                  </a:moveTo>
                  <a:cubicBezTo>
                    <a:pt x="1274" y="1"/>
                    <a:pt x="1130" y="29"/>
                    <a:pt x="996" y="84"/>
                  </a:cubicBezTo>
                  <a:cubicBezTo>
                    <a:pt x="615" y="268"/>
                    <a:pt x="406" y="686"/>
                    <a:pt x="271" y="1067"/>
                  </a:cubicBezTo>
                  <a:cubicBezTo>
                    <a:pt x="75" y="1583"/>
                    <a:pt x="1" y="2136"/>
                    <a:pt x="38" y="2689"/>
                  </a:cubicBezTo>
                  <a:cubicBezTo>
                    <a:pt x="38" y="2738"/>
                    <a:pt x="75" y="2763"/>
                    <a:pt x="112" y="2763"/>
                  </a:cubicBezTo>
                  <a:cubicBezTo>
                    <a:pt x="148" y="2763"/>
                    <a:pt x="185" y="2738"/>
                    <a:pt x="185" y="2689"/>
                  </a:cubicBezTo>
                  <a:lnTo>
                    <a:pt x="198" y="2677"/>
                  </a:lnTo>
                  <a:cubicBezTo>
                    <a:pt x="161" y="2234"/>
                    <a:pt x="210" y="1792"/>
                    <a:pt x="333" y="1362"/>
                  </a:cubicBezTo>
                  <a:cubicBezTo>
                    <a:pt x="443" y="993"/>
                    <a:pt x="603" y="575"/>
                    <a:pt x="910" y="330"/>
                  </a:cubicBezTo>
                  <a:cubicBezTo>
                    <a:pt x="1064" y="208"/>
                    <a:pt x="1250" y="147"/>
                    <a:pt x="1437" y="147"/>
                  </a:cubicBezTo>
                  <a:cubicBezTo>
                    <a:pt x="1610" y="147"/>
                    <a:pt x="1783" y="199"/>
                    <a:pt x="1930" y="305"/>
                  </a:cubicBezTo>
                  <a:cubicBezTo>
                    <a:pt x="2262" y="539"/>
                    <a:pt x="2483" y="883"/>
                    <a:pt x="2569" y="1276"/>
                  </a:cubicBezTo>
                  <a:cubicBezTo>
                    <a:pt x="2680" y="1767"/>
                    <a:pt x="2741" y="2271"/>
                    <a:pt x="2753" y="2775"/>
                  </a:cubicBezTo>
                  <a:cubicBezTo>
                    <a:pt x="2753" y="2824"/>
                    <a:pt x="2790" y="2849"/>
                    <a:pt x="2827" y="2849"/>
                  </a:cubicBezTo>
                  <a:cubicBezTo>
                    <a:pt x="2864" y="2849"/>
                    <a:pt x="2901" y="2824"/>
                    <a:pt x="2901" y="2775"/>
                  </a:cubicBezTo>
                  <a:cubicBezTo>
                    <a:pt x="2901" y="2271"/>
                    <a:pt x="2839" y="1780"/>
                    <a:pt x="2729" y="1300"/>
                  </a:cubicBezTo>
                  <a:cubicBezTo>
                    <a:pt x="2643" y="883"/>
                    <a:pt x="2422" y="502"/>
                    <a:pt x="2090" y="231"/>
                  </a:cubicBezTo>
                  <a:cubicBezTo>
                    <a:pt x="1898" y="78"/>
                    <a:pt x="1658" y="1"/>
                    <a:pt x="141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 flipH="1">
              <a:off x="2320216" y="2441942"/>
              <a:ext cx="178613" cy="142227"/>
            </a:xfrm>
            <a:custGeom>
              <a:avLst/>
              <a:gdLst/>
              <a:ahLst/>
              <a:cxnLst/>
              <a:rect l="l" t="t" r="r" b="b"/>
              <a:pathLst>
                <a:path w="1507" h="1200" extrusionOk="0">
                  <a:moveTo>
                    <a:pt x="105" y="0"/>
                  </a:moveTo>
                  <a:cubicBezTo>
                    <a:pt x="57" y="0"/>
                    <a:pt x="0" y="39"/>
                    <a:pt x="8" y="92"/>
                  </a:cubicBezTo>
                  <a:lnTo>
                    <a:pt x="20" y="92"/>
                  </a:lnTo>
                  <a:cubicBezTo>
                    <a:pt x="138" y="731"/>
                    <a:pt x="691" y="1200"/>
                    <a:pt x="1336" y="1200"/>
                  </a:cubicBezTo>
                  <a:cubicBezTo>
                    <a:pt x="1360" y="1200"/>
                    <a:pt x="1384" y="1199"/>
                    <a:pt x="1408" y="1198"/>
                  </a:cubicBezTo>
                  <a:cubicBezTo>
                    <a:pt x="1507" y="1198"/>
                    <a:pt x="1507" y="1050"/>
                    <a:pt x="1408" y="1050"/>
                  </a:cubicBezTo>
                  <a:cubicBezTo>
                    <a:pt x="1392" y="1051"/>
                    <a:pt x="1375" y="1051"/>
                    <a:pt x="1358" y="1051"/>
                  </a:cubicBezTo>
                  <a:cubicBezTo>
                    <a:pt x="776" y="1051"/>
                    <a:pt x="263" y="640"/>
                    <a:pt x="167" y="55"/>
                  </a:cubicBezTo>
                  <a:cubicBezTo>
                    <a:pt x="163" y="16"/>
                    <a:pt x="135" y="0"/>
                    <a:pt x="10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 flipH="1">
              <a:off x="643948" y="2974106"/>
              <a:ext cx="2279306" cy="2528203"/>
            </a:xfrm>
            <a:custGeom>
              <a:avLst/>
              <a:gdLst/>
              <a:ahLst/>
              <a:cxnLst/>
              <a:rect l="l" t="t" r="r" b="b"/>
              <a:pathLst>
                <a:path w="19231" h="21331" extrusionOk="0">
                  <a:moveTo>
                    <a:pt x="10126" y="1"/>
                  </a:moveTo>
                  <a:lnTo>
                    <a:pt x="7275" y="959"/>
                  </a:lnTo>
                  <a:cubicBezTo>
                    <a:pt x="7471" y="2249"/>
                    <a:pt x="6833" y="3552"/>
                    <a:pt x="5997" y="4559"/>
                  </a:cubicBezTo>
                  <a:cubicBezTo>
                    <a:pt x="5161" y="5567"/>
                    <a:pt x="4117" y="6390"/>
                    <a:pt x="3269" y="7385"/>
                  </a:cubicBezTo>
                  <a:cubicBezTo>
                    <a:pt x="1881" y="9032"/>
                    <a:pt x="1070" y="11096"/>
                    <a:pt x="627" y="13210"/>
                  </a:cubicBezTo>
                  <a:cubicBezTo>
                    <a:pt x="185" y="15311"/>
                    <a:pt x="99" y="17473"/>
                    <a:pt x="13" y="19624"/>
                  </a:cubicBezTo>
                  <a:cubicBezTo>
                    <a:pt x="1" y="19882"/>
                    <a:pt x="1" y="20189"/>
                    <a:pt x="185" y="20385"/>
                  </a:cubicBezTo>
                  <a:cubicBezTo>
                    <a:pt x="332" y="20521"/>
                    <a:pt x="517" y="20594"/>
                    <a:pt x="701" y="20631"/>
                  </a:cubicBezTo>
                  <a:cubicBezTo>
                    <a:pt x="2726" y="21099"/>
                    <a:pt x="4786" y="21331"/>
                    <a:pt x="6839" y="21331"/>
                  </a:cubicBezTo>
                  <a:cubicBezTo>
                    <a:pt x="10939" y="21331"/>
                    <a:pt x="15014" y="20405"/>
                    <a:pt x="18739" y="18579"/>
                  </a:cubicBezTo>
                  <a:cubicBezTo>
                    <a:pt x="18862" y="18530"/>
                    <a:pt x="18960" y="18469"/>
                    <a:pt x="19046" y="18383"/>
                  </a:cubicBezTo>
                  <a:cubicBezTo>
                    <a:pt x="19169" y="18198"/>
                    <a:pt x="19218" y="17989"/>
                    <a:pt x="19206" y="17780"/>
                  </a:cubicBezTo>
                  <a:cubicBezTo>
                    <a:pt x="19231" y="16220"/>
                    <a:pt x="19194" y="14659"/>
                    <a:pt x="19083" y="13111"/>
                  </a:cubicBezTo>
                  <a:cubicBezTo>
                    <a:pt x="19059" y="12362"/>
                    <a:pt x="18936" y="11624"/>
                    <a:pt x="18727" y="10912"/>
                  </a:cubicBezTo>
                  <a:cubicBezTo>
                    <a:pt x="18395" y="9941"/>
                    <a:pt x="17768" y="9106"/>
                    <a:pt x="17080" y="8356"/>
                  </a:cubicBezTo>
                  <a:cubicBezTo>
                    <a:pt x="16171" y="7348"/>
                    <a:pt x="15139" y="6464"/>
                    <a:pt x="14021" y="5714"/>
                  </a:cubicBezTo>
                  <a:cubicBezTo>
                    <a:pt x="12964" y="5014"/>
                    <a:pt x="11821" y="4412"/>
                    <a:pt x="10961" y="3478"/>
                  </a:cubicBezTo>
                  <a:cubicBezTo>
                    <a:pt x="10113" y="2544"/>
                    <a:pt x="9597" y="1143"/>
                    <a:pt x="101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 flipH="1">
              <a:off x="1201721" y="1023472"/>
              <a:ext cx="1188544" cy="1300666"/>
            </a:xfrm>
            <a:custGeom>
              <a:avLst/>
              <a:gdLst/>
              <a:ahLst/>
              <a:cxnLst/>
              <a:rect l="l" t="t" r="r" b="b"/>
              <a:pathLst>
                <a:path w="10028" h="10974" extrusionOk="0">
                  <a:moveTo>
                    <a:pt x="3686" y="1"/>
                  </a:moveTo>
                  <a:cubicBezTo>
                    <a:pt x="3062" y="1"/>
                    <a:pt x="2468" y="60"/>
                    <a:pt x="1955" y="165"/>
                  </a:cubicBezTo>
                  <a:cubicBezTo>
                    <a:pt x="849" y="387"/>
                    <a:pt x="1" y="854"/>
                    <a:pt x="247" y="2070"/>
                  </a:cubicBezTo>
                  <a:cubicBezTo>
                    <a:pt x="468" y="3127"/>
                    <a:pt x="1009" y="4097"/>
                    <a:pt x="1783" y="4859"/>
                  </a:cubicBezTo>
                  <a:cubicBezTo>
                    <a:pt x="2790" y="5854"/>
                    <a:pt x="4080" y="6506"/>
                    <a:pt x="5407" y="6960"/>
                  </a:cubicBezTo>
                  <a:cubicBezTo>
                    <a:pt x="5555" y="6997"/>
                    <a:pt x="5690" y="7071"/>
                    <a:pt x="5788" y="7169"/>
                  </a:cubicBezTo>
                  <a:cubicBezTo>
                    <a:pt x="5923" y="7317"/>
                    <a:pt x="5923" y="7526"/>
                    <a:pt x="5936" y="7722"/>
                  </a:cubicBezTo>
                  <a:cubicBezTo>
                    <a:pt x="5985" y="8668"/>
                    <a:pt x="6329" y="9565"/>
                    <a:pt x="6906" y="10315"/>
                  </a:cubicBezTo>
                  <a:cubicBezTo>
                    <a:pt x="7140" y="10622"/>
                    <a:pt x="7447" y="10929"/>
                    <a:pt x="7828" y="10966"/>
                  </a:cubicBezTo>
                  <a:cubicBezTo>
                    <a:pt x="7868" y="10971"/>
                    <a:pt x="7907" y="10974"/>
                    <a:pt x="7946" y="10974"/>
                  </a:cubicBezTo>
                  <a:cubicBezTo>
                    <a:pt x="8551" y="10974"/>
                    <a:pt x="9012" y="10365"/>
                    <a:pt x="9266" y="9799"/>
                  </a:cubicBezTo>
                  <a:cubicBezTo>
                    <a:pt x="9855" y="8447"/>
                    <a:pt x="10027" y="6948"/>
                    <a:pt x="9757" y="5498"/>
                  </a:cubicBezTo>
                  <a:cubicBezTo>
                    <a:pt x="9610" y="4601"/>
                    <a:pt x="9536" y="3422"/>
                    <a:pt x="9155" y="2586"/>
                  </a:cubicBezTo>
                  <a:cubicBezTo>
                    <a:pt x="8309" y="694"/>
                    <a:pt x="5821" y="1"/>
                    <a:pt x="3686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 flipH="1">
              <a:off x="2294024" y="3606183"/>
              <a:ext cx="105604" cy="849095"/>
            </a:xfrm>
            <a:custGeom>
              <a:avLst/>
              <a:gdLst/>
              <a:ahLst/>
              <a:cxnLst/>
              <a:rect l="l" t="t" r="r" b="b"/>
              <a:pathLst>
                <a:path w="891" h="7164" extrusionOk="0">
                  <a:moveTo>
                    <a:pt x="670" y="0"/>
                  </a:moveTo>
                  <a:cubicBezTo>
                    <a:pt x="556" y="0"/>
                    <a:pt x="436" y="74"/>
                    <a:pt x="424" y="221"/>
                  </a:cubicBezTo>
                  <a:cubicBezTo>
                    <a:pt x="215" y="2458"/>
                    <a:pt x="92" y="4694"/>
                    <a:pt x="6" y="6943"/>
                  </a:cubicBezTo>
                  <a:cubicBezTo>
                    <a:pt x="0" y="7090"/>
                    <a:pt x="111" y="7164"/>
                    <a:pt x="224" y="7164"/>
                  </a:cubicBezTo>
                  <a:cubicBezTo>
                    <a:pt x="338" y="7164"/>
                    <a:pt x="455" y="7090"/>
                    <a:pt x="461" y="6943"/>
                  </a:cubicBezTo>
                  <a:cubicBezTo>
                    <a:pt x="547" y="4694"/>
                    <a:pt x="682" y="2458"/>
                    <a:pt x="879" y="221"/>
                  </a:cubicBezTo>
                  <a:cubicBezTo>
                    <a:pt x="891" y="74"/>
                    <a:pt x="783" y="0"/>
                    <a:pt x="67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 flipH="1">
              <a:off x="1369203" y="3539218"/>
              <a:ext cx="96240" cy="916060"/>
            </a:xfrm>
            <a:custGeom>
              <a:avLst/>
              <a:gdLst/>
              <a:ahLst/>
              <a:cxnLst/>
              <a:rect l="l" t="t" r="r" b="b"/>
              <a:pathLst>
                <a:path w="812" h="7729" extrusionOk="0">
                  <a:moveTo>
                    <a:pt x="586" y="0"/>
                  </a:moveTo>
                  <a:cubicBezTo>
                    <a:pt x="470" y="0"/>
                    <a:pt x="351" y="74"/>
                    <a:pt x="344" y="221"/>
                  </a:cubicBezTo>
                  <a:cubicBezTo>
                    <a:pt x="172" y="2642"/>
                    <a:pt x="50" y="5075"/>
                    <a:pt x="0" y="7508"/>
                  </a:cubicBezTo>
                  <a:cubicBezTo>
                    <a:pt x="0" y="7655"/>
                    <a:pt x="114" y="7729"/>
                    <a:pt x="228" y="7729"/>
                  </a:cubicBezTo>
                  <a:cubicBezTo>
                    <a:pt x="341" y="7729"/>
                    <a:pt x="455" y="7655"/>
                    <a:pt x="455" y="7508"/>
                  </a:cubicBezTo>
                  <a:cubicBezTo>
                    <a:pt x="517" y="5075"/>
                    <a:pt x="627" y="2642"/>
                    <a:pt x="799" y="221"/>
                  </a:cubicBezTo>
                  <a:cubicBezTo>
                    <a:pt x="811" y="74"/>
                    <a:pt x="701" y="0"/>
                    <a:pt x="586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 flipH="1">
              <a:off x="933738" y="4409999"/>
              <a:ext cx="1813276" cy="1092185"/>
            </a:xfrm>
            <a:custGeom>
              <a:avLst/>
              <a:gdLst/>
              <a:ahLst/>
              <a:cxnLst/>
              <a:rect l="l" t="t" r="r" b="b"/>
              <a:pathLst>
                <a:path w="15299" h="9215" extrusionOk="0">
                  <a:moveTo>
                    <a:pt x="10998" y="1"/>
                  </a:moveTo>
                  <a:cubicBezTo>
                    <a:pt x="10703" y="50"/>
                    <a:pt x="10420" y="136"/>
                    <a:pt x="10162" y="271"/>
                  </a:cubicBezTo>
                  <a:cubicBezTo>
                    <a:pt x="9044" y="775"/>
                    <a:pt x="7963" y="1389"/>
                    <a:pt x="6955" y="2090"/>
                  </a:cubicBezTo>
                  <a:cubicBezTo>
                    <a:pt x="6181" y="1439"/>
                    <a:pt x="5407" y="763"/>
                    <a:pt x="4473" y="394"/>
                  </a:cubicBezTo>
                  <a:cubicBezTo>
                    <a:pt x="4011" y="213"/>
                    <a:pt x="3224" y="73"/>
                    <a:pt x="2454" y="73"/>
                  </a:cubicBezTo>
                  <a:cubicBezTo>
                    <a:pt x="1711" y="73"/>
                    <a:pt x="983" y="204"/>
                    <a:pt x="578" y="554"/>
                  </a:cubicBezTo>
                  <a:cubicBezTo>
                    <a:pt x="480" y="640"/>
                    <a:pt x="394" y="751"/>
                    <a:pt x="345" y="873"/>
                  </a:cubicBezTo>
                  <a:cubicBezTo>
                    <a:pt x="246" y="2864"/>
                    <a:pt x="62" y="4879"/>
                    <a:pt x="1" y="6882"/>
                  </a:cubicBezTo>
                  <a:cubicBezTo>
                    <a:pt x="87" y="7509"/>
                    <a:pt x="197" y="8135"/>
                    <a:pt x="345" y="8750"/>
                  </a:cubicBezTo>
                  <a:cubicBezTo>
                    <a:pt x="2003" y="9061"/>
                    <a:pt x="3680" y="9215"/>
                    <a:pt x="5355" y="9215"/>
                  </a:cubicBezTo>
                  <a:cubicBezTo>
                    <a:pt x="8644" y="9215"/>
                    <a:pt x="11922" y="8620"/>
                    <a:pt x="15016" y="7447"/>
                  </a:cubicBezTo>
                  <a:cubicBezTo>
                    <a:pt x="15089" y="7042"/>
                    <a:pt x="15139" y="6648"/>
                    <a:pt x="15175" y="6243"/>
                  </a:cubicBezTo>
                  <a:cubicBezTo>
                    <a:pt x="15298" y="4707"/>
                    <a:pt x="15225" y="3183"/>
                    <a:pt x="15175" y="1660"/>
                  </a:cubicBezTo>
                  <a:cubicBezTo>
                    <a:pt x="15028" y="1328"/>
                    <a:pt x="14758" y="1070"/>
                    <a:pt x="14401" y="959"/>
                  </a:cubicBezTo>
                  <a:lnTo>
                    <a:pt x="12030" y="198"/>
                  </a:lnTo>
                  <a:cubicBezTo>
                    <a:pt x="11698" y="62"/>
                    <a:pt x="11354" y="1"/>
                    <a:pt x="10998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 flipH="1">
              <a:off x="1698333" y="3044034"/>
              <a:ext cx="431185" cy="349641"/>
            </a:xfrm>
            <a:custGeom>
              <a:avLst/>
              <a:gdLst/>
              <a:ahLst/>
              <a:cxnLst/>
              <a:rect l="l" t="t" r="r" b="b"/>
              <a:pathLst>
                <a:path w="3638" h="2950" extrusionOk="0">
                  <a:moveTo>
                    <a:pt x="3232" y="0"/>
                  </a:moveTo>
                  <a:lnTo>
                    <a:pt x="3232" y="0"/>
                  </a:lnTo>
                  <a:cubicBezTo>
                    <a:pt x="2495" y="578"/>
                    <a:pt x="1561" y="885"/>
                    <a:pt x="602" y="1106"/>
                  </a:cubicBezTo>
                  <a:cubicBezTo>
                    <a:pt x="541" y="1757"/>
                    <a:pt x="332" y="2384"/>
                    <a:pt x="0" y="2949"/>
                  </a:cubicBezTo>
                  <a:cubicBezTo>
                    <a:pt x="848" y="2876"/>
                    <a:pt x="1684" y="2716"/>
                    <a:pt x="2507" y="2482"/>
                  </a:cubicBezTo>
                  <a:cubicBezTo>
                    <a:pt x="2900" y="2372"/>
                    <a:pt x="3281" y="2212"/>
                    <a:pt x="3637" y="2003"/>
                  </a:cubicBezTo>
                  <a:cubicBezTo>
                    <a:pt x="3293" y="1401"/>
                    <a:pt x="3146" y="701"/>
                    <a:pt x="3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 flipH="1">
              <a:off x="1966304" y="1430358"/>
              <a:ext cx="951143" cy="1760889"/>
            </a:xfrm>
            <a:custGeom>
              <a:avLst/>
              <a:gdLst/>
              <a:ahLst/>
              <a:cxnLst/>
              <a:rect l="l" t="t" r="r" b="b"/>
              <a:pathLst>
                <a:path w="8025" h="14857" extrusionOk="0">
                  <a:moveTo>
                    <a:pt x="2655" y="1"/>
                  </a:moveTo>
                  <a:cubicBezTo>
                    <a:pt x="2630" y="38"/>
                    <a:pt x="2606" y="75"/>
                    <a:pt x="2569" y="111"/>
                  </a:cubicBezTo>
                  <a:cubicBezTo>
                    <a:pt x="1217" y="2102"/>
                    <a:pt x="357" y="4387"/>
                    <a:pt x="50" y="6784"/>
                  </a:cubicBezTo>
                  <a:cubicBezTo>
                    <a:pt x="1" y="7619"/>
                    <a:pt x="38" y="8455"/>
                    <a:pt x="173" y="9290"/>
                  </a:cubicBezTo>
                  <a:cubicBezTo>
                    <a:pt x="308" y="10224"/>
                    <a:pt x="615" y="11121"/>
                    <a:pt x="1082" y="11944"/>
                  </a:cubicBezTo>
                  <a:cubicBezTo>
                    <a:pt x="2197" y="13762"/>
                    <a:pt x="4179" y="14856"/>
                    <a:pt x="6281" y="14856"/>
                  </a:cubicBezTo>
                  <a:cubicBezTo>
                    <a:pt x="6566" y="14856"/>
                    <a:pt x="6853" y="14836"/>
                    <a:pt x="7140" y="14795"/>
                  </a:cubicBezTo>
                  <a:cubicBezTo>
                    <a:pt x="7435" y="14746"/>
                    <a:pt x="7730" y="14672"/>
                    <a:pt x="8025" y="14574"/>
                  </a:cubicBezTo>
                  <a:cubicBezTo>
                    <a:pt x="5776" y="14561"/>
                    <a:pt x="3601" y="13738"/>
                    <a:pt x="2360" y="11883"/>
                  </a:cubicBezTo>
                  <a:cubicBezTo>
                    <a:pt x="1058" y="9917"/>
                    <a:pt x="517" y="7582"/>
                    <a:pt x="984" y="5272"/>
                  </a:cubicBezTo>
                  <a:cubicBezTo>
                    <a:pt x="1217" y="4043"/>
                    <a:pt x="1525" y="2839"/>
                    <a:pt x="1930" y="1647"/>
                  </a:cubicBezTo>
                  <a:cubicBezTo>
                    <a:pt x="2114" y="1070"/>
                    <a:pt x="2360" y="517"/>
                    <a:pt x="265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 flipH="1">
              <a:off x="1063793" y="2286572"/>
              <a:ext cx="465793" cy="316100"/>
            </a:xfrm>
            <a:custGeom>
              <a:avLst/>
              <a:gdLst/>
              <a:ahLst/>
              <a:cxnLst/>
              <a:rect l="l" t="t" r="r" b="b"/>
              <a:pathLst>
                <a:path w="3930" h="2667" extrusionOk="0">
                  <a:moveTo>
                    <a:pt x="2297" y="1"/>
                  </a:moveTo>
                  <a:cubicBezTo>
                    <a:pt x="2233" y="1"/>
                    <a:pt x="2168" y="6"/>
                    <a:pt x="2101" y="15"/>
                  </a:cubicBezTo>
                  <a:cubicBezTo>
                    <a:pt x="1303" y="126"/>
                    <a:pt x="0" y="1760"/>
                    <a:pt x="897" y="2436"/>
                  </a:cubicBezTo>
                  <a:cubicBezTo>
                    <a:pt x="1110" y="2596"/>
                    <a:pt x="1377" y="2666"/>
                    <a:pt x="1660" y="2666"/>
                  </a:cubicBezTo>
                  <a:cubicBezTo>
                    <a:pt x="2113" y="2666"/>
                    <a:pt x="2608" y="2487"/>
                    <a:pt x="2986" y="2215"/>
                  </a:cubicBezTo>
                  <a:cubicBezTo>
                    <a:pt x="3929" y="1516"/>
                    <a:pt x="3438" y="1"/>
                    <a:pt x="2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 flipH="1">
              <a:off x="1749300" y="2181431"/>
              <a:ext cx="103589" cy="47528"/>
            </a:xfrm>
            <a:custGeom>
              <a:avLst/>
              <a:gdLst/>
              <a:ahLst/>
              <a:cxnLst/>
              <a:rect l="l" t="t" r="r" b="b"/>
              <a:pathLst>
                <a:path w="874" h="401" extrusionOk="0">
                  <a:moveTo>
                    <a:pt x="796" y="1"/>
                  </a:moveTo>
                  <a:cubicBezTo>
                    <a:pt x="789" y="1"/>
                    <a:pt x="782" y="2"/>
                    <a:pt x="775" y="4"/>
                  </a:cubicBezTo>
                  <a:lnTo>
                    <a:pt x="62" y="250"/>
                  </a:lnTo>
                  <a:cubicBezTo>
                    <a:pt x="26" y="262"/>
                    <a:pt x="1" y="311"/>
                    <a:pt x="13" y="348"/>
                  </a:cubicBezTo>
                  <a:cubicBezTo>
                    <a:pt x="13" y="379"/>
                    <a:pt x="47" y="401"/>
                    <a:pt x="79" y="401"/>
                  </a:cubicBezTo>
                  <a:cubicBezTo>
                    <a:pt x="86" y="401"/>
                    <a:pt x="93" y="400"/>
                    <a:pt x="99" y="397"/>
                  </a:cubicBezTo>
                  <a:lnTo>
                    <a:pt x="812" y="152"/>
                  </a:lnTo>
                  <a:cubicBezTo>
                    <a:pt x="861" y="139"/>
                    <a:pt x="873" y="90"/>
                    <a:pt x="873" y="53"/>
                  </a:cubicBezTo>
                  <a:cubicBezTo>
                    <a:pt x="863" y="23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 flipH="1">
              <a:off x="1731878" y="2292605"/>
              <a:ext cx="103470" cy="27734"/>
            </a:xfrm>
            <a:custGeom>
              <a:avLst/>
              <a:gdLst/>
              <a:ahLst/>
              <a:cxnLst/>
              <a:rect l="l" t="t" r="r" b="b"/>
              <a:pathLst>
                <a:path w="873" h="234" extrusionOk="0">
                  <a:moveTo>
                    <a:pt x="775" y="0"/>
                  </a:moveTo>
                  <a:lnTo>
                    <a:pt x="99" y="86"/>
                  </a:lnTo>
                  <a:cubicBezTo>
                    <a:pt x="0" y="86"/>
                    <a:pt x="0" y="233"/>
                    <a:pt x="99" y="233"/>
                  </a:cubicBezTo>
                  <a:lnTo>
                    <a:pt x="775" y="147"/>
                  </a:lnTo>
                  <a:cubicBezTo>
                    <a:pt x="873" y="147"/>
                    <a:pt x="873" y="0"/>
                    <a:pt x="77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 flipH="1">
              <a:off x="1743493" y="2365022"/>
              <a:ext cx="90433" cy="38401"/>
            </a:xfrm>
            <a:custGeom>
              <a:avLst/>
              <a:gdLst/>
              <a:ahLst/>
              <a:cxnLst/>
              <a:rect l="l" t="t" r="r" b="b"/>
              <a:pathLst>
                <a:path w="763" h="324" extrusionOk="0">
                  <a:moveTo>
                    <a:pt x="91" y="0"/>
                  </a:moveTo>
                  <a:cubicBezTo>
                    <a:pt x="58" y="0"/>
                    <a:pt x="23" y="22"/>
                    <a:pt x="13" y="53"/>
                  </a:cubicBezTo>
                  <a:cubicBezTo>
                    <a:pt x="1" y="89"/>
                    <a:pt x="25" y="139"/>
                    <a:pt x="74" y="151"/>
                  </a:cubicBezTo>
                  <a:cubicBezTo>
                    <a:pt x="271" y="175"/>
                    <a:pt x="455" y="237"/>
                    <a:pt x="640" y="311"/>
                  </a:cubicBezTo>
                  <a:cubicBezTo>
                    <a:pt x="653" y="319"/>
                    <a:pt x="667" y="323"/>
                    <a:pt x="681" y="323"/>
                  </a:cubicBezTo>
                  <a:cubicBezTo>
                    <a:pt x="707" y="323"/>
                    <a:pt x="730" y="310"/>
                    <a:pt x="738" y="286"/>
                  </a:cubicBezTo>
                  <a:cubicBezTo>
                    <a:pt x="763" y="249"/>
                    <a:pt x="750" y="200"/>
                    <a:pt x="713" y="188"/>
                  </a:cubicBezTo>
                  <a:cubicBezTo>
                    <a:pt x="529" y="89"/>
                    <a:pt x="320" y="28"/>
                    <a:pt x="111" y="3"/>
                  </a:cubicBezTo>
                  <a:cubicBezTo>
                    <a:pt x="105" y="1"/>
                    <a:pt x="98" y="0"/>
                    <a:pt x="9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 flipH="1">
              <a:off x="2716316" y="2077725"/>
              <a:ext cx="75854" cy="75854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85" y="1"/>
                  </a:moveTo>
                  <a:cubicBezTo>
                    <a:pt x="65" y="1"/>
                    <a:pt x="44" y="7"/>
                    <a:pt x="25" y="19"/>
                  </a:cubicBezTo>
                  <a:cubicBezTo>
                    <a:pt x="1" y="56"/>
                    <a:pt x="1" y="105"/>
                    <a:pt x="25" y="130"/>
                  </a:cubicBezTo>
                  <a:lnTo>
                    <a:pt x="504" y="621"/>
                  </a:lnTo>
                  <a:cubicBezTo>
                    <a:pt x="517" y="633"/>
                    <a:pt x="535" y="640"/>
                    <a:pt x="555" y="640"/>
                  </a:cubicBezTo>
                  <a:cubicBezTo>
                    <a:pt x="575" y="640"/>
                    <a:pt x="597" y="633"/>
                    <a:pt x="615" y="621"/>
                  </a:cubicBezTo>
                  <a:cubicBezTo>
                    <a:pt x="640" y="584"/>
                    <a:pt x="640" y="535"/>
                    <a:pt x="615" y="511"/>
                  </a:cubicBezTo>
                  <a:lnTo>
                    <a:pt x="136" y="19"/>
                  </a:lnTo>
                  <a:cubicBezTo>
                    <a:pt x="123" y="7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 flipH="1">
              <a:off x="2732790" y="2152393"/>
              <a:ext cx="102285" cy="54639"/>
            </a:xfrm>
            <a:custGeom>
              <a:avLst/>
              <a:gdLst/>
              <a:ahLst/>
              <a:cxnLst/>
              <a:rect l="l" t="t" r="r" b="b"/>
              <a:pathLst>
                <a:path w="863" h="461" extrusionOk="0">
                  <a:moveTo>
                    <a:pt x="119" y="1"/>
                  </a:moveTo>
                  <a:cubicBezTo>
                    <a:pt x="26" y="1"/>
                    <a:pt x="1" y="140"/>
                    <a:pt x="92" y="163"/>
                  </a:cubicBezTo>
                  <a:lnTo>
                    <a:pt x="92" y="151"/>
                  </a:lnTo>
                  <a:cubicBezTo>
                    <a:pt x="313" y="225"/>
                    <a:pt x="510" y="323"/>
                    <a:pt x="707" y="446"/>
                  </a:cubicBezTo>
                  <a:cubicBezTo>
                    <a:pt x="721" y="456"/>
                    <a:pt x="736" y="461"/>
                    <a:pt x="749" y="461"/>
                  </a:cubicBezTo>
                  <a:cubicBezTo>
                    <a:pt x="816" y="461"/>
                    <a:pt x="862" y="352"/>
                    <a:pt x="780" y="311"/>
                  </a:cubicBezTo>
                  <a:cubicBezTo>
                    <a:pt x="584" y="188"/>
                    <a:pt x="363" y="77"/>
                    <a:pt x="141" y="3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 flipH="1">
              <a:off x="2753650" y="2245670"/>
              <a:ext cx="89484" cy="21690"/>
            </a:xfrm>
            <a:custGeom>
              <a:avLst/>
              <a:gdLst/>
              <a:ahLst/>
              <a:cxnLst/>
              <a:rect l="l" t="t" r="r" b="b"/>
              <a:pathLst>
                <a:path w="755" h="183" extrusionOk="0">
                  <a:moveTo>
                    <a:pt x="649" y="0"/>
                  </a:moveTo>
                  <a:cubicBezTo>
                    <a:pt x="642" y="0"/>
                    <a:pt x="635" y="1"/>
                    <a:pt x="627" y="3"/>
                  </a:cubicBezTo>
                  <a:cubicBezTo>
                    <a:pt x="519" y="17"/>
                    <a:pt x="411" y="23"/>
                    <a:pt x="303" y="23"/>
                  </a:cubicBezTo>
                  <a:cubicBezTo>
                    <a:pt x="227" y="23"/>
                    <a:pt x="151" y="20"/>
                    <a:pt x="74" y="15"/>
                  </a:cubicBezTo>
                  <a:cubicBezTo>
                    <a:pt x="37" y="15"/>
                    <a:pt x="1" y="52"/>
                    <a:pt x="1" y="89"/>
                  </a:cubicBezTo>
                  <a:cubicBezTo>
                    <a:pt x="1" y="138"/>
                    <a:pt x="37" y="175"/>
                    <a:pt x="74" y="175"/>
                  </a:cubicBezTo>
                  <a:cubicBezTo>
                    <a:pt x="146" y="179"/>
                    <a:pt x="218" y="182"/>
                    <a:pt x="290" y="182"/>
                  </a:cubicBezTo>
                  <a:cubicBezTo>
                    <a:pt x="415" y="182"/>
                    <a:pt x="539" y="174"/>
                    <a:pt x="664" y="150"/>
                  </a:cubicBezTo>
                  <a:cubicBezTo>
                    <a:pt x="755" y="128"/>
                    <a:pt x="730" y="0"/>
                    <a:pt x="64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 flipH="1">
              <a:off x="1102647" y="2340369"/>
              <a:ext cx="236808" cy="208481"/>
            </a:xfrm>
            <a:custGeom>
              <a:avLst/>
              <a:gdLst/>
              <a:ahLst/>
              <a:cxnLst/>
              <a:rect l="l" t="t" r="r" b="b"/>
              <a:pathLst>
                <a:path w="1998" h="1759" extrusionOk="0">
                  <a:moveTo>
                    <a:pt x="107" y="1"/>
                  </a:moveTo>
                  <a:cubicBezTo>
                    <a:pt x="49" y="1"/>
                    <a:pt x="0" y="70"/>
                    <a:pt x="56" y="125"/>
                  </a:cubicBezTo>
                  <a:cubicBezTo>
                    <a:pt x="596" y="727"/>
                    <a:pt x="1198" y="1268"/>
                    <a:pt x="1862" y="1747"/>
                  </a:cubicBezTo>
                  <a:cubicBezTo>
                    <a:pt x="1874" y="1755"/>
                    <a:pt x="1885" y="1759"/>
                    <a:pt x="1897" y="1759"/>
                  </a:cubicBezTo>
                  <a:cubicBezTo>
                    <a:pt x="1955" y="1759"/>
                    <a:pt x="1997" y="1664"/>
                    <a:pt x="1936" y="1612"/>
                  </a:cubicBezTo>
                  <a:cubicBezTo>
                    <a:pt x="1284" y="1145"/>
                    <a:pt x="695" y="617"/>
                    <a:pt x="166" y="27"/>
                  </a:cubicBezTo>
                  <a:cubicBezTo>
                    <a:pt x="148" y="9"/>
                    <a:pt x="127" y="1"/>
                    <a:pt x="10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 flipH="1">
              <a:off x="1147804" y="2352340"/>
              <a:ext cx="219741" cy="182762"/>
            </a:xfrm>
            <a:custGeom>
              <a:avLst/>
              <a:gdLst/>
              <a:ahLst/>
              <a:cxnLst/>
              <a:rect l="l" t="t" r="r" b="b"/>
              <a:pathLst>
                <a:path w="1854" h="1542" extrusionOk="0">
                  <a:moveTo>
                    <a:pt x="1753" y="1"/>
                  </a:moveTo>
                  <a:cubicBezTo>
                    <a:pt x="1742" y="1"/>
                    <a:pt x="1730" y="4"/>
                    <a:pt x="1718" y="12"/>
                  </a:cubicBezTo>
                  <a:cubicBezTo>
                    <a:pt x="1140" y="454"/>
                    <a:pt x="588" y="921"/>
                    <a:pt x="59" y="1413"/>
                  </a:cubicBezTo>
                  <a:cubicBezTo>
                    <a:pt x="1" y="1462"/>
                    <a:pt x="58" y="1541"/>
                    <a:pt x="121" y="1541"/>
                  </a:cubicBezTo>
                  <a:cubicBezTo>
                    <a:pt x="138" y="1541"/>
                    <a:pt x="155" y="1536"/>
                    <a:pt x="170" y="1523"/>
                  </a:cubicBezTo>
                  <a:cubicBezTo>
                    <a:pt x="686" y="1032"/>
                    <a:pt x="1226" y="577"/>
                    <a:pt x="1792" y="147"/>
                  </a:cubicBezTo>
                  <a:cubicBezTo>
                    <a:pt x="1854" y="96"/>
                    <a:pt x="1812" y="1"/>
                    <a:pt x="175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6"/>
          <p:cNvSpPr/>
          <p:nvPr/>
        </p:nvSpPr>
        <p:spPr>
          <a:xfrm flipH="1">
            <a:off x="3332998" y="154387"/>
            <a:ext cx="6271415" cy="3987817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4186893" y="1678644"/>
            <a:ext cx="4460719" cy="1531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</a:rPr>
              <a:t>ÁP DỤNG NGUYÊN LÍ I NHIỆT ĐỘNG LỰC HỌC CHO KHÍ LÍ TƯỞNG </a:t>
            </a:r>
            <a:endParaRPr sz="3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 idx="2"/>
          </p:nvPr>
        </p:nvSpPr>
        <p:spPr>
          <a:xfrm>
            <a:off x="5072186" y="189853"/>
            <a:ext cx="33654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s" dirty="0"/>
              <a:t>0</a:t>
            </a:r>
            <a:r>
              <a:rPr lang="en-US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56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6"/>
          <p:cNvSpPr/>
          <p:nvPr/>
        </p:nvSpPr>
        <p:spPr>
          <a:xfrm rot="5584292">
            <a:off x="5275218" y="1259189"/>
            <a:ext cx="3198658" cy="2625121"/>
          </a:xfrm>
          <a:custGeom>
            <a:avLst/>
            <a:gdLst/>
            <a:ahLst/>
            <a:cxnLst/>
            <a:rect l="l" t="t" r="r" b="b"/>
            <a:pathLst>
              <a:path w="25853" h="20754" extrusionOk="0">
                <a:moveTo>
                  <a:pt x="14064" y="1"/>
                </a:moveTo>
                <a:cubicBezTo>
                  <a:pt x="11387" y="1"/>
                  <a:pt x="8695" y="571"/>
                  <a:pt x="6739" y="1582"/>
                </a:cubicBezTo>
                <a:cubicBezTo>
                  <a:pt x="1902" y="4017"/>
                  <a:pt x="1" y="9988"/>
                  <a:pt x="2502" y="14825"/>
                </a:cubicBezTo>
                <a:cubicBezTo>
                  <a:pt x="4103" y="17919"/>
                  <a:pt x="7204" y="20753"/>
                  <a:pt x="10340" y="20753"/>
                </a:cubicBezTo>
                <a:cubicBezTo>
                  <a:pt x="12107" y="20753"/>
                  <a:pt x="13885" y="19854"/>
                  <a:pt x="15412" y="17594"/>
                </a:cubicBezTo>
                <a:cubicBezTo>
                  <a:pt x="18481" y="13091"/>
                  <a:pt x="25852" y="8954"/>
                  <a:pt x="23384" y="4117"/>
                </a:cubicBezTo>
                <a:cubicBezTo>
                  <a:pt x="21914" y="1237"/>
                  <a:pt x="18006" y="1"/>
                  <a:pt x="14064" y="1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6" name="Google Shape;836;p46"/>
          <p:cNvSpPr/>
          <p:nvPr/>
        </p:nvSpPr>
        <p:spPr>
          <a:xfrm>
            <a:off x="3952141" y="3309471"/>
            <a:ext cx="232200" cy="232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7" name="Google Shape;837;p46"/>
          <p:cNvSpPr txBox="1">
            <a:spLocks noGrp="1"/>
          </p:cNvSpPr>
          <p:nvPr>
            <p:ph type="title"/>
          </p:nvPr>
        </p:nvSpPr>
        <p:spPr>
          <a:xfrm>
            <a:off x="736400" y="167100"/>
            <a:ext cx="81315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NỘI NĂNG VÀ CÔNG CỦA KHÍ LÍ TƯỞNG </a:t>
            </a:r>
            <a:endParaRPr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39" name="Google Shape;839;p46"/>
          <p:cNvSpPr txBox="1">
            <a:spLocks noGrp="1"/>
          </p:cNvSpPr>
          <p:nvPr>
            <p:ph type="subTitle" idx="4294967295"/>
          </p:nvPr>
        </p:nvSpPr>
        <p:spPr>
          <a:xfrm>
            <a:off x="401560" y="1256440"/>
            <a:ext cx="2875292" cy="2361390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Chỉ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bao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tổng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động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năng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của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các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phân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tử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có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trong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khí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 </a:t>
            </a:r>
            <a:endParaRPr sz="3000" b="1" dirty="0">
              <a:latin typeface="Calibri" panose="020F0502020204030204" pitchFamily="34" charset="0"/>
              <a:ea typeface="Lakki Reddy"/>
              <a:cs typeface="Calibri" panose="020F0502020204030204" pitchFamily="34" charset="0"/>
              <a:sym typeface="Lakki Reddy"/>
            </a:endParaRPr>
          </a:p>
        </p:txBody>
      </p:sp>
      <p:sp>
        <p:nvSpPr>
          <p:cNvPr id="844" name="Google Shape;844;p46"/>
          <p:cNvSpPr txBox="1">
            <a:spLocks noGrp="1"/>
          </p:cNvSpPr>
          <p:nvPr>
            <p:ph type="subTitle" idx="4294967295"/>
          </p:nvPr>
        </p:nvSpPr>
        <p:spPr>
          <a:xfrm>
            <a:off x="5733090" y="1904186"/>
            <a:ext cx="2403493" cy="68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năng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của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khí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lí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tưởng</a:t>
            </a:r>
            <a:r>
              <a:rPr lang="en-US" sz="3000" b="1" dirty="0">
                <a:latin typeface="Calibri" panose="020F0502020204030204" pitchFamily="34" charset="0"/>
                <a:ea typeface="Lakki Reddy"/>
                <a:cs typeface="Calibri" panose="020F0502020204030204" pitchFamily="34" charset="0"/>
                <a:sym typeface="Lakki Reddy"/>
              </a:rPr>
              <a:t> </a:t>
            </a:r>
            <a:endParaRPr sz="3000" b="1" dirty="0">
              <a:latin typeface="Calibri" panose="020F0502020204030204" pitchFamily="34" charset="0"/>
              <a:ea typeface="Lakki Reddy"/>
              <a:cs typeface="Calibri" panose="020F0502020204030204" pitchFamily="34" charset="0"/>
              <a:sym typeface="Lakki Reddy"/>
            </a:endParaRPr>
          </a:p>
        </p:txBody>
      </p:sp>
      <p:sp>
        <p:nvSpPr>
          <p:cNvPr id="847" name="Google Shape;847;p46"/>
          <p:cNvSpPr/>
          <p:nvPr/>
        </p:nvSpPr>
        <p:spPr>
          <a:xfrm>
            <a:off x="4802186" y="1034217"/>
            <a:ext cx="473400" cy="47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416830" y="2246936"/>
            <a:ext cx="20613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0" build="p"/>
      <p:bldP spid="84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750" y="1132065"/>
            <a:ext cx="1575524" cy="1409807"/>
          </a:xfrm>
          <a:prstGeom prst="rect">
            <a:avLst/>
          </a:prstGeom>
        </p:spPr>
      </p:pic>
      <p:sp>
        <p:nvSpPr>
          <p:cNvPr id="959" name="Google Shape;959;p52"/>
          <p:cNvSpPr txBox="1">
            <a:spLocks noGrp="1"/>
          </p:cNvSpPr>
          <p:nvPr>
            <p:ph type="title"/>
          </p:nvPr>
        </p:nvSpPr>
        <p:spPr>
          <a:xfrm>
            <a:off x="720000" y="7260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CÔNG THỨC TÍNH CÔNG </a:t>
            </a:r>
            <a:endParaRPr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209" y="3887032"/>
            <a:ext cx="993056" cy="124132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547750" y="645302"/>
            <a:ext cx="19097" cy="3256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47750" y="3902180"/>
            <a:ext cx="15946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142371" y="544311"/>
            <a:ext cx="0" cy="3357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8" name="Rectangle 927"/>
          <p:cNvSpPr/>
          <p:nvPr/>
        </p:nvSpPr>
        <p:spPr>
          <a:xfrm>
            <a:off x="5547750" y="2411203"/>
            <a:ext cx="1575524" cy="162338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9" name="Rectangle 928"/>
          <p:cNvSpPr/>
          <p:nvPr/>
        </p:nvSpPr>
        <p:spPr>
          <a:xfrm>
            <a:off x="5528653" y="993129"/>
            <a:ext cx="1594621" cy="190986"/>
          </a:xfrm>
          <a:prstGeom prst="rect">
            <a:avLst/>
          </a:prstGeom>
          <a:solidFill>
            <a:srgbClr val="212A5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0" name="Picture 9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847" y="2573541"/>
            <a:ext cx="1575524" cy="1409807"/>
          </a:xfrm>
          <a:prstGeom prst="rect">
            <a:avLst/>
          </a:prstGeom>
        </p:spPr>
      </p:pic>
      <p:cxnSp>
        <p:nvCxnSpPr>
          <p:cNvPr id="932" name="Straight Arrow Connector 931"/>
          <p:cNvCxnSpPr>
            <a:stCxn id="930" idx="3"/>
          </p:cNvCxnSpPr>
          <p:nvPr/>
        </p:nvCxnSpPr>
        <p:spPr>
          <a:xfrm flipV="1">
            <a:off x="7142371" y="3270640"/>
            <a:ext cx="315104" cy="7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4" name="TextBox 933"/>
          <p:cNvSpPr txBox="1"/>
          <p:nvPr/>
        </p:nvSpPr>
        <p:spPr>
          <a:xfrm>
            <a:off x="7390635" y="3075979"/>
            <a:ext cx="1753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P= P</a:t>
            </a:r>
            <a:r>
              <a:rPr lang="en-US" sz="2000" baseline="-25000" dirty="0"/>
              <a:t>o </a:t>
            </a:r>
            <a:r>
              <a:rPr lang="en-US" sz="2000" dirty="0"/>
              <a:t>+ mg/s </a:t>
            </a:r>
            <a:endParaRPr lang="en-US" sz="2000" baseline="30000" dirty="0"/>
          </a:p>
        </p:txBody>
      </p:sp>
      <p:sp>
        <p:nvSpPr>
          <p:cNvPr id="936" name="Left Brace 935"/>
          <p:cNvSpPr/>
          <p:nvPr/>
        </p:nvSpPr>
        <p:spPr>
          <a:xfrm>
            <a:off x="5270840" y="2573541"/>
            <a:ext cx="181424" cy="14098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7" name="TextBox 936"/>
          <p:cNvSpPr txBox="1"/>
          <p:nvPr/>
        </p:nvSpPr>
        <p:spPr>
          <a:xfrm>
            <a:off x="4812506" y="3078390"/>
            <a:ext cx="45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7132823" y="3719069"/>
            <a:ext cx="315104" cy="7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8" name="TextBox 937"/>
          <p:cNvSpPr txBox="1"/>
          <p:nvPr/>
        </p:nvSpPr>
        <p:spPr>
          <a:xfrm>
            <a:off x="7390635" y="3486922"/>
            <a:ext cx="128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7142371" y="2496757"/>
            <a:ext cx="315104" cy="7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9" name="Rectangle 938"/>
          <p:cNvSpPr/>
          <p:nvPr/>
        </p:nvSpPr>
        <p:spPr>
          <a:xfrm>
            <a:off x="7457475" y="2296702"/>
            <a:ext cx="496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</a:t>
            </a:r>
          </a:p>
        </p:txBody>
      </p:sp>
      <p:sp>
        <p:nvSpPr>
          <p:cNvPr id="943" name="Right Brace 942"/>
          <p:cNvSpPr/>
          <p:nvPr/>
        </p:nvSpPr>
        <p:spPr>
          <a:xfrm>
            <a:off x="7256953" y="993129"/>
            <a:ext cx="133682" cy="141807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TextBox 943"/>
          <p:cNvSpPr txBox="1"/>
          <p:nvPr/>
        </p:nvSpPr>
        <p:spPr>
          <a:xfrm>
            <a:off x="7486120" y="1470595"/>
            <a:ext cx="54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</a:t>
            </a:r>
          </a:p>
        </p:txBody>
      </p:sp>
      <p:cxnSp>
        <p:nvCxnSpPr>
          <p:cNvPr id="946" name="Straight Arrow Connector 945"/>
          <p:cNvCxnSpPr>
            <a:stCxn id="928" idx="0"/>
          </p:cNvCxnSpPr>
          <p:nvPr/>
        </p:nvCxnSpPr>
        <p:spPr>
          <a:xfrm flipV="1">
            <a:off x="6335512" y="1734871"/>
            <a:ext cx="0" cy="676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7" name="TextBox 946"/>
          <p:cNvSpPr txBox="1"/>
          <p:nvPr/>
        </p:nvSpPr>
        <p:spPr>
          <a:xfrm>
            <a:off x="6266283" y="1720168"/>
            <a:ext cx="582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000" dirty="0"/>
              <a:t>F  </a:t>
            </a:r>
          </a:p>
        </p:txBody>
      </p:sp>
      <p:cxnSp>
        <p:nvCxnSpPr>
          <p:cNvPr id="949" name="Straight Arrow Connector 948"/>
          <p:cNvCxnSpPr>
            <a:stCxn id="947" idx="0"/>
            <a:endCxn id="947" idx="0"/>
          </p:cNvCxnSpPr>
          <p:nvPr/>
        </p:nvCxnSpPr>
        <p:spPr>
          <a:xfrm>
            <a:off x="6557516" y="172016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3" name="Straight Arrow Connector 952"/>
          <p:cNvCxnSpPr/>
          <p:nvPr/>
        </p:nvCxnSpPr>
        <p:spPr>
          <a:xfrm>
            <a:off x="6428610" y="1723123"/>
            <a:ext cx="195746" cy="11748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5213548" y="1720168"/>
            <a:ext cx="353299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5" name="Rectangle 954"/>
          <p:cNvSpPr/>
          <p:nvPr/>
        </p:nvSpPr>
        <p:spPr>
          <a:xfrm>
            <a:off x="4763903" y="1577253"/>
            <a:ext cx="463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956" name="TextBox 955"/>
          <p:cNvSpPr txBox="1"/>
          <p:nvPr/>
        </p:nvSpPr>
        <p:spPr>
          <a:xfrm>
            <a:off x="486979" y="984060"/>
            <a:ext cx="464063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∆U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Q+A = Q-A’ =&gt; Q=</a:t>
            </a:r>
            <a:r>
              <a:rPr lang="en-US" sz="2400" b="1" i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∆U</a:t>
            </a:r>
            <a:r>
              <a:rPr lang="en-US" sz="2400" b="1" dirty="0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A’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6979" y="1723123"/>
            <a:ext cx="427692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A’ = </a:t>
            </a:r>
            <a:r>
              <a:rPr lang="en-US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F.l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P.S.l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P. ( V2 – V1 )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2198111" y="2496757"/>
            <a:ext cx="439236" cy="63025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9064" y="3361359"/>
            <a:ext cx="220573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A’ = P. ∆V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" grpId="0" animBg="1"/>
      <p:bldP spid="40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802" y="42831"/>
            <a:ext cx="6240780" cy="542472"/>
          </a:xfrm>
          <a:ln w="19050">
            <a:solidFill>
              <a:schemeClr val="accent1"/>
            </a:solidFill>
          </a:ln>
        </p:spPr>
        <p:txBody>
          <a:bodyPr/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BIỂU THỊ CÔNG TRÊN HỆ TOẠ ĐỒ P-V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774" y="506416"/>
            <a:ext cx="334880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∆A</a:t>
            </a:r>
            <a:r>
              <a:rPr lang="en-US" sz="2000" b="1" baseline="-25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1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= P’.(V’’ – V’) = P’.∆V</a:t>
            </a:r>
          </a:p>
          <a:p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∆A</a:t>
            </a:r>
            <a:r>
              <a:rPr lang="en-US" sz="2000" b="1" baseline="-25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2 </a:t>
            </a:r>
            <a:r>
              <a:rPr lang="en-US" sz="2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= P’’.(V’’ – V’) = P’’.∆V</a:t>
            </a:r>
          </a:p>
          <a:p>
            <a:endParaRPr lang="en-US" sz="2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6" name="Right Brace 5"/>
          <p:cNvSpPr/>
          <p:nvPr/>
        </p:nvSpPr>
        <p:spPr>
          <a:xfrm>
            <a:off x="3959371" y="585303"/>
            <a:ext cx="211916" cy="5424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MG-848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3250" r="18538" b="681"/>
          <a:stretch/>
        </p:blipFill>
        <p:spPr>
          <a:xfrm>
            <a:off x="1801173" y="1341537"/>
            <a:ext cx="5794039" cy="3569047"/>
          </a:xfrm>
          <a:prstGeom prst="rect">
            <a:avLst/>
          </a:prstGeom>
          <a:ln w="12700">
            <a:solidFill>
              <a:schemeClr val="accent3">
                <a:lumMod val="2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8A8C0-BBEA-4095-804C-023D52A76D7C}"/>
              </a:ext>
            </a:extLst>
          </p:cNvPr>
          <p:cNvSpPr txBox="1"/>
          <p:nvPr/>
        </p:nvSpPr>
        <p:spPr>
          <a:xfrm>
            <a:off x="4258574" y="644845"/>
            <a:ext cx="45948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=&gt; ∆A’ = (∆A1+ ∆A2) : 2 = ∆V.(p’ + p’’)/2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990" y="99060"/>
            <a:ext cx="6298020" cy="572700"/>
          </a:xfrm>
          <a:ln w="9525">
            <a:solidFill>
              <a:schemeClr val="accent1"/>
            </a:solidFill>
          </a:ln>
        </p:spPr>
        <p:txBody>
          <a:bodyPr/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QUÁ TRÌNH ĐẲNG TÍCH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518" y="2301031"/>
            <a:ext cx="411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∆V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 =&gt; A=0 =&gt; Q = 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∆U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84C6D-AA12-406F-AD5A-BF8549498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7" t="5225" r="33833" b="18319"/>
          <a:stretch/>
        </p:blipFill>
        <p:spPr>
          <a:xfrm>
            <a:off x="182880" y="1097042"/>
            <a:ext cx="5090160" cy="378041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75163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8085" y="176794"/>
            <a:ext cx="5269320" cy="5727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QUÁ TRÌNH ĐẲNG ÁP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6055" y="1706183"/>
            <a:ext cx="3781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∆V ≠ 0 =&gt; A 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Q= ∆U – A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A= A’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7226494" y="1765909"/>
            <a:ext cx="143229" cy="11874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01116" y="2105655"/>
            <a:ext cx="184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Q= ∆U + A’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4B7749-0B1B-4763-99F3-A750E1948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0" t="2697" r="37583" b="17417"/>
          <a:stretch/>
        </p:blipFill>
        <p:spPr>
          <a:xfrm>
            <a:off x="199845" y="922020"/>
            <a:ext cx="4623616" cy="404468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42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6905" y="139657"/>
            <a:ext cx="5071200" cy="5727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QUÁ TRÌNH ĐẲNG NHIỆT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3431" y="2169266"/>
            <a:ext cx="2068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∆U =0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 = = ∆U – A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7414945" y="2209936"/>
            <a:ext cx="133681" cy="87276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8510" y="2384709"/>
            <a:ext cx="193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Q= -A = A’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8D8978-7E6B-429F-892E-1B99FAEB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4" t="5331" r="34614" b="18077"/>
          <a:stretch/>
        </p:blipFill>
        <p:spPr>
          <a:xfrm>
            <a:off x="262500" y="883920"/>
            <a:ext cx="5071200" cy="4119923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217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6"/>
          <p:cNvGrpSpPr/>
          <p:nvPr/>
        </p:nvGrpSpPr>
        <p:grpSpPr>
          <a:xfrm>
            <a:off x="402155" y="962552"/>
            <a:ext cx="3209945" cy="4539757"/>
            <a:chOff x="402155" y="962552"/>
            <a:chExt cx="3209945" cy="4539757"/>
          </a:xfrm>
        </p:grpSpPr>
        <p:sp>
          <p:nvSpPr>
            <p:cNvPr id="284" name="Google Shape;284;p36"/>
            <p:cNvSpPr/>
            <p:nvPr/>
          </p:nvSpPr>
          <p:spPr>
            <a:xfrm flipH="1">
              <a:off x="402155" y="962552"/>
              <a:ext cx="3209945" cy="3543586"/>
            </a:xfrm>
            <a:custGeom>
              <a:avLst/>
              <a:gdLst/>
              <a:ahLst/>
              <a:cxnLst/>
              <a:rect l="l" t="t" r="r" b="b"/>
              <a:pathLst>
                <a:path w="27083" h="29898" extrusionOk="0">
                  <a:moveTo>
                    <a:pt x="14403" y="1"/>
                  </a:moveTo>
                  <a:cubicBezTo>
                    <a:pt x="12391" y="1"/>
                    <a:pt x="10425" y="544"/>
                    <a:pt x="8504" y="1122"/>
                  </a:cubicBezTo>
                  <a:cubicBezTo>
                    <a:pt x="6046" y="1871"/>
                    <a:pt x="2962" y="4648"/>
                    <a:pt x="2827" y="7413"/>
                  </a:cubicBezTo>
                  <a:cubicBezTo>
                    <a:pt x="2729" y="9465"/>
                    <a:pt x="4215" y="11369"/>
                    <a:pt x="4006" y="13409"/>
                  </a:cubicBezTo>
                  <a:cubicBezTo>
                    <a:pt x="3810" y="15424"/>
                    <a:pt x="2090" y="16899"/>
                    <a:pt x="1070" y="18644"/>
                  </a:cubicBezTo>
                  <a:cubicBezTo>
                    <a:pt x="382" y="19836"/>
                    <a:pt x="1" y="21224"/>
                    <a:pt x="161" y="22588"/>
                  </a:cubicBezTo>
                  <a:cubicBezTo>
                    <a:pt x="320" y="23940"/>
                    <a:pt x="1045" y="25254"/>
                    <a:pt x="2200" y="25992"/>
                  </a:cubicBezTo>
                  <a:cubicBezTo>
                    <a:pt x="3183" y="26606"/>
                    <a:pt x="4400" y="26803"/>
                    <a:pt x="5321" y="27503"/>
                  </a:cubicBezTo>
                  <a:cubicBezTo>
                    <a:pt x="6132" y="28117"/>
                    <a:pt x="6661" y="29063"/>
                    <a:pt x="7570" y="29543"/>
                  </a:cubicBezTo>
                  <a:cubicBezTo>
                    <a:pt x="7944" y="29739"/>
                    <a:pt x="8355" y="29838"/>
                    <a:pt x="8766" y="29838"/>
                  </a:cubicBezTo>
                  <a:cubicBezTo>
                    <a:pt x="9151" y="29838"/>
                    <a:pt x="9536" y="29752"/>
                    <a:pt x="9892" y="29579"/>
                  </a:cubicBezTo>
                  <a:lnTo>
                    <a:pt x="23482" y="29887"/>
                  </a:lnTo>
                  <a:cubicBezTo>
                    <a:pt x="23569" y="29894"/>
                    <a:pt x="23656" y="29898"/>
                    <a:pt x="23743" y="29898"/>
                  </a:cubicBezTo>
                  <a:cubicBezTo>
                    <a:pt x="24659" y="29898"/>
                    <a:pt x="25541" y="29489"/>
                    <a:pt x="26136" y="28793"/>
                  </a:cubicBezTo>
                  <a:cubicBezTo>
                    <a:pt x="26910" y="27872"/>
                    <a:pt x="27082" y="26532"/>
                    <a:pt x="26812" y="25353"/>
                  </a:cubicBezTo>
                  <a:cubicBezTo>
                    <a:pt x="26542" y="24185"/>
                    <a:pt x="25890" y="23129"/>
                    <a:pt x="25165" y="22158"/>
                  </a:cubicBezTo>
                  <a:cubicBezTo>
                    <a:pt x="24391" y="21150"/>
                    <a:pt x="23531" y="20216"/>
                    <a:pt x="22585" y="19369"/>
                  </a:cubicBezTo>
                  <a:cubicBezTo>
                    <a:pt x="22032" y="18853"/>
                    <a:pt x="21405" y="18349"/>
                    <a:pt x="21135" y="17636"/>
                  </a:cubicBezTo>
                  <a:cubicBezTo>
                    <a:pt x="20988" y="17218"/>
                    <a:pt x="20914" y="16788"/>
                    <a:pt x="20926" y="16346"/>
                  </a:cubicBezTo>
                  <a:cubicBezTo>
                    <a:pt x="20865" y="13950"/>
                    <a:pt x="21528" y="11603"/>
                    <a:pt x="21786" y="9219"/>
                  </a:cubicBezTo>
                  <a:cubicBezTo>
                    <a:pt x="22032" y="6835"/>
                    <a:pt x="21811" y="4230"/>
                    <a:pt x="20263" y="2387"/>
                  </a:cubicBezTo>
                  <a:cubicBezTo>
                    <a:pt x="18923" y="790"/>
                    <a:pt x="16749" y="53"/>
                    <a:pt x="14660" y="4"/>
                  </a:cubicBezTo>
                  <a:cubicBezTo>
                    <a:pt x="14574" y="2"/>
                    <a:pt x="14488" y="1"/>
                    <a:pt x="14403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 flipH="1">
              <a:off x="962892" y="1097904"/>
              <a:ext cx="1985133" cy="2094767"/>
            </a:xfrm>
            <a:custGeom>
              <a:avLst/>
              <a:gdLst/>
              <a:ahLst/>
              <a:cxnLst/>
              <a:rect l="l" t="t" r="r" b="b"/>
              <a:pathLst>
                <a:path w="16749" h="17674" extrusionOk="0">
                  <a:moveTo>
                    <a:pt x="8315" y="1"/>
                  </a:moveTo>
                  <a:cubicBezTo>
                    <a:pt x="6960" y="1"/>
                    <a:pt x="5562" y="496"/>
                    <a:pt x="4523" y="1245"/>
                  </a:cubicBezTo>
                  <a:cubicBezTo>
                    <a:pt x="3380" y="2056"/>
                    <a:pt x="2520" y="3199"/>
                    <a:pt x="1844" y="4416"/>
                  </a:cubicBezTo>
                  <a:cubicBezTo>
                    <a:pt x="578" y="6750"/>
                    <a:pt x="1" y="9490"/>
                    <a:pt x="443" y="12095"/>
                  </a:cubicBezTo>
                  <a:cubicBezTo>
                    <a:pt x="578" y="13029"/>
                    <a:pt x="886" y="13926"/>
                    <a:pt x="1352" y="14749"/>
                  </a:cubicBezTo>
                  <a:cubicBezTo>
                    <a:pt x="2433" y="16579"/>
                    <a:pt x="4400" y="17673"/>
                    <a:pt x="6481" y="17673"/>
                  </a:cubicBezTo>
                  <a:cubicBezTo>
                    <a:pt x="6789" y="17673"/>
                    <a:pt x="7100" y="17649"/>
                    <a:pt x="7410" y="17600"/>
                  </a:cubicBezTo>
                  <a:cubicBezTo>
                    <a:pt x="9831" y="17219"/>
                    <a:pt x="11760" y="15388"/>
                    <a:pt x="12288" y="13004"/>
                  </a:cubicBezTo>
                  <a:lnTo>
                    <a:pt x="12259" y="12950"/>
                  </a:lnTo>
                  <a:lnTo>
                    <a:pt x="12259" y="12950"/>
                  </a:lnTo>
                  <a:cubicBezTo>
                    <a:pt x="12409" y="13155"/>
                    <a:pt x="12724" y="13203"/>
                    <a:pt x="13001" y="13213"/>
                  </a:cubicBezTo>
                  <a:cubicBezTo>
                    <a:pt x="13204" y="13223"/>
                    <a:pt x="13413" y="13230"/>
                    <a:pt x="13623" y="13230"/>
                  </a:cubicBezTo>
                  <a:cubicBezTo>
                    <a:pt x="14504" y="13230"/>
                    <a:pt x="15404" y="13104"/>
                    <a:pt x="15999" y="12488"/>
                  </a:cubicBezTo>
                  <a:cubicBezTo>
                    <a:pt x="16749" y="11727"/>
                    <a:pt x="16724" y="10498"/>
                    <a:pt x="15925" y="9785"/>
                  </a:cubicBezTo>
                  <a:cubicBezTo>
                    <a:pt x="15567" y="9460"/>
                    <a:pt x="15122" y="9303"/>
                    <a:pt x="14681" y="9303"/>
                  </a:cubicBezTo>
                  <a:cubicBezTo>
                    <a:pt x="14138" y="9303"/>
                    <a:pt x="13600" y="9540"/>
                    <a:pt x="13234" y="9994"/>
                  </a:cubicBezTo>
                  <a:cubicBezTo>
                    <a:pt x="13431" y="8225"/>
                    <a:pt x="13615" y="6431"/>
                    <a:pt x="13271" y="4686"/>
                  </a:cubicBezTo>
                  <a:cubicBezTo>
                    <a:pt x="12927" y="2941"/>
                    <a:pt x="11944" y="1221"/>
                    <a:pt x="10359" y="447"/>
                  </a:cubicBezTo>
                  <a:cubicBezTo>
                    <a:pt x="9728" y="138"/>
                    <a:pt x="9028" y="1"/>
                    <a:pt x="831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 flipH="1">
              <a:off x="2441107" y="2044657"/>
              <a:ext cx="334233" cy="325226"/>
            </a:xfrm>
            <a:custGeom>
              <a:avLst/>
              <a:gdLst/>
              <a:ahLst/>
              <a:cxnLst/>
              <a:rect l="l" t="t" r="r" b="b"/>
              <a:pathLst>
                <a:path w="2820" h="2744" extrusionOk="0">
                  <a:moveTo>
                    <a:pt x="1425" y="1"/>
                  </a:moveTo>
                  <a:cubicBezTo>
                    <a:pt x="1361" y="1"/>
                    <a:pt x="1297" y="9"/>
                    <a:pt x="1235" y="28"/>
                  </a:cubicBezTo>
                  <a:cubicBezTo>
                    <a:pt x="1050" y="89"/>
                    <a:pt x="903" y="200"/>
                    <a:pt x="780" y="347"/>
                  </a:cubicBezTo>
                  <a:cubicBezTo>
                    <a:pt x="350" y="802"/>
                    <a:pt x="92" y="1367"/>
                    <a:pt x="6" y="1994"/>
                  </a:cubicBezTo>
                  <a:cubicBezTo>
                    <a:pt x="0" y="2041"/>
                    <a:pt x="34" y="2063"/>
                    <a:pt x="73" y="2063"/>
                  </a:cubicBezTo>
                  <a:cubicBezTo>
                    <a:pt x="114" y="2063"/>
                    <a:pt x="159" y="2038"/>
                    <a:pt x="166" y="1994"/>
                  </a:cubicBezTo>
                  <a:cubicBezTo>
                    <a:pt x="203" y="1650"/>
                    <a:pt x="313" y="1318"/>
                    <a:pt x="473" y="1023"/>
                  </a:cubicBezTo>
                  <a:cubicBezTo>
                    <a:pt x="559" y="876"/>
                    <a:pt x="657" y="728"/>
                    <a:pt x="756" y="593"/>
                  </a:cubicBezTo>
                  <a:cubicBezTo>
                    <a:pt x="866" y="458"/>
                    <a:pt x="1001" y="323"/>
                    <a:pt x="1149" y="224"/>
                  </a:cubicBezTo>
                  <a:cubicBezTo>
                    <a:pt x="1236" y="175"/>
                    <a:pt x="1329" y="154"/>
                    <a:pt x="1422" y="154"/>
                  </a:cubicBezTo>
                  <a:cubicBezTo>
                    <a:pt x="1656" y="154"/>
                    <a:pt x="1895" y="287"/>
                    <a:pt x="2070" y="446"/>
                  </a:cubicBezTo>
                  <a:cubicBezTo>
                    <a:pt x="2316" y="679"/>
                    <a:pt x="2488" y="974"/>
                    <a:pt x="2574" y="1306"/>
                  </a:cubicBezTo>
                  <a:cubicBezTo>
                    <a:pt x="2611" y="1527"/>
                    <a:pt x="2636" y="1748"/>
                    <a:pt x="2623" y="1969"/>
                  </a:cubicBezTo>
                  <a:cubicBezTo>
                    <a:pt x="2623" y="2203"/>
                    <a:pt x="2611" y="2424"/>
                    <a:pt x="2611" y="2670"/>
                  </a:cubicBezTo>
                  <a:cubicBezTo>
                    <a:pt x="2611" y="2719"/>
                    <a:pt x="2648" y="2743"/>
                    <a:pt x="2685" y="2743"/>
                  </a:cubicBezTo>
                  <a:cubicBezTo>
                    <a:pt x="2722" y="2743"/>
                    <a:pt x="2758" y="2719"/>
                    <a:pt x="2758" y="2670"/>
                  </a:cubicBezTo>
                  <a:cubicBezTo>
                    <a:pt x="2771" y="2227"/>
                    <a:pt x="2820" y="1748"/>
                    <a:pt x="2722" y="1318"/>
                  </a:cubicBezTo>
                  <a:cubicBezTo>
                    <a:pt x="2648" y="949"/>
                    <a:pt x="2464" y="605"/>
                    <a:pt x="2181" y="347"/>
                  </a:cubicBezTo>
                  <a:cubicBezTo>
                    <a:pt x="1982" y="158"/>
                    <a:pt x="1701" y="1"/>
                    <a:pt x="142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 flipH="1">
              <a:off x="2315833" y="1777034"/>
              <a:ext cx="48950" cy="661237"/>
            </a:xfrm>
            <a:custGeom>
              <a:avLst/>
              <a:gdLst/>
              <a:ahLst/>
              <a:cxnLst/>
              <a:rect l="l" t="t" r="r" b="b"/>
              <a:pathLst>
                <a:path w="413" h="5579" extrusionOk="0">
                  <a:moveTo>
                    <a:pt x="308" y="0"/>
                  </a:moveTo>
                  <a:cubicBezTo>
                    <a:pt x="268" y="0"/>
                    <a:pt x="228" y="25"/>
                    <a:pt x="228" y="74"/>
                  </a:cubicBezTo>
                  <a:cubicBezTo>
                    <a:pt x="290" y="1487"/>
                    <a:pt x="253" y="2900"/>
                    <a:pt x="130" y="4313"/>
                  </a:cubicBezTo>
                  <a:cubicBezTo>
                    <a:pt x="93" y="4706"/>
                    <a:pt x="56" y="5112"/>
                    <a:pt x="7" y="5505"/>
                  </a:cubicBezTo>
                  <a:cubicBezTo>
                    <a:pt x="1" y="5554"/>
                    <a:pt x="38" y="5579"/>
                    <a:pt x="78" y="5579"/>
                  </a:cubicBezTo>
                  <a:cubicBezTo>
                    <a:pt x="118" y="5579"/>
                    <a:pt x="161" y="5554"/>
                    <a:pt x="167" y="5505"/>
                  </a:cubicBezTo>
                  <a:cubicBezTo>
                    <a:pt x="339" y="4104"/>
                    <a:pt x="413" y="2691"/>
                    <a:pt x="413" y="1278"/>
                  </a:cubicBezTo>
                  <a:cubicBezTo>
                    <a:pt x="413" y="873"/>
                    <a:pt x="400" y="479"/>
                    <a:pt x="388" y="74"/>
                  </a:cubicBezTo>
                  <a:cubicBezTo>
                    <a:pt x="388" y="25"/>
                    <a:pt x="348" y="0"/>
                    <a:pt x="30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 flipH="1">
              <a:off x="1813418" y="2064213"/>
              <a:ext cx="343834" cy="337671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18" y="1"/>
                  </a:moveTo>
                  <a:cubicBezTo>
                    <a:pt x="1274" y="1"/>
                    <a:pt x="1130" y="29"/>
                    <a:pt x="996" y="84"/>
                  </a:cubicBezTo>
                  <a:cubicBezTo>
                    <a:pt x="615" y="268"/>
                    <a:pt x="406" y="686"/>
                    <a:pt x="271" y="1067"/>
                  </a:cubicBezTo>
                  <a:cubicBezTo>
                    <a:pt x="75" y="1583"/>
                    <a:pt x="1" y="2136"/>
                    <a:pt x="38" y="2689"/>
                  </a:cubicBezTo>
                  <a:cubicBezTo>
                    <a:pt x="38" y="2738"/>
                    <a:pt x="75" y="2763"/>
                    <a:pt x="112" y="2763"/>
                  </a:cubicBezTo>
                  <a:cubicBezTo>
                    <a:pt x="148" y="2763"/>
                    <a:pt x="185" y="2738"/>
                    <a:pt x="185" y="2689"/>
                  </a:cubicBezTo>
                  <a:lnTo>
                    <a:pt x="198" y="2677"/>
                  </a:lnTo>
                  <a:cubicBezTo>
                    <a:pt x="161" y="2234"/>
                    <a:pt x="210" y="1792"/>
                    <a:pt x="333" y="1362"/>
                  </a:cubicBezTo>
                  <a:cubicBezTo>
                    <a:pt x="443" y="993"/>
                    <a:pt x="603" y="575"/>
                    <a:pt x="910" y="330"/>
                  </a:cubicBezTo>
                  <a:cubicBezTo>
                    <a:pt x="1064" y="208"/>
                    <a:pt x="1250" y="147"/>
                    <a:pt x="1437" y="147"/>
                  </a:cubicBezTo>
                  <a:cubicBezTo>
                    <a:pt x="1610" y="147"/>
                    <a:pt x="1783" y="199"/>
                    <a:pt x="1930" y="305"/>
                  </a:cubicBezTo>
                  <a:cubicBezTo>
                    <a:pt x="2262" y="539"/>
                    <a:pt x="2483" y="883"/>
                    <a:pt x="2569" y="1276"/>
                  </a:cubicBezTo>
                  <a:cubicBezTo>
                    <a:pt x="2680" y="1767"/>
                    <a:pt x="2741" y="2271"/>
                    <a:pt x="2753" y="2775"/>
                  </a:cubicBezTo>
                  <a:cubicBezTo>
                    <a:pt x="2753" y="2824"/>
                    <a:pt x="2790" y="2849"/>
                    <a:pt x="2827" y="2849"/>
                  </a:cubicBezTo>
                  <a:cubicBezTo>
                    <a:pt x="2864" y="2849"/>
                    <a:pt x="2901" y="2824"/>
                    <a:pt x="2901" y="2775"/>
                  </a:cubicBezTo>
                  <a:cubicBezTo>
                    <a:pt x="2901" y="2271"/>
                    <a:pt x="2839" y="1780"/>
                    <a:pt x="2729" y="1300"/>
                  </a:cubicBezTo>
                  <a:cubicBezTo>
                    <a:pt x="2643" y="883"/>
                    <a:pt x="2422" y="502"/>
                    <a:pt x="2090" y="231"/>
                  </a:cubicBezTo>
                  <a:cubicBezTo>
                    <a:pt x="1898" y="78"/>
                    <a:pt x="1658" y="1"/>
                    <a:pt x="141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 flipH="1">
              <a:off x="2320216" y="2441942"/>
              <a:ext cx="178613" cy="142227"/>
            </a:xfrm>
            <a:custGeom>
              <a:avLst/>
              <a:gdLst/>
              <a:ahLst/>
              <a:cxnLst/>
              <a:rect l="l" t="t" r="r" b="b"/>
              <a:pathLst>
                <a:path w="1507" h="1200" extrusionOk="0">
                  <a:moveTo>
                    <a:pt x="105" y="0"/>
                  </a:moveTo>
                  <a:cubicBezTo>
                    <a:pt x="57" y="0"/>
                    <a:pt x="0" y="39"/>
                    <a:pt x="8" y="92"/>
                  </a:cubicBezTo>
                  <a:lnTo>
                    <a:pt x="20" y="92"/>
                  </a:lnTo>
                  <a:cubicBezTo>
                    <a:pt x="138" y="731"/>
                    <a:pt x="691" y="1200"/>
                    <a:pt x="1336" y="1200"/>
                  </a:cubicBezTo>
                  <a:cubicBezTo>
                    <a:pt x="1360" y="1200"/>
                    <a:pt x="1384" y="1199"/>
                    <a:pt x="1408" y="1198"/>
                  </a:cubicBezTo>
                  <a:cubicBezTo>
                    <a:pt x="1507" y="1198"/>
                    <a:pt x="1507" y="1050"/>
                    <a:pt x="1408" y="1050"/>
                  </a:cubicBezTo>
                  <a:cubicBezTo>
                    <a:pt x="1392" y="1051"/>
                    <a:pt x="1375" y="1051"/>
                    <a:pt x="1358" y="1051"/>
                  </a:cubicBezTo>
                  <a:cubicBezTo>
                    <a:pt x="776" y="1051"/>
                    <a:pt x="263" y="640"/>
                    <a:pt x="167" y="55"/>
                  </a:cubicBezTo>
                  <a:cubicBezTo>
                    <a:pt x="163" y="16"/>
                    <a:pt x="135" y="0"/>
                    <a:pt x="10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 flipH="1">
              <a:off x="643948" y="2974106"/>
              <a:ext cx="2279306" cy="2528203"/>
            </a:xfrm>
            <a:custGeom>
              <a:avLst/>
              <a:gdLst/>
              <a:ahLst/>
              <a:cxnLst/>
              <a:rect l="l" t="t" r="r" b="b"/>
              <a:pathLst>
                <a:path w="19231" h="21331" extrusionOk="0">
                  <a:moveTo>
                    <a:pt x="10126" y="1"/>
                  </a:moveTo>
                  <a:lnTo>
                    <a:pt x="7275" y="959"/>
                  </a:lnTo>
                  <a:cubicBezTo>
                    <a:pt x="7471" y="2249"/>
                    <a:pt x="6833" y="3552"/>
                    <a:pt x="5997" y="4559"/>
                  </a:cubicBezTo>
                  <a:cubicBezTo>
                    <a:pt x="5161" y="5567"/>
                    <a:pt x="4117" y="6390"/>
                    <a:pt x="3269" y="7385"/>
                  </a:cubicBezTo>
                  <a:cubicBezTo>
                    <a:pt x="1881" y="9032"/>
                    <a:pt x="1070" y="11096"/>
                    <a:pt x="627" y="13210"/>
                  </a:cubicBezTo>
                  <a:cubicBezTo>
                    <a:pt x="185" y="15311"/>
                    <a:pt x="99" y="17473"/>
                    <a:pt x="13" y="19624"/>
                  </a:cubicBezTo>
                  <a:cubicBezTo>
                    <a:pt x="1" y="19882"/>
                    <a:pt x="1" y="20189"/>
                    <a:pt x="185" y="20385"/>
                  </a:cubicBezTo>
                  <a:cubicBezTo>
                    <a:pt x="332" y="20521"/>
                    <a:pt x="517" y="20594"/>
                    <a:pt x="701" y="20631"/>
                  </a:cubicBezTo>
                  <a:cubicBezTo>
                    <a:pt x="2726" y="21099"/>
                    <a:pt x="4786" y="21331"/>
                    <a:pt x="6839" y="21331"/>
                  </a:cubicBezTo>
                  <a:cubicBezTo>
                    <a:pt x="10939" y="21331"/>
                    <a:pt x="15014" y="20405"/>
                    <a:pt x="18739" y="18579"/>
                  </a:cubicBezTo>
                  <a:cubicBezTo>
                    <a:pt x="18862" y="18530"/>
                    <a:pt x="18960" y="18469"/>
                    <a:pt x="19046" y="18383"/>
                  </a:cubicBezTo>
                  <a:cubicBezTo>
                    <a:pt x="19169" y="18198"/>
                    <a:pt x="19218" y="17989"/>
                    <a:pt x="19206" y="17780"/>
                  </a:cubicBezTo>
                  <a:cubicBezTo>
                    <a:pt x="19231" y="16220"/>
                    <a:pt x="19194" y="14659"/>
                    <a:pt x="19083" y="13111"/>
                  </a:cubicBezTo>
                  <a:cubicBezTo>
                    <a:pt x="19059" y="12362"/>
                    <a:pt x="18936" y="11624"/>
                    <a:pt x="18727" y="10912"/>
                  </a:cubicBezTo>
                  <a:cubicBezTo>
                    <a:pt x="18395" y="9941"/>
                    <a:pt x="17768" y="9106"/>
                    <a:pt x="17080" y="8356"/>
                  </a:cubicBezTo>
                  <a:cubicBezTo>
                    <a:pt x="16171" y="7348"/>
                    <a:pt x="15139" y="6464"/>
                    <a:pt x="14021" y="5714"/>
                  </a:cubicBezTo>
                  <a:cubicBezTo>
                    <a:pt x="12964" y="5014"/>
                    <a:pt x="11821" y="4412"/>
                    <a:pt x="10961" y="3478"/>
                  </a:cubicBezTo>
                  <a:cubicBezTo>
                    <a:pt x="10113" y="2544"/>
                    <a:pt x="9597" y="1143"/>
                    <a:pt x="101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 flipH="1">
              <a:off x="1201721" y="1023472"/>
              <a:ext cx="1188544" cy="1300666"/>
            </a:xfrm>
            <a:custGeom>
              <a:avLst/>
              <a:gdLst/>
              <a:ahLst/>
              <a:cxnLst/>
              <a:rect l="l" t="t" r="r" b="b"/>
              <a:pathLst>
                <a:path w="10028" h="10974" extrusionOk="0">
                  <a:moveTo>
                    <a:pt x="3686" y="1"/>
                  </a:moveTo>
                  <a:cubicBezTo>
                    <a:pt x="3062" y="1"/>
                    <a:pt x="2468" y="60"/>
                    <a:pt x="1955" y="165"/>
                  </a:cubicBezTo>
                  <a:cubicBezTo>
                    <a:pt x="849" y="387"/>
                    <a:pt x="1" y="854"/>
                    <a:pt x="247" y="2070"/>
                  </a:cubicBezTo>
                  <a:cubicBezTo>
                    <a:pt x="468" y="3127"/>
                    <a:pt x="1009" y="4097"/>
                    <a:pt x="1783" y="4859"/>
                  </a:cubicBezTo>
                  <a:cubicBezTo>
                    <a:pt x="2790" y="5854"/>
                    <a:pt x="4080" y="6506"/>
                    <a:pt x="5407" y="6960"/>
                  </a:cubicBezTo>
                  <a:cubicBezTo>
                    <a:pt x="5555" y="6997"/>
                    <a:pt x="5690" y="7071"/>
                    <a:pt x="5788" y="7169"/>
                  </a:cubicBezTo>
                  <a:cubicBezTo>
                    <a:pt x="5923" y="7317"/>
                    <a:pt x="5923" y="7526"/>
                    <a:pt x="5936" y="7722"/>
                  </a:cubicBezTo>
                  <a:cubicBezTo>
                    <a:pt x="5985" y="8668"/>
                    <a:pt x="6329" y="9565"/>
                    <a:pt x="6906" y="10315"/>
                  </a:cubicBezTo>
                  <a:cubicBezTo>
                    <a:pt x="7140" y="10622"/>
                    <a:pt x="7447" y="10929"/>
                    <a:pt x="7828" y="10966"/>
                  </a:cubicBezTo>
                  <a:cubicBezTo>
                    <a:pt x="7868" y="10971"/>
                    <a:pt x="7907" y="10974"/>
                    <a:pt x="7946" y="10974"/>
                  </a:cubicBezTo>
                  <a:cubicBezTo>
                    <a:pt x="8551" y="10974"/>
                    <a:pt x="9012" y="10365"/>
                    <a:pt x="9266" y="9799"/>
                  </a:cubicBezTo>
                  <a:cubicBezTo>
                    <a:pt x="9855" y="8447"/>
                    <a:pt x="10027" y="6948"/>
                    <a:pt x="9757" y="5498"/>
                  </a:cubicBezTo>
                  <a:cubicBezTo>
                    <a:pt x="9610" y="4601"/>
                    <a:pt x="9536" y="3422"/>
                    <a:pt x="9155" y="2586"/>
                  </a:cubicBezTo>
                  <a:cubicBezTo>
                    <a:pt x="8309" y="694"/>
                    <a:pt x="5821" y="1"/>
                    <a:pt x="3686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 flipH="1">
              <a:off x="2294024" y="3606183"/>
              <a:ext cx="105604" cy="849095"/>
            </a:xfrm>
            <a:custGeom>
              <a:avLst/>
              <a:gdLst/>
              <a:ahLst/>
              <a:cxnLst/>
              <a:rect l="l" t="t" r="r" b="b"/>
              <a:pathLst>
                <a:path w="891" h="7164" extrusionOk="0">
                  <a:moveTo>
                    <a:pt x="670" y="0"/>
                  </a:moveTo>
                  <a:cubicBezTo>
                    <a:pt x="556" y="0"/>
                    <a:pt x="436" y="74"/>
                    <a:pt x="424" y="221"/>
                  </a:cubicBezTo>
                  <a:cubicBezTo>
                    <a:pt x="215" y="2458"/>
                    <a:pt x="92" y="4694"/>
                    <a:pt x="6" y="6943"/>
                  </a:cubicBezTo>
                  <a:cubicBezTo>
                    <a:pt x="0" y="7090"/>
                    <a:pt x="111" y="7164"/>
                    <a:pt x="224" y="7164"/>
                  </a:cubicBezTo>
                  <a:cubicBezTo>
                    <a:pt x="338" y="7164"/>
                    <a:pt x="455" y="7090"/>
                    <a:pt x="461" y="6943"/>
                  </a:cubicBezTo>
                  <a:cubicBezTo>
                    <a:pt x="547" y="4694"/>
                    <a:pt x="682" y="2458"/>
                    <a:pt x="879" y="221"/>
                  </a:cubicBezTo>
                  <a:cubicBezTo>
                    <a:pt x="891" y="74"/>
                    <a:pt x="783" y="0"/>
                    <a:pt x="67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 flipH="1">
              <a:off x="1369203" y="3539218"/>
              <a:ext cx="96240" cy="916060"/>
            </a:xfrm>
            <a:custGeom>
              <a:avLst/>
              <a:gdLst/>
              <a:ahLst/>
              <a:cxnLst/>
              <a:rect l="l" t="t" r="r" b="b"/>
              <a:pathLst>
                <a:path w="812" h="7729" extrusionOk="0">
                  <a:moveTo>
                    <a:pt x="586" y="0"/>
                  </a:moveTo>
                  <a:cubicBezTo>
                    <a:pt x="470" y="0"/>
                    <a:pt x="351" y="74"/>
                    <a:pt x="344" y="221"/>
                  </a:cubicBezTo>
                  <a:cubicBezTo>
                    <a:pt x="172" y="2642"/>
                    <a:pt x="50" y="5075"/>
                    <a:pt x="0" y="7508"/>
                  </a:cubicBezTo>
                  <a:cubicBezTo>
                    <a:pt x="0" y="7655"/>
                    <a:pt x="114" y="7729"/>
                    <a:pt x="228" y="7729"/>
                  </a:cubicBezTo>
                  <a:cubicBezTo>
                    <a:pt x="341" y="7729"/>
                    <a:pt x="455" y="7655"/>
                    <a:pt x="455" y="7508"/>
                  </a:cubicBezTo>
                  <a:cubicBezTo>
                    <a:pt x="517" y="5075"/>
                    <a:pt x="627" y="2642"/>
                    <a:pt x="799" y="221"/>
                  </a:cubicBezTo>
                  <a:cubicBezTo>
                    <a:pt x="811" y="74"/>
                    <a:pt x="701" y="0"/>
                    <a:pt x="586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 flipH="1">
              <a:off x="933738" y="4409999"/>
              <a:ext cx="1813276" cy="1092185"/>
            </a:xfrm>
            <a:custGeom>
              <a:avLst/>
              <a:gdLst/>
              <a:ahLst/>
              <a:cxnLst/>
              <a:rect l="l" t="t" r="r" b="b"/>
              <a:pathLst>
                <a:path w="15299" h="9215" extrusionOk="0">
                  <a:moveTo>
                    <a:pt x="10998" y="1"/>
                  </a:moveTo>
                  <a:cubicBezTo>
                    <a:pt x="10703" y="50"/>
                    <a:pt x="10420" y="136"/>
                    <a:pt x="10162" y="271"/>
                  </a:cubicBezTo>
                  <a:cubicBezTo>
                    <a:pt x="9044" y="775"/>
                    <a:pt x="7963" y="1389"/>
                    <a:pt x="6955" y="2090"/>
                  </a:cubicBezTo>
                  <a:cubicBezTo>
                    <a:pt x="6181" y="1439"/>
                    <a:pt x="5407" y="763"/>
                    <a:pt x="4473" y="394"/>
                  </a:cubicBezTo>
                  <a:cubicBezTo>
                    <a:pt x="4011" y="213"/>
                    <a:pt x="3224" y="73"/>
                    <a:pt x="2454" y="73"/>
                  </a:cubicBezTo>
                  <a:cubicBezTo>
                    <a:pt x="1711" y="73"/>
                    <a:pt x="983" y="204"/>
                    <a:pt x="578" y="554"/>
                  </a:cubicBezTo>
                  <a:cubicBezTo>
                    <a:pt x="480" y="640"/>
                    <a:pt x="394" y="751"/>
                    <a:pt x="345" y="873"/>
                  </a:cubicBezTo>
                  <a:cubicBezTo>
                    <a:pt x="246" y="2864"/>
                    <a:pt x="62" y="4879"/>
                    <a:pt x="1" y="6882"/>
                  </a:cubicBezTo>
                  <a:cubicBezTo>
                    <a:pt x="87" y="7509"/>
                    <a:pt x="197" y="8135"/>
                    <a:pt x="345" y="8750"/>
                  </a:cubicBezTo>
                  <a:cubicBezTo>
                    <a:pt x="2003" y="9061"/>
                    <a:pt x="3680" y="9215"/>
                    <a:pt x="5355" y="9215"/>
                  </a:cubicBezTo>
                  <a:cubicBezTo>
                    <a:pt x="8644" y="9215"/>
                    <a:pt x="11922" y="8620"/>
                    <a:pt x="15016" y="7447"/>
                  </a:cubicBezTo>
                  <a:cubicBezTo>
                    <a:pt x="15089" y="7042"/>
                    <a:pt x="15139" y="6648"/>
                    <a:pt x="15175" y="6243"/>
                  </a:cubicBezTo>
                  <a:cubicBezTo>
                    <a:pt x="15298" y="4707"/>
                    <a:pt x="15225" y="3183"/>
                    <a:pt x="15175" y="1660"/>
                  </a:cubicBezTo>
                  <a:cubicBezTo>
                    <a:pt x="15028" y="1328"/>
                    <a:pt x="14758" y="1070"/>
                    <a:pt x="14401" y="959"/>
                  </a:cubicBezTo>
                  <a:lnTo>
                    <a:pt x="12030" y="198"/>
                  </a:lnTo>
                  <a:cubicBezTo>
                    <a:pt x="11698" y="62"/>
                    <a:pt x="11354" y="1"/>
                    <a:pt x="10998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 flipH="1">
              <a:off x="1698333" y="3044034"/>
              <a:ext cx="431185" cy="349641"/>
            </a:xfrm>
            <a:custGeom>
              <a:avLst/>
              <a:gdLst/>
              <a:ahLst/>
              <a:cxnLst/>
              <a:rect l="l" t="t" r="r" b="b"/>
              <a:pathLst>
                <a:path w="3638" h="2950" extrusionOk="0">
                  <a:moveTo>
                    <a:pt x="3232" y="0"/>
                  </a:moveTo>
                  <a:lnTo>
                    <a:pt x="3232" y="0"/>
                  </a:lnTo>
                  <a:cubicBezTo>
                    <a:pt x="2495" y="578"/>
                    <a:pt x="1561" y="885"/>
                    <a:pt x="602" y="1106"/>
                  </a:cubicBezTo>
                  <a:cubicBezTo>
                    <a:pt x="541" y="1757"/>
                    <a:pt x="332" y="2384"/>
                    <a:pt x="0" y="2949"/>
                  </a:cubicBezTo>
                  <a:cubicBezTo>
                    <a:pt x="848" y="2876"/>
                    <a:pt x="1684" y="2716"/>
                    <a:pt x="2507" y="2482"/>
                  </a:cubicBezTo>
                  <a:cubicBezTo>
                    <a:pt x="2900" y="2372"/>
                    <a:pt x="3281" y="2212"/>
                    <a:pt x="3637" y="2003"/>
                  </a:cubicBezTo>
                  <a:cubicBezTo>
                    <a:pt x="3293" y="1401"/>
                    <a:pt x="3146" y="701"/>
                    <a:pt x="3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 flipH="1">
              <a:off x="1966304" y="1430358"/>
              <a:ext cx="951143" cy="1760889"/>
            </a:xfrm>
            <a:custGeom>
              <a:avLst/>
              <a:gdLst/>
              <a:ahLst/>
              <a:cxnLst/>
              <a:rect l="l" t="t" r="r" b="b"/>
              <a:pathLst>
                <a:path w="8025" h="14857" extrusionOk="0">
                  <a:moveTo>
                    <a:pt x="2655" y="1"/>
                  </a:moveTo>
                  <a:cubicBezTo>
                    <a:pt x="2630" y="38"/>
                    <a:pt x="2606" y="75"/>
                    <a:pt x="2569" y="111"/>
                  </a:cubicBezTo>
                  <a:cubicBezTo>
                    <a:pt x="1217" y="2102"/>
                    <a:pt x="357" y="4387"/>
                    <a:pt x="50" y="6784"/>
                  </a:cubicBezTo>
                  <a:cubicBezTo>
                    <a:pt x="1" y="7619"/>
                    <a:pt x="38" y="8455"/>
                    <a:pt x="173" y="9290"/>
                  </a:cubicBezTo>
                  <a:cubicBezTo>
                    <a:pt x="308" y="10224"/>
                    <a:pt x="615" y="11121"/>
                    <a:pt x="1082" y="11944"/>
                  </a:cubicBezTo>
                  <a:cubicBezTo>
                    <a:pt x="2197" y="13762"/>
                    <a:pt x="4179" y="14856"/>
                    <a:pt x="6281" y="14856"/>
                  </a:cubicBezTo>
                  <a:cubicBezTo>
                    <a:pt x="6566" y="14856"/>
                    <a:pt x="6853" y="14836"/>
                    <a:pt x="7140" y="14795"/>
                  </a:cubicBezTo>
                  <a:cubicBezTo>
                    <a:pt x="7435" y="14746"/>
                    <a:pt x="7730" y="14672"/>
                    <a:pt x="8025" y="14574"/>
                  </a:cubicBezTo>
                  <a:cubicBezTo>
                    <a:pt x="5776" y="14561"/>
                    <a:pt x="3601" y="13738"/>
                    <a:pt x="2360" y="11883"/>
                  </a:cubicBezTo>
                  <a:cubicBezTo>
                    <a:pt x="1058" y="9917"/>
                    <a:pt x="517" y="7582"/>
                    <a:pt x="984" y="5272"/>
                  </a:cubicBezTo>
                  <a:cubicBezTo>
                    <a:pt x="1217" y="4043"/>
                    <a:pt x="1525" y="2839"/>
                    <a:pt x="1930" y="1647"/>
                  </a:cubicBezTo>
                  <a:cubicBezTo>
                    <a:pt x="2114" y="1070"/>
                    <a:pt x="2360" y="517"/>
                    <a:pt x="265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 flipH="1">
              <a:off x="1063793" y="2286572"/>
              <a:ext cx="465793" cy="316100"/>
            </a:xfrm>
            <a:custGeom>
              <a:avLst/>
              <a:gdLst/>
              <a:ahLst/>
              <a:cxnLst/>
              <a:rect l="l" t="t" r="r" b="b"/>
              <a:pathLst>
                <a:path w="3930" h="2667" extrusionOk="0">
                  <a:moveTo>
                    <a:pt x="2297" y="1"/>
                  </a:moveTo>
                  <a:cubicBezTo>
                    <a:pt x="2233" y="1"/>
                    <a:pt x="2168" y="6"/>
                    <a:pt x="2101" y="15"/>
                  </a:cubicBezTo>
                  <a:cubicBezTo>
                    <a:pt x="1303" y="126"/>
                    <a:pt x="0" y="1760"/>
                    <a:pt x="897" y="2436"/>
                  </a:cubicBezTo>
                  <a:cubicBezTo>
                    <a:pt x="1110" y="2596"/>
                    <a:pt x="1377" y="2666"/>
                    <a:pt x="1660" y="2666"/>
                  </a:cubicBezTo>
                  <a:cubicBezTo>
                    <a:pt x="2113" y="2666"/>
                    <a:pt x="2608" y="2487"/>
                    <a:pt x="2986" y="2215"/>
                  </a:cubicBezTo>
                  <a:cubicBezTo>
                    <a:pt x="3929" y="1516"/>
                    <a:pt x="3438" y="1"/>
                    <a:pt x="2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 flipH="1">
              <a:off x="1749300" y="2181431"/>
              <a:ext cx="103589" cy="47528"/>
            </a:xfrm>
            <a:custGeom>
              <a:avLst/>
              <a:gdLst/>
              <a:ahLst/>
              <a:cxnLst/>
              <a:rect l="l" t="t" r="r" b="b"/>
              <a:pathLst>
                <a:path w="874" h="401" extrusionOk="0">
                  <a:moveTo>
                    <a:pt x="796" y="1"/>
                  </a:moveTo>
                  <a:cubicBezTo>
                    <a:pt x="789" y="1"/>
                    <a:pt x="782" y="2"/>
                    <a:pt x="775" y="4"/>
                  </a:cubicBezTo>
                  <a:lnTo>
                    <a:pt x="62" y="250"/>
                  </a:lnTo>
                  <a:cubicBezTo>
                    <a:pt x="26" y="262"/>
                    <a:pt x="1" y="311"/>
                    <a:pt x="13" y="348"/>
                  </a:cubicBezTo>
                  <a:cubicBezTo>
                    <a:pt x="13" y="379"/>
                    <a:pt x="47" y="401"/>
                    <a:pt x="79" y="401"/>
                  </a:cubicBezTo>
                  <a:cubicBezTo>
                    <a:pt x="86" y="401"/>
                    <a:pt x="93" y="400"/>
                    <a:pt x="99" y="397"/>
                  </a:cubicBezTo>
                  <a:lnTo>
                    <a:pt x="812" y="152"/>
                  </a:lnTo>
                  <a:cubicBezTo>
                    <a:pt x="861" y="139"/>
                    <a:pt x="873" y="90"/>
                    <a:pt x="873" y="53"/>
                  </a:cubicBezTo>
                  <a:cubicBezTo>
                    <a:pt x="863" y="23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 flipH="1">
              <a:off x="1731878" y="2292605"/>
              <a:ext cx="103470" cy="27734"/>
            </a:xfrm>
            <a:custGeom>
              <a:avLst/>
              <a:gdLst/>
              <a:ahLst/>
              <a:cxnLst/>
              <a:rect l="l" t="t" r="r" b="b"/>
              <a:pathLst>
                <a:path w="873" h="234" extrusionOk="0">
                  <a:moveTo>
                    <a:pt x="775" y="0"/>
                  </a:moveTo>
                  <a:lnTo>
                    <a:pt x="99" y="86"/>
                  </a:lnTo>
                  <a:cubicBezTo>
                    <a:pt x="0" y="86"/>
                    <a:pt x="0" y="233"/>
                    <a:pt x="99" y="233"/>
                  </a:cubicBezTo>
                  <a:lnTo>
                    <a:pt x="775" y="147"/>
                  </a:lnTo>
                  <a:cubicBezTo>
                    <a:pt x="873" y="147"/>
                    <a:pt x="873" y="0"/>
                    <a:pt x="77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 flipH="1">
              <a:off x="1743493" y="2365022"/>
              <a:ext cx="90433" cy="38401"/>
            </a:xfrm>
            <a:custGeom>
              <a:avLst/>
              <a:gdLst/>
              <a:ahLst/>
              <a:cxnLst/>
              <a:rect l="l" t="t" r="r" b="b"/>
              <a:pathLst>
                <a:path w="763" h="324" extrusionOk="0">
                  <a:moveTo>
                    <a:pt x="91" y="0"/>
                  </a:moveTo>
                  <a:cubicBezTo>
                    <a:pt x="58" y="0"/>
                    <a:pt x="23" y="22"/>
                    <a:pt x="13" y="53"/>
                  </a:cubicBezTo>
                  <a:cubicBezTo>
                    <a:pt x="1" y="89"/>
                    <a:pt x="25" y="139"/>
                    <a:pt x="74" y="151"/>
                  </a:cubicBezTo>
                  <a:cubicBezTo>
                    <a:pt x="271" y="175"/>
                    <a:pt x="455" y="237"/>
                    <a:pt x="640" y="311"/>
                  </a:cubicBezTo>
                  <a:cubicBezTo>
                    <a:pt x="653" y="319"/>
                    <a:pt x="667" y="323"/>
                    <a:pt x="681" y="323"/>
                  </a:cubicBezTo>
                  <a:cubicBezTo>
                    <a:pt x="707" y="323"/>
                    <a:pt x="730" y="310"/>
                    <a:pt x="738" y="286"/>
                  </a:cubicBezTo>
                  <a:cubicBezTo>
                    <a:pt x="763" y="249"/>
                    <a:pt x="750" y="200"/>
                    <a:pt x="713" y="188"/>
                  </a:cubicBezTo>
                  <a:cubicBezTo>
                    <a:pt x="529" y="89"/>
                    <a:pt x="320" y="28"/>
                    <a:pt x="111" y="3"/>
                  </a:cubicBezTo>
                  <a:cubicBezTo>
                    <a:pt x="105" y="1"/>
                    <a:pt x="98" y="0"/>
                    <a:pt x="9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 flipH="1">
              <a:off x="2716316" y="2077725"/>
              <a:ext cx="75854" cy="75854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85" y="1"/>
                  </a:moveTo>
                  <a:cubicBezTo>
                    <a:pt x="65" y="1"/>
                    <a:pt x="44" y="7"/>
                    <a:pt x="25" y="19"/>
                  </a:cubicBezTo>
                  <a:cubicBezTo>
                    <a:pt x="1" y="56"/>
                    <a:pt x="1" y="105"/>
                    <a:pt x="25" y="130"/>
                  </a:cubicBezTo>
                  <a:lnTo>
                    <a:pt x="504" y="621"/>
                  </a:lnTo>
                  <a:cubicBezTo>
                    <a:pt x="517" y="633"/>
                    <a:pt x="535" y="640"/>
                    <a:pt x="555" y="640"/>
                  </a:cubicBezTo>
                  <a:cubicBezTo>
                    <a:pt x="575" y="640"/>
                    <a:pt x="597" y="633"/>
                    <a:pt x="615" y="621"/>
                  </a:cubicBezTo>
                  <a:cubicBezTo>
                    <a:pt x="640" y="584"/>
                    <a:pt x="640" y="535"/>
                    <a:pt x="615" y="511"/>
                  </a:cubicBezTo>
                  <a:lnTo>
                    <a:pt x="136" y="19"/>
                  </a:lnTo>
                  <a:cubicBezTo>
                    <a:pt x="123" y="7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 flipH="1">
              <a:off x="2732790" y="2152393"/>
              <a:ext cx="102285" cy="54639"/>
            </a:xfrm>
            <a:custGeom>
              <a:avLst/>
              <a:gdLst/>
              <a:ahLst/>
              <a:cxnLst/>
              <a:rect l="l" t="t" r="r" b="b"/>
              <a:pathLst>
                <a:path w="863" h="461" extrusionOk="0">
                  <a:moveTo>
                    <a:pt x="119" y="1"/>
                  </a:moveTo>
                  <a:cubicBezTo>
                    <a:pt x="26" y="1"/>
                    <a:pt x="1" y="140"/>
                    <a:pt x="92" y="163"/>
                  </a:cubicBezTo>
                  <a:lnTo>
                    <a:pt x="92" y="151"/>
                  </a:lnTo>
                  <a:cubicBezTo>
                    <a:pt x="313" y="225"/>
                    <a:pt x="510" y="323"/>
                    <a:pt x="707" y="446"/>
                  </a:cubicBezTo>
                  <a:cubicBezTo>
                    <a:pt x="721" y="456"/>
                    <a:pt x="736" y="461"/>
                    <a:pt x="749" y="461"/>
                  </a:cubicBezTo>
                  <a:cubicBezTo>
                    <a:pt x="816" y="461"/>
                    <a:pt x="862" y="352"/>
                    <a:pt x="780" y="311"/>
                  </a:cubicBezTo>
                  <a:cubicBezTo>
                    <a:pt x="584" y="188"/>
                    <a:pt x="363" y="77"/>
                    <a:pt x="141" y="3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 flipH="1">
              <a:off x="2753650" y="2245670"/>
              <a:ext cx="89484" cy="21690"/>
            </a:xfrm>
            <a:custGeom>
              <a:avLst/>
              <a:gdLst/>
              <a:ahLst/>
              <a:cxnLst/>
              <a:rect l="l" t="t" r="r" b="b"/>
              <a:pathLst>
                <a:path w="755" h="183" extrusionOk="0">
                  <a:moveTo>
                    <a:pt x="649" y="0"/>
                  </a:moveTo>
                  <a:cubicBezTo>
                    <a:pt x="642" y="0"/>
                    <a:pt x="635" y="1"/>
                    <a:pt x="627" y="3"/>
                  </a:cubicBezTo>
                  <a:cubicBezTo>
                    <a:pt x="519" y="17"/>
                    <a:pt x="411" y="23"/>
                    <a:pt x="303" y="23"/>
                  </a:cubicBezTo>
                  <a:cubicBezTo>
                    <a:pt x="227" y="23"/>
                    <a:pt x="151" y="20"/>
                    <a:pt x="74" y="15"/>
                  </a:cubicBezTo>
                  <a:cubicBezTo>
                    <a:pt x="37" y="15"/>
                    <a:pt x="1" y="52"/>
                    <a:pt x="1" y="89"/>
                  </a:cubicBezTo>
                  <a:cubicBezTo>
                    <a:pt x="1" y="138"/>
                    <a:pt x="37" y="175"/>
                    <a:pt x="74" y="175"/>
                  </a:cubicBezTo>
                  <a:cubicBezTo>
                    <a:pt x="146" y="179"/>
                    <a:pt x="218" y="182"/>
                    <a:pt x="290" y="182"/>
                  </a:cubicBezTo>
                  <a:cubicBezTo>
                    <a:pt x="415" y="182"/>
                    <a:pt x="539" y="174"/>
                    <a:pt x="664" y="150"/>
                  </a:cubicBezTo>
                  <a:cubicBezTo>
                    <a:pt x="755" y="128"/>
                    <a:pt x="730" y="0"/>
                    <a:pt x="64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 flipH="1">
              <a:off x="1102647" y="2340369"/>
              <a:ext cx="236808" cy="208481"/>
            </a:xfrm>
            <a:custGeom>
              <a:avLst/>
              <a:gdLst/>
              <a:ahLst/>
              <a:cxnLst/>
              <a:rect l="l" t="t" r="r" b="b"/>
              <a:pathLst>
                <a:path w="1998" h="1759" extrusionOk="0">
                  <a:moveTo>
                    <a:pt x="107" y="1"/>
                  </a:moveTo>
                  <a:cubicBezTo>
                    <a:pt x="49" y="1"/>
                    <a:pt x="0" y="70"/>
                    <a:pt x="56" y="125"/>
                  </a:cubicBezTo>
                  <a:cubicBezTo>
                    <a:pt x="596" y="727"/>
                    <a:pt x="1198" y="1268"/>
                    <a:pt x="1862" y="1747"/>
                  </a:cubicBezTo>
                  <a:cubicBezTo>
                    <a:pt x="1874" y="1755"/>
                    <a:pt x="1885" y="1759"/>
                    <a:pt x="1897" y="1759"/>
                  </a:cubicBezTo>
                  <a:cubicBezTo>
                    <a:pt x="1955" y="1759"/>
                    <a:pt x="1997" y="1664"/>
                    <a:pt x="1936" y="1612"/>
                  </a:cubicBezTo>
                  <a:cubicBezTo>
                    <a:pt x="1284" y="1145"/>
                    <a:pt x="695" y="617"/>
                    <a:pt x="166" y="27"/>
                  </a:cubicBezTo>
                  <a:cubicBezTo>
                    <a:pt x="148" y="9"/>
                    <a:pt x="127" y="1"/>
                    <a:pt x="10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 flipH="1">
              <a:off x="1147804" y="2352340"/>
              <a:ext cx="219741" cy="182762"/>
            </a:xfrm>
            <a:custGeom>
              <a:avLst/>
              <a:gdLst/>
              <a:ahLst/>
              <a:cxnLst/>
              <a:rect l="l" t="t" r="r" b="b"/>
              <a:pathLst>
                <a:path w="1854" h="1542" extrusionOk="0">
                  <a:moveTo>
                    <a:pt x="1753" y="1"/>
                  </a:moveTo>
                  <a:cubicBezTo>
                    <a:pt x="1742" y="1"/>
                    <a:pt x="1730" y="4"/>
                    <a:pt x="1718" y="12"/>
                  </a:cubicBezTo>
                  <a:cubicBezTo>
                    <a:pt x="1140" y="454"/>
                    <a:pt x="588" y="921"/>
                    <a:pt x="59" y="1413"/>
                  </a:cubicBezTo>
                  <a:cubicBezTo>
                    <a:pt x="1" y="1462"/>
                    <a:pt x="58" y="1541"/>
                    <a:pt x="121" y="1541"/>
                  </a:cubicBezTo>
                  <a:cubicBezTo>
                    <a:pt x="138" y="1541"/>
                    <a:pt x="155" y="1536"/>
                    <a:pt x="170" y="1523"/>
                  </a:cubicBezTo>
                  <a:cubicBezTo>
                    <a:pt x="686" y="1032"/>
                    <a:pt x="1226" y="577"/>
                    <a:pt x="1792" y="147"/>
                  </a:cubicBezTo>
                  <a:cubicBezTo>
                    <a:pt x="1854" y="96"/>
                    <a:pt x="1812" y="1"/>
                    <a:pt x="175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6"/>
          <p:cNvSpPr/>
          <p:nvPr/>
        </p:nvSpPr>
        <p:spPr>
          <a:xfrm flipH="1">
            <a:off x="3332998" y="154387"/>
            <a:ext cx="6271415" cy="3987817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4587288" y="1701640"/>
            <a:ext cx="36522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GIỚI THIỆU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 idx="2"/>
          </p:nvPr>
        </p:nvSpPr>
        <p:spPr>
          <a:xfrm>
            <a:off x="4587288" y="355822"/>
            <a:ext cx="33654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309" name="Google Shape;309;p36"/>
          <p:cNvSpPr txBox="1">
            <a:spLocks noGrp="1"/>
          </p:cNvSpPr>
          <p:nvPr>
            <p:ph type="subTitle" idx="1"/>
          </p:nvPr>
        </p:nvSpPr>
        <p:spPr>
          <a:xfrm>
            <a:off x="4230039" y="2772725"/>
            <a:ext cx="4707471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600"/>
              </a:spcBef>
            </a:pPr>
            <a:r>
              <a:rPr lang="pt-BR" sz="2400" dirty="0"/>
              <a:t>James Prescott Joule </a:t>
            </a:r>
          </a:p>
          <a:p>
            <a:pPr marL="0" lvl="0" indent="0">
              <a:lnSpc>
                <a:spcPct val="100000"/>
              </a:lnSpc>
              <a:spcBef>
                <a:spcPts val="1600"/>
              </a:spcBef>
            </a:pPr>
            <a:r>
              <a:rPr lang="pt-BR" sz="2400" dirty="0" err="1"/>
              <a:t>Nguyên</a:t>
            </a:r>
            <a:r>
              <a:rPr lang="pt-BR" sz="2400" dirty="0"/>
              <a:t> </a:t>
            </a:r>
            <a:r>
              <a:rPr lang="pt-BR" sz="2400" dirty="0" err="1"/>
              <a:t>lí</a:t>
            </a:r>
            <a:r>
              <a:rPr lang="pt-BR" sz="2400" dirty="0"/>
              <a:t> </a:t>
            </a:r>
            <a:r>
              <a:rPr lang="pt-BR" sz="2400" dirty="0" err="1"/>
              <a:t>I</a:t>
            </a:r>
            <a:r>
              <a:rPr lang="pt-BR" sz="2400" dirty="0"/>
              <a:t> </a:t>
            </a:r>
            <a:r>
              <a:rPr lang="pt-BR" sz="2400" dirty="0" err="1"/>
              <a:t>nhiệt</a:t>
            </a:r>
            <a:r>
              <a:rPr lang="pt-BR" sz="2400" dirty="0"/>
              <a:t> </a:t>
            </a:r>
            <a:r>
              <a:rPr lang="pt-BR" sz="2400" dirty="0" err="1"/>
              <a:t>động</a:t>
            </a:r>
            <a:r>
              <a:rPr lang="pt-BR" sz="2400" dirty="0"/>
              <a:t> </a:t>
            </a:r>
            <a:r>
              <a:rPr lang="pt-BR" sz="2400" dirty="0" err="1"/>
              <a:t>lực</a:t>
            </a:r>
            <a:r>
              <a:rPr lang="pt-BR" sz="2400" dirty="0"/>
              <a:t> </a:t>
            </a:r>
            <a:r>
              <a:rPr lang="pt-BR" sz="2400" dirty="0" err="1"/>
              <a:t>học</a:t>
            </a:r>
            <a:r>
              <a:rPr lang="pt-BR" sz="2400" dirty="0"/>
              <a:t> </a:t>
            </a:r>
          </a:p>
          <a:p>
            <a:pPr lvl="0"/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09" y="34404"/>
            <a:ext cx="7704000" cy="572700"/>
          </a:xfrm>
        </p:spPr>
        <p:txBody>
          <a:bodyPr/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ÁP DỤNG NGUYÊN LÍ I CHO </a:t>
            </a:r>
            <a:b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CÁC QUÁ TRÌNH CỦA KHÍ LÍ TƯỞNG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93808737"/>
              </p:ext>
            </p:extLst>
          </p:nvPr>
        </p:nvGraphicFramePr>
        <p:xfrm>
          <a:off x="1552646" y="846735"/>
          <a:ext cx="6754656" cy="4157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079921-35D2-4637-8CE8-710AA208C1EC}"/>
              </a:ext>
            </a:extLst>
          </p:cNvPr>
          <p:cNvSpPr txBox="1"/>
          <p:nvPr/>
        </p:nvSpPr>
        <p:spPr>
          <a:xfrm>
            <a:off x="1165860" y="3939540"/>
            <a:ext cx="7406640" cy="1064300"/>
          </a:xfrm>
          <a:prstGeom prst="rect">
            <a:avLst/>
          </a:prstGeom>
          <a:solidFill>
            <a:srgbClr val="EFEFE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039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4"/>
          <p:cNvSpPr txBox="1">
            <a:spLocks noGrp="1"/>
          </p:cNvSpPr>
          <p:nvPr>
            <p:ph type="title"/>
          </p:nvPr>
        </p:nvSpPr>
        <p:spPr>
          <a:xfrm>
            <a:off x="1371313" y="232500"/>
            <a:ext cx="6401374" cy="57270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CHU TRÌNH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95" name="Google Shape;995;p54"/>
          <p:cNvSpPr/>
          <p:nvPr/>
        </p:nvSpPr>
        <p:spPr>
          <a:xfrm>
            <a:off x="745988" y="1285875"/>
            <a:ext cx="3591000" cy="31386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54"/>
          <p:cNvSpPr/>
          <p:nvPr/>
        </p:nvSpPr>
        <p:spPr>
          <a:xfrm>
            <a:off x="4829456" y="1285875"/>
            <a:ext cx="3591000" cy="31386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7" name="Google Shape;997;p54"/>
          <p:cNvSpPr/>
          <p:nvPr/>
        </p:nvSpPr>
        <p:spPr>
          <a:xfrm>
            <a:off x="822938" y="1362000"/>
            <a:ext cx="3437100" cy="706200"/>
          </a:xfrm>
          <a:prstGeom prst="roundRect">
            <a:avLst>
              <a:gd name="adj" fmla="val 1780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54"/>
          <p:cNvSpPr/>
          <p:nvPr/>
        </p:nvSpPr>
        <p:spPr>
          <a:xfrm>
            <a:off x="4906406" y="1362000"/>
            <a:ext cx="3437100" cy="706200"/>
          </a:xfrm>
          <a:prstGeom prst="roundRect">
            <a:avLst>
              <a:gd name="adj" fmla="val 1664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9" name="Google Shape;999;p54"/>
          <p:cNvSpPr/>
          <p:nvPr/>
        </p:nvSpPr>
        <p:spPr>
          <a:xfrm>
            <a:off x="822950" y="2209800"/>
            <a:ext cx="3437100" cy="2143200"/>
          </a:xfrm>
          <a:prstGeom prst="roundRect">
            <a:avLst>
              <a:gd name="adj" fmla="val 610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54"/>
          <p:cNvSpPr/>
          <p:nvPr/>
        </p:nvSpPr>
        <p:spPr>
          <a:xfrm>
            <a:off x="4906401" y="2209800"/>
            <a:ext cx="3437100" cy="2143200"/>
          </a:xfrm>
          <a:prstGeom prst="roundRect">
            <a:avLst>
              <a:gd name="adj" fmla="val 617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54"/>
          <p:cNvSpPr txBox="1"/>
          <p:nvPr/>
        </p:nvSpPr>
        <p:spPr>
          <a:xfrm>
            <a:off x="822950" y="2412475"/>
            <a:ext cx="3188100" cy="15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Là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một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quá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trình</a:t>
            </a:r>
            <a:endParaRPr lang="en-US" sz="20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Trạng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thái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cuối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trùng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với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trạng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thại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đầu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2" name="Google Shape;1002;p54"/>
          <p:cNvSpPr txBox="1"/>
          <p:nvPr/>
        </p:nvSpPr>
        <p:spPr>
          <a:xfrm>
            <a:off x="1071950" y="1361875"/>
            <a:ext cx="2939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Chu </a:t>
            </a:r>
            <a:r>
              <a:rPr lang="en-US" sz="2000" b="1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trình</a:t>
            </a:r>
            <a:r>
              <a:rPr lang="en-US" sz="2000" b="1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là</a:t>
            </a:r>
            <a:r>
              <a:rPr lang="en-US" sz="2000" b="1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gì</a:t>
            </a:r>
            <a:r>
              <a:rPr lang="en-US" sz="2000" b="1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?</a:t>
            </a:r>
            <a:endParaRPr sz="2000" b="1" dirty="0">
              <a:solidFill>
                <a:schemeClr val="dk2"/>
              </a:solidFill>
              <a:latin typeface="Lakki Reddy"/>
              <a:ea typeface="Lakki Reddy"/>
              <a:cs typeface="Lakki Reddy"/>
              <a:sym typeface="Lakki Reddy"/>
            </a:endParaRPr>
          </a:p>
        </p:txBody>
      </p:sp>
      <p:sp>
        <p:nvSpPr>
          <p:cNvPr id="1003" name="Google Shape;1003;p54"/>
          <p:cNvSpPr txBox="1"/>
          <p:nvPr/>
        </p:nvSpPr>
        <p:spPr>
          <a:xfrm>
            <a:off x="5155400" y="1361875"/>
            <a:ext cx="2939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Nhận</a:t>
            </a:r>
            <a:r>
              <a:rPr lang="en-US" sz="2000" b="1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xét</a:t>
            </a:r>
            <a:r>
              <a:rPr lang="en-US" sz="2000" b="1" dirty="0">
                <a:solidFill>
                  <a:schemeClr val="dk2"/>
                </a:solidFill>
                <a:latin typeface="Lakki Reddy"/>
                <a:ea typeface="Lakki Reddy"/>
                <a:cs typeface="Lakki Reddy"/>
                <a:sym typeface="Lakki Reddy"/>
              </a:rPr>
              <a:t> </a:t>
            </a:r>
            <a:endParaRPr sz="2000" b="1" dirty="0">
              <a:solidFill>
                <a:schemeClr val="dk2"/>
              </a:solidFill>
              <a:latin typeface="Lakki Reddy"/>
              <a:ea typeface="Lakki Reddy"/>
              <a:cs typeface="Lakki Reddy"/>
              <a:sym typeface="Lakki Reddy"/>
            </a:endParaRPr>
          </a:p>
        </p:txBody>
      </p:sp>
      <p:sp>
        <p:nvSpPr>
          <p:cNvPr id="1004" name="Google Shape;1004;p54"/>
          <p:cNvSpPr txBox="1"/>
          <p:nvPr/>
        </p:nvSpPr>
        <p:spPr>
          <a:xfrm>
            <a:off x="4906400" y="2509350"/>
            <a:ext cx="3188100" cy="170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Tổng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đại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số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nhiệt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lượng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mà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hệ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nhận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được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chuyển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hết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sang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công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mà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hệ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sinh</a:t>
            </a:r>
            <a:r>
              <a:rPr lang="en-US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</a:t>
            </a:r>
            <a:endParaRPr sz="20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" grpId="0" animBg="1"/>
      <p:bldP spid="996" grpId="0" animBg="1"/>
      <p:bldP spid="1001" grpId="0"/>
      <p:bldP spid="1002" grpId="0"/>
      <p:bldP spid="100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61"/>
          <p:cNvSpPr txBox="1"/>
          <p:nvPr/>
        </p:nvSpPr>
        <p:spPr>
          <a:xfrm>
            <a:off x="1101000" y="3650375"/>
            <a:ext cx="3471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Por favor, conserva esta diapositiva para atribuirnos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33" name="Google Shape;1133;p61"/>
          <p:cNvGrpSpPr/>
          <p:nvPr/>
        </p:nvGrpSpPr>
        <p:grpSpPr>
          <a:xfrm>
            <a:off x="5915105" y="468865"/>
            <a:ext cx="2999987" cy="5116910"/>
            <a:chOff x="5915105" y="468865"/>
            <a:chExt cx="2999987" cy="5116910"/>
          </a:xfrm>
        </p:grpSpPr>
        <p:grpSp>
          <p:nvGrpSpPr>
            <p:cNvPr id="1134" name="Google Shape;1134;p61"/>
            <p:cNvGrpSpPr/>
            <p:nvPr/>
          </p:nvGrpSpPr>
          <p:grpSpPr>
            <a:xfrm>
              <a:off x="5915105" y="468865"/>
              <a:ext cx="2999987" cy="5116910"/>
              <a:chOff x="5915105" y="468865"/>
              <a:chExt cx="2999987" cy="5116910"/>
            </a:xfrm>
          </p:grpSpPr>
          <p:sp>
            <p:nvSpPr>
              <p:cNvPr id="1135" name="Google Shape;1135;p61"/>
              <p:cNvSpPr/>
              <p:nvPr/>
            </p:nvSpPr>
            <p:spPr>
              <a:xfrm rot="-626102" flipH="1">
                <a:off x="6519037" y="3189429"/>
                <a:ext cx="1872067" cy="2244487"/>
              </a:xfrm>
              <a:custGeom>
                <a:avLst/>
                <a:gdLst/>
                <a:ahLst/>
                <a:cxnLst/>
                <a:rect l="l" t="t" r="r" b="b"/>
                <a:pathLst>
                  <a:path w="15593" h="18695" extrusionOk="0">
                    <a:moveTo>
                      <a:pt x="4006" y="0"/>
                    </a:moveTo>
                    <a:lnTo>
                      <a:pt x="4006" y="0"/>
                    </a:lnTo>
                    <a:cubicBezTo>
                      <a:pt x="4153" y="897"/>
                      <a:pt x="4141" y="1806"/>
                      <a:pt x="3957" y="2703"/>
                    </a:cubicBezTo>
                    <a:cubicBezTo>
                      <a:pt x="3478" y="4890"/>
                      <a:pt x="1757" y="6598"/>
                      <a:pt x="860" y="8650"/>
                    </a:cubicBezTo>
                    <a:cubicBezTo>
                      <a:pt x="185" y="10199"/>
                      <a:pt x="0" y="11919"/>
                      <a:pt x="62" y="13602"/>
                    </a:cubicBezTo>
                    <a:cubicBezTo>
                      <a:pt x="135" y="15286"/>
                      <a:pt x="467" y="16944"/>
                      <a:pt x="787" y="18591"/>
                    </a:cubicBezTo>
                    <a:cubicBezTo>
                      <a:pt x="1527" y="18662"/>
                      <a:pt x="2270" y="18694"/>
                      <a:pt x="3013" y="18694"/>
                    </a:cubicBezTo>
                    <a:cubicBezTo>
                      <a:pt x="5092" y="18694"/>
                      <a:pt x="7176" y="18443"/>
                      <a:pt x="9240" y="18099"/>
                    </a:cubicBezTo>
                    <a:cubicBezTo>
                      <a:pt x="11415" y="17719"/>
                      <a:pt x="13676" y="17178"/>
                      <a:pt x="15360" y="15740"/>
                    </a:cubicBezTo>
                    <a:cubicBezTo>
                      <a:pt x="15433" y="15679"/>
                      <a:pt x="15495" y="15617"/>
                      <a:pt x="15544" y="15531"/>
                    </a:cubicBezTo>
                    <a:cubicBezTo>
                      <a:pt x="15581" y="15408"/>
                      <a:pt x="15593" y="15286"/>
                      <a:pt x="15581" y="15150"/>
                    </a:cubicBezTo>
                    <a:cubicBezTo>
                      <a:pt x="15532" y="14180"/>
                      <a:pt x="15421" y="13209"/>
                      <a:pt x="15261" y="12251"/>
                    </a:cubicBezTo>
                    <a:cubicBezTo>
                      <a:pt x="14757" y="9535"/>
                      <a:pt x="13209" y="6881"/>
                      <a:pt x="10715" y="5714"/>
                    </a:cubicBezTo>
                    <a:cubicBezTo>
                      <a:pt x="9400" y="5099"/>
                      <a:pt x="7754" y="4792"/>
                      <a:pt x="7065" y="3514"/>
                    </a:cubicBezTo>
                    <a:cubicBezTo>
                      <a:pt x="6734" y="2900"/>
                      <a:pt x="6697" y="2175"/>
                      <a:pt x="6685" y="1475"/>
                    </a:cubicBezTo>
                    <a:lnTo>
                      <a:pt x="6648" y="307"/>
                    </a:lnTo>
                    <a:lnTo>
                      <a:pt x="4006" y="0"/>
                    </a:ln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61"/>
              <p:cNvSpPr/>
              <p:nvPr/>
            </p:nvSpPr>
            <p:spPr>
              <a:xfrm rot="-626102" flipH="1">
                <a:off x="7408500" y="3256515"/>
                <a:ext cx="357053" cy="277454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311" extrusionOk="0">
                    <a:moveTo>
                      <a:pt x="246" y="1"/>
                    </a:moveTo>
                    <a:lnTo>
                      <a:pt x="246" y="1"/>
                    </a:lnTo>
                    <a:cubicBezTo>
                      <a:pt x="283" y="615"/>
                      <a:pt x="246" y="1217"/>
                      <a:pt x="111" y="1819"/>
                    </a:cubicBezTo>
                    <a:cubicBezTo>
                      <a:pt x="86" y="1967"/>
                      <a:pt x="49" y="2114"/>
                      <a:pt x="0" y="2262"/>
                    </a:cubicBezTo>
                    <a:cubicBezTo>
                      <a:pt x="406" y="2298"/>
                      <a:pt x="811" y="2311"/>
                      <a:pt x="1217" y="2311"/>
                    </a:cubicBezTo>
                    <a:cubicBezTo>
                      <a:pt x="1819" y="2311"/>
                      <a:pt x="2409" y="2200"/>
                      <a:pt x="2974" y="1991"/>
                    </a:cubicBezTo>
                    <a:cubicBezTo>
                      <a:pt x="2875" y="1524"/>
                      <a:pt x="2826" y="1057"/>
                      <a:pt x="2826" y="591"/>
                    </a:cubicBezTo>
                    <a:cubicBezTo>
                      <a:pt x="2826" y="418"/>
                      <a:pt x="2814" y="246"/>
                      <a:pt x="2814" y="74"/>
                    </a:cubicBezTo>
                    <a:cubicBezTo>
                      <a:pt x="2450" y="132"/>
                      <a:pt x="2086" y="160"/>
                      <a:pt x="1723" y="160"/>
                    </a:cubicBezTo>
                    <a:cubicBezTo>
                      <a:pt x="1228" y="160"/>
                      <a:pt x="735" y="107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61"/>
              <p:cNvSpPr/>
              <p:nvPr/>
            </p:nvSpPr>
            <p:spPr>
              <a:xfrm rot="-626102" flipH="1">
                <a:off x="6139001" y="677620"/>
                <a:ext cx="2552196" cy="2705390"/>
              </a:xfrm>
              <a:custGeom>
                <a:avLst/>
                <a:gdLst/>
                <a:ahLst/>
                <a:cxnLst/>
                <a:rect l="l" t="t" r="r" b="b"/>
                <a:pathLst>
                  <a:path w="21258" h="22534" extrusionOk="0">
                    <a:moveTo>
                      <a:pt x="13104" y="0"/>
                    </a:moveTo>
                    <a:cubicBezTo>
                      <a:pt x="11611" y="0"/>
                      <a:pt x="10122" y="235"/>
                      <a:pt x="8700" y="700"/>
                    </a:cubicBezTo>
                    <a:cubicBezTo>
                      <a:pt x="7618" y="1056"/>
                      <a:pt x="6562" y="1548"/>
                      <a:pt x="5701" y="2297"/>
                    </a:cubicBezTo>
                    <a:cubicBezTo>
                      <a:pt x="4571" y="3305"/>
                      <a:pt x="3858" y="4718"/>
                      <a:pt x="3465" y="6180"/>
                    </a:cubicBezTo>
                    <a:cubicBezTo>
                      <a:pt x="3441" y="6340"/>
                      <a:pt x="3379" y="6475"/>
                      <a:pt x="3281" y="6598"/>
                    </a:cubicBezTo>
                    <a:cubicBezTo>
                      <a:pt x="3158" y="6684"/>
                      <a:pt x="3011" y="6745"/>
                      <a:pt x="2851" y="6770"/>
                    </a:cubicBezTo>
                    <a:cubicBezTo>
                      <a:pt x="1622" y="7102"/>
                      <a:pt x="688" y="8195"/>
                      <a:pt x="344" y="9424"/>
                    </a:cubicBezTo>
                    <a:cubicBezTo>
                      <a:pt x="0" y="10640"/>
                      <a:pt x="209" y="11980"/>
                      <a:pt x="713" y="13147"/>
                    </a:cubicBezTo>
                    <a:cubicBezTo>
                      <a:pt x="1192" y="14253"/>
                      <a:pt x="1831" y="15285"/>
                      <a:pt x="2617" y="16219"/>
                    </a:cubicBezTo>
                    <a:cubicBezTo>
                      <a:pt x="3379" y="17104"/>
                      <a:pt x="4411" y="17743"/>
                      <a:pt x="4411" y="19057"/>
                    </a:cubicBezTo>
                    <a:cubicBezTo>
                      <a:pt x="4399" y="19561"/>
                      <a:pt x="4227" y="20053"/>
                      <a:pt x="4227" y="20556"/>
                    </a:cubicBezTo>
                    <a:cubicBezTo>
                      <a:pt x="4243" y="21763"/>
                      <a:pt x="5233" y="22534"/>
                      <a:pt x="6247" y="22534"/>
                    </a:cubicBezTo>
                    <a:cubicBezTo>
                      <a:pt x="6803" y="22534"/>
                      <a:pt x="7365" y="22303"/>
                      <a:pt x="7778" y="21785"/>
                    </a:cubicBezTo>
                    <a:cubicBezTo>
                      <a:pt x="8111" y="22083"/>
                      <a:pt x="8533" y="22236"/>
                      <a:pt x="8957" y="22236"/>
                    </a:cubicBezTo>
                    <a:cubicBezTo>
                      <a:pt x="9285" y="22236"/>
                      <a:pt x="9614" y="22145"/>
                      <a:pt x="9904" y="21957"/>
                    </a:cubicBezTo>
                    <a:lnTo>
                      <a:pt x="14475" y="20520"/>
                    </a:lnTo>
                    <a:lnTo>
                      <a:pt x="17067" y="20434"/>
                    </a:lnTo>
                    <a:cubicBezTo>
                      <a:pt x="18247" y="20397"/>
                      <a:pt x="19623" y="20237"/>
                      <a:pt x="20188" y="19217"/>
                    </a:cubicBezTo>
                    <a:cubicBezTo>
                      <a:pt x="20410" y="18750"/>
                      <a:pt x="20496" y="18234"/>
                      <a:pt x="20422" y="17730"/>
                    </a:cubicBezTo>
                    <a:cubicBezTo>
                      <a:pt x="20324" y="16895"/>
                      <a:pt x="20029" y="16096"/>
                      <a:pt x="19525" y="15420"/>
                    </a:cubicBezTo>
                    <a:cubicBezTo>
                      <a:pt x="19402" y="15273"/>
                      <a:pt x="19304" y="15101"/>
                      <a:pt x="19242" y="14917"/>
                    </a:cubicBezTo>
                    <a:cubicBezTo>
                      <a:pt x="19156" y="14486"/>
                      <a:pt x="19513" y="14118"/>
                      <a:pt x="19795" y="13774"/>
                    </a:cubicBezTo>
                    <a:cubicBezTo>
                      <a:pt x="21257" y="12004"/>
                      <a:pt x="20815" y="9338"/>
                      <a:pt x="18861" y="8134"/>
                    </a:cubicBezTo>
                    <a:cubicBezTo>
                      <a:pt x="20680" y="5824"/>
                      <a:pt x="20053" y="2445"/>
                      <a:pt x="17534" y="946"/>
                    </a:cubicBezTo>
                    <a:cubicBezTo>
                      <a:pt x="16662" y="430"/>
                      <a:pt x="15654" y="208"/>
                      <a:pt x="14659" y="86"/>
                    </a:cubicBezTo>
                    <a:cubicBezTo>
                      <a:pt x="14142" y="28"/>
                      <a:pt x="13623" y="0"/>
                      <a:pt x="13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61"/>
              <p:cNvSpPr/>
              <p:nvPr/>
            </p:nvSpPr>
            <p:spPr>
              <a:xfrm rot="-626102" flipH="1">
                <a:off x="6644541" y="1210030"/>
                <a:ext cx="1861862" cy="2110742"/>
              </a:xfrm>
              <a:custGeom>
                <a:avLst/>
                <a:gdLst/>
                <a:ahLst/>
                <a:cxnLst/>
                <a:rect l="l" t="t" r="r" b="b"/>
                <a:pathLst>
                  <a:path w="15508" h="17581" extrusionOk="0">
                    <a:moveTo>
                      <a:pt x="9049" y="1"/>
                    </a:moveTo>
                    <a:cubicBezTo>
                      <a:pt x="8451" y="1"/>
                      <a:pt x="7858" y="80"/>
                      <a:pt x="7349" y="185"/>
                    </a:cubicBezTo>
                    <a:cubicBezTo>
                      <a:pt x="6145" y="418"/>
                      <a:pt x="4940" y="836"/>
                      <a:pt x="3970" y="1598"/>
                    </a:cubicBezTo>
                    <a:cubicBezTo>
                      <a:pt x="2569" y="2703"/>
                      <a:pt x="1795" y="4473"/>
                      <a:pt x="1611" y="6255"/>
                    </a:cubicBezTo>
                    <a:cubicBezTo>
                      <a:pt x="1426" y="8036"/>
                      <a:pt x="1795" y="9830"/>
                      <a:pt x="2348" y="11526"/>
                    </a:cubicBezTo>
                    <a:lnTo>
                      <a:pt x="2369" y="11543"/>
                    </a:lnTo>
                    <a:lnTo>
                      <a:pt x="2369" y="11543"/>
                    </a:lnTo>
                    <a:cubicBezTo>
                      <a:pt x="2157" y="11393"/>
                      <a:pt x="1900" y="11322"/>
                      <a:pt x="1639" y="11322"/>
                    </a:cubicBezTo>
                    <a:cubicBezTo>
                      <a:pt x="1209" y="11322"/>
                      <a:pt x="766" y="11513"/>
                      <a:pt x="492" y="11858"/>
                    </a:cubicBezTo>
                    <a:cubicBezTo>
                      <a:pt x="1" y="12447"/>
                      <a:pt x="50" y="13357"/>
                      <a:pt x="456" y="13996"/>
                    </a:cubicBezTo>
                    <a:cubicBezTo>
                      <a:pt x="873" y="14635"/>
                      <a:pt x="1598" y="15028"/>
                      <a:pt x="2348" y="15175"/>
                    </a:cubicBezTo>
                    <a:cubicBezTo>
                      <a:pt x="2627" y="15217"/>
                      <a:pt x="2910" y="15239"/>
                      <a:pt x="3195" y="15239"/>
                    </a:cubicBezTo>
                    <a:cubicBezTo>
                      <a:pt x="3411" y="15239"/>
                      <a:pt x="3629" y="15226"/>
                      <a:pt x="3847" y="15200"/>
                    </a:cubicBezTo>
                    <a:cubicBezTo>
                      <a:pt x="4077" y="15166"/>
                      <a:pt x="4414" y="15019"/>
                      <a:pt x="4690" y="15019"/>
                    </a:cubicBezTo>
                    <a:cubicBezTo>
                      <a:pt x="4810" y="15019"/>
                      <a:pt x="4919" y="15047"/>
                      <a:pt x="5002" y="15126"/>
                    </a:cubicBezTo>
                    <a:cubicBezTo>
                      <a:pt x="5125" y="15261"/>
                      <a:pt x="5223" y="15409"/>
                      <a:pt x="5285" y="15581"/>
                    </a:cubicBezTo>
                    <a:cubicBezTo>
                      <a:pt x="5948" y="16932"/>
                      <a:pt x="7472" y="17485"/>
                      <a:pt x="8897" y="17571"/>
                    </a:cubicBezTo>
                    <a:cubicBezTo>
                      <a:pt x="9027" y="17577"/>
                      <a:pt x="9158" y="17581"/>
                      <a:pt x="9288" y="17581"/>
                    </a:cubicBezTo>
                    <a:cubicBezTo>
                      <a:pt x="9931" y="17581"/>
                      <a:pt x="10571" y="17505"/>
                      <a:pt x="11195" y="17362"/>
                    </a:cubicBezTo>
                    <a:cubicBezTo>
                      <a:pt x="12522" y="17055"/>
                      <a:pt x="13579" y="16306"/>
                      <a:pt x="14439" y="15249"/>
                    </a:cubicBezTo>
                    <a:cubicBezTo>
                      <a:pt x="15065" y="14487"/>
                      <a:pt x="15274" y="13418"/>
                      <a:pt x="15360" y="12460"/>
                    </a:cubicBezTo>
                    <a:cubicBezTo>
                      <a:pt x="15508" y="10543"/>
                      <a:pt x="15127" y="8626"/>
                      <a:pt x="14574" y="6807"/>
                    </a:cubicBezTo>
                    <a:cubicBezTo>
                      <a:pt x="14426" y="6279"/>
                      <a:pt x="14242" y="5751"/>
                      <a:pt x="14058" y="5222"/>
                    </a:cubicBezTo>
                    <a:cubicBezTo>
                      <a:pt x="13517" y="3711"/>
                      <a:pt x="12829" y="2175"/>
                      <a:pt x="11748" y="959"/>
                    </a:cubicBezTo>
                    <a:cubicBezTo>
                      <a:pt x="11097" y="231"/>
                      <a:pt x="10066" y="1"/>
                      <a:pt x="9049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61"/>
              <p:cNvSpPr/>
              <p:nvPr/>
            </p:nvSpPr>
            <p:spPr>
              <a:xfrm rot="-626102" flipH="1">
                <a:off x="7416696" y="2160925"/>
                <a:ext cx="329920" cy="38742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3227" extrusionOk="0">
                    <a:moveTo>
                      <a:pt x="1086" y="1"/>
                    </a:moveTo>
                    <a:cubicBezTo>
                      <a:pt x="841" y="1"/>
                      <a:pt x="603" y="117"/>
                      <a:pt x="455" y="328"/>
                    </a:cubicBezTo>
                    <a:cubicBezTo>
                      <a:pt x="184" y="672"/>
                      <a:pt x="111" y="1176"/>
                      <a:pt x="62" y="1606"/>
                    </a:cubicBezTo>
                    <a:cubicBezTo>
                      <a:pt x="0" y="2134"/>
                      <a:pt x="62" y="2675"/>
                      <a:pt x="258" y="3179"/>
                    </a:cubicBezTo>
                    <a:cubicBezTo>
                      <a:pt x="272" y="3212"/>
                      <a:pt x="303" y="3227"/>
                      <a:pt x="334" y="3227"/>
                    </a:cubicBezTo>
                    <a:cubicBezTo>
                      <a:pt x="382" y="3227"/>
                      <a:pt x="428" y="3190"/>
                      <a:pt x="406" y="3130"/>
                    </a:cubicBezTo>
                    <a:lnTo>
                      <a:pt x="393" y="3130"/>
                    </a:lnTo>
                    <a:cubicBezTo>
                      <a:pt x="234" y="2724"/>
                      <a:pt x="172" y="2294"/>
                      <a:pt x="197" y="1864"/>
                    </a:cubicBezTo>
                    <a:cubicBezTo>
                      <a:pt x="197" y="1643"/>
                      <a:pt x="234" y="1422"/>
                      <a:pt x="270" y="1213"/>
                    </a:cubicBezTo>
                    <a:cubicBezTo>
                      <a:pt x="307" y="1004"/>
                      <a:pt x="356" y="807"/>
                      <a:pt x="442" y="623"/>
                    </a:cubicBezTo>
                    <a:cubicBezTo>
                      <a:pt x="570" y="358"/>
                      <a:pt x="820" y="148"/>
                      <a:pt x="1096" y="148"/>
                    </a:cubicBezTo>
                    <a:cubicBezTo>
                      <a:pt x="1192" y="148"/>
                      <a:pt x="1291" y="173"/>
                      <a:pt x="1389" y="230"/>
                    </a:cubicBezTo>
                    <a:cubicBezTo>
                      <a:pt x="1548" y="328"/>
                      <a:pt x="1684" y="463"/>
                      <a:pt x="1794" y="623"/>
                    </a:cubicBezTo>
                    <a:cubicBezTo>
                      <a:pt x="2200" y="1164"/>
                      <a:pt x="2470" y="1803"/>
                      <a:pt x="2580" y="2491"/>
                    </a:cubicBezTo>
                    <a:cubicBezTo>
                      <a:pt x="2590" y="2524"/>
                      <a:pt x="2618" y="2539"/>
                      <a:pt x="2648" y="2539"/>
                    </a:cubicBezTo>
                    <a:cubicBezTo>
                      <a:pt x="2695" y="2539"/>
                      <a:pt x="2748" y="2502"/>
                      <a:pt x="2740" y="2442"/>
                    </a:cubicBezTo>
                    <a:cubicBezTo>
                      <a:pt x="2654" y="1987"/>
                      <a:pt x="2507" y="1545"/>
                      <a:pt x="2298" y="1139"/>
                    </a:cubicBezTo>
                    <a:cubicBezTo>
                      <a:pt x="2187" y="930"/>
                      <a:pt x="2064" y="734"/>
                      <a:pt x="1929" y="537"/>
                    </a:cubicBezTo>
                    <a:cubicBezTo>
                      <a:pt x="1806" y="377"/>
                      <a:pt x="1659" y="230"/>
                      <a:pt x="1499" y="119"/>
                    </a:cubicBezTo>
                    <a:cubicBezTo>
                      <a:pt x="1369" y="39"/>
                      <a:pt x="1227" y="1"/>
                      <a:pt x="1086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61"/>
              <p:cNvSpPr/>
              <p:nvPr/>
            </p:nvSpPr>
            <p:spPr>
              <a:xfrm rot="-626102" flipH="1">
                <a:off x="6806715" y="2164844"/>
                <a:ext cx="288020" cy="317674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2646" extrusionOk="0">
                    <a:moveTo>
                      <a:pt x="877" y="0"/>
                    </a:moveTo>
                    <a:cubicBezTo>
                      <a:pt x="314" y="0"/>
                      <a:pt x="57" y="928"/>
                      <a:pt x="25" y="1378"/>
                    </a:cubicBezTo>
                    <a:cubicBezTo>
                      <a:pt x="0" y="1796"/>
                      <a:pt x="74" y="2226"/>
                      <a:pt x="246" y="2607"/>
                    </a:cubicBezTo>
                    <a:cubicBezTo>
                      <a:pt x="261" y="2634"/>
                      <a:pt x="284" y="2645"/>
                      <a:pt x="307" y="2645"/>
                    </a:cubicBezTo>
                    <a:cubicBezTo>
                      <a:pt x="356" y="2645"/>
                      <a:pt x="406" y="2592"/>
                      <a:pt x="381" y="2533"/>
                    </a:cubicBezTo>
                    <a:lnTo>
                      <a:pt x="369" y="2533"/>
                    </a:lnTo>
                    <a:cubicBezTo>
                      <a:pt x="98" y="1919"/>
                      <a:pt x="98" y="1218"/>
                      <a:pt x="369" y="604"/>
                    </a:cubicBezTo>
                    <a:cubicBezTo>
                      <a:pt x="477" y="388"/>
                      <a:pt x="647" y="165"/>
                      <a:pt x="881" y="165"/>
                    </a:cubicBezTo>
                    <a:cubicBezTo>
                      <a:pt x="939" y="165"/>
                      <a:pt x="1002" y="179"/>
                      <a:pt x="1069" y="211"/>
                    </a:cubicBezTo>
                    <a:cubicBezTo>
                      <a:pt x="1339" y="346"/>
                      <a:pt x="1573" y="555"/>
                      <a:pt x="1757" y="801"/>
                    </a:cubicBezTo>
                    <a:cubicBezTo>
                      <a:pt x="1978" y="1083"/>
                      <a:pt x="2138" y="1391"/>
                      <a:pt x="2236" y="1735"/>
                    </a:cubicBezTo>
                    <a:cubicBezTo>
                      <a:pt x="2246" y="1775"/>
                      <a:pt x="2277" y="1792"/>
                      <a:pt x="2308" y="1792"/>
                    </a:cubicBezTo>
                    <a:cubicBezTo>
                      <a:pt x="2353" y="1792"/>
                      <a:pt x="2398" y="1756"/>
                      <a:pt x="2384" y="1698"/>
                    </a:cubicBezTo>
                    <a:cubicBezTo>
                      <a:pt x="2298" y="1354"/>
                      <a:pt x="2138" y="1034"/>
                      <a:pt x="1929" y="764"/>
                    </a:cubicBezTo>
                    <a:cubicBezTo>
                      <a:pt x="1720" y="469"/>
                      <a:pt x="1450" y="236"/>
                      <a:pt x="1143" y="63"/>
                    </a:cubicBezTo>
                    <a:cubicBezTo>
                      <a:pt x="1047" y="20"/>
                      <a:pt x="959" y="0"/>
                      <a:pt x="877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61"/>
              <p:cNvSpPr/>
              <p:nvPr/>
            </p:nvSpPr>
            <p:spPr>
              <a:xfrm rot="-626102" flipH="1">
                <a:off x="7152850" y="1964455"/>
                <a:ext cx="187051" cy="602212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016" extrusionOk="0">
                    <a:moveTo>
                      <a:pt x="80" y="1"/>
                    </a:moveTo>
                    <a:cubicBezTo>
                      <a:pt x="40" y="1"/>
                      <a:pt x="0" y="25"/>
                      <a:pt x="0" y="74"/>
                    </a:cubicBezTo>
                    <a:cubicBezTo>
                      <a:pt x="49" y="1414"/>
                      <a:pt x="344" y="2728"/>
                      <a:pt x="873" y="3957"/>
                    </a:cubicBezTo>
                    <a:cubicBezTo>
                      <a:pt x="1032" y="4301"/>
                      <a:pt x="1204" y="4645"/>
                      <a:pt x="1389" y="4977"/>
                    </a:cubicBezTo>
                    <a:cubicBezTo>
                      <a:pt x="1404" y="5004"/>
                      <a:pt x="1428" y="5015"/>
                      <a:pt x="1452" y="5015"/>
                    </a:cubicBezTo>
                    <a:cubicBezTo>
                      <a:pt x="1505" y="5015"/>
                      <a:pt x="1557" y="4962"/>
                      <a:pt x="1524" y="4903"/>
                    </a:cubicBezTo>
                    <a:cubicBezTo>
                      <a:pt x="873" y="3761"/>
                      <a:pt x="442" y="2507"/>
                      <a:pt x="246" y="1205"/>
                    </a:cubicBezTo>
                    <a:cubicBezTo>
                      <a:pt x="197" y="824"/>
                      <a:pt x="172" y="455"/>
                      <a:pt x="160" y="74"/>
                    </a:cubicBezTo>
                    <a:cubicBezTo>
                      <a:pt x="160" y="25"/>
                      <a:pt x="120" y="1"/>
                      <a:pt x="80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61"/>
              <p:cNvSpPr/>
              <p:nvPr/>
            </p:nvSpPr>
            <p:spPr>
              <a:xfrm rot="-626102" flipH="1">
                <a:off x="7091469" y="2526680"/>
                <a:ext cx="296904" cy="190412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586" extrusionOk="0">
                    <a:moveTo>
                      <a:pt x="2335" y="0"/>
                    </a:moveTo>
                    <a:cubicBezTo>
                      <a:pt x="2290" y="0"/>
                      <a:pt x="2239" y="37"/>
                      <a:pt x="2239" y="95"/>
                    </a:cubicBezTo>
                    <a:cubicBezTo>
                      <a:pt x="2300" y="427"/>
                      <a:pt x="2312" y="783"/>
                      <a:pt x="2140" y="1090"/>
                    </a:cubicBezTo>
                    <a:cubicBezTo>
                      <a:pt x="2016" y="1311"/>
                      <a:pt x="1779" y="1442"/>
                      <a:pt x="1529" y="1442"/>
                    </a:cubicBezTo>
                    <a:cubicBezTo>
                      <a:pt x="1458" y="1442"/>
                      <a:pt x="1387" y="1431"/>
                      <a:pt x="1317" y="1410"/>
                    </a:cubicBezTo>
                    <a:cubicBezTo>
                      <a:pt x="752" y="1262"/>
                      <a:pt x="297" y="808"/>
                      <a:pt x="162" y="230"/>
                    </a:cubicBezTo>
                    <a:cubicBezTo>
                      <a:pt x="152" y="190"/>
                      <a:pt x="121" y="172"/>
                      <a:pt x="90" y="172"/>
                    </a:cubicBezTo>
                    <a:cubicBezTo>
                      <a:pt x="46" y="172"/>
                      <a:pt x="0" y="209"/>
                      <a:pt x="15" y="267"/>
                    </a:cubicBezTo>
                    <a:lnTo>
                      <a:pt x="27" y="267"/>
                    </a:lnTo>
                    <a:cubicBezTo>
                      <a:pt x="150" y="783"/>
                      <a:pt x="494" y="1201"/>
                      <a:pt x="961" y="1434"/>
                    </a:cubicBezTo>
                    <a:cubicBezTo>
                      <a:pt x="1131" y="1537"/>
                      <a:pt x="1325" y="1586"/>
                      <a:pt x="1526" y="1586"/>
                    </a:cubicBezTo>
                    <a:cubicBezTo>
                      <a:pt x="1615" y="1586"/>
                      <a:pt x="1706" y="1576"/>
                      <a:pt x="1796" y="1557"/>
                    </a:cubicBezTo>
                    <a:cubicBezTo>
                      <a:pt x="2030" y="1483"/>
                      <a:pt x="2239" y="1299"/>
                      <a:pt x="2337" y="1066"/>
                    </a:cubicBezTo>
                    <a:cubicBezTo>
                      <a:pt x="2448" y="746"/>
                      <a:pt x="2472" y="390"/>
                      <a:pt x="2398" y="58"/>
                    </a:cubicBezTo>
                    <a:cubicBezTo>
                      <a:pt x="2393" y="18"/>
                      <a:pt x="2366" y="0"/>
                      <a:pt x="2335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61"/>
              <p:cNvSpPr/>
              <p:nvPr/>
            </p:nvSpPr>
            <p:spPr>
              <a:xfrm rot="-626102" flipH="1">
                <a:off x="6665306" y="1481848"/>
                <a:ext cx="612417" cy="194002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16159" extrusionOk="0">
                    <a:moveTo>
                      <a:pt x="1475" y="0"/>
                    </a:moveTo>
                    <a:lnTo>
                      <a:pt x="443" y="246"/>
                    </a:lnTo>
                    <a:cubicBezTo>
                      <a:pt x="2422" y="2593"/>
                      <a:pt x="3872" y="5480"/>
                      <a:pt x="3970" y="8540"/>
                    </a:cubicBezTo>
                    <a:cubicBezTo>
                      <a:pt x="4056" y="11550"/>
                      <a:pt x="2618" y="14684"/>
                      <a:pt x="1" y="16158"/>
                    </a:cubicBezTo>
                    <a:cubicBezTo>
                      <a:pt x="259" y="16121"/>
                      <a:pt x="517" y="16072"/>
                      <a:pt x="775" y="16023"/>
                    </a:cubicBezTo>
                    <a:cubicBezTo>
                      <a:pt x="1918" y="15753"/>
                      <a:pt x="2938" y="15126"/>
                      <a:pt x="3724" y="14254"/>
                    </a:cubicBezTo>
                    <a:cubicBezTo>
                      <a:pt x="3945" y="13971"/>
                      <a:pt x="4154" y="13664"/>
                      <a:pt x="4338" y="13344"/>
                    </a:cubicBezTo>
                    <a:cubicBezTo>
                      <a:pt x="4449" y="13136"/>
                      <a:pt x="4547" y="12927"/>
                      <a:pt x="4646" y="12705"/>
                    </a:cubicBezTo>
                    <a:cubicBezTo>
                      <a:pt x="4793" y="12189"/>
                      <a:pt x="4891" y="11661"/>
                      <a:pt x="4928" y="11120"/>
                    </a:cubicBezTo>
                    <a:cubicBezTo>
                      <a:pt x="5100" y="9216"/>
                      <a:pt x="4707" y="7299"/>
                      <a:pt x="4154" y="5480"/>
                    </a:cubicBezTo>
                    <a:cubicBezTo>
                      <a:pt x="4007" y="4940"/>
                      <a:pt x="3822" y="4411"/>
                      <a:pt x="3638" y="3895"/>
                    </a:cubicBezTo>
                    <a:cubicBezTo>
                      <a:pt x="3171" y="2593"/>
                      <a:pt x="2594" y="1278"/>
                      <a:pt x="1770" y="172"/>
                    </a:cubicBezTo>
                    <a:cubicBezTo>
                      <a:pt x="1672" y="99"/>
                      <a:pt x="1574" y="49"/>
                      <a:pt x="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61"/>
              <p:cNvSpPr/>
              <p:nvPr/>
            </p:nvSpPr>
            <p:spPr>
              <a:xfrm rot="-626102" flipH="1">
                <a:off x="6564437" y="3702986"/>
                <a:ext cx="1873628" cy="1727397"/>
              </a:xfrm>
              <a:custGeom>
                <a:avLst/>
                <a:gdLst/>
                <a:ahLst/>
                <a:cxnLst/>
                <a:rect l="l" t="t" r="r" b="b"/>
                <a:pathLst>
                  <a:path w="15606" h="14388" extrusionOk="0">
                    <a:moveTo>
                      <a:pt x="3379" y="1"/>
                    </a:moveTo>
                    <a:cubicBezTo>
                      <a:pt x="2654" y="1488"/>
                      <a:pt x="1536" y="2815"/>
                      <a:pt x="860" y="4338"/>
                    </a:cubicBezTo>
                    <a:cubicBezTo>
                      <a:pt x="185" y="5874"/>
                      <a:pt x="0" y="7607"/>
                      <a:pt x="74" y="9290"/>
                    </a:cubicBezTo>
                    <a:cubicBezTo>
                      <a:pt x="135" y="10974"/>
                      <a:pt x="467" y="12632"/>
                      <a:pt x="787" y="14291"/>
                    </a:cubicBezTo>
                    <a:cubicBezTo>
                      <a:pt x="1507" y="14357"/>
                      <a:pt x="2228" y="14387"/>
                      <a:pt x="2950" y="14387"/>
                    </a:cubicBezTo>
                    <a:cubicBezTo>
                      <a:pt x="5051" y="14387"/>
                      <a:pt x="7156" y="14135"/>
                      <a:pt x="9240" y="13787"/>
                    </a:cubicBezTo>
                    <a:cubicBezTo>
                      <a:pt x="11415" y="13407"/>
                      <a:pt x="13676" y="12878"/>
                      <a:pt x="15360" y="11428"/>
                    </a:cubicBezTo>
                    <a:cubicBezTo>
                      <a:pt x="15433" y="11367"/>
                      <a:pt x="15495" y="11305"/>
                      <a:pt x="15544" y="11219"/>
                    </a:cubicBezTo>
                    <a:cubicBezTo>
                      <a:pt x="15581" y="11096"/>
                      <a:pt x="15605" y="10974"/>
                      <a:pt x="15581" y="10838"/>
                    </a:cubicBezTo>
                    <a:cubicBezTo>
                      <a:pt x="15532" y="9868"/>
                      <a:pt x="15421" y="8897"/>
                      <a:pt x="15261" y="7939"/>
                    </a:cubicBezTo>
                    <a:cubicBezTo>
                      <a:pt x="14745" y="5223"/>
                      <a:pt x="13209" y="2569"/>
                      <a:pt x="10715" y="1402"/>
                    </a:cubicBezTo>
                    <a:cubicBezTo>
                      <a:pt x="9793" y="959"/>
                      <a:pt x="8687" y="677"/>
                      <a:pt x="7876" y="99"/>
                    </a:cubicBezTo>
                    <a:cubicBezTo>
                      <a:pt x="7360" y="701"/>
                      <a:pt x="6611" y="1070"/>
                      <a:pt x="5812" y="1131"/>
                    </a:cubicBezTo>
                    <a:cubicBezTo>
                      <a:pt x="5786" y="1132"/>
                      <a:pt x="5759" y="1132"/>
                      <a:pt x="5733" y="1132"/>
                    </a:cubicBezTo>
                    <a:cubicBezTo>
                      <a:pt x="4816" y="1132"/>
                      <a:pt x="3953" y="718"/>
                      <a:pt x="3379" y="1"/>
                    </a:cubicBezTo>
                    <a:close/>
                  </a:path>
                </a:pathLst>
              </a:custGeom>
              <a:solidFill>
                <a:srgbClr val="266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61"/>
              <p:cNvSpPr/>
              <p:nvPr/>
            </p:nvSpPr>
            <p:spPr>
              <a:xfrm rot="-626102" flipH="1">
                <a:off x="7176822" y="3671585"/>
                <a:ext cx="860217" cy="306989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2557" extrusionOk="0">
                    <a:moveTo>
                      <a:pt x="1143" y="1"/>
                    </a:moveTo>
                    <a:cubicBezTo>
                      <a:pt x="799" y="664"/>
                      <a:pt x="418" y="1316"/>
                      <a:pt x="1" y="1942"/>
                    </a:cubicBezTo>
                    <a:cubicBezTo>
                      <a:pt x="1008" y="2434"/>
                      <a:pt x="2175" y="2557"/>
                      <a:pt x="3306" y="2557"/>
                    </a:cubicBezTo>
                    <a:cubicBezTo>
                      <a:pt x="4092" y="2557"/>
                      <a:pt x="4891" y="2495"/>
                      <a:pt x="5628" y="2200"/>
                    </a:cubicBezTo>
                    <a:cubicBezTo>
                      <a:pt x="6279" y="1955"/>
                      <a:pt x="6832" y="1475"/>
                      <a:pt x="7164" y="861"/>
                    </a:cubicBezTo>
                    <a:cubicBezTo>
                      <a:pt x="6623" y="664"/>
                      <a:pt x="6107" y="406"/>
                      <a:pt x="5640" y="99"/>
                    </a:cubicBezTo>
                    <a:cubicBezTo>
                      <a:pt x="5112" y="701"/>
                      <a:pt x="4375" y="1070"/>
                      <a:pt x="3576" y="1131"/>
                    </a:cubicBezTo>
                    <a:cubicBezTo>
                      <a:pt x="3550" y="1132"/>
                      <a:pt x="3523" y="1132"/>
                      <a:pt x="3497" y="1132"/>
                    </a:cubicBezTo>
                    <a:cubicBezTo>
                      <a:pt x="2580" y="1132"/>
                      <a:pt x="1717" y="718"/>
                      <a:pt x="1143" y="1"/>
                    </a:cubicBezTo>
                    <a:close/>
                  </a:path>
                </a:pathLst>
              </a:custGeom>
              <a:solidFill>
                <a:srgbClr val="266E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46" name="Google Shape;1146;p61"/>
              <p:cNvGrpSpPr/>
              <p:nvPr/>
            </p:nvGrpSpPr>
            <p:grpSpPr>
              <a:xfrm rot="6359510">
                <a:off x="8129893" y="2546402"/>
                <a:ext cx="465793" cy="316099"/>
                <a:chOff x="1063793" y="2286572"/>
                <a:chExt cx="465793" cy="316100"/>
              </a:xfrm>
            </p:grpSpPr>
            <p:sp>
              <p:nvSpPr>
                <p:cNvPr id="1147" name="Google Shape;1147;p61"/>
                <p:cNvSpPr/>
                <p:nvPr/>
              </p:nvSpPr>
              <p:spPr>
                <a:xfrm flipH="1">
                  <a:off x="1063793" y="2286572"/>
                  <a:ext cx="465793" cy="3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0" h="2667" extrusionOk="0">
                      <a:moveTo>
                        <a:pt x="2297" y="1"/>
                      </a:moveTo>
                      <a:cubicBezTo>
                        <a:pt x="2233" y="1"/>
                        <a:pt x="2168" y="6"/>
                        <a:pt x="2101" y="15"/>
                      </a:cubicBezTo>
                      <a:cubicBezTo>
                        <a:pt x="1303" y="126"/>
                        <a:pt x="0" y="1760"/>
                        <a:pt x="897" y="2436"/>
                      </a:cubicBezTo>
                      <a:cubicBezTo>
                        <a:pt x="1110" y="2596"/>
                        <a:pt x="1377" y="2666"/>
                        <a:pt x="1660" y="2666"/>
                      </a:cubicBezTo>
                      <a:cubicBezTo>
                        <a:pt x="2113" y="2666"/>
                        <a:pt x="2608" y="2487"/>
                        <a:pt x="2986" y="2215"/>
                      </a:cubicBezTo>
                      <a:cubicBezTo>
                        <a:pt x="3929" y="1516"/>
                        <a:pt x="3438" y="1"/>
                        <a:pt x="229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45720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61"/>
                <p:cNvSpPr/>
                <p:nvPr/>
              </p:nvSpPr>
              <p:spPr>
                <a:xfrm flipH="1">
                  <a:off x="1102647" y="2340369"/>
                  <a:ext cx="236808" cy="208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1759" extrusionOk="0">
                      <a:moveTo>
                        <a:pt x="107" y="1"/>
                      </a:moveTo>
                      <a:cubicBezTo>
                        <a:pt x="49" y="1"/>
                        <a:pt x="0" y="70"/>
                        <a:pt x="56" y="125"/>
                      </a:cubicBezTo>
                      <a:cubicBezTo>
                        <a:pt x="596" y="727"/>
                        <a:pt x="1198" y="1268"/>
                        <a:pt x="1862" y="1747"/>
                      </a:cubicBezTo>
                      <a:cubicBezTo>
                        <a:pt x="1874" y="1755"/>
                        <a:pt x="1885" y="1759"/>
                        <a:pt x="1897" y="1759"/>
                      </a:cubicBezTo>
                      <a:cubicBezTo>
                        <a:pt x="1955" y="1759"/>
                        <a:pt x="1997" y="1664"/>
                        <a:pt x="1936" y="1612"/>
                      </a:cubicBezTo>
                      <a:cubicBezTo>
                        <a:pt x="1284" y="1145"/>
                        <a:pt x="695" y="617"/>
                        <a:pt x="166" y="27"/>
                      </a:cubicBezTo>
                      <a:cubicBezTo>
                        <a:pt x="148" y="9"/>
                        <a:pt x="127" y="1"/>
                        <a:pt x="107" y="1"/>
                      </a:cubicBezTo>
                      <a:close/>
                    </a:path>
                  </a:pathLst>
                </a:custGeom>
                <a:solidFill>
                  <a:srgbClr val="212A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45720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61"/>
                <p:cNvSpPr/>
                <p:nvPr/>
              </p:nvSpPr>
              <p:spPr>
                <a:xfrm flipH="1">
                  <a:off x="1147804" y="2352340"/>
                  <a:ext cx="219741" cy="18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" h="1542" extrusionOk="0">
                      <a:moveTo>
                        <a:pt x="1753" y="1"/>
                      </a:moveTo>
                      <a:cubicBezTo>
                        <a:pt x="1742" y="1"/>
                        <a:pt x="1730" y="4"/>
                        <a:pt x="1718" y="12"/>
                      </a:cubicBezTo>
                      <a:cubicBezTo>
                        <a:pt x="1140" y="454"/>
                        <a:pt x="588" y="921"/>
                        <a:pt x="59" y="1413"/>
                      </a:cubicBezTo>
                      <a:cubicBezTo>
                        <a:pt x="1" y="1462"/>
                        <a:pt x="58" y="1541"/>
                        <a:pt x="121" y="1541"/>
                      </a:cubicBezTo>
                      <a:cubicBezTo>
                        <a:pt x="138" y="1541"/>
                        <a:pt x="155" y="1536"/>
                        <a:pt x="170" y="1523"/>
                      </a:cubicBezTo>
                      <a:cubicBezTo>
                        <a:pt x="686" y="1032"/>
                        <a:pt x="1226" y="577"/>
                        <a:pt x="1792" y="147"/>
                      </a:cubicBezTo>
                      <a:cubicBezTo>
                        <a:pt x="1854" y="96"/>
                        <a:pt x="1812" y="1"/>
                        <a:pt x="1753" y="1"/>
                      </a:cubicBezTo>
                      <a:close/>
                    </a:path>
                  </a:pathLst>
                </a:custGeom>
                <a:solidFill>
                  <a:srgbClr val="212A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45720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0" name="Google Shape;1150;p61"/>
              <p:cNvGrpSpPr/>
              <p:nvPr/>
            </p:nvGrpSpPr>
            <p:grpSpPr>
              <a:xfrm>
                <a:off x="7004273" y="4308447"/>
                <a:ext cx="901601" cy="590867"/>
                <a:chOff x="4066500" y="3623075"/>
                <a:chExt cx="440450" cy="288650"/>
              </a:xfrm>
            </p:grpSpPr>
            <p:sp>
              <p:nvSpPr>
                <p:cNvPr id="1151" name="Google Shape;1151;p61"/>
                <p:cNvSpPr/>
                <p:nvPr/>
              </p:nvSpPr>
              <p:spPr>
                <a:xfrm>
                  <a:off x="4066500" y="3623075"/>
                  <a:ext cx="440450" cy="28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1539" extrusionOk="0">
                      <a:moveTo>
                        <a:pt x="0" y="1"/>
                      </a:moveTo>
                      <a:lnTo>
                        <a:pt x="0" y="11538"/>
                      </a:lnTo>
                      <a:lnTo>
                        <a:pt x="17617" y="11538"/>
                      </a:lnTo>
                      <a:lnTo>
                        <a:pt x="17617" y="1"/>
                      </a:lnTo>
                      <a:close/>
                    </a:path>
                  </a:pathLst>
                </a:custGeom>
                <a:solidFill>
                  <a:srgbClr val="B322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61"/>
                <p:cNvSpPr/>
                <p:nvPr/>
              </p:nvSpPr>
              <p:spPr>
                <a:xfrm>
                  <a:off x="4066500" y="3623075"/>
                  <a:ext cx="440450" cy="28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1546" extrusionOk="0">
                      <a:moveTo>
                        <a:pt x="16231" y="1"/>
                      </a:moveTo>
                      <a:lnTo>
                        <a:pt x="8805" y="4865"/>
                      </a:lnTo>
                      <a:lnTo>
                        <a:pt x="1386" y="7"/>
                      </a:lnTo>
                      <a:lnTo>
                        <a:pt x="0" y="7"/>
                      </a:lnTo>
                      <a:lnTo>
                        <a:pt x="0" y="911"/>
                      </a:lnTo>
                      <a:lnTo>
                        <a:pt x="7426" y="5776"/>
                      </a:lnTo>
                      <a:lnTo>
                        <a:pt x="0" y="10634"/>
                      </a:lnTo>
                      <a:lnTo>
                        <a:pt x="0" y="11545"/>
                      </a:lnTo>
                      <a:lnTo>
                        <a:pt x="1386" y="11545"/>
                      </a:lnTo>
                      <a:lnTo>
                        <a:pt x="8805" y="6680"/>
                      </a:lnTo>
                      <a:lnTo>
                        <a:pt x="16231" y="11545"/>
                      </a:lnTo>
                      <a:lnTo>
                        <a:pt x="17617" y="11545"/>
                      </a:lnTo>
                      <a:lnTo>
                        <a:pt x="17617" y="10634"/>
                      </a:lnTo>
                      <a:lnTo>
                        <a:pt x="10191" y="5776"/>
                      </a:lnTo>
                      <a:lnTo>
                        <a:pt x="17617" y="911"/>
                      </a:lnTo>
                      <a:lnTo>
                        <a:pt x="17617" y="1"/>
                      </a:lnTo>
                      <a:close/>
                    </a:path>
                  </a:pathLst>
                </a:custGeom>
                <a:solidFill>
                  <a:srgbClr val="266E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61"/>
                <p:cNvSpPr/>
                <p:nvPr/>
              </p:nvSpPr>
              <p:spPr>
                <a:xfrm>
                  <a:off x="4066500" y="3623075"/>
                  <a:ext cx="440450" cy="28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1539" extrusionOk="0">
                      <a:moveTo>
                        <a:pt x="8046" y="1"/>
                      </a:moveTo>
                      <a:lnTo>
                        <a:pt x="8046" y="5010"/>
                      </a:lnTo>
                      <a:lnTo>
                        <a:pt x="0" y="5010"/>
                      </a:lnTo>
                      <a:lnTo>
                        <a:pt x="0" y="6529"/>
                      </a:lnTo>
                      <a:lnTo>
                        <a:pt x="8046" y="6529"/>
                      </a:lnTo>
                      <a:lnTo>
                        <a:pt x="8046" y="11538"/>
                      </a:lnTo>
                      <a:lnTo>
                        <a:pt x="9571" y="11538"/>
                      </a:lnTo>
                      <a:lnTo>
                        <a:pt x="9571" y="6529"/>
                      </a:lnTo>
                      <a:lnTo>
                        <a:pt x="17617" y="6529"/>
                      </a:lnTo>
                      <a:lnTo>
                        <a:pt x="17617" y="5010"/>
                      </a:lnTo>
                      <a:lnTo>
                        <a:pt x="9571" y="5010"/>
                      </a:lnTo>
                      <a:lnTo>
                        <a:pt x="9571" y="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54" name="Google Shape;1154;p61"/>
            <p:cNvSpPr/>
            <p:nvPr/>
          </p:nvSpPr>
          <p:spPr>
            <a:xfrm rot="-626079" flipH="1">
              <a:off x="6669293" y="862661"/>
              <a:ext cx="1717049" cy="1814555"/>
            </a:xfrm>
            <a:custGeom>
              <a:avLst/>
              <a:gdLst/>
              <a:ahLst/>
              <a:cxnLst/>
              <a:rect l="l" t="t" r="r" b="b"/>
              <a:pathLst>
                <a:path w="13665" h="14441" extrusionOk="0">
                  <a:moveTo>
                    <a:pt x="11053" y="0"/>
                  </a:moveTo>
                  <a:cubicBezTo>
                    <a:pt x="9486" y="0"/>
                    <a:pt x="7927" y="345"/>
                    <a:pt x="6488" y="995"/>
                  </a:cubicBezTo>
                  <a:cubicBezTo>
                    <a:pt x="5825" y="1290"/>
                    <a:pt x="5186" y="1647"/>
                    <a:pt x="4608" y="2077"/>
                  </a:cubicBezTo>
                  <a:cubicBezTo>
                    <a:pt x="3613" y="2802"/>
                    <a:pt x="2815" y="3748"/>
                    <a:pt x="2016" y="4682"/>
                  </a:cubicBezTo>
                  <a:cubicBezTo>
                    <a:pt x="1451" y="5333"/>
                    <a:pt x="885" y="6009"/>
                    <a:pt x="615" y="6820"/>
                  </a:cubicBezTo>
                  <a:cubicBezTo>
                    <a:pt x="1" y="8687"/>
                    <a:pt x="1119" y="10690"/>
                    <a:pt x="971" y="12656"/>
                  </a:cubicBezTo>
                  <a:lnTo>
                    <a:pt x="1905" y="13295"/>
                  </a:lnTo>
                  <a:cubicBezTo>
                    <a:pt x="2028" y="13627"/>
                    <a:pt x="2151" y="13983"/>
                    <a:pt x="2421" y="14217"/>
                  </a:cubicBezTo>
                  <a:cubicBezTo>
                    <a:pt x="2573" y="14354"/>
                    <a:pt x="2789" y="14441"/>
                    <a:pt x="2994" y="14441"/>
                  </a:cubicBezTo>
                  <a:cubicBezTo>
                    <a:pt x="3137" y="14441"/>
                    <a:pt x="3274" y="14399"/>
                    <a:pt x="3380" y="14303"/>
                  </a:cubicBezTo>
                  <a:cubicBezTo>
                    <a:pt x="3589" y="14106"/>
                    <a:pt x="3625" y="13799"/>
                    <a:pt x="3625" y="13516"/>
                  </a:cubicBezTo>
                  <a:cubicBezTo>
                    <a:pt x="3625" y="12497"/>
                    <a:pt x="3429" y="11489"/>
                    <a:pt x="3060" y="10543"/>
                  </a:cubicBezTo>
                  <a:cubicBezTo>
                    <a:pt x="4498" y="10469"/>
                    <a:pt x="5825" y="9584"/>
                    <a:pt x="6685" y="8417"/>
                  </a:cubicBezTo>
                  <a:cubicBezTo>
                    <a:pt x="7533" y="7237"/>
                    <a:pt x="7975" y="5812"/>
                    <a:pt x="8221" y="4375"/>
                  </a:cubicBezTo>
                  <a:cubicBezTo>
                    <a:pt x="8806" y="4891"/>
                    <a:pt x="9545" y="5156"/>
                    <a:pt x="10287" y="5156"/>
                  </a:cubicBezTo>
                  <a:cubicBezTo>
                    <a:pt x="10870" y="5156"/>
                    <a:pt x="11455" y="4992"/>
                    <a:pt x="11969" y="4657"/>
                  </a:cubicBezTo>
                  <a:cubicBezTo>
                    <a:pt x="13136" y="3908"/>
                    <a:pt x="13664" y="2458"/>
                    <a:pt x="13259" y="1131"/>
                  </a:cubicBezTo>
                  <a:cubicBezTo>
                    <a:pt x="13173" y="787"/>
                    <a:pt x="12988" y="492"/>
                    <a:pt x="12706" y="270"/>
                  </a:cubicBezTo>
                  <a:cubicBezTo>
                    <a:pt x="12423" y="111"/>
                    <a:pt x="12104" y="25"/>
                    <a:pt x="11772" y="25"/>
                  </a:cubicBezTo>
                  <a:cubicBezTo>
                    <a:pt x="11532" y="8"/>
                    <a:pt x="11292" y="0"/>
                    <a:pt x="11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205"/>
          <a:stretch/>
        </p:blipFill>
        <p:spPr>
          <a:xfrm>
            <a:off x="1101000" y="722174"/>
            <a:ext cx="3884507" cy="333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8"/>
          <p:cNvSpPr txBox="1">
            <a:spLocks noGrp="1"/>
          </p:cNvSpPr>
          <p:nvPr>
            <p:ph type="title"/>
          </p:nvPr>
        </p:nvSpPr>
        <p:spPr>
          <a:xfrm>
            <a:off x="844132" y="1512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James Prescott Joule ( 1818 – 1889)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7" name="Google Shape;437;p38"/>
          <p:cNvSpPr txBox="1">
            <a:spLocks noGrp="1"/>
          </p:cNvSpPr>
          <p:nvPr>
            <p:ph type="title" idx="2"/>
          </p:nvPr>
        </p:nvSpPr>
        <p:spPr>
          <a:xfrm>
            <a:off x="520634" y="3996953"/>
            <a:ext cx="197804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200" dirty="0"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200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Google Shape;439;p38"/>
          <p:cNvSpPr txBox="1">
            <a:spLocks noGrp="1"/>
          </p:cNvSpPr>
          <p:nvPr>
            <p:ph type="title" idx="3"/>
          </p:nvPr>
        </p:nvSpPr>
        <p:spPr>
          <a:xfrm>
            <a:off x="2913166" y="4063050"/>
            <a:ext cx="279493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7647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John Dalton –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Joule 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1" name="Google Shape;441;p38"/>
          <p:cNvSpPr txBox="1">
            <a:spLocks noGrp="1"/>
          </p:cNvSpPr>
          <p:nvPr>
            <p:ph type="title" idx="5"/>
          </p:nvPr>
        </p:nvSpPr>
        <p:spPr>
          <a:xfrm>
            <a:off x="5816072" y="3996953"/>
            <a:ext cx="280729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7647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Joule – Lenz 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985"/>
          <a:stretch/>
        </p:blipFill>
        <p:spPr>
          <a:xfrm>
            <a:off x="196532" y="1034539"/>
            <a:ext cx="2701297" cy="2717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339" y="1000655"/>
            <a:ext cx="2586640" cy="2751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734" y="1470594"/>
            <a:ext cx="1627101" cy="2043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096" y="1470594"/>
            <a:ext cx="1614758" cy="204355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  <p:bldP spid="437" grpId="0"/>
      <p:bldP spid="439" grpId="0"/>
      <p:bldP spid="4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>
            <a:spLocks noGrp="1"/>
          </p:cNvSpPr>
          <p:nvPr>
            <p:ph type="title"/>
          </p:nvPr>
        </p:nvSpPr>
        <p:spPr>
          <a:xfrm>
            <a:off x="594191" y="158675"/>
            <a:ext cx="7704000" cy="5727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NGUYÊN LÍ I NHIỆT ĐỘNG LỰC HỌC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15" name="Google Shape;315;p37"/>
          <p:cNvGrpSpPr/>
          <p:nvPr/>
        </p:nvGrpSpPr>
        <p:grpSpPr>
          <a:xfrm>
            <a:off x="3301527" y="1185104"/>
            <a:ext cx="2674317" cy="3896113"/>
            <a:chOff x="3234824" y="1171137"/>
            <a:chExt cx="2674317" cy="3896113"/>
          </a:xfrm>
        </p:grpSpPr>
        <p:sp>
          <p:nvSpPr>
            <p:cNvPr id="316" name="Google Shape;316;p37"/>
            <p:cNvSpPr/>
            <p:nvPr/>
          </p:nvSpPr>
          <p:spPr>
            <a:xfrm>
              <a:off x="3882561" y="4578352"/>
              <a:ext cx="205931" cy="393759"/>
            </a:xfrm>
            <a:custGeom>
              <a:avLst/>
              <a:gdLst/>
              <a:ahLst/>
              <a:cxnLst/>
              <a:rect l="l" t="t" r="r" b="b"/>
              <a:pathLst>
                <a:path w="1513" h="2893" extrusionOk="0">
                  <a:moveTo>
                    <a:pt x="1" y="1"/>
                  </a:moveTo>
                  <a:lnTo>
                    <a:pt x="430" y="2509"/>
                  </a:lnTo>
                  <a:lnTo>
                    <a:pt x="548" y="2892"/>
                  </a:lnTo>
                  <a:lnTo>
                    <a:pt x="1248" y="2674"/>
                  </a:lnTo>
                  <a:lnTo>
                    <a:pt x="1439" y="2239"/>
                  </a:lnTo>
                  <a:lnTo>
                    <a:pt x="1512" y="3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3923938" y="4878469"/>
              <a:ext cx="373751" cy="154618"/>
            </a:xfrm>
            <a:custGeom>
              <a:avLst/>
              <a:gdLst/>
              <a:ahLst/>
              <a:cxnLst/>
              <a:rect l="l" t="t" r="r" b="b"/>
              <a:pathLst>
                <a:path w="2746" h="1136" extrusionOk="0">
                  <a:moveTo>
                    <a:pt x="1149" y="1"/>
                  </a:moveTo>
                  <a:cubicBezTo>
                    <a:pt x="1069" y="205"/>
                    <a:pt x="904" y="364"/>
                    <a:pt x="693" y="423"/>
                  </a:cubicBezTo>
                  <a:cubicBezTo>
                    <a:pt x="654" y="436"/>
                    <a:pt x="611" y="442"/>
                    <a:pt x="569" y="442"/>
                  </a:cubicBezTo>
                  <a:cubicBezTo>
                    <a:pt x="355" y="442"/>
                    <a:pt x="126" y="304"/>
                    <a:pt x="126" y="304"/>
                  </a:cubicBezTo>
                  <a:lnTo>
                    <a:pt x="0" y="1136"/>
                  </a:lnTo>
                  <a:lnTo>
                    <a:pt x="2680" y="1136"/>
                  </a:lnTo>
                  <a:cubicBezTo>
                    <a:pt x="2680" y="1136"/>
                    <a:pt x="2746" y="760"/>
                    <a:pt x="2462" y="687"/>
                  </a:cubicBezTo>
                  <a:cubicBezTo>
                    <a:pt x="1162" y="377"/>
                    <a:pt x="1149" y="1"/>
                    <a:pt x="1149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3907741" y="5032950"/>
              <a:ext cx="380965" cy="34299"/>
            </a:xfrm>
            <a:custGeom>
              <a:avLst/>
              <a:gdLst/>
              <a:ahLst/>
              <a:cxnLst/>
              <a:rect l="l" t="t" r="r" b="b"/>
              <a:pathLst>
                <a:path w="2799" h="252" extrusionOk="0">
                  <a:moveTo>
                    <a:pt x="47" y="1"/>
                  </a:moveTo>
                  <a:lnTo>
                    <a:pt x="0" y="252"/>
                  </a:lnTo>
                  <a:lnTo>
                    <a:pt x="2542" y="252"/>
                  </a:lnTo>
                  <a:cubicBezTo>
                    <a:pt x="2680" y="252"/>
                    <a:pt x="2792" y="140"/>
                    <a:pt x="279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3893722" y="4669952"/>
              <a:ext cx="203753" cy="94186"/>
            </a:xfrm>
            <a:custGeom>
              <a:avLst/>
              <a:gdLst/>
              <a:ahLst/>
              <a:cxnLst/>
              <a:rect l="l" t="t" r="r" b="b"/>
              <a:pathLst>
                <a:path w="1497" h="692" extrusionOk="0">
                  <a:moveTo>
                    <a:pt x="72" y="0"/>
                  </a:moveTo>
                  <a:cubicBezTo>
                    <a:pt x="30" y="0"/>
                    <a:pt x="0" y="66"/>
                    <a:pt x="51" y="94"/>
                  </a:cubicBezTo>
                  <a:cubicBezTo>
                    <a:pt x="480" y="338"/>
                    <a:pt x="942" y="536"/>
                    <a:pt x="1417" y="688"/>
                  </a:cubicBezTo>
                  <a:cubicBezTo>
                    <a:pt x="1423" y="691"/>
                    <a:pt x="1430" y="692"/>
                    <a:pt x="1435" y="692"/>
                  </a:cubicBezTo>
                  <a:cubicBezTo>
                    <a:pt x="1481" y="692"/>
                    <a:pt x="1496" y="607"/>
                    <a:pt x="1443" y="595"/>
                  </a:cubicBezTo>
                  <a:cubicBezTo>
                    <a:pt x="975" y="437"/>
                    <a:pt x="526" y="245"/>
                    <a:pt x="97" y="8"/>
                  </a:cubicBezTo>
                  <a:cubicBezTo>
                    <a:pt x="88" y="3"/>
                    <a:pt x="80" y="0"/>
                    <a:pt x="72" y="0"/>
                  </a:cubicBezTo>
                  <a:close/>
                </a:path>
              </a:pathLst>
            </a:custGeom>
            <a:solidFill>
              <a:srgbClr val="EF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3919447" y="4661785"/>
              <a:ext cx="346121" cy="351566"/>
            </a:xfrm>
            <a:custGeom>
              <a:avLst/>
              <a:gdLst/>
              <a:ahLst/>
              <a:cxnLst/>
              <a:rect l="l" t="t" r="r" b="b"/>
              <a:pathLst>
                <a:path w="2543" h="2583" extrusionOk="0">
                  <a:moveTo>
                    <a:pt x="1176" y="0"/>
                  </a:moveTo>
                  <a:cubicBezTo>
                    <a:pt x="1165" y="0"/>
                    <a:pt x="1152" y="5"/>
                    <a:pt x="1142" y="15"/>
                  </a:cubicBezTo>
                  <a:lnTo>
                    <a:pt x="1149" y="15"/>
                  </a:lnTo>
                  <a:cubicBezTo>
                    <a:pt x="720" y="411"/>
                    <a:pt x="343" y="847"/>
                    <a:pt x="20" y="1322"/>
                  </a:cubicBezTo>
                  <a:cubicBezTo>
                    <a:pt x="0" y="1355"/>
                    <a:pt x="13" y="1388"/>
                    <a:pt x="46" y="1401"/>
                  </a:cubicBezTo>
                  <a:lnTo>
                    <a:pt x="1309" y="1871"/>
                  </a:lnTo>
                  <a:lnTo>
                    <a:pt x="1309" y="1871"/>
                  </a:lnTo>
                  <a:lnTo>
                    <a:pt x="1188" y="2358"/>
                  </a:lnTo>
                  <a:cubicBezTo>
                    <a:pt x="1176" y="2394"/>
                    <a:pt x="1203" y="2425"/>
                    <a:pt x="1238" y="2425"/>
                  </a:cubicBezTo>
                  <a:cubicBezTo>
                    <a:pt x="1241" y="2425"/>
                    <a:pt x="1244" y="2425"/>
                    <a:pt x="1248" y="2424"/>
                  </a:cubicBezTo>
                  <a:lnTo>
                    <a:pt x="2177" y="2259"/>
                  </a:lnTo>
                  <a:lnTo>
                    <a:pt x="2177" y="2259"/>
                  </a:lnTo>
                  <a:lnTo>
                    <a:pt x="2403" y="2556"/>
                  </a:lnTo>
                  <a:cubicBezTo>
                    <a:pt x="2413" y="2573"/>
                    <a:pt x="2432" y="2583"/>
                    <a:pt x="2451" y="2583"/>
                  </a:cubicBezTo>
                  <a:cubicBezTo>
                    <a:pt x="2470" y="2583"/>
                    <a:pt x="2489" y="2573"/>
                    <a:pt x="2495" y="2550"/>
                  </a:cubicBezTo>
                  <a:lnTo>
                    <a:pt x="2535" y="2292"/>
                  </a:lnTo>
                  <a:cubicBezTo>
                    <a:pt x="2543" y="2253"/>
                    <a:pt x="2511" y="2228"/>
                    <a:pt x="2481" y="2228"/>
                  </a:cubicBezTo>
                  <a:cubicBezTo>
                    <a:pt x="2460" y="2228"/>
                    <a:pt x="2441" y="2239"/>
                    <a:pt x="2436" y="2266"/>
                  </a:cubicBezTo>
                  <a:lnTo>
                    <a:pt x="2413" y="2408"/>
                  </a:lnTo>
                  <a:lnTo>
                    <a:pt x="2413" y="2408"/>
                  </a:lnTo>
                  <a:lnTo>
                    <a:pt x="2244" y="2180"/>
                  </a:lnTo>
                  <a:cubicBezTo>
                    <a:pt x="2233" y="2164"/>
                    <a:pt x="2214" y="2152"/>
                    <a:pt x="2196" y="2152"/>
                  </a:cubicBezTo>
                  <a:cubicBezTo>
                    <a:pt x="2192" y="2152"/>
                    <a:pt x="2188" y="2152"/>
                    <a:pt x="2185" y="2154"/>
                  </a:cubicBezTo>
                  <a:lnTo>
                    <a:pt x="1307" y="2304"/>
                  </a:lnTo>
                  <a:lnTo>
                    <a:pt x="1307" y="2304"/>
                  </a:lnTo>
                  <a:lnTo>
                    <a:pt x="1419" y="1850"/>
                  </a:lnTo>
                  <a:cubicBezTo>
                    <a:pt x="1426" y="1817"/>
                    <a:pt x="1413" y="1791"/>
                    <a:pt x="1386" y="1784"/>
                  </a:cubicBezTo>
                  <a:lnTo>
                    <a:pt x="143" y="1322"/>
                  </a:lnTo>
                  <a:lnTo>
                    <a:pt x="143" y="1322"/>
                  </a:lnTo>
                  <a:cubicBezTo>
                    <a:pt x="457" y="873"/>
                    <a:pt x="815" y="456"/>
                    <a:pt x="1215" y="88"/>
                  </a:cubicBezTo>
                  <a:cubicBezTo>
                    <a:pt x="1256" y="52"/>
                    <a:pt x="1217" y="0"/>
                    <a:pt x="1176" y="0"/>
                  </a:cubicBezTo>
                  <a:close/>
                </a:path>
              </a:pathLst>
            </a:custGeom>
            <a:solidFill>
              <a:srgbClr val="EF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3929655" y="4804970"/>
              <a:ext cx="160199" cy="140599"/>
            </a:xfrm>
            <a:custGeom>
              <a:avLst/>
              <a:gdLst/>
              <a:ahLst/>
              <a:cxnLst/>
              <a:rect l="l" t="t" r="r" b="b"/>
              <a:pathLst>
                <a:path w="1177" h="1033" extrusionOk="0">
                  <a:moveTo>
                    <a:pt x="1107" y="1"/>
                  </a:moveTo>
                  <a:cubicBezTo>
                    <a:pt x="1095" y="1"/>
                    <a:pt x="1083" y="6"/>
                    <a:pt x="1074" y="19"/>
                  </a:cubicBezTo>
                  <a:cubicBezTo>
                    <a:pt x="783" y="382"/>
                    <a:pt x="414" y="659"/>
                    <a:pt x="44" y="930"/>
                  </a:cubicBezTo>
                  <a:cubicBezTo>
                    <a:pt x="0" y="963"/>
                    <a:pt x="29" y="1032"/>
                    <a:pt x="70" y="1032"/>
                  </a:cubicBezTo>
                  <a:cubicBezTo>
                    <a:pt x="79" y="1032"/>
                    <a:pt x="88" y="1029"/>
                    <a:pt x="97" y="1022"/>
                  </a:cubicBezTo>
                  <a:cubicBezTo>
                    <a:pt x="473" y="739"/>
                    <a:pt x="849" y="461"/>
                    <a:pt x="1146" y="92"/>
                  </a:cubicBezTo>
                  <a:cubicBezTo>
                    <a:pt x="1176" y="52"/>
                    <a:pt x="1142" y="1"/>
                    <a:pt x="1107" y="1"/>
                  </a:cubicBezTo>
                  <a:close/>
                </a:path>
              </a:pathLst>
            </a:custGeom>
            <a:solidFill>
              <a:srgbClr val="EF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3483629" y="4578352"/>
              <a:ext cx="204978" cy="393759"/>
            </a:xfrm>
            <a:custGeom>
              <a:avLst/>
              <a:gdLst/>
              <a:ahLst/>
              <a:cxnLst/>
              <a:rect l="l" t="t" r="r" b="b"/>
              <a:pathLst>
                <a:path w="1506" h="2893" extrusionOk="0">
                  <a:moveTo>
                    <a:pt x="1" y="1"/>
                  </a:moveTo>
                  <a:lnTo>
                    <a:pt x="423" y="2509"/>
                  </a:lnTo>
                  <a:lnTo>
                    <a:pt x="542" y="2892"/>
                  </a:lnTo>
                  <a:lnTo>
                    <a:pt x="1242" y="2674"/>
                  </a:lnTo>
                  <a:lnTo>
                    <a:pt x="1440" y="2239"/>
                  </a:lnTo>
                  <a:lnTo>
                    <a:pt x="1506" y="3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3524053" y="4878469"/>
              <a:ext cx="373887" cy="154618"/>
            </a:xfrm>
            <a:custGeom>
              <a:avLst/>
              <a:gdLst/>
              <a:ahLst/>
              <a:cxnLst/>
              <a:rect l="l" t="t" r="r" b="b"/>
              <a:pathLst>
                <a:path w="2747" h="1136" extrusionOk="0">
                  <a:moveTo>
                    <a:pt x="1149" y="1"/>
                  </a:moveTo>
                  <a:cubicBezTo>
                    <a:pt x="1070" y="205"/>
                    <a:pt x="905" y="364"/>
                    <a:pt x="694" y="423"/>
                  </a:cubicBezTo>
                  <a:cubicBezTo>
                    <a:pt x="654" y="436"/>
                    <a:pt x="612" y="442"/>
                    <a:pt x="569" y="442"/>
                  </a:cubicBezTo>
                  <a:cubicBezTo>
                    <a:pt x="356" y="442"/>
                    <a:pt x="126" y="304"/>
                    <a:pt x="126" y="304"/>
                  </a:cubicBezTo>
                  <a:lnTo>
                    <a:pt x="1" y="1136"/>
                  </a:lnTo>
                  <a:lnTo>
                    <a:pt x="2681" y="1136"/>
                  </a:lnTo>
                  <a:cubicBezTo>
                    <a:pt x="2681" y="1136"/>
                    <a:pt x="2747" y="760"/>
                    <a:pt x="2463" y="687"/>
                  </a:cubicBezTo>
                  <a:cubicBezTo>
                    <a:pt x="1163" y="377"/>
                    <a:pt x="1149" y="1"/>
                    <a:pt x="1149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3516976" y="5032950"/>
              <a:ext cx="371982" cy="34299"/>
            </a:xfrm>
            <a:custGeom>
              <a:avLst/>
              <a:gdLst/>
              <a:ahLst/>
              <a:cxnLst/>
              <a:rect l="l" t="t" r="r" b="b"/>
              <a:pathLst>
                <a:path w="2733" h="252" extrusionOk="0">
                  <a:moveTo>
                    <a:pt x="53" y="1"/>
                  </a:moveTo>
                  <a:lnTo>
                    <a:pt x="0" y="252"/>
                  </a:lnTo>
                  <a:lnTo>
                    <a:pt x="2482" y="252"/>
                  </a:lnTo>
                  <a:cubicBezTo>
                    <a:pt x="2614" y="252"/>
                    <a:pt x="2726" y="140"/>
                    <a:pt x="273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3493973" y="4669952"/>
              <a:ext cx="204433" cy="94186"/>
            </a:xfrm>
            <a:custGeom>
              <a:avLst/>
              <a:gdLst/>
              <a:ahLst/>
              <a:cxnLst/>
              <a:rect l="l" t="t" r="r" b="b"/>
              <a:pathLst>
                <a:path w="1502" h="692" extrusionOk="0">
                  <a:moveTo>
                    <a:pt x="76" y="0"/>
                  </a:moveTo>
                  <a:cubicBezTo>
                    <a:pt x="30" y="0"/>
                    <a:pt x="0" y="66"/>
                    <a:pt x="50" y="94"/>
                  </a:cubicBezTo>
                  <a:cubicBezTo>
                    <a:pt x="486" y="338"/>
                    <a:pt x="941" y="536"/>
                    <a:pt x="1417" y="688"/>
                  </a:cubicBezTo>
                  <a:cubicBezTo>
                    <a:pt x="1423" y="691"/>
                    <a:pt x="1429" y="692"/>
                    <a:pt x="1435" y="692"/>
                  </a:cubicBezTo>
                  <a:cubicBezTo>
                    <a:pt x="1482" y="692"/>
                    <a:pt x="1502" y="607"/>
                    <a:pt x="1443" y="595"/>
                  </a:cubicBezTo>
                  <a:cubicBezTo>
                    <a:pt x="981" y="437"/>
                    <a:pt x="526" y="245"/>
                    <a:pt x="103" y="8"/>
                  </a:cubicBezTo>
                  <a:cubicBezTo>
                    <a:pt x="94" y="3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F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3520514" y="4661785"/>
              <a:ext cx="346121" cy="351566"/>
            </a:xfrm>
            <a:custGeom>
              <a:avLst/>
              <a:gdLst/>
              <a:ahLst/>
              <a:cxnLst/>
              <a:rect l="l" t="t" r="r" b="b"/>
              <a:pathLst>
                <a:path w="2543" h="2583" extrusionOk="0">
                  <a:moveTo>
                    <a:pt x="1176" y="0"/>
                  </a:moveTo>
                  <a:cubicBezTo>
                    <a:pt x="1165" y="0"/>
                    <a:pt x="1153" y="5"/>
                    <a:pt x="1142" y="15"/>
                  </a:cubicBezTo>
                  <a:cubicBezTo>
                    <a:pt x="720" y="411"/>
                    <a:pt x="344" y="847"/>
                    <a:pt x="14" y="1322"/>
                  </a:cubicBezTo>
                  <a:cubicBezTo>
                    <a:pt x="1" y="1355"/>
                    <a:pt x="14" y="1388"/>
                    <a:pt x="47" y="1401"/>
                  </a:cubicBezTo>
                  <a:lnTo>
                    <a:pt x="1308" y="1873"/>
                  </a:lnTo>
                  <a:lnTo>
                    <a:pt x="1308" y="1873"/>
                  </a:lnTo>
                  <a:lnTo>
                    <a:pt x="1182" y="2358"/>
                  </a:lnTo>
                  <a:cubicBezTo>
                    <a:pt x="1176" y="2394"/>
                    <a:pt x="1203" y="2425"/>
                    <a:pt x="1238" y="2425"/>
                  </a:cubicBezTo>
                  <a:cubicBezTo>
                    <a:pt x="1241" y="2425"/>
                    <a:pt x="1245" y="2425"/>
                    <a:pt x="1248" y="2424"/>
                  </a:cubicBezTo>
                  <a:lnTo>
                    <a:pt x="2177" y="2259"/>
                  </a:lnTo>
                  <a:lnTo>
                    <a:pt x="2177" y="2259"/>
                  </a:lnTo>
                  <a:lnTo>
                    <a:pt x="2403" y="2556"/>
                  </a:lnTo>
                  <a:cubicBezTo>
                    <a:pt x="2413" y="2573"/>
                    <a:pt x="2433" y="2583"/>
                    <a:pt x="2452" y="2583"/>
                  </a:cubicBezTo>
                  <a:cubicBezTo>
                    <a:pt x="2471" y="2583"/>
                    <a:pt x="2489" y="2573"/>
                    <a:pt x="2496" y="2550"/>
                  </a:cubicBezTo>
                  <a:lnTo>
                    <a:pt x="2535" y="2292"/>
                  </a:lnTo>
                  <a:cubicBezTo>
                    <a:pt x="2543" y="2253"/>
                    <a:pt x="2509" y="2228"/>
                    <a:pt x="2478" y="2228"/>
                  </a:cubicBezTo>
                  <a:cubicBezTo>
                    <a:pt x="2458" y="2228"/>
                    <a:pt x="2439" y="2239"/>
                    <a:pt x="2436" y="2266"/>
                  </a:cubicBezTo>
                  <a:lnTo>
                    <a:pt x="2413" y="2411"/>
                  </a:lnTo>
                  <a:lnTo>
                    <a:pt x="2238" y="2180"/>
                  </a:lnTo>
                  <a:cubicBezTo>
                    <a:pt x="2233" y="2164"/>
                    <a:pt x="2214" y="2152"/>
                    <a:pt x="2196" y="2152"/>
                  </a:cubicBezTo>
                  <a:cubicBezTo>
                    <a:pt x="2193" y="2152"/>
                    <a:pt x="2189" y="2152"/>
                    <a:pt x="2185" y="2154"/>
                  </a:cubicBezTo>
                  <a:lnTo>
                    <a:pt x="1302" y="2305"/>
                  </a:lnTo>
                  <a:lnTo>
                    <a:pt x="1302" y="2305"/>
                  </a:lnTo>
                  <a:lnTo>
                    <a:pt x="1420" y="1850"/>
                  </a:lnTo>
                  <a:cubicBezTo>
                    <a:pt x="1426" y="1817"/>
                    <a:pt x="1406" y="1791"/>
                    <a:pt x="1380" y="1784"/>
                  </a:cubicBezTo>
                  <a:lnTo>
                    <a:pt x="143" y="1322"/>
                  </a:lnTo>
                  <a:lnTo>
                    <a:pt x="143" y="1322"/>
                  </a:lnTo>
                  <a:cubicBezTo>
                    <a:pt x="452" y="874"/>
                    <a:pt x="815" y="462"/>
                    <a:pt x="1215" y="88"/>
                  </a:cubicBezTo>
                  <a:cubicBezTo>
                    <a:pt x="1251" y="52"/>
                    <a:pt x="1215" y="0"/>
                    <a:pt x="1176" y="0"/>
                  </a:cubicBezTo>
                  <a:close/>
                </a:path>
              </a:pathLst>
            </a:custGeom>
            <a:solidFill>
              <a:srgbClr val="EF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3529770" y="4804970"/>
              <a:ext cx="160199" cy="140599"/>
            </a:xfrm>
            <a:custGeom>
              <a:avLst/>
              <a:gdLst/>
              <a:ahLst/>
              <a:cxnLst/>
              <a:rect l="l" t="t" r="r" b="b"/>
              <a:pathLst>
                <a:path w="1177" h="1033" extrusionOk="0">
                  <a:moveTo>
                    <a:pt x="1107" y="1"/>
                  </a:moveTo>
                  <a:cubicBezTo>
                    <a:pt x="1096" y="1"/>
                    <a:pt x="1084" y="6"/>
                    <a:pt x="1074" y="19"/>
                  </a:cubicBezTo>
                  <a:cubicBezTo>
                    <a:pt x="784" y="382"/>
                    <a:pt x="414" y="659"/>
                    <a:pt x="45" y="930"/>
                  </a:cubicBezTo>
                  <a:cubicBezTo>
                    <a:pt x="1" y="963"/>
                    <a:pt x="30" y="1032"/>
                    <a:pt x="71" y="1032"/>
                  </a:cubicBezTo>
                  <a:cubicBezTo>
                    <a:pt x="80" y="1032"/>
                    <a:pt x="89" y="1029"/>
                    <a:pt x="98" y="1022"/>
                  </a:cubicBezTo>
                  <a:cubicBezTo>
                    <a:pt x="474" y="739"/>
                    <a:pt x="850" y="461"/>
                    <a:pt x="1147" y="92"/>
                  </a:cubicBezTo>
                  <a:cubicBezTo>
                    <a:pt x="1177" y="52"/>
                    <a:pt x="1143" y="1"/>
                    <a:pt x="1107" y="1"/>
                  </a:cubicBezTo>
                  <a:close/>
                </a:path>
              </a:pathLst>
            </a:custGeom>
            <a:solidFill>
              <a:srgbClr val="EF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3272526" y="1243992"/>
              <a:ext cx="820592" cy="677951"/>
            </a:xfrm>
            <a:custGeom>
              <a:avLst/>
              <a:gdLst/>
              <a:ahLst/>
              <a:cxnLst/>
              <a:rect l="l" t="t" r="r" b="b"/>
              <a:pathLst>
                <a:path w="6029" h="4981" extrusionOk="0">
                  <a:moveTo>
                    <a:pt x="3175" y="1"/>
                  </a:moveTo>
                  <a:cubicBezTo>
                    <a:pt x="3123" y="1"/>
                    <a:pt x="3071" y="2"/>
                    <a:pt x="3017" y="4"/>
                  </a:cubicBezTo>
                  <a:cubicBezTo>
                    <a:pt x="1" y="136"/>
                    <a:pt x="714" y="4374"/>
                    <a:pt x="714" y="4374"/>
                  </a:cubicBezTo>
                  <a:lnTo>
                    <a:pt x="2436" y="4948"/>
                  </a:lnTo>
                  <a:lnTo>
                    <a:pt x="4786" y="4981"/>
                  </a:lnTo>
                  <a:lnTo>
                    <a:pt x="5895" y="3351"/>
                  </a:lnTo>
                  <a:cubicBezTo>
                    <a:pt x="5895" y="3351"/>
                    <a:pt x="6029" y="1"/>
                    <a:pt x="3175" y="1"/>
                  </a:cubicBezTo>
                  <a:close/>
                </a:path>
              </a:pathLst>
            </a:custGeom>
            <a:solidFill>
              <a:srgbClr val="E3E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3622051" y="1817685"/>
              <a:ext cx="226483" cy="337002"/>
            </a:xfrm>
            <a:custGeom>
              <a:avLst/>
              <a:gdLst/>
              <a:ahLst/>
              <a:cxnLst/>
              <a:rect l="l" t="t" r="r" b="b"/>
              <a:pathLst>
                <a:path w="1664" h="2476" extrusionOk="0">
                  <a:moveTo>
                    <a:pt x="0" y="0"/>
                  </a:moveTo>
                  <a:lnTo>
                    <a:pt x="627" y="2277"/>
                  </a:lnTo>
                  <a:cubicBezTo>
                    <a:pt x="748" y="2404"/>
                    <a:pt x="916" y="2476"/>
                    <a:pt x="1087" y="2476"/>
                  </a:cubicBezTo>
                  <a:cubicBezTo>
                    <a:pt x="1094" y="2476"/>
                    <a:pt x="1102" y="2476"/>
                    <a:pt x="1109" y="2476"/>
                  </a:cubicBezTo>
                  <a:cubicBezTo>
                    <a:pt x="1307" y="2469"/>
                    <a:pt x="1499" y="2410"/>
                    <a:pt x="1664" y="2310"/>
                  </a:cubicBezTo>
                  <a:lnTo>
                    <a:pt x="1651" y="885"/>
                  </a:lnTo>
                  <a:lnTo>
                    <a:pt x="1657" y="8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3487304" y="2185039"/>
              <a:ext cx="660394" cy="780849"/>
            </a:xfrm>
            <a:custGeom>
              <a:avLst/>
              <a:gdLst/>
              <a:ahLst/>
              <a:cxnLst/>
              <a:rect l="l" t="t" r="r" b="b"/>
              <a:pathLst>
                <a:path w="4852" h="5737" extrusionOk="0">
                  <a:moveTo>
                    <a:pt x="4007" y="1"/>
                  </a:moveTo>
                  <a:lnTo>
                    <a:pt x="0" y="509"/>
                  </a:lnTo>
                  <a:lnTo>
                    <a:pt x="535" y="5671"/>
                  </a:lnTo>
                  <a:lnTo>
                    <a:pt x="4568" y="5737"/>
                  </a:lnTo>
                  <a:cubicBezTo>
                    <a:pt x="4568" y="5737"/>
                    <a:pt x="4172" y="3823"/>
                    <a:pt x="4251" y="2905"/>
                  </a:cubicBezTo>
                  <a:cubicBezTo>
                    <a:pt x="4350" y="1704"/>
                    <a:pt x="4852" y="925"/>
                    <a:pt x="4007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3234824" y="2956768"/>
              <a:ext cx="1144664" cy="1705427"/>
            </a:xfrm>
            <a:custGeom>
              <a:avLst/>
              <a:gdLst/>
              <a:ahLst/>
              <a:cxnLst/>
              <a:rect l="l" t="t" r="r" b="b"/>
              <a:pathLst>
                <a:path w="8410" h="12530" extrusionOk="0">
                  <a:moveTo>
                    <a:pt x="2397" y="1"/>
                  </a:moveTo>
                  <a:cubicBezTo>
                    <a:pt x="2397" y="1"/>
                    <a:pt x="1" y="2509"/>
                    <a:pt x="463" y="12271"/>
                  </a:cubicBezTo>
                  <a:lnTo>
                    <a:pt x="1433" y="12450"/>
                  </a:lnTo>
                  <a:cubicBezTo>
                    <a:pt x="1729" y="12503"/>
                    <a:pt x="2029" y="12529"/>
                    <a:pt x="2330" y="12529"/>
                  </a:cubicBezTo>
                  <a:cubicBezTo>
                    <a:pt x="2665" y="12529"/>
                    <a:pt x="3000" y="12496"/>
                    <a:pt x="3327" y="12430"/>
                  </a:cubicBezTo>
                  <a:lnTo>
                    <a:pt x="3538" y="12390"/>
                  </a:lnTo>
                  <a:cubicBezTo>
                    <a:pt x="3862" y="12328"/>
                    <a:pt x="4189" y="12296"/>
                    <a:pt x="4515" y="12296"/>
                  </a:cubicBezTo>
                  <a:cubicBezTo>
                    <a:pt x="4842" y="12296"/>
                    <a:pt x="5169" y="12328"/>
                    <a:pt x="5492" y="12390"/>
                  </a:cubicBezTo>
                  <a:cubicBezTo>
                    <a:pt x="5811" y="12451"/>
                    <a:pt x="6134" y="12481"/>
                    <a:pt x="6456" y="12481"/>
                  </a:cubicBezTo>
                  <a:cubicBezTo>
                    <a:pt x="6935" y="12481"/>
                    <a:pt x="7413" y="12415"/>
                    <a:pt x="7875" y="12285"/>
                  </a:cubicBezTo>
                  <a:lnTo>
                    <a:pt x="8410" y="12133"/>
                  </a:lnTo>
                  <a:cubicBezTo>
                    <a:pt x="8410" y="12133"/>
                    <a:pt x="8099" y="4093"/>
                    <a:pt x="6429" y="73"/>
                  </a:cubicBezTo>
                  <a:lnTo>
                    <a:pt x="2397" y="1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3538481" y="2926280"/>
              <a:ext cx="762883" cy="1550809"/>
            </a:xfrm>
            <a:custGeom>
              <a:avLst/>
              <a:gdLst/>
              <a:ahLst/>
              <a:cxnLst/>
              <a:rect l="l" t="t" r="r" b="b"/>
              <a:pathLst>
                <a:path w="5605" h="11394" extrusionOk="0">
                  <a:moveTo>
                    <a:pt x="4093" y="0"/>
                  </a:moveTo>
                  <a:cubicBezTo>
                    <a:pt x="4093" y="0"/>
                    <a:pt x="2611" y="354"/>
                    <a:pt x="941" y="354"/>
                  </a:cubicBezTo>
                  <a:cubicBezTo>
                    <a:pt x="675" y="354"/>
                    <a:pt x="403" y="345"/>
                    <a:pt x="133" y="324"/>
                  </a:cubicBezTo>
                  <a:lnTo>
                    <a:pt x="1" y="859"/>
                  </a:lnTo>
                  <a:lnTo>
                    <a:pt x="608" y="1037"/>
                  </a:lnTo>
                  <a:lnTo>
                    <a:pt x="86" y="11393"/>
                  </a:lnTo>
                  <a:lnTo>
                    <a:pt x="5604" y="11156"/>
                  </a:lnTo>
                  <a:cubicBezTo>
                    <a:pt x="5604" y="11156"/>
                    <a:pt x="4958" y="3763"/>
                    <a:pt x="3849" y="654"/>
                  </a:cubicBezTo>
                  <a:lnTo>
                    <a:pt x="4198" y="535"/>
                  </a:lnTo>
                  <a:lnTo>
                    <a:pt x="4093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3929791" y="3219183"/>
              <a:ext cx="95820" cy="79078"/>
            </a:xfrm>
            <a:custGeom>
              <a:avLst/>
              <a:gdLst/>
              <a:ahLst/>
              <a:cxnLst/>
              <a:rect l="l" t="t" r="r" b="b"/>
              <a:pathLst>
                <a:path w="704" h="581" extrusionOk="0">
                  <a:moveTo>
                    <a:pt x="351" y="0"/>
                  </a:moveTo>
                  <a:cubicBezTo>
                    <a:pt x="235" y="0"/>
                    <a:pt x="123" y="73"/>
                    <a:pt x="83" y="185"/>
                  </a:cubicBezTo>
                  <a:cubicBezTo>
                    <a:pt x="0" y="388"/>
                    <a:pt x="154" y="581"/>
                    <a:pt x="345" y="581"/>
                  </a:cubicBezTo>
                  <a:cubicBezTo>
                    <a:pt x="384" y="581"/>
                    <a:pt x="425" y="573"/>
                    <a:pt x="465" y="555"/>
                  </a:cubicBezTo>
                  <a:cubicBezTo>
                    <a:pt x="703" y="449"/>
                    <a:pt x="696" y="112"/>
                    <a:pt x="452" y="20"/>
                  </a:cubicBezTo>
                  <a:cubicBezTo>
                    <a:pt x="419" y="7"/>
                    <a:pt x="385" y="0"/>
                    <a:pt x="351" y="0"/>
                  </a:cubicBezTo>
                  <a:close/>
                </a:path>
              </a:pathLst>
            </a:custGeom>
            <a:solidFill>
              <a:srgbClr val="FBC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3831385" y="3244363"/>
              <a:ext cx="178845" cy="214778"/>
            </a:xfrm>
            <a:custGeom>
              <a:avLst/>
              <a:gdLst/>
              <a:ahLst/>
              <a:cxnLst/>
              <a:rect l="l" t="t" r="r" b="b"/>
              <a:pathLst>
                <a:path w="1314" h="1578" extrusionOk="0">
                  <a:moveTo>
                    <a:pt x="806" y="0"/>
                  </a:moveTo>
                  <a:cubicBezTo>
                    <a:pt x="674" y="231"/>
                    <a:pt x="53" y="535"/>
                    <a:pt x="27" y="660"/>
                  </a:cubicBezTo>
                  <a:cubicBezTo>
                    <a:pt x="0" y="792"/>
                    <a:pt x="205" y="1578"/>
                    <a:pt x="311" y="1578"/>
                  </a:cubicBezTo>
                  <a:cubicBezTo>
                    <a:pt x="313" y="1578"/>
                    <a:pt x="316" y="1578"/>
                    <a:pt x="319" y="1578"/>
                  </a:cubicBezTo>
                  <a:cubicBezTo>
                    <a:pt x="410" y="1578"/>
                    <a:pt x="451" y="1491"/>
                    <a:pt x="494" y="1491"/>
                  </a:cubicBezTo>
                  <a:cubicBezTo>
                    <a:pt x="501" y="1491"/>
                    <a:pt x="508" y="1493"/>
                    <a:pt x="515" y="1498"/>
                  </a:cubicBezTo>
                  <a:cubicBezTo>
                    <a:pt x="538" y="1516"/>
                    <a:pt x="564" y="1529"/>
                    <a:pt x="592" y="1529"/>
                  </a:cubicBezTo>
                  <a:cubicBezTo>
                    <a:pt x="629" y="1529"/>
                    <a:pt x="671" y="1506"/>
                    <a:pt x="720" y="1439"/>
                  </a:cubicBezTo>
                  <a:cubicBezTo>
                    <a:pt x="812" y="1320"/>
                    <a:pt x="1116" y="1017"/>
                    <a:pt x="1149" y="779"/>
                  </a:cubicBezTo>
                  <a:cubicBezTo>
                    <a:pt x="1175" y="601"/>
                    <a:pt x="1228" y="436"/>
                    <a:pt x="1314" y="277"/>
                  </a:cubicBezTo>
                  <a:lnTo>
                    <a:pt x="806" y="0"/>
                  </a:ln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3669689" y="3219183"/>
              <a:ext cx="95003" cy="79078"/>
            </a:xfrm>
            <a:custGeom>
              <a:avLst/>
              <a:gdLst/>
              <a:ahLst/>
              <a:cxnLst/>
              <a:rect l="l" t="t" r="r" b="b"/>
              <a:pathLst>
                <a:path w="698" h="581" extrusionOk="0">
                  <a:moveTo>
                    <a:pt x="352" y="0"/>
                  </a:moveTo>
                  <a:cubicBezTo>
                    <a:pt x="318" y="0"/>
                    <a:pt x="284" y="7"/>
                    <a:pt x="251" y="20"/>
                  </a:cubicBezTo>
                  <a:cubicBezTo>
                    <a:pt x="7" y="112"/>
                    <a:pt x="0" y="449"/>
                    <a:pt x="238" y="555"/>
                  </a:cubicBezTo>
                  <a:cubicBezTo>
                    <a:pt x="277" y="573"/>
                    <a:pt x="317" y="581"/>
                    <a:pt x="356" y="581"/>
                  </a:cubicBezTo>
                  <a:cubicBezTo>
                    <a:pt x="542" y="581"/>
                    <a:pt x="697" y="388"/>
                    <a:pt x="621" y="185"/>
                  </a:cubicBezTo>
                  <a:cubicBezTo>
                    <a:pt x="575" y="73"/>
                    <a:pt x="466" y="0"/>
                    <a:pt x="352" y="0"/>
                  </a:cubicBezTo>
                  <a:close/>
                </a:path>
              </a:pathLst>
            </a:custGeom>
            <a:solidFill>
              <a:srgbClr val="FBC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3684933" y="3244363"/>
              <a:ext cx="178029" cy="214778"/>
            </a:xfrm>
            <a:custGeom>
              <a:avLst/>
              <a:gdLst/>
              <a:ahLst/>
              <a:cxnLst/>
              <a:rect l="l" t="t" r="r" b="b"/>
              <a:pathLst>
                <a:path w="1308" h="1578" extrusionOk="0">
                  <a:moveTo>
                    <a:pt x="509" y="0"/>
                  </a:moveTo>
                  <a:lnTo>
                    <a:pt x="0" y="277"/>
                  </a:lnTo>
                  <a:cubicBezTo>
                    <a:pt x="80" y="436"/>
                    <a:pt x="139" y="601"/>
                    <a:pt x="165" y="779"/>
                  </a:cubicBezTo>
                  <a:cubicBezTo>
                    <a:pt x="198" y="1017"/>
                    <a:pt x="502" y="1320"/>
                    <a:pt x="588" y="1439"/>
                  </a:cubicBezTo>
                  <a:cubicBezTo>
                    <a:pt x="640" y="1506"/>
                    <a:pt x="684" y="1529"/>
                    <a:pt x="722" y="1529"/>
                  </a:cubicBezTo>
                  <a:cubicBezTo>
                    <a:pt x="751" y="1529"/>
                    <a:pt x="776" y="1516"/>
                    <a:pt x="799" y="1498"/>
                  </a:cubicBezTo>
                  <a:cubicBezTo>
                    <a:pt x="806" y="1493"/>
                    <a:pt x="813" y="1491"/>
                    <a:pt x="820" y="1491"/>
                  </a:cubicBezTo>
                  <a:cubicBezTo>
                    <a:pt x="863" y="1491"/>
                    <a:pt x="904" y="1578"/>
                    <a:pt x="995" y="1578"/>
                  </a:cubicBezTo>
                  <a:cubicBezTo>
                    <a:pt x="998" y="1578"/>
                    <a:pt x="1001" y="1578"/>
                    <a:pt x="1004" y="1578"/>
                  </a:cubicBezTo>
                  <a:cubicBezTo>
                    <a:pt x="1109" y="1578"/>
                    <a:pt x="1307" y="792"/>
                    <a:pt x="1288" y="660"/>
                  </a:cubicBezTo>
                  <a:cubicBezTo>
                    <a:pt x="1261" y="535"/>
                    <a:pt x="641" y="231"/>
                    <a:pt x="509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3925708" y="2179731"/>
              <a:ext cx="311822" cy="1104240"/>
            </a:xfrm>
            <a:custGeom>
              <a:avLst/>
              <a:gdLst/>
              <a:ahLst/>
              <a:cxnLst/>
              <a:rect l="l" t="t" r="r" b="b"/>
              <a:pathLst>
                <a:path w="2291" h="8113" extrusionOk="0">
                  <a:moveTo>
                    <a:pt x="977" y="0"/>
                  </a:moveTo>
                  <a:lnTo>
                    <a:pt x="548" y="436"/>
                  </a:lnTo>
                  <a:cubicBezTo>
                    <a:pt x="548" y="436"/>
                    <a:pt x="852" y="1030"/>
                    <a:pt x="1136" y="1578"/>
                  </a:cubicBezTo>
                  <a:cubicBezTo>
                    <a:pt x="1419" y="2126"/>
                    <a:pt x="878" y="2713"/>
                    <a:pt x="878" y="2713"/>
                  </a:cubicBezTo>
                  <a:lnTo>
                    <a:pt x="865" y="4561"/>
                  </a:lnTo>
                  <a:lnTo>
                    <a:pt x="0" y="7697"/>
                  </a:lnTo>
                  <a:lnTo>
                    <a:pt x="766" y="8112"/>
                  </a:lnTo>
                  <a:cubicBezTo>
                    <a:pt x="766" y="8112"/>
                    <a:pt x="1816" y="6416"/>
                    <a:pt x="2053" y="5142"/>
                  </a:cubicBezTo>
                  <a:cubicBezTo>
                    <a:pt x="2291" y="3868"/>
                    <a:pt x="2251" y="1413"/>
                    <a:pt x="1967" y="858"/>
                  </a:cubicBezTo>
                  <a:cubicBezTo>
                    <a:pt x="1684" y="304"/>
                    <a:pt x="977" y="0"/>
                    <a:pt x="977" y="0"/>
                  </a:cubicBezTo>
                  <a:close/>
                </a:path>
              </a:pathLst>
            </a:custGeom>
            <a:solidFill>
              <a:srgbClr val="E3E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3371340" y="2211171"/>
              <a:ext cx="391853" cy="1095257"/>
            </a:xfrm>
            <a:custGeom>
              <a:avLst/>
              <a:gdLst/>
              <a:ahLst/>
              <a:cxnLst/>
              <a:rect l="l" t="t" r="r" b="b"/>
              <a:pathLst>
                <a:path w="2879" h="8047" extrusionOk="0">
                  <a:moveTo>
                    <a:pt x="1130" y="0"/>
                  </a:moveTo>
                  <a:cubicBezTo>
                    <a:pt x="1130" y="0"/>
                    <a:pt x="456" y="370"/>
                    <a:pt x="225" y="951"/>
                  </a:cubicBezTo>
                  <a:cubicBezTo>
                    <a:pt x="1" y="1532"/>
                    <a:pt x="212" y="3974"/>
                    <a:pt x="575" y="5221"/>
                  </a:cubicBezTo>
                  <a:cubicBezTo>
                    <a:pt x="938" y="6469"/>
                    <a:pt x="2159" y="8047"/>
                    <a:pt x="2159" y="8047"/>
                  </a:cubicBezTo>
                  <a:lnTo>
                    <a:pt x="2879" y="7551"/>
                  </a:lnTo>
                  <a:lnTo>
                    <a:pt x="1842" y="4370"/>
                  </a:lnTo>
                  <a:lnTo>
                    <a:pt x="1499" y="2680"/>
                  </a:lnTo>
                  <a:cubicBezTo>
                    <a:pt x="1499" y="2680"/>
                    <a:pt x="898" y="2152"/>
                    <a:pt x="1130" y="1578"/>
                  </a:cubicBezTo>
                  <a:cubicBezTo>
                    <a:pt x="1354" y="1010"/>
                    <a:pt x="1598" y="383"/>
                    <a:pt x="1598" y="383"/>
                  </a:cubicBezTo>
                  <a:lnTo>
                    <a:pt x="1130" y="0"/>
                  </a:lnTo>
                  <a:close/>
                </a:path>
              </a:pathLst>
            </a:custGeom>
            <a:solidFill>
              <a:srgbClr val="E3E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3622051" y="1818501"/>
              <a:ext cx="225666" cy="222127"/>
            </a:xfrm>
            <a:custGeom>
              <a:avLst/>
              <a:gdLst/>
              <a:ahLst/>
              <a:cxnLst/>
              <a:rect l="l" t="t" r="r" b="b"/>
              <a:pathLst>
                <a:path w="1658" h="1632" extrusionOk="0">
                  <a:moveTo>
                    <a:pt x="0" y="1"/>
                  </a:moveTo>
                  <a:lnTo>
                    <a:pt x="324" y="1169"/>
                  </a:lnTo>
                  <a:cubicBezTo>
                    <a:pt x="462" y="1275"/>
                    <a:pt x="614" y="1361"/>
                    <a:pt x="766" y="1440"/>
                  </a:cubicBezTo>
                  <a:cubicBezTo>
                    <a:pt x="931" y="1519"/>
                    <a:pt x="1109" y="1572"/>
                    <a:pt x="1287" y="1598"/>
                  </a:cubicBezTo>
                  <a:cubicBezTo>
                    <a:pt x="1413" y="1611"/>
                    <a:pt x="1532" y="1618"/>
                    <a:pt x="1657" y="1631"/>
                  </a:cubicBezTo>
                  <a:lnTo>
                    <a:pt x="1651" y="879"/>
                  </a:lnTo>
                  <a:lnTo>
                    <a:pt x="1657" y="8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9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3438441" y="1374247"/>
              <a:ext cx="572740" cy="634533"/>
            </a:xfrm>
            <a:custGeom>
              <a:avLst/>
              <a:gdLst/>
              <a:ahLst/>
              <a:cxnLst/>
              <a:rect l="l" t="t" r="r" b="b"/>
              <a:pathLst>
                <a:path w="4208" h="4662" extrusionOk="0">
                  <a:moveTo>
                    <a:pt x="2558" y="0"/>
                  </a:moveTo>
                  <a:cubicBezTo>
                    <a:pt x="1584" y="0"/>
                    <a:pt x="514" y="329"/>
                    <a:pt x="597" y="2050"/>
                  </a:cubicBezTo>
                  <a:cubicBezTo>
                    <a:pt x="597" y="2050"/>
                    <a:pt x="550" y="2040"/>
                    <a:pt x="484" y="2040"/>
                  </a:cubicBezTo>
                  <a:cubicBezTo>
                    <a:pt x="309" y="2040"/>
                    <a:pt x="0" y="2113"/>
                    <a:pt x="62" y="2644"/>
                  </a:cubicBezTo>
                  <a:cubicBezTo>
                    <a:pt x="148" y="3384"/>
                    <a:pt x="683" y="3397"/>
                    <a:pt x="841" y="3430"/>
                  </a:cubicBezTo>
                  <a:cubicBezTo>
                    <a:pt x="841" y="3430"/>
                    <a:pt x="1102" y="4662"/>
                    <a:pt x="2306" y="4662"/>
                  </a:cubicBezTo>
                  <a:cubicBezTo>
                    <a:pt x="2441" y="4662"/>
                    <a:pt x="2588" y="4646"/>
                    <a:pt x="2749" y="4611"/>
                  </a:cubicBezTo>
                  <a:cubicBezTo>
                    <a:pt x="3976" y="4347"/>
                    <a:pt x="4207" y="3476"/>
                    <a:pt x="4194" y="2651"/>
                  </a:cubicBezTo>
                  <a:cubicBezTo>
                    <a:pt x="4181" y="1819"/>
                    <a:pt x="4168" y="136"/>
                    <a:pt x="3112" y="31"/>
                  </a:cubicBezTo>
                  <a:cubicBezTo>
                    <a:pt x="2937" y="13"/>
                    <a:pt x="2749" y="0"/>
                    <a:pt x="2558" y="0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3457632" y="1360228"/>
              <a:ext cx="587576" cy="435952"/>
            </a:xfrm>
            <a:custGeom>
              <a:avLst/>
              <a:gdLst/>
              <a:ahLst/>
              <a:cxnLst/>
              <a:rect l="l" t="t" r="r" b="b"/>
              <a:pathLst>
                <a:path w="4317" h="3203" extrusionOk="0">
                  <a:moveTo>
                    <a:pt x="2423" y="0"/>
                  </a:moveTo>
                  <a:cubicBezTo>
                    <a:pt x="2325" y="0"/>
                    <a:pt x="2222" y="5"/>
                    <a:pt x="2113" y="15"/>
                  </a:cubicBezTo>
                  <a:cubicBezTo>
                    <a:pt x="0" y="206"/>
                    <a:pt x="449" y="2153"/>
                    <a:pt x="449" y="2153"/>
                  </a:cubicBezTo>
                  <a:cubicBezTo>
                    <a:pt x="740" y="2312"/>
                    <a:pt x="865" y="3203"/>
                    <a:pt x="865" y="3203"/>
                  </a:cubicBezTo>
                  <a:lnTo>
                    <a:pt x="865" y="2120"/>
                  </a:lnTo>
                  <a:cubicBezTo>
                    <a:pt x="2225" y="1612"/>
                    <a:pt x="2324" y="668"/>
                    <a:pt x="2324" y="668"/>
                  </a:cubicBezTo>
                  <a:cubicBezTo>
                    <a:pt x="2324" y="668"/>
                    <a:pt x="2594" y="1520"/>
                    <a:pt x="3934" y="1804"/>
                  </a:cubicBezTo>
                  <a:cubicBezTo>
                    <a:pt x="3934" y="1804"/>
                    <a:pt x="4317" y="0"/>
                    <a:pt x="242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044258" y="2393555"/>
              <a:ext cx="64787" cy="308283"/>
            </a:xfrm>
            <a:custGeom>
              <a:avLst/>
              <a:gdLst/>
              <a:ahLst/>
              <a:cxnLst/>
              <a:rect l="l" t="t" r="r" b="b"/>
              <a:pathLst>
                <a:path w="476" h="2265" extrusionOk="0">
                  <a:moveTo>
                    <a:pt x="271" y="0"/>
                  </a:moveTo>
                  <a:lnTo>
                    <a:pt x="1" y="2264"/>
                  </a:lnTo>
                  <a:lnTo>
                    <a:pt x="205" y="1208"/>
                  </a:lnTo>
                  <a:cubicBezTo>
                    <a:pt x="377" y="1050"/>
                    <a:pt x="469" y="832"/>
                    <a:pt x="476" y="608"/>
                  </a:cubicBezTo>
                  <a:cubicBezTo>
                    <a:pt x="476" y="383"/>
                    <a:pt x="397" y="178"/>
                    <a:pt x="27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3564477" y="2547084"/>
              <a:ext cx="102625" cy="398251"/>
            </a:xfrm>
            <a:custGeom>
              <a:avLst/>
              <a:gdLst/>
              <a:ahLst/>
              <a:cxnLst/>
              <a:rect l="l" t="t" r="r" b="b"/>
              <a:pathLst>
                <a:path w="754" h="2926" extrusionOk="0">
                  <a:moveTo>
                    <a:pt x="1" y="1"/>
                  </a:moveTo>
                  <a:cubicBezTo>
                    <a:pt x="1" y="1149"/>
                    <a:pt x="753" y="2925"/>
                    <a:pt x="753" y="292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3289675" y="4516423"/>
              <a:ext cx="1082599" cy="67509"/>
            </a:xfrm>
            <a:custGeom>
              <a:avLst/>
              <a:gdLst/>
              <a:ahLst/>
              <a:cxnLst/>
              <a:rect l="l" t="t" r="r" b="b"/>
              <a:pathLst>
                <a:path w="7954" h="496" extrusionOk="0">
                  <a:moveTo>
                    <a:pt x="7954" y="1"/>
                  </a:moveTo>
                  <a:lnTo>
                    <a:pt x="7954" y="1"/>
                  </a:lnTo>
                  <a:cubicBezTo>
                    <a:pt x="7617" y="67"/>
                    <a:pt x="7300" y="152"/>
                    <a:pt x="6970" y="199"/>
                  </a:cubicBezTo>
                  <a:cubicBezTo>
                    <a:pt x="6682" y="239"/>
                    <a:pt x="6393" y="259"/>
                    <a:pt x="6104" y="259"/>
                  </a:cubicBezTo>
                  <a:cubicBezTo>
                    <a:pt x="6063" y="259"/>
                    <a:pt x="6022" y="259"/>
                    <a:pt x="5980" y="258"/>
                  </a:cubicBezTo>
                  <a:cubicBezTo>
                    <a:pt x="5815" y="251"/>
                    <a:pt x="5650" y="238"/>
                    <a:pt x="5485" y="218"/>
                  </a:cubicBezTo>
                  <a:cubicBezTo>
                    <a:pt x="5327" y="199"/>
                    <a:pt x="5168" y="172"/>
                    <a:pt x="5003" y="139"/>
                  </a:cubicBezTo>
                  <a:cubicBezTo>
                    <a:pt x="4695" y="79"/>
                    <a:pt x="4381" y="46"/>
                    <a:pt x="4067" y="46"/>
                  </a:cubicBezTo>
                  <a:cubicBezTo>
                    <a:pt x="4038" y="46"/>
                    <a:pt x="4009" y="46"/>
                    <a:pt x="3980" y="47"/>
                  </a:cubicBezTo>
                  <a:cubicBezTo>
                    <a:pt x="3637" y="53"/>
                    <a:pt x="3294" y="93"/>
                    <a:pt x="2964" y="166"/>
                  </a:cubicBezTo>
                  <a:cubicBezTo>
                    <a:pt x="2551" y="263"/>
                    <a:pt x="2132" y="311"/>
                    <a:pt x="1713" y="311"/>
                  </a:cubicBezTo>
                  <a:cubicBezTo>
                    <a:pt x="1476" y="311"/>
                    <a:pt x="1239" y="296"/>
                    <a:pt x="1003" y="265"/>
                  </a:cubicBezTo>
                  <a:cubicBezTo>
                    <a:pt x="667" y="225"/>
                    <a:pt x="330" y="179"/>
                    <a:pt x="0" y="152"/>
                  </a:cubicBezTo>
                  <a:lnTo>
                    <a:pt x="0" y="152"/>
                  </a:lnTo>
                  <a:cubicBezTo>
                    <a:pt x="324" y="238"/>
                    <a:pt x="654" y="311"/>
                    <a:pt x="984" y="383"/>
                  </a:cubicBezTo>
                  <a:cubicBezTo>
                    <a:pt x="1314" y="456"/>
                    <a:pt x="1657" y="496"/>
                    <a:pt x="1994" y="496"/>
                  </a:cubicBezTo>
                  <a:cubicBezTo>
                    <a:pt x="2337" y="496"/>
                    <a:pt x="2673" y="463"/>
                    <a:pt x="3010" y="397"/>
                  </a:cubicBezTo>
                  <a:cubicBezTo>
                    <a:pt x="3333" y="331"/>
                    <a:pt x="3657" y="298"/>
                    <a:pt x="3987" y="298"/>
                  </a:cubicBezTo>
                  <a:cubicBezTo>
                    <a:pt x="4027" y="297"/>
                    <a:pt x="4067" y="296"/>
                    <a:pt x="4107" y="296"/>
                  </a:cubicBezTo>
                  <a:cubicBezTo>
                    <a:pt x="4395" y="296"/>
                    <a:pt x="4680" y="318"/>
                    <a:pt x="4964" y="370"/>
                  </a:cubicBezTo>
                  <a:cubicBezTo>
                    <a:pt x="5267" y="424"/>
                    <a:pt x="5570" y="450"/>
                    <a:pt x="5878" y="450"/>
                  </a:cubicBezTo>
                  <a:cubicBezTo>
                    <a:pt x="5912" y="450"/>
                    <a:pt x="5946" y="450"/>
                    <a:pt x="5980" y="449"/>
                  </a:cubicBezTo>
                  <a:cubicBezTo>
                    <a:pt x="6324" y="443"/>
                    <a:pt x="6660" y="397"/>
                    <a:pt x="6990" y="317"/>
                  </a:cubicBezTo>
                  <a:cubicBezTo>
                    <a:pt x="7320" y="232"/>
                    <a:pt x="7637" y="126"/>
                    <a:pt x="7954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3525006" y="2154551"/>
              <a:ext cx="603909" cy="298348"/>
            </a:xfrm>
            <a:custGeom>
              <a:avLst/>
              <a:gdLst/>
              <a:ahLst/>
              <a:cxnLst/>
              <a:rect l="l" t="t" r="r" b="b"/>
              <a:pathLst>
                <a:path w="4437" h="2192" extrusionOk="0">
                  <a:moveTo>
                    <a:pt x="2370" y="1"/>
                  </a:moveTo>
                  <a:lnTo>
                    <a:pt x="1" y="416"/>
                  </a:lnTo>
                  <a:lnTo>
                    <a:pt x="1697" y="2192"/>
                  </a:lnTo>
                  <a:lnTo>
                    <a:pt x="4436" y="1248"/>
                  </a:lnTo>
                  <a:lnTo>
                    <a:pt x="3921" y="185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3516976" y="2158089"/>
              <a:ext cx="569610" cy="832161"/>
            </a:xfrm>
            <a:custGeom>
              <a:avLst/>
              <a:gdLst/>
              <a:ahLst/>
              <a:cxnLst/>
              <a:rect l="l" t="t" r="r" b="b"/>
              <a:pathLst>
                <a:path w="4185" h="6114" extrusionOk="0">
                  <a:moveTo>
                    <a:pt x="2825" y="1"/>
                  </a:moveTo>
                  <a:lnTo>
                    <a:pt x="2258" y="2575"/>
                  </a:lnTo>
                  <a:lnTo>
                    <a:pt x="1129" y="206"/>
                  </a:lnTo>
                  <a:lnTo>
                    <a:pt x="53" y="390"/>
                  </a:lnTo>
                  <a:lnTo>
                    <a:pt x="53" y="958"/>
                  </a:lnTo>
                  <a:cubicBezTo>
                    <a:pt x="53" y="1281"/>
                    <a:pt x="0" y="1658"/>
                    <a:pt x="53" y="1968"/>
                  </a:cubicBezTo>
                  <a:lnTo>
                    <a:pt x="1208" y="6113"/>
                  </a:lnTo>
                  <a:lnTo>
                    <a:pt x="3571" y="5816"/>
                  </a:lnTo>
                  <a:lnTo>
                    <a:pt x="4185" y="1823"/>
                  </a:lnTo>
                  <a:lnTo>
                    <a:pt x="3980" y="1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3657031" y="2047706"/>
              <a:ext cx="270582" cy="287595"/>
            </a:xfrm>
            <a:custGeom>
              <a:avLst/>
              <a:gdLst/>
              <a:ahLst/>
              <a:cxnLst/>
              <a:rect l="l" t="t" r="r" b="b"/>
              <a:pathLst>
                <a:path w="1988" h="2113" extrusionOk="0">
                  <a:moveTo>
                    <a:pt x="1988" y="2112"/>
                  </a:moveTo>
                  <a:lnTo>
                    <a:pt x="898" y="1188"/>
                  </a:lnTo>
                  <a:lnTo>
                    <a:pt x="278" y="2106"/>
                  </a:lnTo>
                  <a:cubicBezTo>
                    <a:pt x="278" y="2106"/>
                    <a:pt x="1" y="244"/>
                    <a:pt x="120" y="99"/>
                  </a:cubicBezTo>
                  <a:cubicBezTo>
                    <a:pt x="205" y="0"/>
                    <a:pt x="912" y="726"/>
                    <a:pt x="912" y="726"/>
                  </a:cubicBezTo>
                  <a:cubicBezTo>
                    <a:pt x="912" y="726"/>
                    <a:pt x="1559" y="86"/>
                    <a:pt x="1724" y="119"/>
                  </a:cubicBezTo>
                  <a:cubicBezTo>
                    <a:pt x="1889" y="145"/>
                    <a:pt x="1988" y="2112"/>
                    <a:pt x="1988" y="2112"/>
                  </a:cubicBezTo>
                  <a:close/>
                </a:path>
              </a:pathLst>
            </a:custGeom>
            <a:solidFill>
              <a:srgbClr val="E3E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850168" y="1656125"/>
              <a:ext cx="94459" cy="91600"/>
            </a:xfrm>
            <a:custGeom>
              <a:avLst/>
              <a:gdLst/>
              <a:ahLst/>
              <a:cxnLst/>
              <a:rect l="l" t="t" r="r" b="b"/>
              <a:pathLst>
                <a:path w="694" h="673" extrusionOk="0">
                  <a:moveTo>
                    <a:pt x="336" y="1"/>
                  </a:moveTo>
                  <a:cubicBezTo>
                    <a:pt x="276" y="1"/>
                    <a:pt x="219" y="23"/>
                    <a:pt x="173" y="65"/>
                  </a:cubicBezTo>
                  <a:cubicBezTo>
                    <a:pt x="100" y="125"/>
                    <a:pt x="54" y="204"/>
                    <a:pt x="27" y="290"/>
                  </a:cubicBezTo>
                  <a:cubicBezTo>
                    <a:pt x="8" y="408"/>
                    <a:pt x="1" y="534"/>
                    <a:pt x="14" y="653"/>
                  </a:cubicBezTo>
                  <a:cubicBezTo>
                    <a:pt x="14" y="666"/>
                    <a:pt x="24" y="672"/>
                    <a:pt x="34" y="672"/>
                  </a:cubicBezTo>
                  <a:cubicBezTo>
                    <a:pt x="44" y="672"/>
                    <a:pt x="54" y="666"/>
                    <a:pt x="54" y="653"/>
                  </a:cubicBezTo>
                  <a:cubicBezTo>
                    <a:pt x="41" y="534"/>
                    <a:pt x="47" y="415"/>
                    <a:pt x="67" y="296"/>
                  </a:cubicBezTo>
                  <a:cubicBezTo>
                    <a:pt x="100" y="191"/>
                    <a:pt x="173" y="98"/>
                    <a:pt x="272" y="52"/>
                  </a:cubicBezTo>
                  <a:cubicBezTo>
                    <a:pt x="294" y="41"/>
                    <a:pt x="317" y="36"/>
                    <a:pt x="340" y="36"/>
                  </a:cubicBezTo>
                  <a:cubicBezTo>
                    <a:pt x="372" y="36"/>
                    <a:pt x="403" y="46"/>
                    <a:pt x="430" y="65"/>
                  </a:cubicBezTo>
                  <a:cubicBezTo>
                    <a:pt x="476" y="105"/>
                    <a:pt x="509" y="144"/>
                    <a:pt x="542" y="191"/>
                  </a:cubicBezTo>
                  <a:cubicBezTo>
                    <a:pt x="595" y="283"/>
                    <a:pt x="635" y="382"/>
                    <a:pt x="654" y="488"/>
                  </a:cubicBezTo>
                  <a:cubicBezTo>
                    <a:pt x="654" y="498"/>
                    <a:pt x="660" y="502"/>
                    <a:pt x="667" y="502"/>
                  </a:cubicBezTo>
                  <a:cubicBezTo>
                    <a:pt x="678" y="502"/>
                    <a:pt x="691" y="493"/>
                    <a:pt x="694" y="479"/>
                  </a:cubicBezTo>
                  <a:lnTo>
                    <a:pt x="694" y="479"/>
                  </a:lnTo>
                  <a:cubicBezTo>
                    <a:pt x="694" y="479"/>
                    <a:pt x="694" y="480"/>
                    <a:pt x="694" y="481"/>
                  </a:cubicBezTo>
                  <a:lnTo>
                    <a:pt x="694" y="474"/>
                  </a:lnTo>
                  <a:cubicBezTo>
                    <a:pt x="694" y="476"/>
                    <a:pt x="694" y="477"/>
                    <a:pt x="694" y="479"/>
                  </a:cubicBezTo>
                  <a:lnTo>
                    <a:pt x="694" y="479"/>
                  </a:lnTo>
                  <a:cubicBezTo>
                    <a:pt x="680" y="387"/>
                    <a:pt x="647" y="296"/>
                    <a:pt x="602" y="217"/>
                  </a:cubicBezTo>
                  <a:cubicBezTo>
                    <a:pt x="555" y="131"/>
                    <a:pt x="489" y="59"/>
                    <a:pt x="410" y="12"/>
                  </a:cubicBezTo>
                  <a:cubicBezTo>
                    <a:pt x="385" y="5"/>
                    <a:pt x="360" y="1"/>
                    <a:pt x="3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813419" y="1580450"/>
              <a:ext cx="15380" cy="187012"/>
            </a:xfrm>
            <a:custGeom>
              <a:avLst/>
              <a:gdLst/>
              <a:ahLst/>
              <a:cxnLst/>
              <a:rect l="l" t="t" r="r" b="b"/>
              <a:pathLst>
                <a:path w="113" h="1374" extrusionOk="0">
                  <a:moveTo>
                    <a:pt x="33" y="1"/>
                  </a:moveTo>
                  <a:cubicBezTo>
                    <a:pt x="23" y="1"/>
                    <a:pt x="13" y="7"/>
                    <a:pt x="13" y="21"/>
                  </a:cubicBezTo>
                  <a:cubicBezTo>
                    <a:pt x="0" y="463"/>
                    <a:pt x="13" y="912"/>
                    <a:pt x="66" y="1354"/>
                  </a:cubicBezTo>
                  <a:cubicBezTo>
                    <a:pt x="66" y="1367"/>
                    <a:pt x="78" y="1374"/>
                    <a:pt x="89" y="1374"/>
                  </a:cubicBezTo>
                  <a:cubicBezTo>
                    <a:pt x="101" y="1374"/>
                    <a:pt x="113" y="1367"/>
                    <a:pt x="113" y="1354"/>
                  </a:cubicBezTo>
                  <a:cubicBezTo>
                    <a:pt x="60" y="912"/>
                    <a:pt x="40" y="463"/>
                    <a:pt x="53" y="21"/>
                  </a:cubicBezTo>
                  <a:cubicBezTo>
                    <a:pt x="53" y="7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672411" y="1660889"/>
              <a:ext cx="97997" cy="95820"/>
            </a:xfrm>
            <a:custGeom>
              <a:avLst/>
              <a:gdLst/>
              <a:ahLst/>
              <a:cxnLst/>
              <a:rect l="l" t="t" r="r" b="b"/>
              <a:pathLst>
                <a:path w="720" h="704" extrusionOk="0">
                  <a:moveTo>
                    <a:pt x="361" y="0"/>
                  </a:moveTo>
                  <a:cubicBezTo>
                    <a:pt x="318" y="0"/>
                    <a:pt x="275" y="12"/>
                    <a:pt x="238" y="37"/>
                  </a:cubicBezTo>
                  <a:cubicBezTo>
                    <a:pt x="145" y="90"/>
                    <a:pt x="86" y="175"/>
                    <a:pt x="53" y="281"/>
                  </a:cubicBezTo>
                  <a:cubicBezTo>
                    <a:pt x="20" y="413"/>
                    <a:pt x="0" y="545"/>
                    <a:pt x="0" y="684"/>
                  </a:cubicBezTo>
                  <a:cubicBezTo>
                    <a:pt x="0" y="697"/>
                    <a:pt x="10" y="703"/>
                    <a:pt x="21" y="703"/>
                  </a:cubicBezTo>
                  <a:cubicBezTo>
                    <a:pt x="31" y="703"/>
                    <a:pt x="43" y="697"/>
                    <a:pt x="46" y="684"/>
                  </a:cubicBezTo>
                  <a:cubicBezTo>
                    <a:pt x="46" y="571"/>
                    <a:pt x="53" y="459"/>
                    <a:pt x="79" y="354"/>
                  </a:cubicBezTo>
                  <a:cubicBezTo>
                    <a:pt x="92" y="261"/>
                    <a:pt x="139" y="175"/>
                    <a:pt x="205" y="103"/>
                  </a:cubicBezTo>
                  <a:cubicBezTo>
                    <a:pt x="250" y="62"/>
                    <a:pt x="308" y="41"/>
                    <a:pt x="367" y="41"/>
                  </a:cubicBezTo>
                  <a:cubicBezTo>
                    <a:pt x="402" y="41"/>
                    <a:pt x="436" y="48"/>
                    <a:pt x="469" y="63"/>
                  </a:cubicBezTo>
                  <a:cubicBezTo>
                    <a:pt x="548" y="123"/>
                    <a:pt x="601" y="208"/>
                    <a:pt x="620" y="301"/>
                  </a:cubicBezTo>
                  <a:cubicBezTo>
                    <a:pt x="660" y="413"/>
                    <a:pt x="673" y="538"/>
                    <a:pt x="667" y="657"/>
                  </a:cubicBezTo>
                  <a:cubicBezTo>
                    <a:pt x="667" y="670"/>
                    <a:pt x="677" y="677"/>
                    <a:pt x="686" y="677"/>
                  </a:cubicBezTo>
                  <a:cubicBezTo>
                    <a:pt x="696" y="677"/>
                    <a:pt x="706" y="670"/>
                    <a:pt x="706" y="657"/>
                  </a:cubicBezTo>
                  <a:lnTo>
                    <a:pt x="706" y="664"/>
                  </a:lnTo>
                  <a:cubicBezTo>
                    <a:pt x="719" y="538"/>
                    <a:pt x="700" y="420"/>
                    <a:pt x="667" y="301"/>
                  </a:cubicBezTo>
                  <a:cubicBezTo>
                    <a:pt x="640" y="202"/>
                    <a:pt x="587" y="109"/>
                    <a:pt x="502" y="43"/>
                  </a:cubicBezTo>
                  <a:cubicBezTo>
                    <a:pt x="460" y="15"/>
                    <a:pt x="410" y="0"/>
                    <a:pt x="3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3816141" y="1767325"/>
              <a:ext cx="50360" cy="41513"/>
            </a:xfrm>
            <a:custGeom>
              <a:avLst/>
              <a:gdLst/>
              <a:ahLst/>
              <a:cxnLst/>
              <a:rect l="l" t="t" r="r" b="b"/>
              <a:pathLst>
                <a:path w="370" h="305" extrusionOk="0">
                  <a:moveTo>
                    <a:pt x="350" y="1"/>
                  </a:moveTo>
                  <a:cubicBezTo>
                    <a:pt x="343" y="1"/>
                    <a:pt x="330" y="7"/>
                    <a:pt x="324" y="20"/>
                  </a:cubicBezTo>
                  <a:cubicBezTo>
                    <a:pt x="304" y="161"/>
                    <a:pt x="180" y="258"/>
                    <a:pt x="40" y="258"/>
                  </a:cubicBezTo>
                  <a:cubicBezTo>
                    <a:pt x="36" y="258"/>
                    <a:pt x="31" y="258"/>
                    <a:pt x="27" y="258"/>
                  </a:cubicBezTo>
                  <a:cubicBezTo>
                    <a:pt x="0" y="258"/>
                    <a:pt x="0" y="298"/>
                    <a:pt x="27" y="304"/>
                  </a:cubicBezTo>
                  <a:cubicBezTo>
                    <a:pt x="31" y="304"/>
                    <a:pt x="35" y="305"/>
                    <a:pt x="40" y="305"/>
                  </a:cubicBezTo>
                  <a:cubicBezTo>
                    <a:pt x="199" y="305"/>
                    <a:pt x="338" y="188"/>
                    <a:pt x="370" y="27"/>
                  </a:cubicBezTo>
                  <a:cubicBezTo>
                    <a:pt x="370" y="20"/>
                    <a:pt x="363" y="7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3471652" y="1738606"/>
              <a:ext cx="68190" cy="59887"/>
            </a:xfrm>
            <a:custGeom>
              <a:avLst/>
              <a:gdLst/>
              <a:ahLst/>
              <a:cxnLst/>
              <a:rect l="l" t="t" r="r" b="b"/>
              <a:pathLst>
                <a:path w="501" h="440" extrusionOk="0">
                  <a:moveTo>
                    <a:pt x="472" y="1"/>
                  </a:moveTo>
                  <a:cubicBezTo>
                    <a:pt x="467" y="1"/>
                    <a:pt x="463" y="3"/>
                    <a:pt x="459" y="7"/>
                  </a:cubicBezTo>
                  <a:cubicBezTo>
                    <a:pt x="327" y="152"/>
                    <a:pt x="181" y="284"/>
                    <a:pt x="23" y="396"/>
                  </a:cubicBezTo>
                  <a:cubicBezTo>
                    <a:pt x="1" y="413"/>
                    <a:pt x="16" y="439"/>
                    <a:pt x="33" y="439"/>
                  </a:cubicBezTo>
                  <a:cubicBezTo>
                    <a:pt x="36" y="439"/>
                    <a:pt x="40" y="438"/>
                    <a:pt x="43" y="436"/>
                  </a:cubicBezTo>
                  <a:cubicBezTo>
                    <a:pt x="201" y="317"/>
                    <a:pt x="353" y="185"/>
                    <a:pt x="485" y="40"/>
                  </a:cubicBezTo>
                  <a:cubicBezTo>
                    <a:pt x="500" y="25"/>
                    <a:pt x="488" y="1"/>
                    <a:pt x="472" y="1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3484990" y="1742690"/>
              <a:ext cx="62882" cy="51857"/>
            </a:xfrm>
            <a:custGeom>
              <a:avLst/>
              <a:gdLst/>
              <a:ahLst/>
              <a:cxnLst/>
              <a:rect l="l" t="t" r="r" b="b"/>
              <a:pathLst>
                <a:path w="462" h="381" extrusionOk="0">
                  <a:moveTo>
                    <a:pt x="28" y="0"/>
                  </a:moveTo>
                  <a:cubicBezTo>
                    <a:pt x="12" y="0"/>
                    <a:pt x="1" y="25"/>
                    <a:pt x="17" y="36"/>
                  </a:cubicBezTo>
                  <a:cubicBezTo>
                    <a:pt x="156" y="149"/>
                    <a:pt x="288" y="254"/>
                    <a:pt x="420" y="373"/>
                  </a:cubicBezTo>
                  <a:cubicBezTo>
                    <a:pt x="425" y="378"/>
                    <a:pt x="430" y="380"/>
                    <a:pt x="435" y="380"/>
                  </a:cubicBezTo>
                  <a:cubicBezTo>
                    <a:pt x="450" y="380"/>
                    <a:pt x="461" y="362"/>
                    <a:pt x="446" y="347"/>
                  </a:cubicBezTo>
                  <a:cubicBezTo>
                    <a:pt x="314" y="228"/>
                    <a:pt x="182" y="109"/>
                    <a:pt x="37" y="3"/>
                  </a:cubicBezTo>
                  <a:cubicBezTo>
                    <a:pt x="34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3653083" y="1694235"/>
              <a:ext cx="31985" cy="13883"/>
            </a:xfrm>
            <a:custGeom>
              <a:avLst/>
              <a:gdLst/>
              <a:ahLst/>
              <a:cxnLst/>
              <a:rect l="l" t="t" r="r" b="b"/>
              <a:pathLst>
                <a:path w="235" h="102" extrusionOk="0">
                  <a:moveTo>
                    <a:pt x="27" y="1"/>
                  </a:moveTo>
                  <a:cubicBezTo>
                    <a:pt x="7" y="1"/>
                    <a:pt x="1" y="37"/>
                    <a:pt x="30" y="43"/>
                  </a:cubicBezTo>
                  <a:lnTo>
                    <a:pt x="201" y="102"/>
                  </a:lnTo>
                  <a:cubicBezTo>
                    <a:pt x="215" y="102"/>
                    <a:pt x="228" y="102"/>
                    <a:pt x="228" y="89"/>
                  </a:cubicBezTo>
                  <a:cubicBezTo>
                    <a:pt x="234" y="76"/>
                    <a:pt x="228" y="62"/>
                    <a:pt x="215" y="62"/>
                  </a:cubicBezTo>
                  <a:lnTo>
                    <a:pt x="36" y="3"/>
                  </a:lnTo>
                  <a:cubicBezTo>
                    <a:pt x="33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3650770" y="1725132"/>
              <a:ext cx="28038" cy="9119"/>
            </a:xfrm>
            <a:custGeom>
              <a:avLst/>
              <a:gdLst/>
              <a:ahLst/>
              <a:cxnLst/>
              <a:rect l="l" t="t" r="r" b="b"/>
              <a:pathLst>
                <a:path w="206" h="67" extrusionOk="0">
                  <a:moveTo>
                    <a:pt x="20" y="0"/>
                  </a:moveTo>
                  <a:cubicBezTo>
                    <a:pt x="7" y="0"/>
                    <a:pt x="1" y="14"/>
                    <a:pt x="1" y="27"/>
                  </a:cubicBezTo>
                  <a:cubicBezTo>
                    <a:pt x="1" y="33"/>
                    <a:pt x="7" y="47"/>
                    <a:pt x="20" y="47"/>
                  </a:cubicBezTo>
                  <a:lnTo>
                    <a:pt x="185" y="66"/>
                  </a:lnTo>
                  <a:cubicBezTo>
                    <a:pt x="192" y="66"/>
                    <a:pt x="205" y="53"/>
                    <a:pt x="205" y="47"/>
                  </a:cubicBezTo>
                  <a:cubicBezTo>
                    <a:pt x="205" y="33"/>
                    <a:pt x="192" y="27"/>
                    <a:pt x="185" y="27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3652539" y="1745684"/>
              <a:ext cx="26813" cy="11569"/>
            </a:xfrm>
            <a:custGeom>
              <a:avLst/>
              <a:gdLst/>
              <a:ahLst/>
              <a:cxnLst/>
              <a:rect l="l" t="t" r="r" b="b"/>
              <a:pathLst>
                <a:path w="197" h="85" extrusionOk="0">
                  <a:moveTo>
                    <a:pt x="170" y="0"/>
                  </a:moveTo>
                  <a:cubicBezTo>
                    <a:pt x="169" y="0"/>
                    <a:pt x="167" y="1"/>
                    <a:pt x="166" y="1"/>
                  </a:cubicBezTo>
                  <a:cubicBezTo>
                    <a:pt x="113" y="8"/>
                    <a:pt x="60" y="28"/>
                    <a:pt x="14" y="47"/>
                  </a:cubicBezTo>
                  <a:cubicBezTo>
                    <a:pt x="7" y="54"/>
                    <a:pt x="1" y="67"/>
                    <a:pt x="7" y="74"/>
                  </a:cubicBezTo>
                  <a:cubicBezTo>
                    <a:pt x="11" y="82"/>
                    <a:pt x="17" y="85"/>
                    <a:pt x="23" y="85"/>
                  </a:cubicBezTo>
                  <a:cubicBezTo>
                    <a:pt x="27" y="85"/>
                    <a:pt x="31" y="83"/>
                    <a:pt x="34" y="80"/>
                  </a:cubicBezTo>
                  <a:cubicBezTo>
                    <a:pt x="80" y="61"/>
                    <a:pt x="126" y="47"/>
                    <a:pt x="172" y="41"/>
                  </a:cubicBezTo>
                  <a:cubicBezTo>
                    <a:pt x="197" y="35"/>
                    <a:pt x="187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3926252" y="1665789"/>
              <a:ext cx="23410" cy="21641"/>
            </a:xfrm>
            <a:custGeom>
              <a:avLst/>
              <a:gdLst/>
              <a:ahLst/>
              <a:cxnLst/>
              <a:rect l="l" t="t" r="r" b="b"/>
              <a:pathLst>
                <a:path w="172" h="159" extrusionOk="0">
                  <a:moveTo>
                    <a:pt x="147" y="0"/>
                  </a:moveTo>
                  <a:cubicBezTo>
                    <a:pt x="142" y="0"/>
                    <a:pt x="138" y="2"/>
                    <a:pt x="135" y="7"/>
                  </a:cubicBezTo>
                  <a:lnTo>
                    <a:pt x="16" y="126"/>
                  </a:lnTo>
                  <a:cubicBezTo>
                    <a:pt x="1" y="136"/>
                    <a:pt x="17" y="159"/>
                    <a:pt x="32" y="159"/>
                  </a:cubicBezTo>
                  <a:cubicBezTo>
                    <a:pt x="36" y="159"/>
                    <a:pt x="40" y="157"/>
                    <a:pt x="43" y="153"/>
                  </a:cubicBezTo>
                  <a:lnTo>
                    <a:pt x="161" y="34"/>
                  </a:lnTo>
                  <a:cubicBezTo>
                    <a:pt x="171" y="19"/>
                    <a:pt x="159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3932921" y="1686205"/>
              <a:ext cx="28446" cy="15652"/>
            </a:xfrm>
            <a:custGeom>
              <a:avLst/>
              <a:gdLst/>
              <a:ahLst/>
              <a:cxnLst/>
              <a:rect l="l" t="t" r="r" b="b"/>
              <a:pathLst>
                <a:path w="209" h="115" extrusionOk="0">
                  <a:moveTo>
                    <a:pt x="181" y="0"/>
                  </a:moveTo>
                  <a:cubicBezTo>
                    <a:pt x="178" y="0"/>
                    <a:pt x="175" y="1"/>
                    <a:pt x="172" y="3"/>
                  </a:cubicBezTo>
                  <a:cubicBezTo>
                    <a:pt x="119" y="16"/>
                    <a:pt x="66" y="42"/>
                    <a:pt x="13" y="75"/>
                  </a:cubicBezTo>
                  <a:cubicBezTo>
                    <a:pt x="7" y="82"/>
                    <a:pt x="0" y="95"/>
                    <a:pt x="7" y="102"/>
                  </a:cubicBezTo>
                  <a:cubicBezTo>
                    <a:pt x="13" y="115"/>
                    <a:pt x="27" y="115"/>
                    <a:pt x="33" y="115"/>
                  </a:cubicBezTo>
                  <a:cubicBezTo>
                    <a:pt x="79" y="82"/>
                    <a:pt x="132" y="55"/>
                    <a:pt x="185" y="42"/>
                  </a:cubicBezTo>
                  <a:cubicBezTo>
                    <a:pt x="208" y="36"/>
                    <a:pt x="201" y="0"/>
                    <a:pt x="18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3938230" y="1712610"/>
              <a:ext cx="25316" cy="6397"/>
            </a:xfrm>
            <a:custGeom>
              <a:avLst/>
              <a:gdLst/>
              <a:ahLst/>
              <a:cxnLst/>
              <a:rect l="l" t="t" r="r" b="b"/>
              <a:pathLst>
                <a:path w="186" h="47" extrusionOk="0">
                  <a:moveTo>
                    <a:pt x="34" y="0"/>
                  </a:moveTo>
                  <a:cubicBezTo>
                    <a:pt x="21" y="0"/>
                    <a:pt x="7" y="7"/>
                    <a:pt x="7" y="13"/>
                  </a:cubicBezTo>
                  <a:cubicBezTo>
                    <a:pt x="1" y="26"/>
                    <a:pt x="7" y="40"/>
                    <a:pt x="21" y="40"/>
                  </a:cubicBezTo>
                  <a:cubicBezTo>
                    <a:pt x="67" y="46"/>
                    <a:pt x="120" y="46"/>
                    <a:pt x="166" y="46"/>
                  </a:cubicBezTo>
                  <a:cubicBezTo>
                    <a:pt x="179" y="46"/>
                    <a:pt x="186" y="33"/>
                    <a:pt x="186" y="26"/>
                  </a:cubicBezTo>
                  <a:cubicBezTo>
                    <a:pt x="186" y="13"/>
                    <a:pt x="179" y="7"/>
                    <a:pt x="166" y="7"/>
                  </a:cubicBezTo>
                  <a:cubicBezTo>
                    <a:pt x="120" y="7"/>
                    <a:pt x="73" y="7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37"/>
            <p:cNvGrpSpPr/>
            <p:nvPr/>
          </p:nvGrpSpPr>
          <p:grpSpPr>
            <a:xfrm flipH="1">
              <a:off x="4830111" y="1171137"/>
              <a:ext cx="1079031" cy="3855684"/>
              <a:chOff x="4648486" y="1247429"/>
              <a:chExt cx="957266" cy="3420585"/>
            </a:xfrm>
          </p:grpSpPr>
          <p:sp>
            <p:nvSpPr>
              <p:cNvPr id="361" name="Google Shape;361;p37"/>
              <p:cNvSpPr/>
              <p:nvPr/>
            </p:nvSpPr>
            <p:spPr>
              <a:xfrm>
                <a:off x="5382494" y="3312893"/>
                <a:ext cx="188121" cy="142358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179" extrusionOk="0">
                    <a:moveTo>
                      <a:pt x="528" y="1"/>
                    </a:moveTo>
                    <a:cubicBezTo>
                      <a:pt x="390" y="106"/>
                      <a:pt x="337" y="298"/>
                      <a:pt x="403" y="463"/>
                    </a:cubicBezTo>
                    <a:cubicBezTo>
                      <a:pt x="403" y="463"/>
                      <a:pt x="0" y="826"/>
                      <a:pt x="73" y="1083"/>
                    </a:cubicBezTo>
                    <a:cubicBezTo>
                      <a:pt x="90" y="1146"/>
                      <a:pt x="118" y="1168"/>
                      <a:pt x="152" y="1168"/>
                    </a:cubicBezTo>
                    <a:cubicBezTo>
                      <a:pt x="228" y="1168"/>
                      <a:pt x="337" y="1066"/>
                      <a:pt x="432" y="1066"/>
                    </a:cubicBezTo>
                    <a:cubicBezTo>
                      <a:pt x="467" y="1066"/>
                      <a:pt x="499" y="1079"/>
                      <a:pt x="528" y="1116"/>
                    </a:cubicBezTo>
                    <a:cubicBezTo>
                      <a:pt x="559" y="1154"/>
                      <a:pt x="591" y="1168"/>
                      <a:pt x="623" y="1168"/>
                    </a:cubicBezTo>
                    <a:cubicBezTo>
                      <a:pt x="715" y="1168"/>
                      <a:pt x="813" y="1051"/>
                      <a:pt x="926" y="1051"/>
                    </a:cubicBezTo>
                    <a:cubicBezTo>
                      <a:pt x="965" y="1051"/>
                      <a:pt x="1007" y="1065"/>
                      <a:pt x="1050" y="1103"/>
                    </a:cubicBezTo>
                    <a:cubicBezTo>
                      <a:pt x="1109" y="1155"/>
                      <a:pt x="1160" y="1179"/>
                      <a:pt x="1206" y="1179"/>
                    </a:cubicBezTo>
                    <a:cubicBezTo>
                      <a:pt x="1322" y="1179"/>
                      <a:pt x="1405" y="1025"/>
                      <a:pt x="1518" y="793"/>
                    </a:cubicBezTo>
                    <a:cubicBezTo>
                      <a:pt x="1558" y="714"/>
                      <a:pt x="1413" y="416"/>
                      <a:pt x="1466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4728177" y="4596533"/>
                <a:ext cx="200799" cy="71481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592" extrusionOk="0">
                    <a:moveTo>
                      <a:pt x="1473" y="0"/>
                    </a:moveTo>
                    <a:cubicBezTo>
                      <a:pt x="1048" y="0"/>
                      <a:pt x="33" y="280"/>
                      <a:pt x="33" y="280"/>
                    </a:cubicBezTo>
                    <a:cubicBezTo>
                      <a:pt x="0" y="445"/>
                      <a:pt x="60" y="564"/>
                      <a:pt x="238" y="571"/>
                    </a:cubicBezTo>
                    <a:cubicBezTo>
                      <a:pt x="326" y="574"/>
                      <a:pt x="596" y="592"/>
                      <a:pt x="862" y="592"/>
                    </a:cubicBezTo>
                    <a:cubicBezTo>
                      <a:pt x="1114" y="592"/>
                      <a:pt x="1362" y="576"/>
                      <a:pt x="1446" y="518"/>
                    </a:cubicBezTo>
                    <a:cubicBezTo>
                      <a:pt x="1624" y="399"/>
                      <a:pt x="1631" y="327"/>
                      <a:pt x="1657" y="76"/>
                    </a:cubicBezTo>
                    <a:cubicBezTo>
                      <a:pt x="1663" y="22"/>
                      <a:pt x="1590" y="0"/>
                      <a:pt x="1473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5175296" y="4485327"/>
                <a:ext cx="359458" cy="14030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162" extrusionOk="0">
                    <a:moveTo>
                      <a:pt x="1116" y="0"/>
                    </a:moveTo>
                    <a:cubicBezTo>
                      <a:pt x="1050" y="211"/>
                      <a:pt x="891" y="370"/>
                      <a:pt x="680" y="436"/>
                    </a:cubicBezTo>
                    <a:cubicBezTo>
                      <a:pt x="643" y="447"/>
                      <a:pt x="604" y="452"/>
                      <a:pt x="563" y="452"/>
                    </a:cubicBezTo>
                    <a:cubicBezTo>
                      <a:pt x="342" y="452"/>
                      <a:pt x="93" y="310"/>
                      <a:pt x="93" y="310"/>
                    </a:cubicBezTo>
                    <a:lnTo>
                      <a:pt x="0" y="1162"/>
                    </a:lnTo>
                    <a:lnTo>
                      <a:pt x="2726" y="1162"/>
                    </a:lnTo>
                    <a:cubicBezTo>
                      <a:pt x="2766" y="1142"/>
                      <a:pt x="2792" y="1109"/>
                      <a:pt x="2805" y="1076"/>
                    </a:cubicBezTo>
                    <a:cubicBezTo>
                      <a:pt x="2805" y="1076"/>
                      <a:pt x="2977" y="799"/>
                      <a:pt x="2680" y="733"/>
                    </a:cubicBezTo>
                    <a:cubicBezTo>
                      <a:pt x="1149" y="376"/>
                      <a:pt x="1116" y="0"/>
                      <a:pt x="1116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4716948" y="4503439"/>
                <a:ext cx="218548" cy="138977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151" extrusionOk="0">
                    <a:moveTo>
                      <a:pt x="1300" y="1"/>
                    </a:moveTo>
                    <a:cubicBezTo>
                      <a:pt x="1133" y="1"/>
                      <a:pt x="1004" y="101"/>
                      <a:pt x="1004" y="101"/>
                    </a:cubicBezTo>
                    <a:lnTo>
                      <a:pt x="892" y="35"/>
                    </a:lnTo>
                    <a:cubicBezTo>
                      <a:pt x="674" y="306"/>
                      <a:pt x="311" y="649"/>
                      <a:pt x="212" y="787"/>
                    </a:cubicBezTo>
                    <a:cubicBezTo>
                      <a:pt x="1" y="1098"/>
                      <a:pt x="139" y="1150"/>
                      <a:pt x="621" y="1150"/>
                    </a:cubicBezTo>
                    <a:cubicBezTo>
                      <a:pt x="1110" y="1150"/>
                      <a:pt x="1644" y="1150"/>
                      <a:pt x="1730" y="919"/>
                    </a:cubicBezTo>
                    <a:cubicBezTo>
                      <a:pt x="1783" y="774"/>
                      <a:pt x="1783" y="391"/>
                      <a:pt x="1809" y="108"/>
                    </a:cubicBezTo>
                    <a:lnTo>
                      <a:pt x="1809" y="108"/>
                    </a:lnTo>
                    <a:lnTo>
                      <a:pt x="1625" y="154"/>
                    </a:lnTo>
                    <a:cubicBezTo>
                      <a:pt x="1515" y="37"/>
                      <a:pt x="1401" y="1"/>
                      <a:pt x="1300" y="1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5172036" y="4625512"/>
                <a:ext cx="333256" cy="28013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232" extrusionOk="0">
                    <a:moveTo>
                      <a:pt x="27" y="1"/>
                    </a:moveTo>
                    <a:lnTo>
                      <a:pt x="1" y="232"/>
                    </a:lnTo>
                    <a:lnTo>
                      <a:pt x="2542" y="232"/>
                    </a:lnTo>
                    <a:cubicBezTo>
                      <a:pt x="2661" y="232"/>
                      <a:pt x="2760" y="126"/>
                      <a:pt x="2753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4768023" y="3001250"/>
                <a:ext cx="417657" cy="155435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2873" extrusionOk="0">
                    <a:moveTo>
                      <a:pt x="667" y="1"/>
                    </a:moveTo>
                    <a:lnTo>
                      <a:pt x="0" y="12872"/>
                    </a:lnTo>
                    <a:lnTo>
                      <a:pt x="1967" y="12872"/>
                    </a:lnTo>
                    <a:lnTo>
                      <a:pt x="3459" y="2370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E3E7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5126636" y="3049911"/>
                <a:ext cx="351609" cy="150569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2470" extrusionOk="0">
                    <a:moveTo>
                      <a:pt x="2911" y="0"/>
                    </a:moveTo>
                    <a:lnTo>
                      <a:pt x="0" y="1882"/>
                    </a:lnTo>
                    <a:lnTo>
                      <a:pt x="264" y="12469"/>
                    </a:lnTo>
                    <a:lnTo>
                      <a:pt x="2568" y="12469"/>
                    </a:lnTo>
                    <a:lnTo>
                      <a:pt x="2911" y="0"/>
                    </a:lnTo>
                    <a:close/>
                  </a:path>
                </a:pathLst>
              </a:custGeom>
              <a:solidFill>
                <a:srgbClr val="E3E7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4648486" y="2036981"/>
                <a:ext cx="957266" cy="1379632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11426" extrusionOk="0">
                    <a:moveTo>
                      <a:pt x="1861" y="0"/>
                    </a:moveTo>
                    <a:cubicBezTo>
                      <a:pt x="1861" y="0"/>
                      <a:pt x="1030" y="363"/>
                      <a:pt x="733" y="700"/>
                    </a:cubicBezTo>
                    <a:cubicBezTo>
                      <a:pt x="442" y="1036"/>
                      <a:pt x="0" y="10568"/>
                      <a:pt x="0" y="10568"/>
                    </a:cubicBezTo>
                    <a:lnTo>
                      <a:pt x="766" y="10568"/>
                    </a:lnTo>
                    <a:lnTo>
                      <a:pt x="1003" y="11426"/>
                    </a:lnTo>
                    <a:lnTo>
                      <a:pt x="6198" y="10568"/>
                    </a:lnTo>
                    <a:lnTo>
                      <a:pt x="7927" y="10568"/>
                    </a:lnTo>
                    <a:cubicBezTo>
                      <a:pt x="7927" y="10568"/>
                      <a:pt x="6792" y="845"/>
                      <a:pt x="6700" y="535"/>
                    </a:cubicBezTo>
                    <a:cubicBezTo>
                      <a:pt x="6607" y="224"/>
                      <a:pt x="6053" y="0"/>
                      <a:pt x="6053" y="0"/>
                    </a:cubicBezTo>
                    <a:close/>
                  </a:path>
                </a:pathLst>
              </a:custGeom>
              <a:solidFill>
                <a:srgbClr val="E3E7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7"/>
              <p:cNvSpPr/>
              <p:nvPr/>
            </p:nvSpPr>
            <p:spPr>
              <a:xfrm>
                <a:off x="4990315" y="2029012"/>
                <a:ext cx="272763" cy="672670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5571" extrusionOk="0">
                    <a:moveTo>
                      <a:pt x="1988" y="0"/>
                    </a:moveTo>
                    <a:lnTo>
                      <a:pt x="1" y="40"/>
                    </a:lnTo>
                    <a:lnTo>
                      <a:pt x="1367" y="5571"/>
                    </a:lnTo>
                    <a:lnTo>
                      <a:pt x="2258" y="1234"/>
                    </a:lnTo>
                    <a:lnTo>
                      <a:pt x="1988" y="0"/>
                    </a:lnTo>
                    <a:close/>
                  </a:path>
                </a:pathLst>
              </a:custGeom>
              <a:solidFill>
                <a:srgbClr val="E3E7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7"/>
              <p:cNvSpPr/>
              <p:nvPr/>
            </p:nvSpPr>
            <p:spPr>
              <a:xfrm>
                <a:off x="5024606" y="2022733"/>
                <a:ext cx="194641" cy="8367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693" extrusionOk="0">
                    <a:moveTo>
                      <a:pt x="975" y="1"/>
                    </a:moveTo>
                    <a:cubicBezTo>
                      <a:pt x="647" y="1"/>
                      <a:pt x="321" y="26"/>
                      <a:pt x="1" y="78"/>
                    </a:cubicBezTo>
                    <a:cubicBezTo>
                      <a:pt x="126" y="288"/>
                      <a:pt x="431" y="693"/>
                      <a:pt x="885" y="693"/>
                    </a:cubicBezTo>
                    <a:cubicBezTo>
                      <a:pt x="932" y="693"/>
                      <a:pt x="980" y="688"/>
                      <a:pt x="1030" y="679"/>
                    </a:cubicBezTo>
                    <a:cubicBezTo>
                      <a:pt x="1407" y="600"/>
                      <a:pt x="1552" y="296"/>
                      <a:pt x="1611" y="32"/>
                    </a:cubicBezTo>
                    <a:cubicBezTo>
                      <a:pt x="1399" y="12"/>
                      <a:pt x="1186" y="1"/>
                      <a:pt x="975" y="1"/>
                    </a:cubicBezTo>
                    <a:close/>
                  </a:path>
                </a:pathLst>
              </a:custGeom>
              <a:solidFill>
                <a:srgbClr val="FBC0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7"/>
              <p:cNvSpPr/>
              <p:nvPr/>
            </p:nvSpPr>
            <p:spPr>
              <a:xfrm>
                <a:off x="4949744" y="1769168"/>
                <a:ext cx="256704" cy="343278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2843" extrusionOk="0">
                    <a:moveTo>
                      <a:pt x="0" y="0"/>
                    </a:moveTo>
                    <a:lnTo>
                      <a:pt x="1030" y="2383"/>
                    </a:lnTo>
                    <a:cubicBezTo>
                      <a:pt x="1030" y="2383"/>
                      <a:pt x="1256" y="2842"/>
                      <a:pt x="1681" y="2842"/>
                    </a:cubicBezTo>
                    <a:cubicBezTo>
                      <a:pt x="1704" y="2842"/>
                      <a:pt x="1726" y="2841"/>
                      <a:pt x="1749" y="2839"/>
                    </a:cubicBezTo>
                    <a:cubicBezTo>
                      <a:pt x="2126" y="2799"/>
                      <a:pt x="2126" y="2423"/>
                      <a:pt x="2126" y="2423"/>
                    </a:cubicBezTo>
                    <a:lnTo>
                      <a:pt x="1868" y="924"/>
                    </a:lnTo>
                    <a:lnTo>
                      <a:pt x="1868" y="8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7"/>
              <p:cNvSpPr/>
              <p:nvPr/>
            </p:nvSpPr>
            <p:spPr>
              <a:xfrm>
                <a:off x="4948899" y="1769168"/>
                <a:ext cx="242456" cy="207319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717" extrusionOk="0">
                    <a:moveTo>
                      <a:pt x="1" y="0"/>
                    </a:moveTo>
                    <a:lnTo>
                      <a:pt x="535" y="1228"/>
                    </a:lnTo>
                    <a:cubicBezTo>
                      <a:pt x="694" y="1334"/>
                      <a:pt x="865" y="1426"/>
                      <a:pt x="1043" y="1512"/>
                    </a:cubicBezTo>
                    <a:cubicBezTo>
                      <a:pt x="1228" y="1598"/>
                      <a:pt x="1420" y="1650"/>
                      <a:pt x="1618" y="1677"/>
                    </a:cubicBezTo>
                    <a:cubicBezTo>
                      <a:pt x="1750" y="1690"/>
                      <a:pt x="1882" y="1697"/>
                      <a:pt x="2007" y="1716"/>
                    </a:cubicBezTo>
                    <a:lnTo>
                      <a:pt x="1875" y="924"/>
                    </a:lnTo>
                    <a:lnTo>
                      <a:pt x="1869" y="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98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7"/>
              <p:cNvSpPr/>
              <p:nvPr/>
            </p:nvSpPr>
            <p:spPr>
              <a:xfrm>
                <a:off x="4793500" y="1355738"/>
                <a:ext cx="551684" cy="58513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4846" extrusionOk="0">
                    <a:moveTo>
                      <a:pt x="2682" y="0"/>
                    </a:moveTo>
                    <a:cubicBezTo>
                      <a:pt x="1663" y="0"/>
                      <a:pt x="538" y="350"/>
                      <a:pt x="621" y="2157"/>
                    </a:cubicBezTo>
                    <a:cubicBezTo>
                      <a:pt x="621" y="2157"/>
                      <a:pt x="569" y="2145"/>
                      <a:pt x="497" y="2145"/>
                    </a:cubicBezTo>
                    <a:cubicBezTo>
                      <a:pt x="315" y="2145"/>
                      <a:pt x="0" y="2223"/>
                      <a:pt x="66" y="2777"/>
                    </a:cubicBezTo>
                    <a:cubicBezTo>
                      <a:pt x="152" y="3550"/>
                      <a:pt x="713" y="3563"/>
                      <a:pt x="878" y="3596"/>
                    </a:cubicBezTo>
                    <a:cubicBezTo>
                      <a:pt x="878" y="3596"/>
                      <a:pt x="1155" y="4846"/>
                      <a:pt x="2648" y="4846"/>
                    </a:cubicBezTo>
                    <a:cubicBezTo>
                      <a:pt x="2720" y="4846"/>
                      <a:pt x="2794" y="4843"/>
                      <a:pt x="2872" y="4837"/>
                    </a:cubicBezTo>
                    <a:cubicBezTo>
                      <a:pt x="4568" y="4698"/>
                      <a:pt x="4370" y="3550"/>
                      <a:pt x="4357" y="2678"/>
                    </a:cubicBezTo>
                    <a:cubicBezTo>
                      <a:pt x="4350" y="1814"/>
                      <a:pt x="4363" y="144"/>
                      <a:pt x="3255" y="32"/>
                    </a:cubicBezTo>
                    <a:cubicBezTo>
                      <a:pt x="3074" y="13"/>
                      <a:pt x="2880" y="0"/>
                      <a:pt x="2682" y="0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7"/>
              <p:cNvSpPr/>
              <p:nvPr/>
            </p:nvSpPr>
            <p:spPr>
              <a:xfrm>
                <a:off x="4799055" y="1302127"/>
                <a:ext cx="551684" cy="382641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3169" extrusionOk="0">
                    <a:moveTo>
                      <a:pt x="2502" y="1"/>
                    </a:moveTo>
                    <a:cubicBezTo>
                      <a:pt x="1979" y="1"/>
                      <a:pt x="1455" y="127"/>
                      <a:pt x="1096" y="344"/>
                    </a:cubicBezTo>
                    <a:cubicBezTo>
                      <a:pt x="456" y="726"/>
                      <a:pt x="1" y="1155"/>
                      <a:pt x="311" y="2601"/>
                    </a:cubicBezTo>
                    <a:cubicBezTo>
                      <a:pt x="343" y="2594"/>
                      <a:pt x="375" y="2590"/>
                      <a:pt x="408" y="2590"/>
                    </a:cubicBezTo>
                    <a:cubicBezTo>
                      <a:pt x="470" y="2590"/>
                      <a:pt x="532" y="2604"/>
                      <a:pt x="588" y="2634"/>
                    </a:cubicBezTo>
                    <a:cubicBezTo>
                      <a:pt x="766" y="2726"/>
                      <a:pt x="832" y="3169"/>
                      <a:pt x="832" y="3169"/>
                    </a:cubicBezTo>
                    <a:cubicBezTo>
                      <a:pt x="832" y="3169"/>
                      <a:pt x="1413" y="2416"/>
                      <a:pt x="1420" y="1862"/>
                    </a:cubicBezTo>
                    <a:cubicBezTo>
                      <a:pt x="1420" y="1862"/>
                      <a:pt x="1929" y="2060"/>
                      <a:pt x="2536" y="2060"/>
                    </a:cubicBezTo>
                    <a:cubicBezTo>
                      <a:pt x="2926" y="2060"/>
                      <a:pt x="3355" y="1978"/>
                      <a:pt x="3717" y="1710"/>
                    </a:cubicBezTo>
                    <a:cubicBezTo>
                      <a:pt x="3717" y="1710"/>
                      <a:pt x="3987" y="2370"/>
                      <a:pt x="4324" y="2601"/>
                    </a:cubicBezTo>
                    <a:cubicBezTo>
                      <a:pt x="4324" y="2601"/>
                      <a:pt x="4568" y="905"/>
                      <a:pt x="3849" y="377"/>
                    </a:cubicBezTo>
                    <a:cubicBezTo>
                      <a:pt x="3498" y="116"/>
                      <a:pt x="3000" y="1"/>
                      <a:pt x="2502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7"/>
              <p:cNvSpPr/>
              <p:nvPr/>
            </p:nvSpPr>
            <p:spPr>
              <a:xfrm>
                <a:off x="4751240" y="1282687"/>
                <a:ext cx="553254" cy="334343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769" extrusionOk="0">
                    <a:moveTo>
                      <a:pt x="2985" y="0"/>
                    </a:moveTo>
                    <a:cubicBezTo>
                      <a:pt x="2559" y="0"/>
                      <a:pt x="2072" y="105"/>
                      <a:pt x="1545" y="339"/>
                    </a:cubicBezTo>
                    <a:cubicBezTo>
                      <a:pt x="1" y="1019"/>
                      <a:pt x="707" y="2769"/>
                      <a:pt x="707" y="2769"/>
                    </a:cubicBezTo>
                    <a:cubicBezTo>
                      <a:pt x="740" y="2765"/>
                      <a:pt x="775" y="2764"/>
                      <a:pt x="809" y="2764"/>
                    </a:cubicBezTo>
                    <a:cubicBezTo>
                      <a:pt x="844" y="2764"/>
                      <a:pt x="878" y="2765"/>
                      <a:pt x="911" y="2769"/>
                    </a:cubicBezTo>
                    <a:cubicBezTo>
                      <a:pt x="911" y="2769"/>
                      <a:pt x="1202" y="2122"/>
                      <a:pt x="2311" y="1613"/>
                    </a:cubicBezTo>
                    <a:cubicBezTo>
                      <a:pt x="3030" y="1297"/>
                      <a:pt x="3796" y="1092"/>
                      <a:pt x="4581" y="1006"/>
                    </a:cubicBezTo>
                    <a:cubicBezTo>
                      <a:pt x="4394" y="393"/>
                      <a:pt x="3806" y="0"/>
                      <a:pt x="2985" y="0"/>
                    </a:cubicBez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7"/>
              <p:cNvSpPr/>
              <p:nvPr/>
            </p:nvSpPr>
            <p:spPr>
              <a:xfrm>
                <a:off x="5020622" y="1607853"/>
                <a:ext cx="877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13" extrusionOk="0">
                    <a:moveTo>
                      <a:pt x="387" y="0"/>
                    </a:moveTo>
                    <a:cubicBezTo>
                      <a:pt x="336" y="0"/>
                      <a:pt x="285" y="19"/>
                      <a:pt x="245" y="56"/>
                    </a:cubicBezTo>
                    <a:cubicBezTo>
                      <a:pt x="159" y="135"/>
                      <a:pt x="93" y="247"/>
                      <a:pt x="67" y="359"/>
                    </a:cubicBezTo>
                    <a:cubicBezTo>
                      <a:pt x="14" y="498"/>
                      <a:pt x="1" y="643"/>
                      <a:pt x="20" y="788"/>
                    </a:cubicBezTo>
                    <a:cubicBezTo>
                      <a:pt x="23" y="805"/>
                      <a:pt x="35" y="812"/>
                      <a:pt x="48" y="812"/>
                    </a:cubicBezTo>
                    <a:cubicBezTo>
                      <a:pt x="65" y="812"/>
                      <a:pt x="84" y="798"/>
                      <a:pt x="80" y="775"/>
                    </a:cubicBezTo>
                    <a:lnTo>
                      <a:pt x="73" y="775"/>
                    </a:lnTo>
                    <a:cubicBezTo>
                      <a:pt x="60" y="630"/>
                      <a:pt x="73" y="485"/>
                      <a:pt x="133" y="353"/>
                    </a:cubicBezTo>
                    <a:cubicBezTo>
                      <a:pt x="172" y="241"/>
                      <a:pt x="238" y="76"/>
                      <a:pt x="377" y="62"/>
                    </a:cubicBezTo>
                    <a:cubicBezTo>
                      <a:pt x="382" y="62"/>
                      <a:pt x="387" y="62"/>
                      <a:pt x="392" y="62"/>
                    </a:cubicBezTo>
                    <a:cubicBezTo>
                      <a:pt x="520" y="62"/>
                      <a:pt x="576" y="224"/>
                      <a:pt x="601" y="320"/>
                    </a:cubicBezTo>
                    <a:cubicBezTo>
                      <a:pt x="647" y="458"/>
                      <a:pt x="667" y="597"/>
                      <a:pt x="661" y="742"/>
                    </a:cubicBezTo>
                    <a:cubicBezTo>
                      <a:pt x="661" y="762"/>
                      <a:pt x="676" y="772"/>
                      <a:pt x="690" y="772"/>
                    </a:cubicBezTo>
                    <a:cubicBezTo>
                      <a:pt x="705" y="772"/>
                      <a:pt x="720" y="762"/>
                      <a:pt x="720" y="742"/>
                    </a:cubicBezTo>
                    <a:cubicBezTo>
                      <a:pt x="727" y="610"/>
                      <a:pt x="713" y="485"/>
                      <a:pt x="680" y="359"/>
                    </a:cubicBezTo>
                    <a:cubicBezTo>
                      <a:pt x="661" y="241"/>
                      <a:pt x="601" y="135"/>
                      <a:pt x="522" y="49"/>
                    </a:cubicBezTo>
                    <a:cubicBezTo>
                      <a:pt x="483" y="17"/>
                      <a:pt x="435" y="0"/>
                      <a:pt x="387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7"/>
              <p:cNvSpPr/>
              <p:nvPr/>
            </p:nvSpPr>
            <p:spPr>
              <a:xfrm>
                <a:off x="5195219" y="1617150"/>
                <a:ext cx="77398" cy="8029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65" extrusionOk="0">
                    <a:moveTo>
                      <a:pt x="316" y="0"/>
                    </a:moveTo>
                    <a:cubicBezTo>
                      <a:pt x="260" y="0"/>
                      <a:pt x="205" y="25"/>
                      <a:pt x="172" y="71"/>
                    </a:cubicBezTo>
                    <a:cubicBezTo>
                      <a:pt x="106" y="144"/>
                      <a:pt x="60" y="230"/>
                      <a:pt x="33" y="322"/>
                    </a:cubicBezTo>
                    <a:cubicBezTo>
                      <a:pt x="0" y="421"/>
                      <a:pt x="0" y="533"/>
                      <a:pt x="20" y="645"/>
                    </a:cubicBezTo>
                    <a:cubicBezTo>
                      <a:pt x="22" y="658"/>
                      <a:pt x="33" y="664"/>
                      <a:pt x="45" y="664"/>
                    </a:cubicBezTo>
                    <a:cubicBezTo>
                      <a:pt x="63" y="664"/>
                      <a:pt x="83" y="650"/>
                      <a:pt x="79" y="626"/>
                    </a:cubicBezTo>
                    <a:lnTo>
                      <a:pt x="73" y="626"/>
                    </a:lnTo>
                    <a:cubicBezTo>
                      <a:pt x="53" y="520"/>
                      <a:pt x="60" y="421"/>
                      <a:pt x="93" y="322"/>
                    </a:cubicBezTo>
                    <a:cubicBezTo>
                      <a:pt x="119" y="216"/>
                      <a:pt x="178" y="124"/>
                      <a:pt x="271" y="65"/>
                    </a:cubicBezTo>
                    <a:cubicBezTo>
                      <a:pt x="284" y="58"/>
                      <a:pt x="298" y="55"/>
                      <a:pt x="311" y="55"/>
                    </a:cubicBezTo>
                    <a:cubicBezTo>
                      <a:pt x="391" y="55"/>
                      <a:pt x="454" y="167"/>
                      <a:pt x="489" y="230"/>
                    </a:cubicBezTo>
                    <a:cubicBezTo>
                      <a:pt x="541" y="322"/>
                      <a:pt x="574" y="428"/>
                      <a:pt x="581" y="533"/>
                    </a:cubicBezTo>
                    <a:cubicBezTo>
                      <a:pt x="581" y="553"/>
                      <a:pt x="596" y="563"/>
                      <a:pt x="611" y="563"/>
                    </a:cubicBezTo>
                    <a:cubicBezTo>
                      <a:pt x="626" y="563"/>
                      <a:pt x="640" y="553"/>
                      <a:pt x="640" y="533"/>
                    </a:cubicBezTo>
                    <a:cubicBezTo>
                      <a:pt x="634" y="434"/>
                      <a:pt x="614" y="342"/>
                      <a:pt x="574" y="256"/>
                    </a:cubicBezTo>
                    <a:cubicBezTo>
                      <a:pt x="535" y="164"/>
                      <a:pt x="482" y="84"/>
                      <a:pt x="409" y="25"/>
                    </a:cubicBezTo>
                    <a:cubicBezTo>
                      <a:pt x="381" y="8"/>
                      <a:pt x="348" y="0"/>
                      <a:pt x="316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7"/>
              <p:cNvSpPr/>
              <p:nvPr/>
            </p:nvSpPr>
            <p:spPr>
              <a:xfrm>
                <a:off x="5141004" y="1558227"/>
                <a:ext cx="26926" cy="16819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393" extrusionOk="0">
                    <a:moveTo>
                      <a:pt x="119" y="1"/>
                    </a:moveTo>
                    <a:cubicBezTo>
                      <a:pt x="105" y="1"/>
                      <a:pt x="92" y="8"/>
                      <a:pt x="86" y="24"/>
                    </a:cubicBezTo>
                    <a:cubicBezTo>
                      <a:pt x="0" y="473"/>
                      <a:pt x="27" y="935"/>
                      <a:pt x="159" y="1371"/>
                    </a:cubicBezTo>
                    <a:cubicBezTo>
                      <a:pt x="161" y="1386"/>
                      <a:pt x="171" y="1393"/>
                      <a:pt x="183" y="1393"/>
                    </a:cubicBezTo>
                    <a:cubicBezTo>
                      <a:pt x="201" y="1393"/>
                      <a:pt x="222" y="1376"/>
                      <a:pt x="218" y="1351"/>
                    </a:cubicBezTo>
                    <a:cubicBezTo>
                      <a:pt x="86" y="929"/>
                      <a:pt x="66" y="473"/>
                      <a:pt x="152" y="38"/>
                    </a:cubicBezTo>
                    <a:cubicBezTo>
                      <a:pt x="156" y="15"/>
                      <a:pt x="137" y="1"/>
                      <a:pt x="11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7"/>
              <p:cNvSpPr/>
              <p:nvPr/>
            </p:nvSpPr>
            <p:spPr>
              <a:xfrm>
                <a:off x="5121806" y="1708796"/>
                <a:ext cx="78243" cy="56871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71" extrusionOk="0">
                    <a:moveTo>
                      <a:pt x="31" y="0"/>
                    </a:moveTo>
                    <a:cubicBezTo>
                      <a:pt x="17" y="0"/>
                      <a:pt x="4" y="8"/>
                      <a:pt x="1" y="25"/>
                    </a:cubicBezTo>
                    <a:cubicBezTo>
                      <a:pt x="1" y="216"/>
                      <a:pt x="120" y="388"/>
                      <a:pt x="304" y="461"/>
                    </a:cubicBezTo>
                    <a:cubicBezTo>
                      <a:pt x="327" y="467"/>
                      <a:pt x="350" y="471"/>
                      <a:pt x="373" y="471"/>
                    </a:cubicBezTo>
                    <a:cubicBezTo>
                      <a:pt x="439" y="471"/>
                      <a:pt x="505" y="444"/>
                      <a:pt x="549" y="395"/>
                    </a:cubicBezTo>
                    <a:cubicBezTo>
                      <a:pt x="608" y="315"/>
                      <a:pt x="648" y="210"/>
                      <a:pt x="648" y="111"/>
                    </a:cubicBezTo>
                    <a:cubicBezTo>
                      <a:pt x="648" y="91"/>
                      <a:pt x="633" y="81"/>
                      <a:pt x="617" y="81"/>
                    </a:cubicBezTo>
                    <a:cubicBezTo>
                      <a:pt x="602" y="81"/>
                      <a:pt x="585" y="91"/>
                      <a:pt x="582" y="111"/>
                    </a:cubicBezTo>
                    <a:cubicBezTo>
                      <a:pt x="582" y="197"/>
                      <a:pt x="555" y="276"/>
                      <a:pt x="509" y="348"/>
                    </a:cubicBezTo>
                    <a:cubicBezTo>
                      <a:pt x="474" y="388"/>
                      <a:pt x="423" y="411"/>
                      <a:pt x="371" y="411"/>
                    </a:cubicBezTo>
                    <a:cubicBezTo>
                      <a:pt x="347" y="411"/>
                      <a:pt x="322" y="405"/>
                      <a:pt x="298" y="395"/>
                    </a:cubicBezTo>
                    <a:cubicBezTo>
                      <a:pt x="153" y="322"/>
                      <a:pt x="60" y="183"/>
                      <a:pt x="60" y="25"/>
                    </a:cubicBezTo>
                    <a:cubicBezTo>
                      <a:pt x="57" y="8"/>
                      <a:pt x="44" y="0"/>
                      <a:pt x="31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7"/>
              <p:cNvSpPr/>
              <p:nvPr/>
            </p:nvSpPr>
            <p:spPr>
              <a:xfrm>
                <a:off x="4839625" y="1682956"/>
                <a:ext cx="57475" cy="7763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43" extrusionOk="0">
                    <a:moveTo>
                      <a:pt x="44" y="1"/>
                    </a:moveTo>
                    <a:cubicBezTo>
                      <a:pt x="23" y="1"/>
                      <a:pt x="0" y="24"/>
                      <a:pt x="14" y="48"/>
                    </a:cubicBezTo>
                    <a:lnTo>
                      <a:pt x="404" y="628"/>
                    </a:lnTo>
                    <a:cubicBezTo>
                      <a:pt x="412" y="638"/>
                      <a:pt x="422" y="642"/>
                      <a:pt x="432" y="642"/>
                    </a:cubicBezTo>
                    <a:cubicBezTo>
                      <a:pt x="455" y="642"/>
                      <a:pt x="475" y="621"/>
                      <a:pt x="457" y="602"/>
                    </a:cubicBezTo>
                    <a:lnTo>
                      <a:pt x="67" y="15"/>
                    </a:lnTo>
                    <a:cubicBezTo>
                      <a:pt x="61" y="5"/>
                      <a:pt x="53" y="1"/>
                      <a:pt x="44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7"/>
              <p:cNvSpPr/>
              <p:nvPr/>
            </p:nvSpPr>
            <p:spPr>
              <a:xfrm>
                <a:off x="4837089" y="1708071"/>
                <a:ext cx="52403" cy="3054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53" extrusionOk="0">
                    <a:moveTo>
                      <a:pt x="387" y="0"/>
                    </a:moveTo>
                    <a:cubicBezTo>
                      <a:pt x="382" y="0"/>
                      <a:pt x="377" y="2"/>
                      <a:pt x="372" y="5"/>
                    </a:cubicBezTo>
                    <a:cubicBezTo>
                      <a:pt x="260" y="71"/>
                      <a:pt x="148" y="137"/>
                      <a:pt x="29" y="196"/>
                    </a:cubicBezTo>
                    <a:cubicBezTo>
                      <a:pt x="1" y="207"/>
                      <a:pt x="16" y="253"/>
                      <a:pt x="46" y="253"/>
                    </a:cubicBezTo>
                    <a:cubicBezTo>
                      <a:pt x="51" y="253"/>
                      <a:pt x="56" y="252"/>
                      <a:pt x="62" y="249"/>
                    </a:cubicBezTo>
                    <a:cubicBezTo>
                      <a:pt x="174" y="189"/>
                      <a:pt x="293" y="123"/>
                      <a:pt x="405" y="57"/>
                    </a:cubicBezTo>
                    <a:cubicBezTo>
                      <a:pt x="433" y="41"/>
                      <a:pt x="414" y="0"/>
                      <a:pt x="387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7"/>
              <p:cNvSpPr/>
              <p:nvPr/>
            </p:nvSpPr>
            <p:spPr>
              <a:xfrm>
                <a:off x="4978361" y="1247429"/>
                <a:ext cx="36827" cy="8488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03" extrusionOk="0">
                    <a:moveTo>
                      <a:pt x="103" y="0"/>
                    </a:moveTo>
                    <a:cubicBezTo>
                      <a:pt x="54" y="0"/>
                      <a:pt x="5" y="38"/>
                      <a:pt x="1" y="97"/>
                    </a:cubicBezTo>
                    <a:cubicBezTo>
                      <a:pt x="1" y="163"/>
                      <a:pt x="60" y="209"/>
                      <a:pt x="87" y="268"/>
                    </a:cubicBezTo>
                    <a:cubicBezTo>
                      <a:pt x="113" y="328"/>
                      <a:pt x="120" y="387"/>
                      <a:pt x="106" y="447"/>
                    </a:cubicBezTo>
                    <a:cubicBezTo>
                      <a:pt x="106" y="480"/>
                      <a:pt x="100" y="513"/>
                      <a:pt x="93" y="546"/>
                    </a:cubicBezTo>
                    <a:cubicBezTo>
                      <a:pt x="80" y="579"/>
                      <a:pt x="80" y="612"/>
                      <a:pt x="93" y="638"/>
                    </a:cubicBezTo>
                    <a:cubicBezTo>
                      <a:pt x="93" y="658"/>
                      <a:pt x="106" y="678"/>
                      <a:pt x="126" y="691"/>
                    </a:cubicBezTo>
                    <a:cubicBezTo>
                      <a:pt x="139" y="698"/>
                      <a:pt x="153" y="702"/>
                      <a:pt x="167" y="702"/>
                    </a:cubicBezTo>
                    <a:cubicBezTo>
                      <a:pt x="190" y="702"/>
                      <a:pt x="213" y="692"/>
                      <a:pt x="225" y="671"/>
                    </a:cubicBezTo>
                    <a:cubicBezTo>
                      <a:pt x="265" y="631"/>
                      <a:pt x="285" y="579"/>
                      <a:pt x="291" y="519"/>
                    </a:cubicBezTo>
                    <a:cubicBezTo>
                      <a:pt x="298" y="493"/>
                      <a:pt x="298" y="466"/>
                      <a:pt x="304" y="440"/>
                    </a:cubicBezTo>
                    <a:cubicBezTo>
                      <a:pt x="304" y="334"/>
                      <a:pt x="278" y="222"/>
                      <a:pt x="232" y="117"/>
                    </a:cubicBezTo>
                    <a:cubicBezTo>
                      <a:pt x="219" y="84"/>
                      <a:pt x="199" y="51"/>
                      <a:pt x="166" y="24"/>
                    </a:cubicBezTo>
                    <a:cubicBezTo>
                      <a:pt x="147" y="8"/>
                      <a:pt x="125" y="0"/>
                      <a:pt x="103" y="0"/>
                    </a:cubicBez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7"/>
              <p:cNvSpPr/>
              <p:nvPr/>
            </p:nvSpPr>
            <p:spPr>
              <a:xfrm>
                <a:off x="4990315" y="2007398"/>
                <a:ext cx="240041" cy="20659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711" extrusionOk="0">
                    <a:moveTo>
                      <a:pt x="364" y="1"/>
                    </a:moveTo>
                    <a:lnTo>
                      <a:pt x="1176" y="753"/>
                    </a:lnTo>
                    <a:lnTo>
                      <a:pt x="1638" y="7"/>
                    </a:lnTo>
                    <a:lnTo>
                      <a:pt x="1988" y="153"/>
                    </a:lnTo>
                    <a:cubicBezTo>
                      <a:pt x="1988" y="153"/>
                      <a:pt x="1842" y="1512"/>
                      <a:pt x="1750" y="1625"/>
                    </a:cubicBezTo>
                    <a:cubicBezTo>
                      <a:pt x="1691" y="1710"/>
                      <a:pt x="1162" y="1123"/>
                      <a:pt x="1162" y="1123"/>
                    </a:cubicBezTo>
                    <a:cubicBezTo>
                      <a:pt x="1162" y="1123"/>
                      <a:pt x="687" y="1638"/>
                      <a:pt x="562" y="1611"/>
                    </a:cubicBezTo>
                    <a:cubicBezTo>
                      <a:pt x="443" y="1592"/>
                      <a:pt x="1" y="192"/>
                      <a:pt x="1" y="192"/>
                    </a:cubicBezTo>
                    <a:close/>
                  </a:path>
                </a:pathLst>
              </a:custGeom>
              <a:solidFill>
                <a:srgbClr val="FBF3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7"/>
              <p:cNvSpPr/>
              <p:nvPr/>
            </p:nvSpPr>
            <p:spPr>
              <a:xfrm>
                <a:off x="4702579" y="3312893"/>
                <a:ext cx="202610" cy="142358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79" extrusionOk="0">
                    <a:moveTo>
                      <a:pt x="1" y="1"/>
                    </a:moveTo>
                    <a:cubicBezTo>
                      <a:pt x="60" y="416"/>
                      <a:pt x="113" y="714"/>
                      <a:pt x="153" y="793"/>
                    </a:cubicBezTo>
                    <a:cubicBezTo>
                      <a:pt x="267" y="1025"/>
                      <a:pt x="353" y="1179"/>
                      <a:pt x="471" y="1179"/>
                    </a:cubicBezTo>
                    <a:cubicBezTo>
                      <a:pt x="517" y="1179"/>
                      <a:pt x="568" y="1155"/>
                      <a:pt x="628" y="1103"/>
                    </a:cubicBezTo>
                    <a:cubicBezTo>
                      <a:pt x="671" y="1065"/>
                      <a:pt x="712" y="1051"/>
                      <a:pt x="751" y="1051"/>
                    </a:cubicBezTo>
                    <a:cubicBezTo>
                      <a:pt x="864" y="1051"/>
                      <a:pt x="962" y="1168"/>
                      <a:pt x="1052" y="1168"/>
                    </a:cubicBezTo>
                    <a:cubicBezTo>
                      <a:pt x="1083" y="1168"/>
                      <a:pt x="1113" y="1154"/>
                      <a:pt x="1143" y="1116"/>
                    </a:cubicBezTo>
                    <a:cubicBezTo>
                      <a:pt x="1172" y="1079"/>
                      <a:pt x="1205" y="1066"/>
                      <a:pt x="1239" y="1066"/>
                    </a:cubicBezTo>
                    <a:cubicBezTo>
                      <a:pt x="1335" y="1066"/>
                      <a:pt x="1444" y="1168"/>
                      <a:pt x="1521" y="1168"/>
                    </a:cubicBezTo>
                    <a:cubicBezTo>
                      <a:pt x="1557" y="1168"/>
                      <a:pt x="1587" y="1146"/>
                      <a:pt x="1605" y="1083"/>
                    </a:cubicBezTo>
                    <a:cubicBezTo>
                      <a:pt x="1678" y="826"/>
                      <a:pt x="1268" y="463"/>
                      <a:pt x="1268" y="463"/>
                    </a:cubicBezTo>
                    <a:cubicBezTo>
                      <a:pt x="1334" y="298"/>
                      <a:pt x="1281" y="106"/>
                      <a:pt x="1143" y="1"/>
                    </a:cubicBezTo>
                    <a:close/>
                  </a:path>
                </a:pathLst>
              </a:custGeom>
              <a:solidFill>
                <a:srgbClr val="F8B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7"/>
              <p:cNvSpPr/>
              <p:nvPr/>
            </p:nvSpPr>
            <p:spPr>
              <a:xfrm>
                <a:off x="4822962" y="2205058"/>
                <a:ext cx="82227" cy="95895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942" extrusionOk="0">
                    <a:moveTo>
                      <a:pt x="1" y="1"/>
                    </a:moveTo>
                    <a:lnTo>
                      <a:pt x="463" y="1526"/>
                    </a:lnTo>
                    <a:lnTo>
                      <a:pt x="403" y="7941"/>
                    </a:lnTo>
                    <a:cubicBezTo>
                      <a:pt x="403" y="7941"/>
                      <a:pt x="681" y="1691"/>
                      <a:pt x="621" y="1526"/>
                    </a:cubicBezTo>
                    <a:cubicBezTo>
                      <a:pt x="562" y="13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3ED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7"/>
              <p:cNvSpPr/>
              <p:nvPr/>
            </p:nvSpPr>
            <p:spPr>
              <a:xfrm>
                <a:off x="5437433" y="2253718"/>
                <a:ext cx="88627" cy="1059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8773" extrusionOk="0">
                    <a:moveTo>
                      <a:pt x="1" y="0"/>
                    </a:moveTo>
                    <a:lnTo>
                      <a:pt x="516" y="8773"/>
                    </a:lnTo>
                    <a:lnTo>
                      <a:pt x="733" y="877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3ED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7"/>
              <p:cNvSpPr/>
              <p:nvPr/>
            </p:nvSpPr>
            <p:spPr>
              <a:xfrm>
                <a:off x="4874037" y="2856236"/>
                <a:ext cx="610607" cy="253082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2096" extrusionOk="0">
                    <a:moveTo>
                      <a:pt x="4957" y="0"/>
                    </a:moveTo>
                    <a:lnTo>
                      <a:pt x="4904" y="40"/>
                    </a:lnTo>
                    <a:cubicBezTo>
                      <a:pt x="4799" y="106"/>
                      <a:pt x="4687" y="159"/>
                      <a:pt x="4568" y="205"/>
                    </a:cubicBezTo>
                    <a:cubicBezTo>
                      <a:pt x="3889" y="442"/>
                      <a:pt x="3220" y="555"/>
                      <a:pt x="2552" y="555"/>
                    </a:cubicBezTo>
                    <a:cubicBezTo>
                      <a:pt x="1783" y="555"/>
                      <a:pt x="1015" y="405"/>
                      <a:pt x="231" y="119"/>
                    </a:cubicBezTo>
                    <a:lnTo>
                      <a:pt x="0" y="40"/>
                    </a:lnTo>
                    <a:lnTo>
                      <a:pt x="0" y="1604"/>
                    </a:lnTo>
                    <a:lnTo>
                      <a:pt x="291" y="1710"/>
                    </a:lnTo>
                    <a:cubicBezTo>
                      <a:pt x="1008" y="1967"/>
                      <a:pt x="1758" y="2096"/>
                      <a:pt x="2510" y="2096"/>
                    </a:cubicBezTo>
                    <a:cubicBezTo>
                      <a:pt x="3321" y="2096"/>
                      <a:pt x="4133" y="1946"/>
                      <a:pt x="4904" y="1644"/>
                    </a:cubicBezTo>
                    <a:cubicBezTo>
                      <a:pt x="4937" y="1631"/>
                      <a:pt x="4977" y="1618"/>
                      <a:pt x="5010" y="1611"/>
                    </a:cubicBezTo>
                    <a:lnTo>
                      <a:pt x="5056" y="1604"/>
                    </a:lnTo>
                    <a:lnTo>
                      <a:pt x="4957" y="0"/>
                    </a:lnTo>
                    <a:close/>
                  </a:path>
                </a:pathLst>
              </a:custGeom>
              <a:solidFill>
                <a:srgbClr val="B32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8" name="Google Shape;388;p37"/>
          <p:cNvSpPr txBox="1">
            <a:spLocks noGrp="1"/>
          </p:cNvSpPr>
          <p:nvPr>
            <p:ph type="subTitle" idx="1"/>
          </p:nvPr>
        </p:nvSpPr>
        <p:spPr>
          <a:xfrm>
            <a:off x="229508" y="1014463"/>
            <a:ext cx="2933957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</a:t>
            </a:r>
            <a:r>
              <a:rPr lang="en-US" sz="2400" b="1" dirty="0" err="1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b="1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b="1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sz="2400" b="1" dirty="0">
              <a:solidFill>
                <a:schemeClr val="dk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9" name="Google Shape;389;p37"/>
          <p:cNvSpPr txBox="1">
            <a:spLocks noGrp="1"/>
          </p:cNvSpPr>
          <p:nvPr>
            <p:ph type="subTitle" idx="2"/>
          </p:nvPr>
        </p:nvSpPr>
        <p:spPr>
          <a:xfrm>
            <a:off x="6164787" y="994802"/>
            <a:ext cx="285273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-US" sz="2400" b="1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GIỮA </a:t>
            </a:r>
            <a:r>
              <a:rPr lang="en-US" sz="2400" b="1" dirty="0" err="1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b="1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kỉ</a:t>
            </a:r>
            <a:r>
              <a:rPr lang="en-US" sz="2400" b="1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XIX </a:t>
            </a:r>
            <a:endParaRPr sz="2400" b="1" dirty="0">
              <a:solidFill>
                <a:schemeClr val="dk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0" name="Google Shape;390;p37"/>
          <p:cNvSpPr txBox="1">
            <a:spLocks noGrp="1"/>
          </p:cNvSpPr>
          <p:nvPr>
            <p:ph type="subTitle" idx="3"/>
          </p:nvPr>
        </p:nvSpPr>
        <p:spPr>
          <a:xfrm>
            <a:off x="795866" y="1635868"/>
            <a:ext cx="2080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</a:rPr>
              <a:t>A </a:t>
            </a:r>
            <a:r>
              <a:rPr lang="en-US" sz="2000" dirty="0" err="1">
                <a:solidFill>
                  <a:schemeClr val="dk2"/>
                </a:solidFill>
              </a:rPr>
              <a:t>và</a:t>
            </a:r>
            <a:r>
              <a:rPr lang="en-US" sz="2000" dirty="0">
                <a:solidFill>
                  <a:schemeClr val="dk2"/>
                </a:solidFill>
              </a:rPr>
              <a:t> Q </a:t>
            </a:r>
            <a:r>
              <a:rPr lang="en-US" sz="2000" dirty="0" err="1">
                <a:solidFill>
                  <a:schemeClr val="dk2"/>
                </a:solidFill>
              </a:rPr>
              <a:t>không</a:t>
            </a:r>
            <a:r>
              <a:rPr lang="en-US" sz="2000" dirty="0">
                <a:solidFill>
                  <a:schemeClr val="dk2"/>
                </a:solidFill>
              </a:rPr>
              <a:t> </a:t>
            </a:r>
            <a:r>
              <a:rPr lang="en-US" sz="2000" dirty="0" err="1">
                <a:solidFill>
                  <a:schemeClr val="dk2"/>
                </a:solidFill>
              </a:rPr>
              <a:t>có</a:t>
            </a:r>
            <a:r>
              <a:rPr lang="en-US" sz="2000" dirty="0">
                <a:solidFill>
                  <a:schemeClr val="dk2"/>
                </a:solidFill>
              </a:rPr>
              <a:t> </a:t>
            </a:r>
            <a:r>
              <a:rPr lang="en-US" sz="2000" dirty="0" err="1">
                <a:solidFill>
                  <a:schemeClr val="dk2"/>
                </a:solidFill>
              </a:rPr>
              <a:t>mối</a:t>
            </a:r>
            <a:r>
              <a:rPr lang="en-US" sz="2000" dirty="0">
                <a:solidFill>
                  <a:schemeClr val="dk2"/>
                </a:solidFill>
              </a:rPr>
              <a:t> </a:t>
            </a:r>
            <a:r>
              <a:rPr lang="en-US" sz="2000" dirty="0" err="1">
                <a:solidFill>
                  <a:schemeClr val="dk2"/>
                </a:solidFill>
              </a:rPr>
              <a:t>liên</a:t>
            </a:r>
            <a:r>
              <a:rPr lang="en-US" sz="2000" dirty="0">
                <a:solidFill>
                  <a:schemeClr val="dk2"/>
                </a:solidFill>
              </a:rPr>
              <a:t> </a:t>
            </a:r>
            <a:r>
              <a:rPr lang="en-US" sz="2000" dirty="0" err="1">
                <a:solidFill>
                  <a:schemeClr val="dk2"/>
                </a:solidFill>
              </a:rPr>
              <a:t>hệ</a:t>
            </a:r>
            <a:r>
              <a:rPr lang="en-US" sz="2000" dirty="0">
                <a:solidFill>
                  <a:schemeClr val="dk2"/>
                </a:solidFill>
              </a:rPr>
              <a:t>  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391" name="Google Shape;391;p37"/>
          <p:cNvSpPr txBox="1">
            <a:spLocks noGrp="1"/>
          </p:cNvSpPr>
          <p:nvPr>
            <p:ph type="subTitle" idx="4"/>
          </p:nvPr>
        </p:nvSpPr>
        <p:spPr>
          <a:xfrm>
            <a:off x="6334125" y="1536836"/>
            <a:ext cx="2632032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Joule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mối</a:t>
            </a:r>
            <a:r>
              <a:rPr lang="en-US" sz="2000" dirty="0"/>
              <a:t> </a:t>
            </a:r>
            <a:r>
              <a:rPr lang="en-US" sz="2000" dirty="0" err="1"/>
              <a:t>liên</a:t>
            </a:r>
            <a:r>
              <a:rPr lang="en-US" sz="2000" dirty="0"/>
              <a:t>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A </a:t>
            </a:r>
            <a:r>
              <a:rPr lang="en-US" sz="2000" dirty="0" err="1"/>
              <a:t>và</a:t>
            </a:r>
            <a:r>
              <a:rPr lang="en-US" sz="2000" dirty="0"/>
              <a:t> Q</a:t>
            </a:r>
            <a:endParaRPr sz="20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6387" y="2179731"/>
            <a:ext cx="0" cy="1120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847" y="3407573"/>
            <a:ext cx="1881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A = </a:t>
            </a:r>
            <a:r>
              <a:rPr lang="en-US" sz="2000" dirty="0" err="1"/>
              <a:t>F.s.cosa</a:t>
            </a:r>
            <a:r>
              <a:rPr lang="en-US" sz="2000" dirty="0"/>
              <a:t> (</a:t>
            </a:r>
            <a:r>
              <a:rPr lang="en-US" sz="2000" dirty="0" err="1"/>
              <a:t>N.m</a:t>
            </a:r>
            <a:r>
              <a:rPr lang="en-US" sz="2000" dirty="0"/>
              <a:t>)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657469" y="2250236"/>
            <a:ext cx="0" cy="1120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36926" y="3428534"/>
            <a:ext cx="148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 = </a:t>
            </a:r>
            <a:r>
              <a:rPr lang="en-US" sz="2000" dirty="0" err="1"/>
              <a:t>m.c.</a:t>
            </a:r>
            <a:r>
              <a:rPr lang="en-US" sz="2000" dirty="0" err="1">
                <a:solidFill>
                  <a:srgbClr val="212A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US" sz="2000" dirty="0" err="1"/>
              <a:t>t</a:t>
            </a:r>
            <a:endParaRPr lang="en-US" sz="2000" dirty="0"/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7698425" y="2325975"/>
            <a:ext cx="0" cy="983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68946" y="3283826"/>
            <a:ext cx="2259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A                 Q</a:t>
            </a:r>
          </a:p>
        </p:txBody>
      </p:sp>
      <p:sp>
        <p:nvSpPr>
          <p:cNvPr id="13" name="Left-Right Arrow 12"/>
          <p:cNvSpPr/>
          <p:nvPr/>
        </p:nvSpPr>
        <p:spPr>
          <a:xfrm>
            <a:off x="7507792" y="3429295"/>
            <a:ext cx="381944" cy="20091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7059007" y="3657835"/>
            <a:ext cx="532148" cy="87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8039940" y="3683936"/>
            <a:ext cx="384060" cy="846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07792" y="4578050"/>
            <a:ext cx="649307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Jun 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build="p"/>
      <p:bldP spid="389" grpId="0" build="p"/>
      <p:bldP spid="390" grpId="0" build="p"/>
      <p:bldP spid="391" grpId="0" build="p"/>
      <p:bldP spid="4" grpId="0"/>
      <p:bldP spid="9" grpId="0"/>
      <p:bldP spid="1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36"/>
          <p:cNvGrpSpPr/>
          <p:nvPr/>
        </p:nvGrpSpPr>
        <p:grpSpPr>
          <a:xfrm>
            <a:off x="416211" y="962552"/>
            <a:ext cx="3209945" cy="4539757"/>
            <a:chOff x="402155" y="962552"/>
            <a:chExt cx="3209945" cy="4539757"/>
          </a:xfrm>
        </p:grpSpPr>
        <p:sp>
          <p:nvSpPr>
            <p:cNvPr id="284" name="Google Shape;284;p36"/>
            <p:cNvSpPr/>
            <p:nvPr/>
          </p:nvSpPr>
          <p:spPr>
            <a:xfrm flipH="1">
              <a:off x="402155" y="962552"/>
              <a:ext cx="3209945" cy="3543586"/>
            </a:xfrm>
            <a:custGeom>
              <a:avLst/>
              <a:gdLst/>
              <a:ahLst/>
              <a:cxnLst/>
              <a:rect l="l" t="t" r="r" b="b"/>
              <a:pathLst>
                <a:path w="27083" h="29898" extrusionOk="0">
                  <a:moveTo>
                    <a:pt x="14403" y="1"/>
                  </a:moveTo>
                  <a:cubicBezTo>
                    <a:pt x="12391" y="1"/>
                    <a:pt x="10425" y="544"/>
                    <a:pt x="8504" y="1122"/>
                  </a:cubicBezTo>
                  <a:cubicBezTo>
                    <a:pt x="6046" y="1871"/>
                    <a:pt x="2962" y="4648"/>
                    <a:pt x="2827" y="7413"/>
                  </a:cubicBezTo>
                  <a:cubicBezTo>
                    <a:pt x="2729" y="9465"/>
                    <a:pt x="4215" y="11369"/>
                    <a:pt x="4006" y="13409"/>
                  </a:cubicBezTo>
                  <a:cubicBezTo>
                    <a:pt x="3810" y="15424"/>
                    <a:pt x="2090" y="16899"/>
                    <a:pt x="1070" y="18644"/>
                  </a:cubicBezTo>
                  <a:cubicBezTo>
                    <a:pt x="382" y="19836"/>
                    <a:pt x="1" y="21224"/>
                    <a:pt x="161" y="22588"/>
                  </a:cubicBezTo>
                  <a:cubicBezTo>
                    <a:pt x="320" y="23940"/>
                    <a:pt x="1045" y="25254"/>
                    <a:pt x="2200" y="25992"/>
                  </a:cubicBezTo>
                  <a:cubicBezTo>
                    <a:pt x="3183" y="26606"/>
                    <a:pt x="4400" y="26803"/>
                    <a:pt x="5321" y="27503"/>
                  </a:cubicBezTo>
                  <a:cubicBezTo>
                    <a:pt x="6132" y="28117"/>
                    <a:pt x="6661" y="29063"/>
                    <a:pt x="7570" y="29543"/>
                  </a:cubicBezTo>
                  <a:cubicBezTo>
                    <a:pt x="7944" y="29739"/>
                    <a:pt x="8355" y="29838"/>
                    <a:pt x="8766" y="29838"/>
                  </a:cubicBezTo>
                  <a:cubicBezTo>
                    <a:pt x="9151" y="29838"/>
                    <a:pt x="9536" y="29752"/>
                    <a:pt x="9892" y="29579"/>
                  </a:cubicBezTo>
                  <a:lnTo>
                    <a:pt x="23482" y="29887"/>
                  </a:lnTo>
                  <a:cubicBezTo>
                    <a:pt x="23569" y="29894"/>
                    <a:pt x="23656" y="29898"/>
                    <a:pt x="23743" y="29898"/>
                  </a:cubicBezTo>
                  <a:cubicBezTo>
                    <a:pt x="24659" y="29898"/>
                    <a:pt x="25541" y="29489"/>
                    <a:pt x="26136" y="28793"/>
                  </a:cubicBezTo>
                  <a:cubicBezTo>
                    <a:pt x="26910" y="27872"/>
                    <a:pt x="27082" y="26532"/>
                    <a:pt x="26812" y="25353"/>
                  </a:cubicBezTo>
                  <a:cubicBezTo>
                    <a:pt x="26542" y="24185"/>
                    <a:pt x="25890" y="23129"/>
                    <a:pt x="25165" y="22158"/>
                  </a:cubicBezTo>
                  <a:cubicBezTo>
                    <a:pt x="24391" y="21150"/>
                    <a:pt x="23531" y="20216"/>
                    <a:pt x="22585" y="19369"/>
                  </a:cubicBezTo>
                  <a:cubicBezTo>
                    <a:pt x="22032" y="18853"/>
                    <a:pt x="21405" y="18349"/>
                    <a:pt x="21135" y="17636"/>
                  </a:cubicBezTo>
                  <a:cubicBezTo>
                    <a:pt x="20988" y="17218"/>
                    <a:pt x="20914" y="16788"/>
                    <a:pt x="20926" y="16346"/>
                  </a:cubicBezTo>
                  <a:cubicBezTo>
                    <a:pt x="20865" y="13950"/>
                    <a:pt x="21528" y="11603"/>
                    <a:pt x="21786" y="9219"/>
                  </a:cubicBezTo>
                  <a:cubicBezTo>
                    <a:pt x="22032" y="6835"/>
                    <a:pt x="21811" y="4230"/>
                    <a:pt x="20263" y="2387"/>
                  </a:cubicBezTo>
                  <a:cubicBezTo>
                    <a:pt x="18923" y="790"/>
                    <a:pt x="16749" y="53"/>
                    <a:pt x="14660" y="4"/>
                  </a:cubicBezTo>
                  <a:cubicBezTo>
                    <a:pt x="14574" y="2"/>
                    <a:pt x="14488" y="1"/>
                    <a:pt x="14403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 flipH="1">
              <a:off x="962892" y="1097904"/>
              <a:ext cx="1985133" cy="2094767"/>
            </a:xfrm>
            <a:custGeom>
              <a:avLst/>
              <a:gdLst/>
              <a:ahLst/>
              <a:cxnLst/>
              <a:rect l="l" t="t" r="r" b="b"/>
              <a:pathLst>
                <a:path w="16749" h="17674" extrusionOk="0">
                  <a:moveTo>
                    <a:pt x="8315" y="1"/>
                  </a:moveTo>
                  <a:cubicBezTo>
                    <a:pt x="6960" y="1"/>
                    <a:pt x="5562" y="496"/>
                    <a:pt x="4523" y="1245"/>
                  </a:cubicBezTo>
                  <a:cubicBezTo>
                    <a:pt x="3380" y="2056"/>
                    <a:pt x="2520" y="3199"/>
                    <a:pt x="1844" y="4416"/>
                  </a:cubicBezTo>
                  <a:cubicBezTo>
                    <a:pt x="578" y="6750"/>
                    <a:pt x="1" y="9490"/>
                    <a:pt x="443" y="12095"/>
                  </a:cubicBezTo>
                  <a:cubicBezTo>
                    <a:pt x="578" y="13029"/>
                    <a:pt x="886" y="13926"/>
                    <a:pt x="1352" y="14749"/>
                  </a:cubicBezTo>
                  <a:cubicBezTo>
                    <a:pt x="2433" y="16579"/>
                    <a:pt x="4400" y="17673"/>
                    <a:pt x="6481" y="17673"/>
                  </a:cubicBezTo>
                  <a:cubicBezTo>
                    <a:pt x="6789" y="17673"/>
                    <a:pt x="7100" y="17649"/>
                    <a:pt x="7410" y="17600"/>
                  </a:cubicBezTo>
                  <a:cubicBezTo>
                    <a:pt x="9831" y="17219"/>
                    <a:pt x="11760" y="15388"/>
                    <a:pt x="12288" y="13004"/>
                  </a:cubicBezTo>
                  <a:lnTo>
                    <a:pt x="12259" y="12950"/>
                  </a:lnTo>
                  <a:lnTo>
                    <a:pt x="12259" y="12950"/>
                  </a:lnTo>
                  <a:cubicBezTo>
                    <a:pt x="12409" y="13155"/>
                    <a:pt x="12724" y="13203"/>
                    <a:pt x="13001" y="13213"/>
                  </a:cubicBezTo>
                  <a:cubicBezTo>
                    <a:pt x="13204" y="13223"/>
                    <a:pt x="13413" y="13230"/>
                    <a:pt x="13623" y="13230"/>
                  </a:cubicBezTo>
                  <a:cubicBezTo>
                    <a:pt x="14504" y="13230"/>
                    <a:pt x="15404" y="13104"/>
                    <a:pt x="15999" y="12488"/>
                  </a:cubicBezTo>
                  <a:cubicBezTo>
                    <a:pt x="16749" y="11727"/>
                    <a:pt x="16724" y="10498"/>
                    <a:pt x="15925" y="9785"/>
                  </a:cubicBezTo>
                  <a:cubicBezTo>
                    <a:pt x="15567" y="9460"/>
                    <a:pt x="15122" y="9303"/>
                    <a:pt x="14681" y="9303"/>
                  </a:cubicBezTo>
                  <a:cubicBezTo>
                    <a:pt x="14138" y="9303"/>
                    <a:pt x="13600" y="9540"/>
                    <a:pt x="13234" y="9994"/>
                  </a:cubicBezTo>
                  <a:cubicBezTo>
                    <a:pt x="13431" y="8225"/>
                    <a:pt x="13615" y="6431"/>
                    <a:pt x="13271" y="4686"/>
                  </a:cubicBezTo>
                  <a:cubicBezTo>
                    <a:pt x="12927" y="2941"/>
                    <a:pt x="11944" y="1221"/>
                    <a:pt x="10359" y="447"/>
                  </a:cubicBezTo>
                  <a:cubicBezTo>
                    <a:pt x="9728" y="138"/>
                    <a:pt x="9028" y="1"/>
                    <a:pt x="831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 flipH="1">
              <a:off x="2441107" y="2044657"/>
              <a:ext cx="334233" cy="325226"/>
            </a:xfrm>
            <a:custGeom>
              <a:avLst/>
              <a:gdLst/>
              <a:ahLst/>
              <a:cxnLst/>
              <a:rect l="l" t="t" r="r" b="b"/>
              <a:pathLst>
                <a:path w="2820" h="2744" extrusionOk="0">
                  <a:moveTo>
                    <a:pt x="1425" y="1"/>
                  </a:moveTo>
                  <a:cubicBezTo>
                    <a:pt x="1361" y="1"/>
                    <a:pt x="1297" y="9"/>
                    <a:pt x="1235" y="28"/>
                  </a:cubicBezTo>
                  <a:cubicBezTo>
                    <a:pt x="1050" y="89"/>
                    <a:pt x="903" y="200"/>
                    <a:pt x="780" y="347"/>
                  </a:cubicBezTo>
                  <a:cubicBezTo>
                    <a:pt x="350" y="802"/>
                    <a:pt x="92" y="1367"/>
                    <a:pt x="6" y="1994"/>
                  </a:cubicBezTo>
                  <a:cubicBezTo>
                    <a:pt x="0" y="2041"/>
                    <a:pt x="34" y="2063"/>
                    <a:pt x="73" y="2063"/>
                  </a:cubicBezTo>
                  <a:cubicBezTo>
                    <a:pt x="114" y="2063"/>
                    <a:pt x="159" y="2038"/>
                    <a:pt x="166" y="1994"/>
                  </a:cubicBezTo>
                  <a:cubicBezTo>
                    <a:pt x="203" y="1650"/>
                    <a:pt x="313" y="1318"/>
                    <a:pt x="473" y="1023"/>
                  </a:cubicBezTo>
                  <a:cubicBezTo>
                    <a:pt x="559" y="876"/>
                    <a:pt x="657" y="728"/>
                    <a:pt x="756" y="593"/>
                  </a:cubicBezTo>
                  <a:cubicBezTo>
                    <a:pt x="866" y="458"/>
                    <a:pt x="1001" y="323"/>
                    <a:pt x="1149" y="224"/>
                  </a:cubicBezTo>
                  <a:cubicBezTo>
                    <a:pt x="1236" y="175"/>
                    <a:pt x="1329" y="154"/>
                    <a:pt x="1422" y="154"/>
                  </a:cubicBezTo>
                  <a:cubicBezTo>
                    <a:pt x="1656" y="154"/>
                    <a:pt x="1895" y="287"/>
                    <a:pt x="2070" y="446"/>
                  </a:cubicBezTo>
                  <a:cubicBezTo>
                    <a:pt x="2316" y="679"/>
                    <a:pt x="2488" y="974"/>
                    <a:pt x="2574" y="1306"/>
                  </a:cubicBezTo>
                  <a:cubicBezTo>
                    <a:pt x="2611" y="1527"/>
                    <a:pt x="2636" y="1748"/>
                    <a:pt x="2623" y="1969"/>
                  </a:cubicBezTo>
                  <a:cubicBezTo>
                    <a:pt x="2623" y="2203"/>
                    <a:pt x="2611" y="2424"/>
                    <a:pt x="2611" y="2670"/>
                  </a:cubicBezTo>
                  <a:cubicBezTo>
                    <a:pt x="2611" y="2719"/>
                    <a:pt x="2648" y="2743"/>
                    <a:pt x="2685" y="2743"/>
                  </a:cubicBezTo>
                  <a:cubicBezTo>
                    <a:pt x="2722" y="2743"/>
                    <a:pt x="2758" y="2719"/>
                    <a:pt x="2758" y="2670"/>
                  </a:cubicBezTo>
                  <a:cubicBezTo>
                    <a:pt x="2771" y="2227"/>
                    <a:pt x="2820" y="1748"/>
                    <a:pt x="2722" y="1318"/>
                  </a:cubicBezTo>
                  <a:cubicBezTo>
                    <a:pt x="2648" y="949"/>
                    <a:pt x="2464" y="605"/>
                    <a:pt x="2181" y="347"/>
                  </a:cubicBezTo>
                  <a:cubicBezTo>
                    <a:pt x="1982" y="158"/>
                    <a:pt x="1701" y="1"/>
                    <a:pt x="142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 flipH="1">
              <a:off x="2315833" y="1777034"/>
              <a:ext cx="48950" cy="661237"/>
            </a:xfrm>
            <a:custGeom>
              <a:avLst/>
              <a:gdLst/>
              <a:ahLst/>
              <a:cxnLst/>
              <a:rect l="l" t="t" r="r" b="b"/>
              <a:pathLst>
                <a:path w="413" h="5579" extrusionOk="0">
                  <a:moveTo>
                    <a:pt x="308" y="0"/>
                  </a:moveTo>
                  <a:cubicBezTo>
                    <a:pt x="268" y="0"/>
                    <a:pt x="228" y="25"/>
                    <a:pt x="228" y="74"/>
                  </a:cubicBezTo>
                  <a:cubicBezTo>
                    <a:pt x="290" y="1487"/>
                    <a:pt x="253" y="2900"/>
                    <a:pt x="130" y="4313"/>
                  </a:cubicBezTo>
                  <a:cubicBezTo>
                    <a:pt x="93" y="4706"/>
                    <a:pt x="56" y="5112"/>
                    <a:pt x="7" y="5505"/>
                  </a:cubicBezTo>
                  <a:cubicBezTo>
                    <a:pt x="1" y="5554"/>
                    <a:pt x="38" y="5579"/>
                    <a:pt x="78" y="5579"/>
                  </a:cubicBezTo>
                  <a:cubicBezTo>
                    <a:pt x="118" y="5579"/>
                    <a:pt x="161" y="5554"/>
                    <a:pt x="167" y="5505"/>
                  </a:cubicBezTo>
                  <a:cubicBezTo>
                    <a:pt x="339" y="4104"/>
                    <a:pt x="413" y="2691"/>
                    <a:pt x="413" y="1278"/>
                  </a:cubicBezTo>
                  <a:cubicBezTo>
                    <a:pt x="413" y="873"/>
                    <a:pt x="400" y="479"/>
                    <a:pt x="388" y="74"/>
                  </a:cubicBezTo>
                  <a:cubicBezTo>
                    <a:pt x="388" y="25"/>
                    <a:pt x="348" y="0"/>
                    <a:pt x="30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 flipH="1">
              <a:off x="1813418" y="2064213"/>
              <a:ext cx="343834" cy="337671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18" y="1"/>
                  </a:moveTo>
                  <a:cubicBezTo>
                    <a:pt x="1274" y="1"/>
                    <a:pt x="1130" y="29"/>
                    <a:pt x="996" y="84"/>
                  </a:cubicBezTo>
                  <a:cubicBezTo>
                    <a:pt x="615" y="268"/>
                    <a:pt x="406" y="686"/>
                    <a:pt x="271" y="1067"/>
                  </a:cubicBezTo>
                  <a:cubicBezTo>
                    <a:pt x="75" y="1583"/>
                    <a:pt x="1" y="2136"/>
                    <a:pt x="38" y="2689"/>
                  </a:cubicBezTo>
                  <a:cubicBezTo>
                    <a:pt x="38" y="2738"/>
                    <a:pt x="75" y="2763"/>
                    <a:pt x="112" y="2763"/>
                  </a:cubicBezTo>
                  <a:cubicBezTo>
                    <a:pt x="148" y="2763"/>
                    <a:pt x="185" y="2738"/>
                    <a:pt x="185" y="2689"/>
                  </a:cubicBezTo>
                  <a:lnTo>
                    <a:pt x="198" y="2677"/>
                  </a:lnTo>
                  <a:cubicBezTo>
                    <a:pt x="161" y="2234"/>
                    <a:pt x="210" y="1792"/>
                    <a:pt x="333" y="1362"/>
                  </a:cubicBezTo>
                  <a:cubicBezTo>
                    <a:pt x="443" y="993"/>
                    <a:pt x="603" y="575"/>
                    <a:pt x="910" y="330"/>
                  </a:cubicBezTo>
                  <a:cubicBezTo>
                    <a:pt x="1064" y="208"/>
                    <a:pt x="1250" y="147"/>
                    <a:pt x="1437" y="147"/>
                  </a:cubicBezTo>
                  <a:cubicBezTo>
                    <a:pt x="1610" y="147"/>
                    <a:pt x="1783" y="199"/>
                    <a:pt x="1930" y="305"/>
                  </a:cubicBezTo>
                  <a:cubicBezTo>
                    <a:pt x="2262" y="539"/>
                    <a:pt x="2483" y="883"/>
                    <a:pt x="2569" y="1276"/>
                  </a:cubicBezTo>
                  <a:cubicBezTo>
                    <a:pt x="2680" y="1767"/>
                    <a:pt x="2741" y="2271"/>
                    <a:pt x="2753" y="2775"/>
                  </a:cubicBezTo>
                  <a:cubicBezTo>
                    <a:pt x="2753" y="2824"/>
                    <a:pt x="2790" y="2849"/>
                    <a:pt x="2827" y="2849"/>
                  </a:cubicBezTo>
                  <a:cubicBezTo>
                    <a:pt x="2864" y="2849"/>
                    <a:pt x="2901" y="2824"/>
                    <a:pt x="2901" y="2775"/>
                  </a:cubicBezTo>
                  <a:cubicBezTo>
                    <a:pt x="2901" y="2271"/>
                    <a:pt x="2839" y="1780"/>
                    <a:pt x="2729" y="1300"/>
                  </a:cubicBezTo>
                  <a:cubicBezTo>
                    <a:pt x="2643" y="883"/>
                    <a:pt x="2422" y="502"/>
                    <a:pt x="2090" y="231"/>
                  </a:cubicBezTo>
                  <a:cubicBezTo>
                    <a:pt x="1898" y="78"/>
                    <a:pt x="1658" y="1"/>
                    <a:pt x="141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 flipH="1">
              <a:off x="2320216" y="2441942"/>
              <a:ext cx="178613" cy="142227"/>
            </a:xfrm>
            <a:custGeom>
              <a:avLst/>
              <a:gdLst/>
              <a:ahLst/>
              <a:cxnLst/>
              <a:rect l="l" t="t" r="r" b="b"/>
              <a:pathLst>
                <a:path w="1507" h="1200" extrusionOk="0">
                  <a:moveTo>
                    <a:pt x="105" y="0"/>
                  </a:moveTo>
                  <a:cubicBezTo>
                    <a:pt x="57" y="0"/>
                    <a:pt x="0" y="39"/>
                    <a:pt x="8" y="92"/>
                  </a:cubicBezTo>
                  <a:lnTo>
                    <a:pt x="20" y="92"/>
                  </a:lnTo>
                  <a:cubicBezTo>
                    <a:pt x="138" y="731"/>
                    <a:pt x="691" y="1200"/>
                    <a:pt x="1336" y="1200"/>
                  </a:cubicBezTo>
                  <a:cubicBezTo>
                    <a:pt x="1360" y="1200"/>
                    <a:pt x="1384" y="1199"/>
                    <a:pt x="1408" y="1198"/>
                  </a:cubicBezTo>
                  <a:cubicBezTo>
                    <a:pt x="1507" y="1198"/>
                    <a:pt x="1507" y="1050"/>
                    <a:pt x="1408" y="1050"/>
                  </a:cubicBezTo>
                  <a:cubicBezTo>
                    <a:pt x="1392" y="1051"/>
                    <a:pt x="1375" y="1051"/>
                    <a:pt x="1358" y="1051"/>
                  </a:cubicBezTo>
                  <a:cubicBezTo>
                    <a:pt x="776" y="1051"/>
                    <a:pt x="263" y="640"/>
                    <a:pt x="167" y="55"/>
                  </a:cubicBezTo>
                  <a:cubicBezTo>
                    <a:pt x="163" y="16"/>
                    <a:pt x="135" y="0"/>
                    <a:pt x="10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 flipH="1">
              <a:off x="643948" y="2974106"/>
              <a:ext cx="2279306" cy="2528203"/>
            </a:xfrm>
            <a:custGeom>
              <a:avLst/>
              <a:gdLst/>
              <a:ahLst/>
              <a:cxnLst/>
              <a:rect l="l" t="t" r="r" b="b"/>
              <a:pathLst>
                <a:path w="19231" h="21331" extrusionOk="0">
                  <a:moveTo>
                    <a:pt x="10126" y="1"/>
                  </a:moveTo>
                  <a:lnTo>
                    <a:pt x="7275" y="959"/>
                  </a:lnTo>
                  <a:cubicBezTo>
                    <a:pt x="7471" y="2249"/>
                    <a:pt x="6833" y="3552"/>
                    <a:pt x="5997" y="4559"/>
                  </a:cubicBezTo>
                  <a:cubicBezTo>
                    <a:pt x="5161" y="5567"/>
                    <a:pt x="4117" y="6390"/>
                    <a:pt x="3269" y="7385"/>
                  </a:cubicBezTo>
                  <a:cubicBezTo>
                    <a:pt x="1881" y="9032"/>
                    <a:pt x="1070" y="11096"/>
                    <a:pt x="627" y="13210"/>
                  </a:cubicBezTo>
                  <a:cubicBezTo>
                    <a:pt x="185" y="15311"/>
                    <a:pt x="99" y="17473"/>
                    <a:pt x="13" y="19624"/>
                  </a:cubicBezTo>
                  <a:cubicBezTo>
                    <a:pt x="1" y="19882"/>
                    <a:pt x="1" y="20189"/>
                    <a:pt x="185" y="20385"/>
                  </a:cubicBezTo>
                  <a:cubicBezTo>
                    <a:pt x="332" y="20521"/>
                    <a:pt x="517" y="20594"/>
                    <a:pt x="701" y="20631"/>
                  </a:cubicBezTo>
                  <a:cubicBezTo>
                    <a:pt x="2726" y="21099"/>
                    <a:pt x="4786" y="21331"/>
                    <a:pt x="6839" y="21331"/>
                  </a:cubicBezTo>
                  <a:cubicBezTo>
                    <a:pt x="10939" y="21331"/>
                    <a:pt x="15014" y="20405"/>
                    <a:pt x="18739" y="18579"/>
                  </a:cubicBezTo>
                  <a:cubicBezTo>
                    <a:pt x="18862" y="18530"/>
                    <a:pt x="18960" y="18469"/>
                    <a:pt x="19046" y="18383"/>
                  </a:cubicBezTo>
                  <a:cubicBezTo>
                    <a:pt x="19169" y="18198"/>
                    <a:pt x="19218" y="17989"/>
                    <a:pt x="19206" y="17780"/>
                  </a:cubicBezTo>
                  <a:cubicBezTo>
                    <a:pt x="19231" y="16220"/>
                    <a:pt x="19194" y="14659"/>
                    <a:pt x="19083" y="13111"/>
                  </a:cubicBezTo>
                  <a:cubicBezTo>
                    <a:pt x="19059" y="12362"/>
                    <a:pt x="18936" y="11624"/>
                    <a:pt x="18727" y="10912"/>
                  </a:cubicBezTo>
                  <a:cubicBezTo>
                    <a:pt x="18395" y="9941"/>
                    <a:pt x="17768" y="9106"/>
                    <a:pt x="17080" y="8356"/>
                  </a:cubicBezTo>
                  <a:cubicBezTo>
                    <a:pt x="16171" y="7348"/>
                    <a:pt x="15139" y="6464"/>
                    <a:pt x="14021" y="5714"/>
                  </a:cubicBezTo>
                  <a:cubicBezTo>
                    <a:pt x="12964" y="5014"/>
                    <a:pt x="11821" y="4412"/>
                    <a:pt x="10961" y="3478"/>
                  </a:cubicBezTo>
                  <a:cubicBezTo>
                    <a:pt x="10113" y="2544"/>
                    <a:pt x="9597" y="1143"/>
                    <a:pt x="10126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 flipH="1">
              <a:off x="1201721" y="1023472"/>
              <a:ext cx="1188544" cy="1300666"/>
            </a:xfrm>
            <a:custGeom>
              <a:avLst/>
              <a:gdLst/>
              <a:ahLst/>
              <a:cxnLst/>
              <a:rect l="l" t="t" r="r" b="b"/>
              <a:pathLst>
                <a:path w="10028" h="10974" extrusionOk="0">
                  <a:moveTo>
                    <a:pt x="3686" y="1"/>
                  </a:moveTo>
                  <a:cubicBezTo>
                    <a:pt x="3062" y="1"/>
                    <a:pt x="2468" y="60"/>
                    <a:pt x="1955" y="165"/>
                  </a:cubicBezTo>
                  <a:cubicBezTo>
                    <a:pt x="849" y="387"/>
                    <a:pt x="1" y="854"/>
                    <a:pt x="247" y="2070"/>
                  </a:cubicBezTo>
                  <a:cubicBezTo>
                    <a:pt x="468" y="3127"/>
                    <a:pt x="1009" y="4097"/>
                    <a:pt x="1783" y="4859"/>
                  </a:cubicBezTo>
                  <a:cubicBezTo>
                    <a:pt x="2790" y="5854"/>
                    <a:pt x="4080" y="6506"/>
                    <a:pt x="5407" y="6960"/>
                  </a:cubicBezTo>
                  <a:cubicBezTo>
                    <a:pt x="5555" y="6997"/>
                    <a:pt x="5690" y="7071"/>
                    <a:pt x="5788" y="7169"/>
                  </a:cubicBezTo>
                  <a:cubicBezTo>
                    <a:pt x="5923" y="7317"/>
                    <a:pt x="5923" y="7526"/>
                    <a:pt x="5936" y="7722"/>
                  </a:cubicBezTo>
                  <a:cubicBezTo>
                    <a:pt x="5985" y="8668"/>
                    <a:pt x="6329" y="9565"/>
                    <a:pt x="6906" y="10315"/>
                  </a:cubicBezTo>
                  <a:cubicBezTo>
                    <a:pt x="7140" y="10622"/>
                    <a:pt x="7447" y="10929"/>
                    <a:pt x="7828" y="10966"/>
                  </a:cubicBezTo>
                  <a:cubicBezTo>
                    <a:pt x="7868" y="10971"/>
                    <a:pt x="7907" y="10974"/>
                    <a:pt x="7946" y="10974"/>
                  </a:cubicBezTo>
                  <a:cubicBezTo>
                    <a:pt x="8551" y="10974"/>
                    <a:pt x="9012" y="10365"/>
                    <a:pt x="9266" y="9799"/>
                  </a:cubicBezTo>
                  <a:cubicBezTo>
                    <a:pt x="9855" y="8447"/>
                    <a:pt x="10027" y="6948"/>
                    <a:pt x="9757" y="5498"/>
                  </a:cubicBezTo>
                  <a:cubicBezTo>
                    <a:pt x="9610" y="4601"/>
                    <a:pt x="9536" y="3422"/>
                    <a:pt x="9155" y="2586"/>
                  </a:cubicBezTo>
                  <a:cubicBezTo>
                    <a:pt x="8309" y="694"/>
                    <a:pt x="5821" y="1"/>
                    <a:pt x="3686" y="1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 flipH="1">
              <a:off x="2294024" y="3606183"/>
              <a:ext cx="105604" cy="849095"/>
            </a:xfrm>
            <a:custGeom>
              <a:avLst/>
              <a:gdLst/>
              <a:ahLst/>
              <a:cxnLst/>
              <a:rect l="l" t="t" r="r" b="b"/>
              <a:pathLst>
                <a:path w="891" h="7164" extrusionOk="0">
                  <a:moveTo>
                    <a:pt x="670" y="0"/>
                  </a:moveTo>
                  <a:cubicBezTo>
                    <a:pt x="556" y="0"/>
                    <a:pt x="436" y="74"/>
                    <a:pt x="424" y="221"/>
                  </a:cubicBezTo>
                  <a:cubicBezTo>
                    <a:pt x="215" y="2458"/>
                    <a:pt x="92" y="4694"/>
                    <a:pt x="6" y="6943"/>
                  </a:cubicBezTo>
                  <a:cubicBezTo>
                    <a:pt x="0" y="7090"/>
                    <a:pt x="111" y="7164"/>
                    <a:pt x="224" y="7164"/>
                  </a:cubicBezTo>
                  <a:cubicBezTo>
                    <a:pt x="338" y="7164"/>
                    <a:pt x="455" y="7090"/>
                    <a:pt x="461" y="6943"/>
                  </a:cubicBezTo>
                  <a:cubicBezTo>
                    <a:pt x="547" y="4694"/>
                    <a:pt x="682" y="2458"/>
                    <a:pt x="879" y="221"/>
                  </a:cubicBezTo>
                  <a:cubicBezTo>
                    <a:pt x="891" y="74"/>
                    <a:pt x="783" y="0"/>
                    <a:pt x="670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 flipH="1">
              <a:off x="1369203" y="3539218"/>
              <a:ext cx="96240" cy="916060"/>
            </a:xfrm>
            <a:custGeom>
              <a:avLst/>
              <a:gdLst/>
              <a:ahLst/>
              <a:cxnLst/>
              <a:rect l="l" t="t" r="r" b="b"/>
              <a:pathLst>
                <a:path w="812" h="7729" extrusionOk="0">
                  <a:moveTo>
                    <a:pt x="586" y="0"/>
                  </a:moveTo>
                  <a:cubicBezTo>
                    <a:pt x="470" y="0"/>
                    <a:pt x="351" y="74"/>
                    <a:pt x="344" y="221"/>
                  </a:cubicBezTo>
                  <a:cubicBezTo>
                    <a:pt x="172" y="2642"/>
                    <a:pt x="50" y="5075"/>
                    <a:pt x="0" y="7508"/>
                  </a:cubicBezTo>
                  <a:cubicBezTo>
                    <a:pt x="0" y="7655"/>
                    <a:pt x="114" y="7729"/>
                    <a:pt x="228" y="7729"/>
                  </a:cubicBezTo>
                  <a:cubicBezTo>
                    <a:pt x="341" y="7729"/>
                    <a:pt x="455" y="7655"/>
                    <a:pt x="455" y="7508"/>
                  </a:cubicBezTo>
                  <a:cubicBezTo>
                    <a:pt x="517" y="5075"/>
                    <a:pt x="627" y="2642"/>
                    <a:pt x="799" y="221"/>
                  </a:cubicBezTo>
                  <a:cubicBezTo>
                    <a:pt x="811" y="74"/>
                    <a:pt x="701" y="0"/>
                    <a:pt x="586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 flipH="1">
              <a:off x="933738" y="4409999"/>
              <a:ext cx="1813276" cy="1092185"/>
            </a:xfrm>
            <a:custGeom>
              <a:avLst/>
              <a:gdLst/>
              <a:ahLst/>
              <a:cxnLst/>
              <a:rect l="l" t="t" r="r" b="b"/>
              <a:pathLst>
                <a:path w="15299" h="9215" extrusionOk="0">
                  <a:moveTo>
                    <a:pt x="10998" y="1"/>
                  </a:moveTo>
                  <a:cubicBezTo>
                    <a:pt x="10703" y="50"/>
                    <a:pt x="10420" y="136"/>
                    <a:pt x="10162" y="271"/>
                  </a:cubicBezTo>
                  <a:cubicBezTo>
                    <a:pt x="9044" y="775"/>
                    <a:pt x="7963" y="1389"/>
                    <a:pt x="6955" y="2090"/>
                  </a:cubicBezTo>
                  <a:cubicBezTo>
                    <a:pt x="6181" y="1439"/>
                    <a:pt x="5407" y="763"/>
                    <a:pt x="4473" y="394"/>
                  </a:cubicBezTo>
                  <a:cubicBezTo>
                    <a:pt x="4011" y="213"/>
                    <a:pt x="3224" y="73"/>
                    <a:pt x="2454" y="73"/>
                  </a:cubicBezTo>
                  <a:cubicBezTo>
                    <a:pt x="1711" y="73"/>
                    <a:pt x="983" y="204"/>
                    <a:pt x="578" y="554"/>
                  </a:cubicBezTo>
                  <a:cubicBezTo>
                    <a:pt x="480" y="640"/>
                    <a:pt x="394" y="751"/>
                    <a:pt x="345" y="873"/>
                  </a:cubicBezTo>
                  <a:cubicBezTo>
                    <a:pt x="246" y="2864"/>
                    <a:pt x="62" y="4879"/>
                    <a:pt x="1" y="6882"/>
                  </a:cubicBezTo>
                  <a:cubicBezTo>
                    <a:pt x="87" y="7509"/>
                    <a:pt x="197" y="8135"/>
                    <a:pt x="345" y="8750"/>
                  </a:cubicBezTo>
                  <a:cubicBezTo>
                    <a:pt x="2003" y="9061"/>
                    <a:pt x="3680" y="9215"/>
                    <a:pt x="5355" y="9215"/>
                  </a:cubicBezTo>
                  <a:cubicBezTo>
                    <a:pt x="8644" y="9215"/>
                    <a:pt x="11922" y="8620"/>
                    <a:pt x="15016" y="7447"/>
                  </a:cubicBezTo>
                  <a:cubicBezTo>
                    <a:pt x="15089" y="7042"/>
                    <a:pt x="15139" y="6648"/>
                    <a:pt x="15175" y="6243"/>
                  </a:cubicBezTo>
                  <a:cubicBezTo>
                    <a:pt x="15298" y="4707"/>
                    <a:pt x="15225" y="3183"/>
                    <a:pt x="15175" y="1660"/>
                  </a:cubicBezTo>
                  <a:cubicBezTo>
                    <a:pt x="15028" y="1328"/>
                    <a:pt x="14758" y="1070"/>
                    <a:pt x="14401" y="959"/>
                  </a:cubicBezTo>
                  <a:lnTo>
                    <a:pt x="12030" y="198"/>
                  </a:lnTo>
                  <a:cubicBezTo>
                    <a:pt x="11698" y="62"/>
                    <a:pt x="11354" y="1"/>
                    <a:pt x="10998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 flipH="1">
              <a:off x="1698333" y="3044034"/>
              <a:ext cx="431185" cy="349641"/>
            </a:xfrm>
            <a:custGeom>
              <a:avLst/>
              <a:gdLst/>
              <a:ahLst/>
              <a:cxnLst/>
              <a:rect l="l" t="t" r="r" b="b"/>
              <a:pathLst>
                <a:path w="3638" h="2950" extrusionOk="0">
                  <a:moveTo>
                    <a:pt x="3232" y="0"/>
                  </a:moveTo>
                  <a:lnTo>
                    <a:pt x="3232" y="0"/>
                  </a:lnTo>
                  <a:cubicBezTo>
                    <a:pt x="2495" y="578"/>
                    <a:pt x="1561" y="885"/>
                    <a:pt x="602" y="1106"/>
                  </a:cubicBezTo>
                  <a:cubicBezTo>
                    <a:pt x="541" y="1757"/>
                    <a:pt x="332" y="2384"/>
                    <a:pt x="0" y="2949"/>
                  </a:cubicBezTo>
                  <a:cubicBezTo>
                    <a:pt x="848" y="2876"/>
                    <a:pt x="1684" y="2716"/>
                    <a:pt x="2507" y="2482"/>
                  </a:cubicBezTo>
                  <a:cubicBezTo>
                    <a:pt x="2900" y="2372"/>
                    <a:pt x="3281" y="2212"/>
                    <a:pt x="3637" y="2003"/>
                  </a:cubicBezTo>
                  <a:cubicBezTo>
                    <a:pt x="3293" y="1401"/>
                    <a:pt x="3146" y="701"/>
                    <a:pt x="3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 flipH="1">
              <a:off x="1966304" y="1430358"/>
              <a:ext cx="951143" cy="1760889"/>
            </a:xfrm>
            <a:custGeom>
              <a:avLst/>
              <a:gdLst/>
              <a:ahLst/>
              <a:cxnLst/>
              <a:rect l="l" t="t" r="r" b="b"/>
              <a:pathLst>
                <a:path w="8025" h="14857" extrusionOk="0">
                  <a:moveTo>
                    <a:pt x="2655" y="1"/>
                  </a:moveTo>
                  <a:cubicBezTo>
                    <a:pt x="2630" y="38"/>
                    <a:pt x="2606" y="75"/>
                    <a:pt x="2569" y="111"/>
                  </a:cubicBezTo>
                  <a:cubicBezTo>
                    <a:pt x="1217" y="2102"/>
                    <a:pt x="357" y="4387"/>
                    <a:pt x="50" y="6784"/>
                  </a:cubicBezTo>
                  <a:cubicBezTo>
                    <a:pt x="1" y="7619"/>
                    <a:pt x="38" y="8455"/>
                    <a:pt x="173" y="9290"/>
                  </a:cubicBezTo>
                  <a:cubicBezTo>
                    <a:pt x="308" y="10224"/>
                    <a:pt x="615" y="11121"/>
                    <a:pt x="1082" y="11944"/>
                  </a:cubicBezTo>
                  <a:cubicBezTo>
                    <a:pt x="2197" y="13762"/>
                    <a:pt x="4179" y="14856"/>
                    <a:pt x="6281" y="14856"/>
                  </a:cubicBezTo>
                  <a:cubicBezTo>
                    <a:pt x="6566" y="14856"/>
                    <a:pt x="6853" y="14836"/>
                    <a:pt x="7140" y="14795"/>
                  </a:cubicBezTo>
                  <a:cubicBezTo>
                    <a:pt x="7435" y="14746"/>
                    <a:pt x="7730" y="14672"/>
                    <a:pt x="8025" y="14574"/>
                  </a:cubicBezTo>
                  <a:cubicBezTo>
                    <a:pt x="5776" y="14561"/>
                    <a:pt x="3601" y="13738"/>
                    <a:pt x="2360" y="11883"/>
                  </a:cubicBezTo>
                  <a:cubicBezTo>
                    <a:pt x="1058" y="9917"/>
                    <a:pt x="517" y="7582"/>
                    <a:pt x="984" y="5272"/>
                  </a:cubicBezTo>
                  <a:cubicBezTo>
                    <a:pt x="1217" y="4043"/>
                    <a:pt x="1525" y="2839"/>
                    <a:pt x="1930" y="1647"/>
                  </a:cubicBezTo>
                  <a:cubicBezTo>
                    <a:pt x="2114" y="1070"/>
                    <a:pt x="2360" y="517"/>
                    <a:pt x="2655" y="1"/>
                  </a:cubicBezTo>
                  <a:close/>
                </a:path>
              </a:pathLst>
            </a:custGeom>
            <a:solidFill>
              <a:srgbClr val="F8B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 flipH="1">
              <a:off x="1063793" y="2286572"/>
              <a:ext cx="465793" cy="316100"/>
            </a:xfrm>
            <a:custGeom>
              <a:avLst/>
              <a:gdLst/>
              <a:ahLst/>
              <a:cxnLst/>
              <a:rect l="l" t="t" r="r" b="b"/>
              <a:pathLst>
                <a:path w="3930" h="2667" extrusionOk="0">
                  <a:moveTo>
                    <a:pt x="2297" y="1"/>
                  </a:moveTo>
                  <a:cubicBezTo>
                    <a:pt x="2233" y="1"/>
                    <a:pt x="2168" y="6"/>
                    <a:pt x="2101" y="15"/>
                  </a:cubicBezTo>
                  <a:cubicBezTo>
                    <a:pt x="1303" y="126"/>
                    <a:pt x="0" y="1760"/>
                    <a:pt x="897" y="2436"/>
                  </a:cubicBezTo>
                  <a:cubicBezTo>
                    <a:pt x="1110" y="2596"/>
                    <a:pt x="1377" y="2666"/>
                    <a:pt x="1660" y="2666"/>
                  </a:cubicBezTo>
                  <a:cubicBezTo>
                    <a:pt x="2113" y="2666"/>
                    <a:pt x="2608" y="2487"/>
                    <a:pt x="2986" y="2215"/>
                  </a:cubicBezTo>
                  <a:cubicBezTo>
                    <a:pt x="3929" y="1516"/>
                    <a:pt x="3438" y="1"/>
                    <a:pt x="2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 flipH="1">
              <a:off x="1749300" y="2181431"/>
              <a:ext cx="103589" cy="47528"/>
            </a:xfrm>
            <a:custGeom>
              <a:avLst/>
              <a:gdLst/>
              <a:ahLst/>
              <a:cxnLst/>
              <a:rect l="l" t="t" r="r" b="b"/>
              <a:pathLst>
                <a:path w="874" h="401" extrusionOk="0">
                  <a:moveTo>
                    <a:pt x="796" y="1"/>
                  </a:moveTo>
                  <a:cubicBezTo>
                    <a:pt x="789" y="1"/>
                    <a:pt x="782" y="2"/>
                    <a:pt x="775" y="4"/>
                  </a:cubicBezTo>
                  <a:lnTo>
                    <a:pt x="62" y="250"/>
                  </a:lnTo>
                  <a:cubicBezTo>
                    <a:pt x="26" y="262"/>
                    <a:pt x="1" y="311"/>
                    <a:pt x="13" y="348"/>
                  </a:cubicBezTo>
                  <a:cubicBezTo>
                    <a:pt x="13" y="379"/>
                    <a:pt x="47" y="401"/>
                    <a:pt x="79" y="401"/>
                  </a:cubicBezTo>
                  <a:cubicBezTo>
                    <a:pt x="86" y="401"/>
                    <a:pt x="93" y="400"/>
                    <a:pt x="99" y="397"/>
                  </a:cubicBezTo>
                  <a:lnTo>
                    <a:pt x="812" y="152"/>
                  </a:lnTo>
                  <a:cubicBezTo>
                    <a:pt x="861" y="139"/>
                    <a:pt x="873" y="90"/>
                    <a:pt x="873" y="53"/>
                  </a:cubicBezTo>
                  <a:cubicBezTo>
                    <a:pt x="863" y="23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 flipH="1">
              <a:off x="1731878" y="2292605"/>
              <a:ext cx="103470" cy="27734"/>
            </a:xfrm>
            <a:custGeom>
              <a:avLst/>
              <a:gdLst/>
              <a:ahLst/>
              <a:cxnLst/>
              <a:rect l="l" t="t" r="r" b="b"/>
              <a:pathLst>
                <a:path w="873" h="234" extrusionOk="0">
                  <a:moveTo>
                    <a:pt x="775" y="0"/>
                  </a:moveTo>
                  <a:lnTo>
                    <a:pt x="99" y="86"/>
                  </a:lnTo>
                  <a:cubicBezTo>
                    <a:pt x="0" y="86"/>
                    <a:pt x="0" y="233"/>
                    <a:pt x="99" y="233"/>
                  </a:cubicBezTo>
                  <a:lnTo>
                    <a:pt x="775" y="147"/>
                  </a:lnTo>
                  <a:cubicBezTo>
                    <a:pt x="873" y="147"/>
                    <a:pt x="873" y="0"/>
                    <a:pt x="775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 flipH="1">
              <a:off x="1743493" y="2365022"/>
              <a:ext cx="90433" cy="38401"/>
            </a:xfrm>
            <a:custGeom>
              <a:avLst/>
              <a:gdLst/>
              <a:ahLst/>
              <a:cxnLst/>
              <a:rect l="l" t="t" r="r" b="b"/>
              <a:pathLst>
                <a:path w="763" h="324" extrusionOk="0">
                  <a:moveTo>
                    <a:pt x="91" y="0"/>
                  </a:moveTo>
                  <a:cubicBezTo>
                    <a:pt x="58" y="0"/>
                    <a:pt x="23" y="22"/>
                    <a:pt x="13" y="53"/>
                  </a:cubicBezTo>
                  <a:cubicBezTo>
                    <a:pt x="1" y="89"/>
                    <a:pt x="25" y="139"/>
                    <a:pt x="74" y="151"/>
                  </a:cubicBezTo>
                  <a:cubicBezTo>
                    <a:pt x="271" y="175"/>
                    <a:pt x="455" y="237"/>
                    <a:pt x="640" y="311"/>
                  </a:cubicBezTo>
                  <a:cubicBezTo>
                    <a:pt x="653" y="319"/>
                    <a:pt x="667" y="323"/>
                    <a:pt x="681" y="323"/>
                  </a:cubicBezTo>
                  <a:cubicBezTo>
                    <a:pt x="707" y="323"/>
                    <a:pt x="730" y="310"/>
                    <a:pt x="738" y="286"/>
                  </a:cubicBezTo>
                  <a:cubicBezTo>
                    <a:pt x="763" y="249"/>
                    <a:pt x="750" y="200"/>
                    <a:pt x="713" y="188"/>
                  </a:cubicBezTo>
                  <a:cubicBezTo>
                    <a:pt x="529" y="89"/>
                    <a:pt x="320" y="28"/>
                    <a:pt x="111" y="3"/>
                  </a:cubicBezTo>
                  <a:cubicBezTo>
                    <a:pt x="105" y="1"/>
                    <a:pt x="98" y="0"/>
                    <a:pt x="9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 flipH="1">
              <a:off x="2716316" y="2077725"/>
              <a:ext cx="75854" cy="75854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85" y="1"/>
                  </a:moveTo>
                  <a:cubicBezTo>
                    <a:pt x="65" y="1"/>
                    <a:pt x="44" y="7"/>
                    <a:pt x="25" y="19"/>
                  </a:cubicBezTo>
                  <a:cubicBezTo>
                    <a:pt x="1" y="56"/>
                    <a:pt x="1" y="105"/>
                    <a:pt x="25" y="130"/>
                  </a:cubicBezTo>
                  <a:lnTo>
                    <a:pt x="504" y="621"/>
                  </a:lnTo>
                  <a:cubicBezTo>
                    <a:pt x="517" y="633"/>
                    <a:pt x="535" y="640"/>
                    <a:pt x="555" y="640"/>
                  </a:cubicBezTo>
                  <a:cubicBezTo>
                    <a:pt x="575" y="640"/>
                    <a:pt x="597" y="633"/>
                    <a:pt x="615" y="621"/>
                  </a:cubicBezTo>
                  <a:cubicBezTo>
                    <a:pt x="640" y="584"/>
                    <a:pt x="640" y="535"/>
                    <a:pt x="615" y="511"/>
                  </a:cubicBezTo>
                  <a:lnTo>
                    <a:pt x="136" y="19"/>
                  </a:lnTo>
                  <a:cubicBezTo>
                    <a:pt x="123" y="7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 flipH="1">
              <a:off x="2732790" y="2152393"/>
              <a:ext cx="102285" cy="54639"/>
            </a:xfrm>
            <a:custGeom>
              <a:avLst/>
              <a:gdLst/>
              <a:ahLst/>
              <a:cxnLst/>
              <a:rect l="l" t="t" r="r" b="b"/>
              <a:pathLst>
                <a:path w="863" h="461" extrusionOk="0">
                  <a:moveTo>
                    <a:pt x="119" y="1"/>
                  </a:moveTo>
                  <a:cubicBezTo>
                    <a:pt x="26" y="1"/>
                    <a:pt x="1" y="140"/>
                    <a:pt x="92" y="163"/>
                  </a:cubicBezTo>
                  <a:lnTo>
                    <a:pt x="92" y="151"/>
                  </a:lnTo>
                  <a:cubicBezTo>
                    <a:pt x="313" y="225"/>
                    <a:pt x="510" y="323"/>
                    <a:pt x="707" y="446"/>
                  </a:cubicBezTo>
                  <a:cubicBezTo>
                    <a:pt x="721" y="456"/>
                    <a:pt x="736" y="461"/>
                    <a:pt x="749" y="461"/>
                  </a:cubicBezTo>
                  <a:cubicBezTo>
                    <a:pt x="816" y="461"/>
                    <a:pt x="862" y="352"/>
                    <a:pt x="780" y="311"/>
                  </a:cubicBezTo>
                  <a:cubicBezTo>
                    <a:pt x="584" y="188"/>
                    <a:pt x="363" y="77"/>
                    <a:pt x="141" y="3"/>
                  </a:cubicBezTo>
                  <a:cubicBezTo>
                    <a:pt x="134" y="2"/>
                    <a:pt x="126" y="1"/>
                    <a:pt x="11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 flipH="1">
              <a:off x="2753650" y="2245670"/>
              <a:ext cx="89484" cy="21690"/>
            </a:xfrm>
            <a:custGeom>
              <a:avLst/>
              <a:gdLst/>
              <a:ahLst/>
              <a:cxnLst/>
              <a:rect l="l" t="t" r="r" b="b"/>
              <a:pathLst>
                <a:path w="755" h="183" extrusionOk="0">
                  <a:moveTo>
                    <a:pt x="649" y="0"/>
                  </a:moveTo>
                  <a:cubicBezTo>
                    <a:pt x="642" y="0"/>
                    <a:pt x="635" y="1"/>
                    <a:pt x="627" y="3"/>
                  </a:cubicBezTo>
                  <a:cubicBezTo>
                    <a:pt x="519" y="17"/>
                    <a:pt x="411" y="23"/>
                    <a:pt x="303" y="23"/>
                  </a:cubicBezTo>
                  <a:cubicBezTo>
                    <a:pt x="227" y="23"/>
                    <a:pt x="151" y="20"/>
                    <a:pt x="74" y="15"/>
                  </a:cubicBezTo>
                  <a:cubicBezTo>
                    <a:pt x="37" y="15"/>
                    <a:pt x="1" y="52"/>
                    <a:pt x="1" y="89"/>
                  </a:cubicBezTo>
                  <a:cubicBezTo>
                    <a:pt x="1" y="138"/>
                    <a:pt x="37" y="175"/>
                    <a:pt x="74" y="175"/>
                  </a:cubicBezTo>
                  <a:cubicBezTo>
                    <a:pt x="146" y="179"/>
                    <a:pt x="218" y="182"/>
                    <a:pt x="290" y="182"/>
                  </a:cubicBezTo>
                  <a:cubicBezTo>
                    <a:pt x="415" y="182"/>
                    <a:pt x="539" y="174"/>
                    <a:pt x="664" y="150"/>
                  </a:cubicBezTo>
                  <a:cubicBezTo>
                    <a:pt x="755" y="128"/>
                    <a:pt x="730" y="0"/>
                    <a:pt x="64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 flipH="1">
              <a:off x="1102647" y="2340369"/>
              <a:ext cx="236808" cy="208481"/>
            </a:xfrm>
            <a:custGeom>
              <a:avLst/>
              <a:gdLst/>
              <a:ahLst/>
              <a:cxnLst/>
              <a:rect l="l" t="t" r="r" b="b"/>
              <a:pathLst>
                <a:path w="1998" h="1759" extrusionOk="0">
                  <a:moveTo>
                    <a:pt x="107" y="1"/>
                  </a:moveTo>
                  <a:cubicBezTo>
                    <a:pt x="49" y="1"/>
                    <a:pt x="0" y="70"/>
                    <a:pt x="56" y="125"/>
                  </a:cubicBezTo>
                  <a:cubicBezTo>
                    <a:pt x="596" y="727"/>
                    <a:pt x="1198" y="1268"/>
                    <a:pt x="1862" y="1747"/>
                  </a:cubicBezTo>
                  <a:cubicBezTo>
                    <a:pt x="1874" y="1755"/>
                    <a:pt x="1885" y="1759"/>
                    <a:pt x="1897" y="1759"/>
                  </a:cubicBezTo>
                  <a:cubicBezTo>
                    <a:pt x="1955" y="1759"/>
                    <a:pt x="1997" y="1664"/>
                    <a:pt x="1936" y="1612"/>
                  </a:cubicBezTo>
                  <a:cubicBezTo>
                    <a:pt x="1284" y="1145"/>
                    <a:pt x="695" y="617"/>
                    <a:pt x="166" y="27"/>
                  </a:cubicBezTo>
                  <a:cubicBezTo>
                    <a:pt x="148" y="9"/>
                    <a:pt x="127" y="1"/>
                    <a:pt x="10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 flipH="1">
              <a:off x="1147804" y="2352340"/>
              <a:ext cx="219741" cy="182762"/>
            </a:xfrm>
            <a:custGeom>
              <a:avLst/>
              <a:gdLst/>
              <a:ahLst/>
              <a:cxnLst/>
              <a:rect l="l" t="t" r="r" b="b"/>
              <a:pathLst>
                <a:path w="1854" h="1542" extrusionOk="0">
                  <a:moveTo>
                    <a:pt x="1753" y="1"/>
                  </a:moveTo>
                  <a:cubicBezTo>
                    <a:pt x="1742" y="1"/>
                    <a:pt x="1730" y="4"/>
                    <a:pt x="1718" y="12"/>
                  </a:cubicBezTo>
                  <a:cubicBezTo>
                    <a:pt x="1140" y="454"/>
                    <a:pt x="588" y="921"/>
                    <a:pt x="59" y="1413"/>
                  </a:cubicBezTo>
                  <a:cubicBezTo>
                    <a:pt x="1" y="1462"/>
                    <a:pt x="58" y="1541"/>
                    <a:pt x="121" y="1541"/>
                  </a:cubicBezTo>
                  <a:cubicBezTo>
                    <a:pt x="138" y="1541"/>
                    <a:pt x="155" y="1536"/>
                    <a:pt x="170" y="1523"/>
                  </a:cubicBezTo>
                  <a:cubicBezTo>
                    <a:pt x="686" y="1032"/>
                    <a:pt x="1226" y="577"/>
                    <a:pt x="1792" y="147"/>
                  </a:cubicBezTo>
                  <a:cubicBezTo>
                    <a:pt x="1854" y="96"/>
                    <a:pt x="1812" y="1"/>
                    <a:pt x="175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6"/>
          <p:cNvSpPr/>
          <p:nvPr/>
        </p:nvSpPr>
        <p:spPr>
          <a:xfrm flipH="1">
            <a:off x="3332998" y="154387"/>
            <a:ext cx="6271415" cy="3987817"/>
          </a:xfrm>
          <a:custGeom>
            <a:avLst/>
            <a:gdLst/>
            <a:ahLst/>
            <a:cxnLst/>
            <a:rect l="l" t="t" r="r" b="b"/>
            <a:pathLst>
              <a:path w="40995" h="26068" extrusionOk="0">
                <a:moveTo>
                  <a:pt x="23089" y="1"/>
                </a:moveTo>
                <a:cubicBezTo>
                  <a:pt x="11888" y="1"/>
                  <a:pt x="0" y="8492"/>
                  <a:pt x="7529" y="20026"/>
                </a:cubicBezTo>
                <a:cubicBezTo>
                  <a:pt x="10470" y="24733"/>
                  <a:pt x="15020" y="26068"/>
                  <a:pt x="20026" y="26068"/>
                </a:cubicBezTo>
                <a:cubicBezTo>
                  <a:pt x="26587" y="26068"/>
                  <a:pt x="33932" y="23774"/>
                  <a:pt x="39463" y="23774"/>
                </a:cubicBezTo>
                <a:cubicBezTo>
                  <a:pt x="39991" y="23774"/>
                  <a:pt x="40502" y="23795"/>
                  <a:pt x="40994" y="23841"/>
                </a:cubicBezTo>
                <a:cubicBezTo>
                  <a:pt x="31932" y="22996"/>
                  <a:pt x="39588" y="10006"/>
                  <a:pt x="34328" y="3907"/>
                </a:cubicBezTo>
                <a:cubicBezTo>
                  <a:pt x="34117" y="3676"/>
                  <a:pt x="33892" y="3471"/>
                  <a:pt x="33648" y="3287"/>
                </a:cubicBezTo>
                <a:cubicBezTo>
                  <a:pt x="30769" y="1021"/>
                  <a:pt x="26970" y="1"/>
                  <a:pt x="230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4386766" y="2266501"/>
            <a:ext cx="4417063" cy="799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ỘI NĂNG 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CÁCH BIẾN ĐỔI NỘI NĂNG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 idx="2"/>
          </p:nvPr>
        </p:nvSpPr>
        <p:spPr>
          <a:xfrm>
            <a:off x="4587288" y="355822"/>
            <a:ext cx="33654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s" dirty="0"/>
              <a:t>0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4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9"/>
          <p:cNvSpPr txBox="1">
            <a:spLocks noGrp="1"/>
          </p:cNvSpPr>
          <p:nvPr>
            <p:ph type="title"/>
          </p:nvPr>
        </p:nvSpPr>
        <p:spPr>
          <a:xfrm>
            <a:off x="3921419" y="491807"/>
            <a:ext cx="5090671" cy="2611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5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5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dõi</a:t>
            </a:r>
            <a:r>
              <a:rPr lang="en-US" sz="5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thí</a:t>
            </a:r>
            <a:r>
              <a:rPr lang="en-US" sz="5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nghiệm</a:t>
            </a:r>
            <a:r>
              <a:rPr lang="en-US" sz="5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</a:t>
            </a:r>
            <a:r>
              <a:rPr lang="en-US" sz="5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  <a:endParaRPr sz="5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56" name="Google Shape;456;p39"/>
          <p:cNvGrpSpPr/>
          <p:nvPr/>
        </p:nvGrpSpPr>
        <p:grpSpPr>
          <a:xfrm>
            <a:off x="86826" y="732976"/>
            <a:ext cx="8771350" cy="4700880"/>
            <a:chOff x="86826" y="732976"/>
            <a:chExt cx="8771350" cy="4700880"/>
          </a:xfrm>
        </p:grpSpPr>
        <p:sp>
          <p:nvSpPr>
            <p:cNvPr id="457" name="Google Shape;457;p39"/>
            <p:cNvSpPr/>
            <p:nvPr/>
          </p:nvSpPr>
          <p:spPr>
            <a:xfrm>
              <a:off x="5621081" y="2635673"/>
              <a:ext cx="509149" cy="303809"/>
            </a:xfrm>
            <a:custGeom>
              <a:avLst/>
              <a:gdLst/>
              <a:ahLst/>
              <a:cxnLst/>
              <a:rect l="l" t="t" r="r" b="b"/>
              <a:pathLst>
                <a:path w="3697" h="2206" extrusionOk="0">
                  <a:moveTo>
                    <a:pt x="26" y="238"/>
                  </a:moveTo>
                  <a:lnTo>
                    <a:pt x="0" y="291"/>
                  </a:lnTo>
                  <a:cubicBezTo>
                    <a:pt x="383" y="833"/>
                    <a:pt x="541" y="1499"/>
                    <a:pt x="442" y="2159"/>
                  </a:cubicBezTo>
                  <a:cubicBezTo>
                    <a:pt x="685" y="2059"/>
                    <a:pt x="938" y="2024"/>
                    <a:pt x="1196" y="2024"/>
                  </a:cubicBezTo>
                  <a:cubicBezTo>
                    <a:pt x="1740" y="2024"/>
                    <a:pt x="2310" y="2179"/>
                    <a:pt x="2865" y="2205"/>
                  </a:cubicBezTo>
                  <a:cubicBezTo>
                    <a:pt x="2330" y="1"/>
                    <a:pt x="3696" y="595"/>
                    <a:pt x="26" y="238"/>
                  </a:cubicBezTo>
                  <a:close/>
                </a:path>
              </a:pathLst>
            </a:custGeom>
            <a:solidFill>
              <a:srgbClr val="CC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4931933" y="2496576"/>
              <a:ext cx="906469" cy="562859"/>
            </a:xfrm>
            <a:custGeom>
              <a:avLst/>
              <a:gdLst/>
              <a:ahLst/>
              <a:cxnLst/>
              <a:rect l="l" t="t" r="r" b="b"/>
              <a:pathLst>
                <a:path w="6582" h="4087" extrusionOk="0">
                  <a:moveTo>
                    <a:pt x="4439" y="0"/>
                  </a:moveTo>
                  <a:cubicBezTo>
                    <a:pt x="3107" y="0"/>
                    <a:pt x="2185" y="2614"/>
                    <a:pt x="1" y="2826"/>
                  </a:cubicBezTo>
                  <a:lnTo>
                    <a:pt x="1083" y="3955"/>
                  </a:lnTo>
                  <a:lnTo>
                    <a:pt x="1136" y="4054"/>
                  </a:lnTo>
                  <a:cubicBezTo>
                    <a:pt x="6582" y="2364"/>
                    <a:pt x="6417" y="4087"/>
                    <a:pt x="4674" y="27"/>
                  </a:cubicBezTo>
                  <a:cubicBezTo>
                    <a:pt x="4594" y="9"/>
                    <a:pt x="4516" y="0"/>
                    <a:pt x="4439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4811015" y="2825037"/>
              <a:ext cx="1429252" cy="1243331"/>
            </a:xfrm>
            <a:custGeom>
              <a:avLst/>
              <a:gdLst/>
              <a:ahLst/>
              <a:cxnLst/>
              <a:rect l="l" t="t" r="r" b="b"/>
              <a:pathLst>
                <a:path w="10378" h="9028" extrusionOk="0">
                  <a:moveTo>
                    <a:pt x="6540" y="0"/>
                  </a:moveTo>
                  <a:cubicBezTo>
                    <a:pt x="4230" y="0"/>
                    <a:pt x="1870" y="783"/>
                    <a:pt x="1" y="2052"/>
                  </a:cubicBezTo>
                  <a:lnTo>
                    <a:pt x="846" y="3141"/>
                  </a:lnTo>
                  <a:cubicBezTo>
                    <a:pt x="3041" y="7789"/>
                    <a:pt x="2958" y="9027"/>
                    <a:pt x="4100" y="9027"/>
                  </a:cubicBezTo>
                  <a:cubicBezTo>
                    <a:pt x="4891" y="9027"/>
                    <a:pt x="6269" y="8433"/>
                    <a:pt x="9400" y="7966"/>
                  </a:cubicBezTo>
                  <a:cubicBezTo>
                    <a:pt x="8879" y="5524"/>
                    <a:pt x="10377" y="2896"/>
                    <a:pt x="9592" y="507"/>
                  </a:cubicBezTo>
                  <a:cubicBezTo>
                    <a:pt x="8618" y="160"/>
                    <a:pt x="7584" y="0"/>
                    <a:pt x="6540" y="0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5948440" y="3055717"/>
              <a:ext cx="374459" cy="498131"/>
            </a:xfrm>
            <a:custGeom>
              <a:avLst/>
              <a:gdLst/>
              <a:ahLst/>
              <a:cxnLst/>
              <a:rect l="l" t="t" r="r" b="b"/>
              <a:pathLst>
                <a:path w="2719" h="3617" extrusionOk="0">
                  <a:moveTo>
                    <a:pt x="1973" y="0"/>
                  </a:moveTo>
                  <a:cubicBezTo>
                    <a:pt x="1412" y="80"/>
                    <a:pt x="857" y="245"/>
                    <a:pt x="303" y="350"/>
                  </a:cubicBezTo>
                  <a:lnTo>
                    <a:pt x="125" y="416"/>
                  </a:lnTo>
                  <a:cubicBezTo>
                    <a:pt x="1121" y="2598"/>
                    <a:pt x="0" y="3616"/>
                    <a:pt x="1458" y="3616"/>
                  </a:cubicBezTo>
                  <a:cubicBezTo>
                    <a:pt x="1729" y="3616"/>
                    <a:pt x="2088" y="3581"/>
                    <a:pt x="2567" y="3512"/>
                  </a:cubicBezTo>
                  <a:cubicBezTo>
                    <a:pt x="2534" y="2377"/>
                    <a:pt x="2719" y="931"/>
                    <a:pt x="1973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3907438" y="3180216"/>
              <a:ext cx="1992800" cy="1387386"/>
            </a:xfrm>
            <a:custGeom>
              <a:avLst/>
              <a:gdLst/>
              <a:ahLst/>
              <a:cxnLst/>
              <a:rect l="l" t="t" r="r" b="b"/>
              <a:pathLst>
                <a:path w="14470" h="10074" extrusionOk="0">
                  <a:moveTo>
                    <a:pt x="5336" y="1"/>
                  </a:moveTo>
                  <a:cubicBezTo>
                    <a:pt x="3816" y="1"/>
                    <a:pt x="2435" y="224"/>
                    <a:pt x="945" y="905"/>
                  </a:cubicBezTo>
                  <a:lnTo>
                    <a:pt x="1" y="4535"/>
                  </a:lnTo>
                  <a:cubicBezTo>
                    <a:pt x="588" y="4634"/>
                    <a:pt x="1182" y="4674"/>
                    <a:pt x="1777" y="4674"/>
                  </a:cubicBezTo>
                  <a:cubicBezTo>
                    <a:pt x="1787" y="4674"/>
                    <a:pt x="1797" y="4674"/>
                    <a:pt x="1807" y="4674"/>
                  </a:cubicBezTo>
                  <a:cubicBezTo>
                    <a:pt x="5063" y="4674"/>
                    <a:pt x="9244" y="6803"/>
                    <a:pt x="10007" y="10073"/>
                  </a:cubicBezTo>
                  <a:lnTo>
                    <a:pt x="14469" y="4555"/>
                  </a:lnTo>
                  <a:cubicBezTo>
                    <a:pt x="12951" y="3585"/>
                    <a:pt x="8199" y="284"/>
                    <a:pt x="6417" y="34"/>
                  </a:cubicBezTo>
                  <a:cubicBezTo>
                    <a:pt x="6047" y="13"/>
                    <a:pt x="5688" y="1"/>
                    <a:pt x="5336" y="1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3843949" y="3053927"/>
              <a:ext cx="2056289" cy="779079"/>
            </a:xfrm>
            <a:custGeom>
              <a:avLst/>
              <a:gdLst/>
              <a:ahLst/>
              <a:cxnLst/>
              <a:rect l="l" t="t" r="r" b="b"/>
              <a:pathLst>
                <a:path w="14931" h="5657" extrusionOk="0">
                  <a:moveTo>
                    <a:pt x="4774" y="0"/>
                  </a:moveTo>
                  <a:cubicBezTo>
                    <a:pt x="1699" y="0"/>
                    <a:pt x="1" y="1615"/>
                    <a:pt x="40" y="5446"/>
                  </a:cubicBezTo>
                  <a:cubicBezTo>
                    <a:pt x="70" y="5440"/>
                    <a:pt x="101" y="5437"/>
                    <a:pt x="133" y="5437"/>
                  </a:cubicBezTo>
                  <a:cubicBezTo>
                    <a:pt x="400" y="5437"/>
                    <a:pt x="720" y="5616"/>
                    <a:pt x="997" y="5657"/>
                  </a:cubicBezTo>
                  <a:cubicBezTo>
                    <a:pt x="838" y="3525"/>
                    <a:pt x="1993" y="2350"/>
                    <a:pt x="3591" y="1776"/>
                  </a:cubicBezTo>
                  <a:cubicBezTo>
                    <a:pt x="4248" y="1548"/>
                    <a:pt x="4933" y="1434"/>
                    <a:pt x="5619" y="1434"/>
                  </a:cubicBezTo>
                  <a:cubicBezTo>
                    <a:pt x="6366" y="1434"/>
                    <a:pt x="7112" y="1570"/>
                    <a:pt x="7822" y="1842"/>
                  </a:cubicBezTo>
                  <a:cubicBezTo>
                    <a:pt x="10290" y="2779"/>
                    <a:pt x="12534" y="4502"/>
                    <a:pt x="14930" y="5584"/>
                  </a:cubicBezTo>
                  <a:lnTo>
                    <a:pt x="14930" y="5479"/>
                  </a:lnTo>
                  <a:cubicBezTo>
                    <a:pt x="11934" y="4165"/>
                    <a:pt x="10000" y="832"/>
                    <a:pt x="6680" y="172"/>
                  </a:cubicBezTo>
                  <a:cubicBezTo>
                    <a:pt x="5996" y="59"/>
                    <a:pt x="5360" y="0"/>
                    <a:pt x="4774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6782744" y="4243823"/>
              <a:ext cx="1718050" cy="1075864"/>
            </a:xfrm>
            <a:custGeom>
              <a:avLst/>
              <a:gdLst/>
              <a:ahLst/>
              <a:cxnLst/>
              <a:rect l="l" t="t" r="r" b="b"/>
              <a:pathLst>
                <a:path w="12475" h="7812" extrusionOk="0">
                  <a:moveTo>
                    <a:pt x="522" y="0"/>
                  </a:moveTo>
                  <a:lnTo>
                    <a:pt x="522" y="0"/>
                  </a:lnTo>
                  <a:cubicBezTo>
                    <a:pt x="628" y="2443"/>
                    <a:pt x="1" y="5162"/>
                    <a:pt x="529" y="7479"/>
                  </a:cubicBezTo>
                  <a:cubicBezTo>
                    <a:pt x="850" y="7469"/>
                    <a:pt x="1170" y="7465"/>
                    <a:pt x="1488" y="7465"/>
                  </a:cubicBezTo>
                  <a:cubicBezTo>
                    <a:pt x="4334" y="7465"/>
                    <a:pt x="7046" y="7812"/>
                    <a:pt x="9883" y="7812"/>
                  </a:cubicBezTo>
                  <a:cubicBezTo>
                    <a:pt x="10423" y="7812"/>
                    <a:pt x="10968" y="7799"/>
                    <a:pt x="11519" y="7769"/>
                  </a:cubicBezTo>
                  <a:cubicBezTo>
                    <a:pt x="11526" y="7770"/>
                    <a:pt x="11533" y="7770"/>
                    <a:pt x="11539" y="7770"/>
                  </a:cubicBezTo>
                  <a:cubicBezTo>
                    <a:pt x="11775" y="7770"/>
                    <a:pt x="11875" y="7551"/>
                    <a:pt x="11868" y="7320"/>
                  </a:cubicBezTo>
                  <a:cubicBezTo>
                    <a:pt x="12210" y="2300"/>
                    <a:pt x="12475" y="1271"/>
                    <a:pt x="11226" y="1271"/>
                  </a:cubicBezTo>
                  <a:cubicBezTo>
                    <a:pt x="10358" y="1271"/>
                    <a:pt x="8760" y="1767"/>
                    <a:pt x="5949" y="1767"/>
                  </a:cubicBezTo>
                  <a:cubicBezTo>
                    <a:pt x="4524" y="1767"/>
                    <a:pt x="2786" y="1640"/>
                    <a:pt x="674" y="1254"/>
                  </a:cubicBezTo>
                  <a:lnTo>
                    <a:pt x="522" y="0"/>
                  </a:ln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6540083" y="3128433"/>
              <a:ext cx="1020914" cy="1074625"/>
            </a:xfrm>
            <a:custGeom>
              <a:avLst/>
              <a:gdLst/>
              <a:ahLst/>
              <a:cxnLst/>
              <a:rect l="l" t="t" r="r" b="b"/>
              <a:pathLst>
                <a:path w="7413" h="7803" extrusionOk="0">
                  <a:moveTo>
                    <a:pt x="86" y="2885"/>
                  </a:moveTo>
                  <a:lnTo>
                    <a:pt x="84" y="2888"/>
                  </a:lnTo>
                  <a:lnTo>
                    <a:pt x="84" y="2888"/>
                  </a:lnTo>
                  <a:cubicBezTo>
                    <a:pt x="85" y="2887"/>
                    <a:pt x="85" y="2886"/>
                    <a:pt x="86" y="2885"/>
                  </a:cubicBezTo>
                  <a:lnTo>
                    <a:pt x="86" y="2885"/>
                  </a:lnTo>
                  <a:cubicBezTo>
                    <a:pt x="86" y="2885"/>
                    <a:pt x="86" y="2885"/>
                    <a:pt x="86" y="2885"/>
                  </a:cubicBezTo>
                  <a:close/>
                  <a:moveTo>
                    <a:pt x="84" y="2888"/>
                  </a:moveTo>
                  <a:cubicBezTo>
                    <a:pt x="60" y="2924"/>
                    <a:pt x="36" y="2960"/>
                    <a:pt x="13" y="2997"/>
                  </a:cubicBezTo>
                  <a:lnTo>
                    <a:pt x="84" y="2888"/>
                  </a:lnTo>
                  <a:close/>
                  <a:moveTo>
                    <a:pt x="5916" y="0"/>
                  </a:moveTo>
                  <a:cubicBezTo>
                    <a:pt x="5843" y="0"/>
                    <a:pt x="5768" y="14"/>
                    <a:pt x="5690" y="47"/>
                  </a:cubicBezTo>
                  <a:cubicBezTo>
                    <a:pt x="3730" y="693"/>
                    <a:pt x="1283" y="1106"/>
                    <a:pt x="86" y="2885"/>
                  </a:cubicBezTo>
                  <a:lnTo>
                    <a:pt x="86" y="2885"/>
                  </a:lnTo>
                  <a:cubicBezTo>
                    <a:pt x="0" y="4529"/>
                    <a:pt x="73" y="6172"/>
                    <a:pt x="297" y="7802"/>
                  </a:cubicBezTo>
                  <a:cubicBezTo>
                    <a:pt x="2099" y="6423"/>
                    <a:pt x="5815" y="6667"/>
                    <a:pt x="7036" y="4971"/>
                  </a:cubicBezTo>
                  <a:cubicBezTo>
                    <a:pt x="7155" y="3743"/>
                    <a:pt x="6937" y="2469"/>
                    <a:pt x="7274" y="1281"/>
                  </a:cubicBezTo>
                  <a:cubicBezTo>
                    <a:pt x="7413" y="984"/>
                    <a:pt x="7254" y="720"/>
                    <a:pt x="6977" y="568"/>
                  </a:cubicBezTo>
                  <a:cubicBezTo>
                    <a:pt x="6632" y="401"/>
                    <a:pt x="6306" y="0"/>
                    <a:pt x="5916" y="0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7380033" y="3134768"/>
              <a:ext cx="16389" cy="670143"/>
            </a:xfrm>
            <a:custGeom>
              <a:avLst/>
              <a:gdLst/>
              <a:ahLst/>
              <a:cxnLst/>
              <a:rect l="l" t="t" r="r" b="b"/>
              <a:pathLst>
                <a:path w="119" h="4866" extrusionOk="0">
                  <a:moveTo>
                    <a:pt x="7" y="1"/>
                  </a:moveTo>
                  <a:lnTo>
                    <a:pt x="27" y="1222"/>
                  </a:lnTo>
                  <a:cubicBezTo>
                    <a:pt x="33" y="1624"/>
                    <a:pt x="33" y="2027"/>
                    <a:pt x="33" y="2436"/>
                  </a:cubicBezTo>
                  <a:cubicBezTo>
                    <a:pt x="33" y="2839"/>
                    <a:pt x="27" y="3242"/>
                    <a:pt x="20" y="3651"/>
                  </a:cubicBezTo>
                  <a:lnTo>
                    <a:pt x="0" y="4865"/>
                  </a:lnTo>
                  <a:cubicBezTo>
                    <a:pt x="20" y="4661"/>
                    <a:pt x="40" y="4463"/>
                    <a:pt x="53" y="4258"/>
                  </a:cubicBezTo>
                  <a:cubicBezTo>
                    <a:pt x="66" y="4053"/>
                    <a:pt x="73" y="3855"/>
                    <a:pt x="86" y="3651"/>
                  </a:cubicBezTo>
                  <a:cubicBezTo>
                    <a:pt x="106" y="3248"/>
                    <a:pt x="119" y="2839"/>
                    <a:pt x="119" y="2436"/>
                  </a:cubicBezTo>
                  <a:cubicBezTo>
                    <a:pt x="112" y="2027"/>
                    <a:pt x="112" y="1624"/>
                    <a:pt x="93" y="1215"/>
                  </a:cubicBezTo>
                  <a:cubicBezTo>
                    <a:pt x="73" y="812"/>
                    <a:pt x="46" y="410"/>
                    <a:pt x="7" y="1"/>
                  </a:cubicBezTo>
                  <a:close/>
                </a:path>
              </a:pathLst>
            </a:custGeom>
            <a:solidFill>
              <a:srgbClr val="009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6552753" y="3418333"/>
              <a:ext cx="2305423" cy="1390140"/>
            </a:xfrm>
            <a:custGeom>
              <a:avLst/>
              <a:gdLst/>
              <a:ahLst/>
              <a:cxnLst/>
              <a:rect l="l" t="t" r="r" b="b"/>
              <a:pathLst>
                <a:path w="16740" h="10094" extrusionOk="0">
                  <a:moveTo>
                    <a:pt x="12428" y="1"/>
                  </a:moveTo>
                  <a:cubicBezTo>
                    <a:pt x="8310" y="1"/>
                    <a:pt x="4046" y="1929"/>
                    <a:pt x="568" y="3836"/>
                  </a:cubicBezTo>
                  <a:lnTo>
                    <a:pt x="496" y="3981"/>
                  </a:lnTo>
                  <a:cubicBezTo>
                    <a:pt x="337" y="5757"/>
                    <a:pt x="179" y="7532"/>
                    <a:pt x="20" y="9314"/>
                  </a:cubicBezTo>
                  <a:cubicBezTo>
                    <a:pt x="1" y="9598"/>
                    <a:pt x="1" y="9948"/>
                    <a:pt x="251" y="10093"/>
                  </a:cubicBezTo>
                  <a:cubicBezTo>
                    <a:pt x="1156" y="9010"/>
                    <a:pt x="3209" y="8755"/>
                    <a:pt x="5471" y="8755"/>
                  </a:cubicBezTo>
                  <a:cubicBezTo>
                    <a:pt x="7478" y="8755"/>
                    <a:pt x="9650" y="8956"/>
                    <a:pt x="11329" y="8956"/>
                  </a:cubicBezTo>
                  <a:cubicBezTo>
                    <a:pt x="12219" y="8956"/>
                    <a:pt x="12971" y="8900"/>
                    <a:pt x="13486" y="8727"/>
                  </a:cubicBezTo>
                  <a:cubicBezTo>
                    <a:pt x="14258" y="5975"/>
                    <a:pt x="15347" y="3321"/>
                    <a:pt x="16740" y="826"/>
                  </a:cubicBezTo>
                  <a:cubicBezTo>
                    <a:pt x="15349" y="246"/>
                    <a:pt x="13898" y="1"/>
                    <a:pt x="12428" y="1"/>
                  </a:cubicBezTo>
                  <a:close/>
                </a:path>
              </a:pathLst>
            </a:custGeom>
            <a:solidFill>
              <a:srgbClr val="DCF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4528415" y="3741973"/>
              <a:ext cx="1811975" cy="1596581"/>
            </a:xfrm>
            <a:custGeom>
              <a:avLst/>
              <a:gdLst/>
              <a:ahLst/>
              <a:cxnLst/>
              <a:rect l="l" t="t" r="r" b="b"/>
              <a:pathLst>
                <a:path w="13157" h="11593" extrusionOk="0">
                  <a:moveTo>
                    <a:pt x="10669" y="0"/>
                  </a:moveTo>
                  <a:cubicBezTo>
                    <a:pt x="9941" y="0"/>
                    <a:pt x="8941" y="285"/>
                    <a:pt x="8541" y="285"/>
                  </a:cubicBezTo>
                  <a:cubicBezTo>
                    <a:pt x="8139" y="345"/>
                    <a:pt x="7851" y="369"/>
                    <a:pt x="7622" y="369"/>
                  </a:cubicBezTo>
                  <a:cubicBezTo>
                    <a:pt x="6902" y="369"/>
                    <a:pt x="6768" y="131"/>
                    <a:pt x="5485" y="40"/>
                  </a:cubicBezTo>
                  <a:lnTo>
                    <a:pt x="3835" y="1394"/>
                  </a:lnTo>
                  <a:cubicBezTo>
                    <a:pt x="2515" y="4885"/>
                    <a:pt x="1314" y="7928"/>
                    <a:pt x="0" y="11420"/>
                  </a:cubicBezTo>
                  <a:cubicBezTo>
                    <a:pt x="1736" y="11297"/>
                    <a:pt x="3230" y="11252"/>
                    <a:pt x="4513" y="11252"/>
                  </a:cubicBezTo>
                  <a:cubicBezTo>
                    <a:pt x="8039" y="11252"/>
                    <a:pt x="9979" y="11592"/>
                    <a:pt x="11001" y="11592"/>
                  </a:cubicBezTo>
                  <a:cubicBezTo>
                    <a:pt x="13156" y="11592"/>
                    <a:pt x="11227" y="10076"/>
                    <a:pt x="11492" y="648"/>
                  </a:cubicBezTo>
                  <a:cubicBezTo>
                    <a:pt x="11572" y="146"/>
                    <a:pt x="11190" y="0"/>
                    <a:pt x="10669" y="0"/>
                  </a:cubicBezTo>
                  <a:close/>
                </a:path>
              </a:pathLst>
            </a:custGeom>
            <a:solidFill>
              <a:srgbClr val="CC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2879363" y="3747482"/>
              <a:ext cx="2404581" cy="1686374"/>
            </a:xfrm>
            <a:custGeom>
              <a:avLst/>
              <a:gdLst/>
              <a:ahLst/>
              <a:cxnLst/>
              <a:rect l="l" t="t" r="r" b="b"/>
              <a:pathLst>
                <a:path w="17460" h="12245" extrusionOk="0">
                  <a:moveTo>
                    <a:pt x="17459" y="0"/>
                  </a:moveTo>
                  <a:lnTo>
                    <a:pt x="17459" y="0"/>
                  </a:lnTo>
                  <a:cubicBezTo>
                    <a:pt x="13767" y="2425"/>
                    <a:pt x="9510" y="3581"/>
                    <a:pt x="5170" y="3581"/>
                  </a:cubicBezTo>
                  <a:cubicBezTo>
                    <a:pt x="3450" y="3581"/>
                    <a:pt x="1717" y="3399"/>
                    <a:pt x="1" y="3043"/>
                  </a:cubicBezTo>
                  <a:lnTo>
                    <a:pt x="1" y="3043"/>
                  </a:lnTo>
                  <a:cubicBezTo>
                    <a:pt x="945" y="5981"/>
                    <a:pt x="555" y="9202"/>
                    <a:pt x="905" y="12245"/>
                  </a:cubicBezTo>
                  <a:cubicBezTo>
                    <a:pt x="2073" y="11941"/>
                    <a:pt x="3294" y="11875"/>
                    <a:pt x="4496" y="11809"/>
                  </a:cubicBezTo>
                  <a:cubicBezTo>
                    <a:pt x="7479" y="11532"/>
                    <a:pt x="10542" y="11723"/>
                    <a:pt x="13479" y="11103"/>
                  </a:cubicBezTo>
                  <a:cubicBezTo>
                    <a:pt x="14291" y="7367"/>
                    <a:pt x="14581" y="3149"/>
                    <a:pt x="17459" y="0"/>
                  </a:cubicBezTo>
                  <a:close/>
                </a:path>
              </a:pathLst>
            </a:custGeom>
            <a:solidFill>
              <a:srgbClr val="DCF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5891011" y="3349335"/>
              <a:ext cx="1202704" cy="1994315"/>
            </a:xfrm>
            <a:custGeom>
              <a:avLst/>
              <a:gdLst/>
              <a:ahLst/>
              <a:cxnLst/>
              <a:rect l="l" t="t" r="r" b="b"/>
              <a:pathLst>
                <a:path w="8733" h="14481" extrusionOk="0">
                  <a:moveTo>
                    <a:pt x="1156" y="0"/>
                  </a:moveTo>
                  <a:lnTo>
                    <a:pt x="1096" y="14"/>
                  </a:lnTo>
                  <a:cubicBezTo>
                    <a:pt x="1222" y="1849"/>
                    <a:pt x="0" y="3584"/>
                    <a:pt x="165" y="5413"/>
                  </a:cubicBezTo>
                  <a:cubicBezTo>
                    <a:pt x="436" y="7083"/>
                    <a:pt x="1248" y="8647"/>
                    <a:pt x="1274" y="10377"/>
                  </a:cubicBezTo>
                  <a:cubicBezTo>
                    <a:pt x="1268" y="11690"/>
                    <a:pt x="1908" y="13195"/>
                    <a:pt x="1459" y="14423"/>
                  </a:cubicBezTo>
                  <a:cubicBezTo>
                    <a:pt x="1668" y="14464"/>
                    <a:pt x="1878" y="14481"/>
                    <a:pt x="2089" y="14481"/>
                  </a:cubicBezTo>
                  <a:cubicBezTo>
                    <a:pt x="2968" y="14481"/>
                    <a:pt x="3856" y="14182"/>
                    <a:pt x="4740" y="14060"/>
                  </a:cubicBezTo>
                  <a:cubicBezTo>
                    <a:pt x="5835" y="13908"/>
                    <a:pt x="6951" y="14027"/>
                    <a:pt x="8047" y="13895"/>
                  </a:cubicBezTo>
                  <a:cubicBezTo>
                    <a:pt x="8733" y="13723"/>
                    <a:pt x="8027" y="12218"/>
                    <a:pt x="8040" y="11664"/>
                  </a:cubicBezTo>
                  <a:cubicBezTo>
                    <a:pt x="6535" y="5875"/>
                    <a:pt x="3684" y="9492"/>
                    <a:pt x="7089" y="634"/>
                  </a:cubicBezTo>
                  <a:cubicBezTo>
                    <a:pt x="5103" y="535"/>
                    <a:pt x="3122" y="324"/>
                    <a:pt x="11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7389949" y="4807371"/>
              <a:ext cx="152869" cy="195562"/>
            </a:xfrm>
            <a:custGeom>
              <a:avLst/>
              <a:gdLst/>
              <a:ahLst/>
              <a:cxnLst/>
              <a:rect l="l" t="t" r="r" b="b"/>
              <a:pathLst>
                <a:path w="1110" h="1420" extrusionOk="0">
                  <a:moveTo>
                    <a:pt x="1" y="1"/>
                  </a:moveTo>
                  <a:lnTo>
                    <a:pt x="1" y="1420"/>
                  </a:lnTo>
                  <a:lnTo>
                    <a:pt x="1110" y="1420"/>
                  </a:lnTo>
                  <a:lnTo>
                    <a:pt x="1110" y="1"/>
                  </a:lnTo>
                  <a:close/>
                </a:path>
              </a:pathLst>
            </a:custGeom>
            <a:solidFill>
              <a:srgbClr val="CC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2739440" y="2553041"/>
              <a:ext cx="761864" cy="872728"/>
            </a:xfrm>
            <a:custGeom>
              <a:avLst/>
              <a:gdLst/>
              <a:ahLst/>
              <a:cxnLst/>
              <a:rect l="l" t="t" r="r" b="b"/>
              <a:pathLst>
                <a:path w="5532" h="6337" extrusionOk="0">
                  <a:moveTo>
                    <a:pt x="5488" y="0"/>
                  </a:moveTo>
                  <a:cubicBezTo>
                    <a:pt x="846" y="0"/>
                    <a:pt x="0" y="6337"/>
                    <a:pt x="0" y="6337"/>
                  </a:cubicBezTo>
                  <a:cubicBezTo>
                    <a:pt x="5452" y="5406"/>
                    <a:pt x="5531" y="0"/>
                    <a:pt x="5531" y="0"/>
                  </a:cubicBezTo>
                  <a:cubicBezTo>
                    <a:pt x="5517" y="0"/>
                    <a:pt x="5503" y="0"/>
                    <a:pt x="5488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631877" y="1221390"/>
              <a:ext cx="469353" cy="435081"/>
            </a:xfrm>
            <a:custGeom>
              <a:avLst/>
              <a:gdLst/>
              <a:ahLst/>
              <a:cxnLst/>
              <a:rect l="l" t="t" r="r" b="b"/>
              <a:pathLst>
                <a:path w="4080" h="3782" extrusionOk="0">
                  <a:moveTo>
                    <a:pt x="927" y="0"/>
                  </a:moveTo>
                  <a:cubicBezTo>
                    <a:pt x="683" y="0"/>
                    <a:pt x="455" y="45"/>
                    <a:pt x="357" y="117"/>
                  </a:cubicBezTo>
                  <a:cubicBezTo>
                    <a:pt x="126" y="275"/>
                    <a:pt x="86" y="797"/>
                    <a:pt x="178" y="1252"/>
                  </a:cubicBezTo>
                  <a:cubicBezTo>
                    <a:pt x="271" y="1708"/>
                    <a:pt x="1373" y="1879"/>
                    <a:pt x="1413" y="1886"/>
                  </a:cubicBezTo>
                  <a:cubicBezTo>
                    <a:pt x="1459" y="1893"/>
                    <a:pt x="522" y="1985"/>
                    <a:pt x="258" y="2289"/>
                  </a:cubicBezTo>
                  <a:cubicBezTo>
                    <a:pt x="0" y="2592"/>
                    <a:pt x="86" y="3034"/>
                    <a:pt x="178" y="3437"/>
                  </a:cubicBezTo>
                  <a:cubicBezTo>
                    <a:pt x="214" y="3593"/>
                    <a:pt x="404" y="3657"/>
                    <a:pt x="644" y="3657"/>
                  </a:cubicBezTo>
                  <a:cubicBezTo>
                    <a:pt x="1026" y="3657"/>
                    <a:pt x="1536" y="3496"/>
                    <a:pt x="1763" y="3285"/>
                  </a:cubicBezTo>
                  <a:cubicBezTo>
                    <a:pt x="1980" y="3067"/>
                    <a:pt x="2073" y="2757"/>
                    <a:pt x="2007" y="2460"/>
                  </a:cubicBezTo>
                  <a:lnTo>
                    <a:pt x="2007" y="2460"/>
                  </a:lnTo>
                  <a:cubicBezTo>
                    <a:pt x="2145" y="2830"/>
                    <a:pt x="2310" y="3193"/>
                    <a:pt x="2502" y="3543"/>
                  </a:cubicBezTo>
                  <a:cubicBezTo>
                    <a:pt x="2603" y="3722"/>
                    <a:pt x="2743" y="3782"/>
                    <a:pt x="2900" y="3782"/>
                  </a:cubicBezTo>
                  <a:cubicBezTo>
                    <a:pt x="3143" y="3782"/>
                    <a:pt x="3426" y="3640"/>
                    <a:pt x="3670" y="3576"/>
                  </a:cubicBezTo>
                  <a:cubicBezTo>
                    <a:pt x="4079" y="3470"/>
                    <a:pt x="3888" y="2605"/>
                    <a:pt x="3538" y="2196"/>
                  </a:cubicBezTo>
                  <a:cubicBezTo>
                    <a:pt x="3399" y="2031"/>
                    <a:pt x="2838" y="2005"/>
                    <a:pt x="2640" y="1972"/>
                  </a:cubicBezTo>
                  <a:cubicBezTo>
                    <a:pt x="2865" y="1945"/>
                    <a:pt x="3465" y="1820"/>
                    <a:pt x="3637" y="1655"/>
                  </a:cubicBezTo>
                  <a:cubicBezTo>
                    <a:pt x="4046" y="1246"/>
                    <a:pt x="3994" y="612"/>
                    <a:pt x="3848" y="335"/>
                  </a:cubicBezTo>
                  <a:cubicBezTo>
                    <a:pt x="3761" y="176"/>
                    <a:pt x="3426" y="45"/>
                    <a:pt x="3071" y="45"/>
                  </a:cubicBezTo>
                  <a:cubicBezTo>
                    <a:pt x="2808" y="45"/>
                    <a:pt x="2534" y="116"/>
                    <a:pt x="2343" y="302"/>
                  </a:cubicBezTo>
                  <a:cubicBezTo>
                    <a:pt x="1980" y="665"/>
                    <a:pt x="1974" y="1312"/>
                    <a:pt x="2007" y="1444"/>
                  </a:cubicBezTo>
                  <a:cubicBezTo>
                    <a:pt x="1954" y="1272"/>
                    <a:pt x="1895" y="539"/>
                    <a:pt x="1703" y="256"/>
                  </a:cubicBezTo>
                  <a:cubicBezTo>
                    <a:pt x="1581" y="74"/>
                    <a:pt x="1241" y="0"/>
                    <a:pt x="927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3" name="Google Shape;473;p39"/>
            <p:cNvGrpSpPr/>
            <p:nvPr/>
          </p:nvGrpSpPr>
          <p:grpSpPr>
            <a:xfrm>
              <a:off x="814334" y="1398062"/>
              <a:ext cx="104688" cy="81795"/>
              <a:chOff x="3216058" y="1965997"/>
              <a:chExt cx="132032" cy="103159"/>
            </a:xfrm>
          </p:grpSpPr>
          <p:sp>
            <p:nvSpPr>
              <p:cNvPr id="474" name="Google Shape;474;p39"/>
              <p:cNvSpPr/>
              <p:nvPr/>
            </p:nvSpPr>
            <p:spPr>
              <a:xfrm>
                <a:off x="3254362" y="1965997"/>
                <a:ext cx="63259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28" extrusionOk="0">
                    <a:moveTo>
                      <a:pt x="249" y="1"/>
                    </a:moveTo>
                    <a:cubicBezTo>
                      <a:pt x="93" y="1"/>
                      <a:pt x="0" y="364"/>
                      <a:pt x="138" y="420"/>
                    </a:cubicBezTo>
                    <a:cubicBezTo>
                      <a:pt x="147" y="425"/>
                      <a:pt x="157" y="427"/>
                      <a:pt x="167" y="427"/>
                    </a:cubicBezTo>
                    <a:cubicBezTo>
                      <a:pt x="299" y="427"/>
                      <a:pt x="436" y="47"/>
                      <a:pt x="276" y="4"/>
                    </a:cubicBezTo>
                    <a:cubicBezTo>
                      <a:pt x="267" y="2"/>
                      <a:pt x="258" y="1"/>
                      <a:pt x="24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9"/>
              <p:cNvSpPr/>
              <p:nvPr/>
            </p:nvSpPr>
            <p:spPr>
              <a:xfrm>
                <a:off x="3285411" y="2001689"/>
                <a:ext cx="62679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6" extrusionOk="0">
                    <a:moveTo>
                      <a:pt x="272" y="0"/>
                    </a:moveTo>
                    <a:cubicBezTo>
                      <a:pt x="149" y="0"/>
                      <a:pt x="0" y="270"/>
                      <a:pt x="128" y="293"/>
                    </a:cubicBezTo>
                    <a:cubicBezTo>
                      <a:pt x="137" y="295"/>
                      <a:pt x="146" y="295"/>
                      <a:pt x="155" y="295"/>
                    </a:cubicBezTo>
                    <a:cubicBezTo>
                      <a:pt x="292" y="295"/>
                      <a:pt x="432" y="109"/>
                      <a:pt x="320" y="16"/>
                    </a:cubicBezTo>
                    <a:cubicBezTo>
                      <a:pt x="305" y="5"/>
                      <a:pt x="289" y="0"/>
                      <a:pt x="272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9"/>
              <p:cNvSpPr/>
              <p:nvPr/>
            </p:nvSpPr>
            <p:spPr>
              <a:xfrm>
                <a:off x="3216058" y="1983407"/>
                <a:ext cx="43092" cy="54264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74" extrusionOk="0">
                    <a:moveTo>
                      <a:pt x="119" y="1"/>
                    </a:moveTo>
                    <a:cubicBezTo>
                      <a:pt x="0" y="1"/>
                      <a:pt x="62" y="373"/>
                      <a:pt x="172" y="373"/>
                    </a:cubicBezTo>
                    <a:cubicBezTo>
                      <a:pt x="174" y="373"/>
                      <a:pt x="176" y="373"/>
                      <a:pt x="177" y="373"/>
                    </a:cubicBezTo>
                    <a:cubicBezTo>
                      <a:pt x="296" y="360"/>
                      <a:pt x="283" y="43"/>
                      <a:pt x="138" y="3"/>
                    </a:cubicBezTo>
                    <a:cubicBezTo>
                      <a:pt x="131" y="2"/>
                      <a:pt x="125" y="1"/>
                      <a:pt x="11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9"/>
              <p:cNvSpPr/>
              <p:nvPr/>
            </p:nvSpPr>
            <p:spPr>
              <a:xfrm>
                <a:off x="3253492" y="2037816"/>
                <a:ext cx="35112" cy="3133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122" y="0"/>
                    </a:moveTo>
                    <a:cubicBezTo>
                      <a:pt x="38" y="0"/>
                      <a:pt x="1" y="210"/>
                      <a:pt x="111" y="216"/>
                    </a:cubicBezTo>
                    <a:cubicBezTo>
                      <a:pt x="113" y="216"/>
                      <a:pt x="115" y="216"/>
                      <a:pt x="117" y="216"/>
                    </a:cubicBezTo>
                    <a:cubicBezTo>
                      <a:pt x="224" y="216"/>
                      <a:pt x="241" y="37"/>
                      <a:pt x="144" y="5"/>
                    </a:cubicBezTo>
                    <a:cubicBezTo>
                      <a:pt x="136" y="2"/>
                      <a:pt x="129" y="0"/>
                      <a:pt x="122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8" name="Google Shape;478;p39"/>
            <p:cNvSpPr/>
            <p:nvPr/>
          </p:nvSpPr>
          <p:spPr>
            <a:xfrm>
              <a:off x="293267" y="2640906"/>
              <a:ext cx="561895" cy="520855"/>
            </a:xfrm>
            <a:custGeom>
              <a:avLst/>
              <a:gdLst/>
              <a:ahLst/>
              <a:cxnLst/>
              <a:rect l="l" t="t" r="r" b="b"/>
              <a:pathLst>
                <a:path w="4080" h="3782" extrusionOk="0">
                  <a:moveTo>
                    <a:pt x="922" y="1"/>
                  </a:moveTo>
                  <a:cubicBezTo>
                    <a:pt x="682" y="1"/>
                    <a:pt x="460" y="44"/>
                    <a:pt x="363" y="115"/>
                  </a:cubicBezTo>
                  <a:cubicBezTo>
                    <a:pt x="132" y="280"/>
                    <a:pt x="92" y="795"/>
                    <a:pt x="185" y="1257"/>
                  </a:cubicBezTo>
                  <a:cubicBezTo>
                    <a:pt x="277" y="1712"/>
                    <a:pt x="1380" y="1877"/>
                    <a:pt x="1419" y="1884"/>
                  </a:cubicBezTo>
                  <a:cubicBezTo>
                    <a:pt x="1459" y="1897"/>
                    <a:pt x="528" y="1989"/>
                    <a:pt x="264" y="2293"/>
                  </a:cubicBezTo>
                  <a:cubicBezTo>
                    <a:pt x="0" y="2597"/>
                    <a:pt x="86" y="3032"/>
                    <a:pt x="185" y="3435"/>
                  </a:cubicBezTo>
                  <a:cubicBezTo>
                    <a:pt x="221" y="3594"/>
                    <a:pt x="412" y="3659"/>
                    <a:pt x="654" y="3659"/>
                  </a:cubicBezTo>
                  <a:cubicBezTo>
                    <a:pt x="1035" y="3659"/>
                    <a:pt x="1543" y="3497"/>
                    <a:pt x="1769" y="3283"/>
                  </a:cubicBezTo>
                  <a:cubicBezTo>
                    <a:pt x="1980" y="3072"/>
                    <a:pt x="2073" y="2762"/>
                    <a:pt x="2013" y="2458"/>
                  </a:cubicBezTo>
                  <a:lnTo>
                    <a:pt x="2013" y="2458"/>
                  </a:lnTo>
                  <a:cubicBezTo>
                    <a:pt x="2152" y="2834"/>
                    <a:pt x="2317" y="3191"/>
                    <a:pt x="2502" y="3540"/>
                  </a:cubicBezTo>
                  <a:cubicBezTo>
                    <a:pt x="2604" y="3721"/>
                    <a:pt x="2745" y="3781"/>
                    <a:pt x="2904" y="3781"/>
                  </a:cubicBezTo>
                  <a:cubicBezTo>
                    <a:pt x="3146" y="3781"/>
                    <a:pt x="3429" y="3641"/>
                    <a:pt x="3677" y="3573"/>
                  </a:cubicBezTo>
                  <a:cubicBezTo>
                    <a:pt x="4079" y="3468"/>
                    <a:pt x="3894" y="2610"/>
                    <a:pt x="3545" y="2200"/>
                  </a:cubicBezTo>
                  <a:cubicBezTo>
                    <a:pt x="3406" y="2035"/>
                    <a:pt x="2845" y="2009"/>
                    <a:pt x="2647" y="1969"/>
                  </a:cubicBezTo>
                  <a:cubicBezTo>
                    <a:pt x="2878" y="1943"/>
                    <a:pt x="3472" y="1824"/>
                    <a:pt x="3644" y="1653"/>
                  </a:cubicBezTo>
                  <a:cubicBezTo>
                    <a:pt x="4059" y="1250"/>
                    <a:pt x="4000" y="610"/>
                    <a:pt x="3855" y="332"/>
                  </a:cubicBezTo>
                  <a:cubicBezTo>
                    <a:pt x="3768" y="173"/>
                    <a:pt x="3432" y="42"/>
                    <a:pt x="3077" y="42"/>
                  </a:cubicBezTo>
                  <a:cubicBezTo>
                    <a:pt x="2814" y="42"/>
                    <a:pt x="2541" y="114"/>
                    <a:pt x="2350" y="299"/>
                  </a:cubicBezTo>
                  <a:cubicBezTo>
                    <a:pt x="1987" y="663"/>
                    <a:pt x="1980" y="1309"/>
                    <a:pt x="2013" y="1441"/>
                  </a:cubicBezTo>
                  <a:cubicBezTo>
                    <a:pt x="1960" y="1276"/>
                    <a:pt x="1901" y="537"/>
                    <a:pt x="1710" y="260"/>
                  </a:cubicBezTo>
                  <a:cubicBezTo>
                    <a:pt x="1586" y="76"/>
                    <a:pt x="1239" y="1"/>
                    <a:pt x="922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557000" y="2837019"/>
              <a:ext cx="59357" cy="59633"/>
            </a:xfrm>
            <a:custGeom>
              <a:avLst/>
              <a:gdLst/>
              <a:ahLst/>
              <a:cxnLst/>
              <a:rect l="l" t="t" r="r" b="b"/>
              <a:pathLst>
                <a:path w="431" h="433" extrusionOk="0">
                  <a:moveTo>
                    <a:pt x="243" y="1"/>
                  </a:moveTo>
                  <a:cubicBezTo>
                    <a:pt x="88" y="1"/>
                    <a:pt x="0" y="364"/>
                    <a:pt x="131" y="427"/>
                  </a:cubicBezTo>
                  <a:cubicBezTo>
                    <a:pt x="140" y="430"/>
                    <a:pt x="149" y="432"/>
                    <a:pt x="158" y="432"/>
                  </a:cubicBezTo>
                  <a:cubicBezTo>
                    <a:pt x="290" y="432"/>
                    <a:pt x="431" y="47"/>
                    <a:pt x="270" y="4"/>
                  </a:cubicBezTo>
                  <a:cubicBezTo>
                    <a:pt x="261" y="2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585645" y="2871449"/>
              <a:ext cx="58531" cy="40214"/>
            </a:xfrm>
            <a:custGeom>
              <a:avLst/>
              <a:gdLst/>
              <a:ahLst/>
              <a:cxnLst/>
              <a:rect l="l" t="t" r="r" b="b"/>
              <a:pathLst>
                <a:path w="425" h="292" extrusionOk="0">
                  <a:moveTo>
                    <a:pt x="264" y="0"/>
                  </a:moveTo>
                  <a:cubicBezTo>
                    <a:pt x="146" y="0"/>
                    <a:pt x="1" y="266"/>
                    <a:pt x="128" y="289"/>
                  </a:cubicBezTo>
                  <a:cubicBezTo>
                    <a:pt x="136" y="290"/>
                    <a:pt x="145" y="291"/>
                    <a:pt x="153" y="291"/>
                  </a:cubicBezTo>
                  <a:cubicBezTo>
                    <a:pt x="285" y="291"/>
                    <a:pt x="424" y="105"/>
                    <a:pt x="313" y="18"/>
                  </a:cubicBezTo>
                  <a:cubicBezTo>
                    <a:pt x="298" y="6"/>
                    <a:pt x="281" y="0"/>
                    <a:pt x="264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519816" y="2853545"/>
              <a:ext cx="40765" cy="51369"/>
            </a:xfrm>
            <a:custGeom>
              <a:avLst/>
              <a:gdLst/>
              <a:ahLst/>
              <a:cxnLst/>
              <a:rect l="l" t="t" r="r" b="b"/>
              <a:pathLst>
                <a:path w="296" h="373" extrusionOk="0">
                  <a:moveTo>
                    <a:pt x="119" y="0"/>
                  </a:moveTo>
                  <a:cubicBezTo>
                    <a:pt x="1" y="0"/>
                    <a:pt x="67" y="373"/>
                    <a:pt x="172" y="373"/>
                  </a:cubicBezTo>
                  <a:cubicBezTo>
                    <a:pt x="173" y="373"/>
                    <a:pt x="175" y="373"/>
                    <a:pt x="177" y="373"/>
                  </a:cubicBezTo>
                  <a:cubicBezTo>
                    <a:pt x="296" y="359"/>
                    <a:pt x="282" y="49"/>
                    <a:pt x="137" y="3"/>
                  </a:cubicBezTo>
                  <a:cubicBezTo>
                    <a:pt x="131" y="1"/>
                    <a:pt x="125" y="0"/>
                    <a:pt x="1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555209" y="2905190"/>
              <a:ext cx="33328" cy="30711"/>
            </a:xfrm>
            <a:custGeom>
              <a:avLst/>
              <a:gdLst/>
              <a:ahLst/>
              <a:cxnLst/>
              <a:rect l="l" t="t" r="r" b="b"/>
              <a:pathLst>
                <a:path w="242" h="223" extrusionOk="0">
                  <a:moveTo>
                    <a:pt x="123" y="0"/>
                  </a:moveTo>
                  <a:cubicBezTo>
                    <a:pt x="38" y="0"/>
                    <a:pt x="1" y="216"/>
                    <a:pt x="105" y="222"/>
                  </a:cubicBezTo>
                  <a:cubicBezTo>
                    <a:pt x="107" y="222"/>
                    <a:pt x="109" y="222"/>
                    <a:pt x="111" y="222"/>
                  </a:cubicBezTo>
                  <a:cubicBezTo>
                    <a:pt x="224" y="222"/>
                    <a:pt x="242" y="43"/>
                    <a:pt x="144" y="4"/>
                  </a:cubicBezTo>
                  <a:cubicBezTo>
                    <a:pt x="137" y="1"/>
                    <a:pt x="130" y="0"/>
                    <a:pt x="12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9"/>
            <p:cNvSpPr/>
            <p:nvPr/>
          </p:nvSpPr>
          <p:spPr>
            <a:xfrm rot="-1333576">
              <a:off x="442827" y="3246862"/>
              <a:ext cx="215124" cy="393202"/>
            </a:xfrm>
            <a:custGeom>
              <a:avLst/>
              <a:gdLst/>
              <a:ahLst/>
              <a:cxnLst/>
              <a:rect l="l" t="t" r="r" b="b"/>
              <a:pathLst>
                <a:path w="4344" h="4417" extrusionOk="0">
                  <a:moveTo>
                    <a:pt x="463" y="0"/>
                  </a:moveTo>
                  <a:cubicBezTo>
                    <a:pt x="1" y="3241"/>
                    <a:pt x="4344" y="4416"/>
                    <a:pt x="4344" y="4416"/>
                  </a:cubicBezTo>
                  <a:cubicBezTo>
                    <a:pt x="4198" y="555"/>
                    <a:pt x="463" y="0"/>
                    <a:pt x="463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404938" y="3298379"/>
              <a:ext cx="1081924" cy="1883726"/>
            </a:xfrm>
            <a:custGeom>
              <a:avLst/>
              <a:gdLst/>
              <a:ahLst/>
              <a:cxnLst/>
              <a:rect l="l" t="t" r="r" b="b"/>
              <a:pathLst>
                <a:path w="7856" h="13678" extrusionOk="0">
                  <a:moveTo>
                    <a:pt x="1" y="1"/>
                  </a:moveTo>
                  <a:lnTo>
                    <a:pt x="1" y="13677"/>
                  </a:lnTo>
                  <a:lnTo>
                    <a:pt x="7855" y="13677"/>
                  </a:lnTo>
                  <a:lnTo>
                    <a:pt x="7855" y="1"/>
                  </a:ln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86826" y="3462954"/>
              <a:ext cx="1193752" cy="1719152"/>
            </a:xfrm>
            <a:custGeom>
              <a:avLst/>
              <a:gdLst/>
              <a:ahLst/>
              <a:cxnLst/>
              <a:rect l="l" t="t" r="r" b="b"/>
              <a:pathLst>
                <a:path w="8668" h="12483" extrusionOk="0">
                  <a:moveTo>
                    <a:pt x="7770" y="0"/>
                  </a:moveTo>
                  <a:cubicBezTo>
                    <a:pt x="7770" y="0"/>
                    <a:pt x="1" y="3063"/>
                    <a:pt x="4119" y="11037"/>
                  </a:cubicBezTo>
                  <a:cubicBezTo>
                    <a:pt x="4119" y="11037"/>
                    <a:pt x="2714" y="11545"/>
                    <a:pt x="2714" y="12482"/>
                  </a:cubicBezTo>
                  <a:lnTo>
                    <a:pt x="8667" y="12482"/>
                  </a:lnTo>
                  <a:lnTo>
                    <a:pt x="7770" y="0"/>
                  </a:ln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693204" y="2836606"/>
              <a:ext cx="1454593" cy="2345500"/>
            </a:xfrm>
            <a:custGeom>
              <a:avLst/>
              <a:gdLst/>
              <a:ahLst/>
              <a:cxnLst/>
              <a:rect l="l" t="t" r="r" b="b"/>
              <a:pathLst>
                <a:path w="10562" h="17031" extrusionOk="0">
                  <a:moveTo>
                    <a:pt x="2759" y="1"/>
                  </a:moveTo>
                  <a:cubicBezTo>
                    <a:pt x="2759" y="1"/>
                    <a:pt x="0" y="4878"/>
                    <a:pt x="1287" y="9096"/>
                  </a:cubicBezTo>
                  <a:cubicBezTo>
                    <a:pt x="2660" y="13637"/>
                    <a:pt x="3208" y="17030"/>
                    <a:pt x="3208" y="17030"/>
                  </a:cubicBezTo>
                  <a:lnTo>
                    <a:pt x="7756" y="17030"/>
                  </a:lnTo>
                  <a:lnTo>
                    <a:pt x="6957" y="4911"/>
                  </a:lnTo>
                  <a:lnTo>
                    <a:pt x="6957" y="4911"/>
                  </a:lnTo>
                  <a:cubicBezTo>
                    <a:pt x="6958" y="4911"/>
                    <a:pt x="8872" y="5030"/>
                    <a:pt x="10561" y="5030"/>
                  </a:cubicBezTo>
                  <a:lnTo>
                    <a:pt x="10337" y="456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997702" y="4311168"/>
              <a:ext cx="1114563" cy="1057823"/>
            </a:xfrm>
            <a:custGeom>
              <a:avLst/>
              <a:gdLst/>
              <a:ahLst/>
              <a:cxnLst/>
              <a:rect l="l" t="t" r="r" b="b"/>
              <a:pathLst>
                <a:path w="8093" h="7681" extrusionOk="0">
                  <a:moveTo>
                    <a:pt x="4403" y="0"/>
                  </a:moveTo>
                  <a:cubicBezTo>
                    <a:pt x="4032" y="0"/>
                    <a:pt x="3680" y="76"/>
                    <a:pt x="3459" y="244"/>
                  </a:cubicBezTo>
                  <a:cubicBezTo>
                    <a:pt x="2832" y="719"/>
                    <a:pt x="3736" y="3036"/>
                    <a:pt x="3736" y="3036"/>
                  </a:cubicBezTo>
                  <a:cubicBezTo>
                    <a:pt x="3736" y="3036"/>
                    <a:pt x="1688" y="1430"/>
                    <a:pt x="932" y="1430"/>
                  </a:cubicBezTo>
                  <a:cubicBezTo>
                    <a:pt x="916" y="1430"/>
                    <a:pt x="900" y="1431"/>
                    <a:pt x="885" y="1432"/>
                  </a:cubicBezTo>
                  <a:cubicBezTo>
                    <a:pt x="166" y="1505"/>
                    <a:pt x="0" y="3168"/>
                    <a:pt x="291" y="3907"/>
                  </a:cubicBezTo>
                  <a:cubicBezTo>
                    <a:pt x="412" y="4216"/>
                    <a:pt x="920" y="4306"/>
                    <a:pt x="1470" y="4306"/>
                  </a:cubicBezTo>
                  <a:cubicBezTo>
                    <a:pt x="2235" y="4306"/>
                    <a:pt x="3083" y="4132"/>
                    <a:pt x="3083" y="4132"/>
                  </a:cubicBezTo>
                  <a:lnTo>
                    <a:pt x="3083" y="4132"/>
                  </a:lnTo>
                  <a:cubicBezTo>
                    <a:pt x="3083" y="4132"/>
                    <a:pt x="1109" y="5063"/>
                    <a:pt x="958" y="5657"/>
                  </a:cubicBezTo>
                  <a:cubicBezTo>
                    <a:pt x="810" y="6234"/>
                    <a:pt x="2080" y="7137"/>
                    <a:pt x="2745" y="7137"/>
                  </a:cubicBezTo>
                  <a:cubicBezTo>
                    <a:pt x="2763" y="7137"/>
                    <a:pt x="2782" y="7137"/>
                    <a:pt x="2799" y="7135"/>
                  </a:cubicBezTo>
                  <a:cubicBezTo>
                    <a:pt x="3446" y="7082"/>
                    <a:pt x="4245" y="4911"/>
                    <a:pt x="4245" y="4911"/>
                  </a:cubicBezTo>
                  <a:cubicBezTo>
                    <a:pt x="4245" y="4911"/>
                    <a:pt x="4311" y="7049"/>
                    <a:pt x="4720" y="7432"/>
                  </a:cubicBezTo>
                  <a:cubicBezTo>
                    <a:pt x="4882" y="7586"/>
                    <a:pt x="5217" y="7680"/>
                    <a:pt x="5607" y="7680"/>
                  </a:cubicBezTo>
                  <a:cubicBezTo>
                    <a:pt x="6203" y="7680"/>
                    <a:pt x="6927" y="7460"/>
                    <a:pt x="7354" y="6897"/>
                  </a:cubicBezTo>
                  <a:cubicBezTo>
                    <a:pt x="8066" y="5967"/>
                    <a:pt x="5426" y="4257"/>
                    <a:pt x="5426" y="4257"/>
                  </a:cubicBezTo>
                  <a:lnTo>
                    <a:pt x="5426" y="4257"/>
                  </a:lnTo>
                  <a:cubicBezTo>
                    <a:pt x="5426" y="4257"/>
                    <a:pt x="6325" y="4480"/>
                    <a:pt x="7004" y="4480"/>
                  </a:cubicBezTo>
                  <a:cubicBezTo>
                    <a:pt x="7282" y="4480"/>
                    <a:pt x="7524" y="4442"/>
                    <a:pt x="7651" y="4336"/>
                  </a:cubicBezTo>
                  <a:cubicBezTo>
                    <a:pt x="8093" y="3973"/>
                    <a:pt x="8007" y="2053"/>
                    <a:pt x="7334" y="1696"/>
                  </a:cubicBezTo>
                  <a:cubicBezTo>
                    <a:pt x="7269" y="1661"/>
                    <a:pt x="7195" y="1645"/>
                    <a:pt x="7114" y="1645"/>
                  </a:cubicBezTo>
                  <a:cubicBezTo>
                    <a:pt x="6366" y="1645"/>
                    <a:pt x="5043" y="3016"/>
                    <a:pt x="5043" y="3016"/>
                  </a:cubicBezTo>
                  <a:cubicBezTo>
                    <a:pt x="5043" y="3016"/>
                    <a:pt x="6106" y="1320"/>
                    <a:pt x="5948" y="680"/>
                  </a:cubicBezTo>
                  <a:cubicBezTo>
                    <a:pt x="5849" y="263"/>
                    <a:pt x="5093" y="0"/>
                    <a:pt x="4403" y="0"/>
                  </a:cubicBezTo>
                  <a:close/>
                </a:path>
              </a:pathLst>
            </a:custGeom>
            <a:solidFill>
              <a:srgbClr val="BA1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25321" y="4713722"/>
              <a:ext cx="357933" cy="270756"/>
            </a:xfrm>
            <a:custGeom>
              <a:avLst/>
              <a:gdLst/>
              <a:ahLst/>
              <a:cxnLst/>
              <a:rect l="l" t="t" r="r" b="b"/>
              <a:pathLst>
                <a:path w="2599" h="1966" extrusionOk="0">
                  <a:moveTo>
                    <a:pt x="1030" y="1"/>
                  </a:moveTo>
                  <a:cubicBezTo>
                    <a:pt x="557" y="1"/>
                    <a:pt x="125" y="293"/>
                    <a:pt x="77" y="892"/>
                  </a:cubicBezTo>
                  <a:cubicBezTo>
                    <a:pt x="1" y="1936"/>
                    <a:pt x="864" y="1955"/>
                    <a:pt x="925" y="1955"/>
                  </a:cubicBezTo>
                  <a:cubicBezTo>
                    <a:pt x="927" y="1955"/>
                    <a:pt x="928" y="1955"/>
                    <a:pt x="928" y="1955"/>
                  </a:cubicBezTo>
                  <a:cubicBezTo>
                    <a:pt x="969" y="1962"/>
                    <a:pt x="1012" y="1965"/>
                    <a:pt x="1056" y="1965"/>
                  </a:cubicBezTo>
                  <a:cubicBezTo>
                    <a:pt x="1662" y="1965"/>
                    <a:pt x="2599" y="1317"/>
                    <a:pt x="2064" y="549"/>
                  </a:cubicBezTo>
                  <a:cubicBezTo>
                    <a:pt x="1809" y="186"/>
                    <a:pt x="1407" y="1"/>
                    <a:pt x="1030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559322" y="4730523"/>
              <a:ext cx="33741" cy="62525"/>
            </a:xfrm>
            <a:custGeom>
              <a:avLst/>
              <a:gdLst/>
              <a:ahLst/>
              <a:cxnLst/>
              <a:rect l="l" t="t" r="r" b="b"/>
              <a:pathLst>
                <a:path w="245" h="454" extrusionOk="0">
                  <a:moveTo>
                    <a:pt x="154" y="0"/>
                  </a:moveTo>
                  <a:cubicBezTo>
                    <a:pt x="78" y="0"/>
                    <a:pt x="0" y="434"/>
                    <a:pt x="94" y="453"/>
                  </a:cubicBezTo>
                  <a:cubicBezTo>
                    <a:pt x="96" y="453"/>
                    <a:pt x="97" y="453"/>
                    <a:pt x="98" y="453"/>
                  </a:cubicBezTo>
                  <a:cubicBezTo>
                    <a:pt x="188" y="453"/>
                    <a:pt x="245" y="56"/>
                    <a:pt x="167" y="4"/>
                  </a:cubicBezTo>
                  <a:cubicBezTo>
                    <a:pt x="163" y="2"/>
                    <a:pt x="158" y="0"/>
                    <a:pt x="154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604907" y="4760271"/>
              <a:ext cx="32640" cy="37322"/>
            </a:xfrm>
            <a:custGeom>
              <a:avLst/>
              <a:gdLst/>
              <a:ahLst/>
              <a:cxnLst/>
              <a:rect l="l" t="t" r="r" b="b"/>
              <a:pathLst>
                <a:path w="237" h="271" extrusionOk="0">
                  <a:moveTo>
                    <a:pt x="156" y="0"/>
                  </a:moveTo>
                  <a:cubicBezTo>
                    <a:pt x="90" y="0"/>
                    <a:pt x="1" y="257"/>
                    <a:pt x="1" y="257"/>
                  </a:cubicBezTo>
                  <a:cubicBezTo>
                    <a:pt x="2" y="266"/>
                    <a:pt x="6" y="271"/>
                    <a:pt x="14" y="271"/>
                  </a:cubicBezTo>
                  <a:cubicBezTo>
                    <a:pt x="64" y="271"/>
                    <a:pt x="236" y="82"/>
                    <a:pt x="179" y="13"/>
                  </a:cubicBezTo>
                  <a:cubicBezTo>
                    <a:pt x="172" y="4"/>
                    <a:pt x="164" y="0"/>
                    <a:pt x="156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648977" y="4815909"/>
              <a:ext cx="46825" cy="20658"/>
            </a:xfrm>
            <a:custGeom>
              <a:avLst/>
              <a:gdLst/>
              <a:ahLst/>
              <a:cxnLst/>
              <a:rect l="l" t="t" r="r" b="b"/>
              <a:pathLst>
                <a:path w="340" h="150" extrusionOk="0">
                  <a:moveTo>
                    <a:pt x="279" y="0"/>
                  </a:moveTo>
                  <a:cubicBezTo>
                    <a:pt x="192" y="0"/>
                    <a:pt x="24" y="91"/>
                    <a:pt x="24" y="91"/>
                  </a:cubicBezTo>
                  <a:cubicBezTo>
                    <a:pt x="0" y="106"/>
                    <a:pt x="95" y="150"/>
                    <a:pt x="185" y="150"/>
                  </a:cubicBezTo>
                  <a:cubicBezTo>
                    <a:pt x="248" y="150"/>
                    <a:pt x="309" y="129"/>
                    <a:pt x="328" y="64"/>
                  </a:cubicBezTo>
                  <a:cubicBezTo>
                    <a:pt x="339" y="17"/>
                    <a:pt x="317" y="0"/>
                    <a:pt x="279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478343" y="4777072"/>
              <a:ext cx="52747" cy="42418"/>
            </a:xfrm>
            <a:custGeom>
              <a:avLst/>
              <a:gdLst/>
              <a:ahLst/>
              <a:cxnLst/>
              <a:rect l="l" t="t" r="r" b="b"/>
              <a:pathLst>
                <a:path w="383" h="308" extrusionOk="0">
                  <a:moveTo>
                    <a:pt x="49" y="1"/>
                  </a:moveTo>
                  <a:cubicBezTo>
                    <a:pt x="19" y="1"/>
                    <a:pt x="1" y="15"/>
                    <a:pt x="2" y="49"/>
                  </a:cubicBezTo>
                  <a:cubicBezTo>
                    <a:pt x="18" y="167"/>
                    <a:pt x="222" y="308"/>
                    <a:pt x="320" y="308"/>
                  </a:cubicBezTo>
                  <a:cubicBezTo>
                    <a:pt x="349" y="308"/>
                    <a:pt x="369" y="295"/>
                    <a:pt x="372" y="267"/>
                  </a:cubicBezTo>
                  <a:cubicBezTo>
                    <a:pt x="382" y="170"/>
                    <a:pt x="150" y="1"/>
                    <a:pt x="4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630110" y="4858052"/>
              <a:ext cx="64040" cy="33604"/>
            </a:xfrm>
            <a:custGeom>
              <a:avLst/>
              <a:gdLst/>
              <a:ahLst/>
              <a:cxnLst/>
              <a:rect l="l" t="t" r="r" b="b"/>
              <a:pathLst>
                <a:path w="465" h="244" extrusionOk="0">
                  <a:moveTo>
                    <a:pt x="66" y="0"/>
                  </a:moveTo>
                  <a:cubicBezTo>
                    <a:pt x="47" y="0"/>
                    <a:pt x="34" y="5"/>
                    <a:pt x="29" y="16"/>
                  </a:cubicBezTo>
                  <a:cubicBezTo>
                    <a:pt x="1" y="72"/>
                    <a:pt x="155" y="244"/>
                    <a:pt x="287" y="244"/>
                  </a:cubicBezTo>
                  <a:cubicBezTo>
                    <a:pt x="310" y="244"/>
                    <a:pt x="332" y="238"/>
                    <a:pt x="352" y="227"/>
                  </a:cubicBezTo>
                  <a:cubicBezTo>
                    <a:pt x="465" y="159"/>
                    <a:pt x="174" y="0"/>
                    <a:pt x="66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19934" y="4889038"/>
              <a:ext cx="40214" cy="53297"/>
            </a:xfrm>
            <a:custGeom>
              <a:avLst/>
              <a:gdLst/>
              <a:ahLst/>
              <a:cxnLst/>
              <a:rect l="l" t="t" r="r" b="b"/>
              <a:pathLst>
                <a:path w="292" h="387" extrusionOk="0">
                  <a:moveTo>
                    <a:pt x="214" y="1"/>
                  </a:moveTo>
                  <a:cubicBezTo>
                    <a:pt x="142" y="1"/>
                    <a:pt x="0" y="367"/>
                    <a:pt x="90" y="385"/>
                  </a:cubicBezTo>
                  <a:cubicBezTo>
                    <a:pt x="94" y="386"/>
                    <a:pt x="98" y="386"/>
                    <a:pt x="102" y="386"/>
                  </a:cubicBezTo>
                  <a:cubicBezTo>
                    <a:pt x="197" y="386"/>
                    <a:pt x="292" y="110"/>
                    <a:pt x="235" y="15"/>
                  </a:cubicBezTo>
                  <a:cubicBezTo>
                    <a:pt x="229" y="5"/>
                    <a:pt x="222" y="1"/>
                    <a:pt x="214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5902" y="4897852"/>
              <a:ext cx="47375" cy="44483"/>
            </a:xfrm>
            <a:custGeom>
              <a:avLst/>
              <a:gdLst/>
              <a:ahLst/>
              <a:cxnLst/>
              <a:rect l="l" t="t" r="r" b="b"/>
              <a:pathLst>
                <a:path w="344" h="323" extrusionOk="0">
                  <a:moveTo>
                    <a:pt x="110" y="0"/>
                  </a:moveTo>
                  <a:cubicBezTo>
                    <a:pt x="1" y="0"/>
                    <a:pt x="175" y="322"/>
                    <a:pt x="252" y="322"/>
                  </a:cubicBezTo>
                  <a:cubicBezTo>
                    <a:pt x="259" y="322"/>
                    <a:pt x="266" y="320"/>
                    <a:pt x="271" y="314"/>
                  </a:cubicBezTo>
                  <a:cubicBezTo>
                    <a:pt x="343" y="189"/>
                    <a:pt x="271" y="30"/>
                    <a:pt x="132" y="4"/>
                  </a:cubicBezTo>
                  <a:cubicBezTo>
                    <a:pt x="124" y="1"/>
                    <a:pt x="116" y="0"/>
                    <a:pt x="110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461403" y="4859566"/>
              <a:ext cx="53986" cy="36358"/>
            </a:xfrm>
            <a:custGeom>
              <a:avLst/>
              <a:gdLst/>
              <a:ahLst/>
              <a:cxnLst/>
              <a:rect l="l" t="t" r="r" b="b"/>
              <a:pathLst>
                <a:path w="392" h="264" extrusionOk="0">
                  <a:moveTo>
                    <a:pt x="332" y="0"/>
                  </a:moveTo>
                  <a:cubicBezTo>
                    <a:pt x="240" y="0"/>
                    <a:pt x="1" y="192"/>
                    <a:pt x="86" y="249"/>
                  </a:cubicBezTo>
                  <a:cubicBezTo>
                    <a:pt x="99" y="259"/>
                    <a:pt x="115" y="263"/>
                    <a:pt x="131" y="263"/>
                  </a:cubicBezTo>
                  <a:cubicBezTo>
                    <a:pt x="238" y="263"/>
                    <a:pt x="391" y="86"/>
                    <a:pt x="363" y="18"/>
                  </a:cubicBezTo>
                  <a:cubicBezTo>
                    <a:pt x="358" y="5"/>
                    <a:pt x="347" y="0"/>
                    <a:pt x="332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476966" y="4506316"/>
              <a:ext cx="93511" cy="190741"/>
            </a:xfrm>
            <a:custGeom>
              <a:avLst/>
              <a:gdLst/>
              <a:ahLst/>
              <a:cxnLst/>
              <a:rect l="l" t="t" r="r" b="b"/>
              <a:pathLst>
                <a:path w="679" h="1385" extrusionOk="0">
                  <a:moveTo>
                    <a:pt x="193" y="1"/>
                  </a:moveTo>
                  <a:cubicBezTo>
                    <a:pt x="1" y="1"/>
                    <a:pt x="279" y="1384"/>
                    <a:pt x="473" y="1384"/>
                  </a:cubicBezTo>
                  <a:cubicBezTo>
                    <a:pt x="478" y="1384"/>
                    <a:pt x="483" y="1383"/>
                    <a:pt x="487" y="1381"/>
                  </a:cubicBezTo>
                  <a:cubicBezTo>
                    <a:pt x="679" y="1302"/>
                    <a:pt x="283" y="22"/>
                    <a:pt x="204" y="2"/>
                  </a:cubicBezTo>
                  <a:cubicBezTo>
                    <a:pt x="200" y="1"/>
                    <a:pt x="196" y="1"/>
                    <a:pt x="193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632451" y="4560027"/>
              <a:ext cx="81530" cy="153006"/>
            </a:xfrm>
            <a:custGeom>
              <a:avLst/>
              <a:gdLst/>
              <a:ahLst/>
              <a:cxnLst/>
              <a:rect l="l" t="t" r="r" b="b"/>
              <a:pathLst>
                <a:path w="592" h="1111" extrusionOk="0">
                  <a:moveTo>
                    <a:pt x="512" y="0"/>
                  </a:moveTo>
                  <a:cubicBezTo>
                    <a:pt x="412" y="0"/>
                    <a:pt x="0" y="1085"/>
                    <a:pt x="124" y="1110"/>
                  </a:cubicBezTo>
                  <a:cubicBezTo>
                    <a:pt x="126" y="1111"/>
                    <a:pt x="128" y="1111"/>
                    <a:pt x="130" y="1111"/>
                  </a:cubicBezTo>
                  <a:cubicBezTo>
                    <a:pt x="272" y="1111"/>
                    <a:pt x="592" y="171"/>
                    <a:pt x="527" y="15"/>
                  </a:cubicBezTo>
                  <a:cubicBezTo>
                    <a:pt x="523" y="5"/>
                    <a:pt x="518" y="0"/>
                    <a:pt x="512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78189" y="4599828"/>
              <a:ext cx="47789" cy="106870"/>
            </a:xfrm>
            <a:custGeom>
              <a:avLst/>
              <a:gdLst/>
              <a:ahLst/>
              <a:cxnLst/>
              <a:rect l="l" t="t" r="r" b="b"/>
              <a:pathLst>
                <a:path w="347" h="776" extrusionOk="0">
                  <a:moveTo>
                    <a:pt x="161" y="1"/>
                  </a:moveTo>
                  <a:cubicBezTo>
                    <a:pt x="4" y="1"/>
                    <a:pt x="0" y="775"/>
                    <a:pt x="126" y="775"/>
                  </a:cubicBezTo>
                  <a:cubicBezTo>
                    <a:pt x="127" y="775"/>
                    <a:pt x="128" y="775"/>
                    <a:pt x="129" y="775"/>
                  </a:cubicBezTo>
                  <a:cubicBezTo>
                    <a:pt x="267" y="762"/>
                    <a:pt x="347" y="42"/>
                    <a:pt x="175" y="3"/>
                  </a:cubicBez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697317" y="4628611"/>
              <a:ext cx="175179" cy="132348"/>
            </a:xfrm>
            <a:custGeom>
              <a:avLst/>
              <a:gdLst/>
              <a:ahLst/>
              <a:cxnLst/>
              <a:rect l="l" t="t" r="r" b="b"/>
              <a:pathLst>
                <a:path w="1272" h="961" extrusionOk="0">
                  <a:moveTo>
                    <a:pt x="1100" y="0"/>
                  </a:moveTo>
                  <a:cubicBezTo>
                    <a:pt x="857" y="0"/>
                    <a:pt x="1" y="883"/>
                    <a:pt x="115" y="956"/>
                  </a:cubicBezTo>
                  <a:cubicBezTo>
                    <a:pt x="121" y="959"/>
                    <a:pt x="128" y="961"/>
                    <a:pt x="138" y="961"/>
                  </a:cubicBezTo>
                  <a:cubicBezTo>
                    <a:pt x="333" y="961"/>
                    <a:pt x="1271" y="201"/>
                    <a:pt x="1151" y="25"/>
                  </a:cubicBezTo>
                  <a:cubicBezTo>
                    <a:pt x="1141" y="8"/>
                    <a:pt x="1123" y="0"/>
                    <a:pt x="1100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729130" y="4726667"/>
              <a:ext cx="137444" cy="58531"/>
            </a:xfrm>
            <a:custGeom>
              <a:avLst/>
              <a:gdLst/>
              <a:ahLst/>
              <a:cxnLst/>
              <a:rect l="l" t="t" r="r" b="b"/>
              <a:pathLst>
                <a:path w="998" h="425" extrusionOk="0">
                  <a:moveTo>
                    <a:pt x="922" y="0"/>
                  </a:moveTo>
                  <a:cubicBezTo>
                    <a:pt x="693" y="0"/>
                    <a:pt x="1" y="349"/>
                    <a:pt x="115" y="409"/>
                  </a:cubicBezTo>
                  <a:cubicBezTo>
                    <a:pt x="136" y="420"/>
                    <a:pt x="167" y="425"/>
                    <a:pt x="206" y="425"/>
                  </a:cubicBezTo>
                  <a:cubicBezTo>
                    <a:pt x="444" y="425"/>
                    <a:pt x="965" y="234"/>
                    <a:pt x="993" y="52"/>
                  </a:cubicBezTo>
                  <a:cubicBezTo>
                    <a:pt x="998" y="15"/>
                    <a:pt x="970" y="0"/>
                    <a:pt x="922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753231" y="4813155"/>
              <a:ext cx="158377" cy="30161"/>
            </a:xfrm>
            <a:custGeom>
              <a:avLst/>
              <a:gdLst/>
              <a:ahLst/>
              <a:cxnLst/>
              <a:rect l="l" t="t" r="r" b="b"/>
              <a:pathLst>
                <a:path w="1150" h="219" extrusionOk="0">
                  <a:moveTo>
                    <a:pt x="409" y="1"/>
                  </a:moveTo>
                  <a:cubicBezTo>
                    <a:pt x="188" y="1"/>
                    <a:pt x="1" y="22"/>
                    <a:pt x="6" y="64"/>
                  </a:cubicBezTo>
                  <a:cubicBezTo>
                    <a:pt x="15" y="131"/>
                    <a:pt x="469" y="218"/>
                    <a:pt x="791" y="218"/>
                  </a:cubicBezTo>
                  <a:cubicBezTo>
                    <a:pt x="948" y="218"/>
                    <a:pt x="1074" y="198"/>
                    <a:pt x="1102" y="144"/>
                  </a:cubicBezTo>
                  <a:cubicBezTo>
                    <a:pt x="1149" y="49"/>
                    <a:pt x="741" y="1"/>
                    <a:pt x="40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297379" y="4915894"/>
              <a:ext cx="136205" cy="101499"/>
            </a:xfrm>
            <a:custGeom>
              <a:avLst/>
              <a:gdLst/>
              <a:ahLst/>
              <a:cxnLst/>
              <a:rect l="l" t="t" r="r" b="b"/>
              <a:pathLst>
                <a:path w="989" h="737" extrusionOk="0">
                  <a:moveTo>
                    <a:pt x="901" y="1"/>
                  </a:moveTo>
                  <a:cubicBezTo>
                    <a:pt x="730" y="1"/>
                    <a:pt x="0" y="622"/>
                    <a:pt x="115" y="724"/>
                  </a:cubicBezTo>
                  <a:cubicBezTo>
                    <a:pt x="124" y="733"/>
                    <a:pt x="137" y="737"/>
                    <a:pt x="153" y="737"/>
                  </a:cubicBezTo>
                  <a:cubicBezTo>
                    <a:pt x="345" y="737"/>
                    <a:pt x="988" y="152"/>
                    <a:pt x="933" y="18"/>
                  </a:cubicBezTo>
                  <a:cubicBezTo>
                    <a:pt x="928" y="6"/>
                    <a:pt x="917" y="1"/>
                    <a:pt x="90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434273" y="5004447"/>
              <a:ext cx="80704" cy="128355"/>
            </a:xfrm>
            <a:custGeom>
              <a:avLst/>
              <a:gdLst/>
              <a:ahLst/>
              <a:cxnLst/>
              <a:rect l="l" t="t" r="r" b="b"/>
              <a:pathLst>
                <a:path w="586" h="932" extrusionOk="0">
                  <a:moveTo>
                    <a:pt x="417" y="0"/>
                  </a:moveTo>
                  <a:cubicBezTo>
                    <a:pt x="265" y="0"/>
                    <a:pt x="1" y="845"/>
                    <a:pt x="151" y="926"/>
                  </a:cubicBezTo>
                  <a:cubicBezTo>
                    <a:pt x="158" y="930"/>
                    <a:pt x="165" y="932"/>
                    <a:pt x="173" y="932"/>
                  </a:cubicBezTo>
                  <a:cubicBezTo>
                    <a:pt x="334" y="932"/>
                    <a:pt x="586" y="116"/>
                    <a:pt x="441" y="9"/>
                  </a:cubicBezTo>
                  <a:cubicBezTo>
                    <a:pt x="433" y="3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360042" y="4976490"/>
              <a:ext cx="101086" cy="100397"/>
            </a:xfrm>
            <a:custGeom>
              <a:avLst/>
              <a:gdLst/>
              <a:ahLst/>
              <a:cxnLst/>
              <a:rect l="l" t="t" r="r" b="b"/>
              <a:pathLst>
                <a:path w="734" h="729" extrusionOk="0">
                  <a:moveTo>
                    <a:pt x="598" y="1"/>
                  </a:moveTo>
                  <a:cubicBezTo>
                    <a:pt x="437" y="1"/>
                    <a:pt x="0" y="599"/>
                    <a:pt x="102" y="713"/>
                  </a:cubicBezTo>
                  <a:cubicBezTo>
                    <a:pt x="112" y="724"/>
                    <a:pt x="125" y="729"/>
                    <a:pt x="140" y="729"/>
                  </a:cubicBezTo>
                  <a:cubicBezTo>
                    <a:pt x="305" y="729"/>
                    <a:pt x="733" y="153"/>
                    <a:pt x="637" y="20"/>
                  </a:cubicBezTo>
                  <a:cubicBezTo>
                    <a:pt x="627" y="7"/>
                    <a:pt x="614" y="1"/>
                    <a:pt x="598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611380" y="4997837"/>
              <a:ext cx="41591" cy="117062"/>
            </a:xfrm>
            <a:custGeom>
              <a:avLst/>
              <a:gdLst/>
              <a:ahLst/>
              <a:cxnLst/>
              <a:rect l="l" t="t" r="r" b="b"/>
              <a:pathLst>
                <a:path w="302" h="850" extrusionOk="0">
                  <a:moveTo>
                    <a:pt x="99" y="0"/>
                  </a:moveTo>
                  <a:cubicBezTo>
                    <a:pt x="0" y="0"/>
                    <a:pt x="9" y="824"/>
                    <a:pt x="152" y="849"/>
                  </a:cubicBezTo>
                  <a:cubicBezTo>
                    <a:pt x="154" y="849"/>
                    <a:pt x="156" y="849"/>
                    <a:pt x="158" y="849"/>
                  </a:cubicBezTo>
                  <a:cubicBezTo>
                    <a:pt x="302" y="849"/>
                    <a:pt x="236" y="121"/>
                    <a:pt x="119" y="10"/>
                  </a:cubicBezTo>
                  <a:cubicBezTo>
                    <a:pt x="112" y="3"/>
                    <a:pt x="105" y="0"/>
                    <a:pt x="99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658893" y="4974424"/>
              <a:ext cx="110451" cy="159479"/>
            </a:xfrm>
            <a:custGeom>
              <a:avLst/>
              <a:gdLst/>
              <a:ahLst/>
              <a:cxnLst/>
              <a:rect l="l" t="t" r="r" b="b"/>
              <a:pathLst>
                <a:path w="802" h="1158" extrusionOk="0">
                  <a:moveTo>
                    <a:pt x="141" y="1"/>
                  </a:moveTo>
                  <a:cubicBezTo>
                    <a:pt x="0" y="1"/>
                    <a:pt x="398" y="1144"/>
                    <a:pt x="605" y="1157"/>
                  </a:cubicBezTo>
                  <a:cubicBezTo>
                    <a:pt x="607" y="1158"/>
                    <a:pt x="609" y="1158"/>
                    <a:pt x="611" y="1158"/>
                  </a:cubicBezTo>
                  <a:cubicBezTo>
                    <a:pt x="801" y="1158"/>
                    <a:pt x="320" y="55"/>
                    <a:pt x="150" y="2"/>
                  </a:cubicBezTo>
                  <a:cubicBezTo>
                    <a:pt x="147" y="1"/>
                    <a:pt x="144" y="1"/>
                    <a:pt x="14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692083" y="4938204"/>
              <a:ext cx="154383" cy="107834"/>
            </a:xfrm>
            <a:custGeom>
              <a:avLst/>
              <a:gdLst/>
              <a:ahLst/>
              <a:cxnLst/>
              <a:rect l="l" t="t" r="r" b="b"/>
              <a:pathLst>
                <a:path w="1121" h="783" extrusionOk="0">
                  <a:moveTo>
                    <a:pt x="219" y="1"/>
                  </a:moveTo>
                  <a:cubicBezTo>
                    <a:pt x="214" y="1"/>
                    <a:pt x="210" y="1"/>
                    <a:pt x="206" y="1"/>
                  </a:cubicBezTo>
                  <a:cubicBezTo>
                    <a:pt x="1" y="26"/>
                    <a:pt x="697" y="783"/>
                    <a:pt x="917" y="783"/>
                  </a:cubicBezTo>
                  <a:cubicBezTo>
                    <a:pt x="930" y="783"/>
                    <a:pt x="942" y="780"/>
                    <a:pt x="952" y="774"/>
                  </a:cubicBezTo>
                  <a:cubicBezTo>
                    <a:pt x="1120" y="676"/>
                    <a:pt x="449" y="1"/>
                    <a:pt x="21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284572" y="4828717"/>
              <a:ext cx="144468" cy="32502"/>
            </a:xfrm>
            <a:custGeom>
              <a:avLst/>
              <a:gdLst/>
              <a:ahLst/>
              <a:cxnLst/>
              <a:rect l="l" t="t" r="r" b="b"/>
              <a:pathLst>
                <a:path w="1049" h="236" extrusionOk="0">
                  <a:moveTo>
                    <a:pt x="789" y="0"/>
                  </a:moveTo>
                  <a:cubicBezTo>
                    <a:pt x="478" y="0"/>
                    <a:pt x="0" y="76"/>
                    <a:pt x="82" y="176"/>
                  </a:cubicBezTo>
                  <a:cubicBezTo>
                    <a:pt x="115" y="218"/>
                    <a:pt x="211" y="235"/>
                    <a:pt x="331" y="235"/>
                  </a:cubicBezTo>
                  <a:cubicBezTo>
                    <a:pt x="621" y="235"/>
                    <a:pt x="1049" y="135"/>
                    <a:pt x="1040" y="50"/>
                  </a:cubicBezTo>
                  <a:cubicBezTo>
                    <a:pt x="1033" y="16"/>
                    <a:pt x="928" y="0"/>
                    <a:pt x="789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275344" y="4677639"/>
              <a:ext cx="183442" cy="91721"/>
            </a:xfrm>
            <a:custGeom>
              <a:avLst/>
              <a:gdLst/>
              <a:ahLst/>
              <a:cxnLst/>
              <a:rect l="l" t="t" r="r" b="b"/>
              <a:pathLst>
                <a:path w="1332" h="666" extrusionOk="0">
                  <a:moveTo>
                    <a:pt x="238" y="0"/>
                  </a:moveTo>
                  <a:cubicBezTo>
                    <a:pt x="222" y="0"/>
                    <a:pt x="208" y="2"/>
                    <a:pt x="196" y="5"/>
                  </a:cubicBezTo>
                  <a:cubicBezTo>
                    <a:pt x="1" y="60"/>
                    <a:pt x="919" y="666"/>
                    <a:pt x="1165" y="666"/>
                  </a:cubicBezTo>
                  <a:cubicBezTo>
                    <a:pt x="1186" y="666"/>
                    <a:pt x="1202" y="662"/>
                    <a:pt x="1212" y="652"/>
                  </a:cubicBezTo>
                  <a:cubicBezTo>
                    <a:pt x="1331" y="540"/>
                    <a:pt x="525" y="0"/>
                    <a:pt x="238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289116" y="4762061"/>
              <a:ext cx="142815" cy="41454"/>
            </a:xfrm>
            <a:custGeom>
              <a:avLst/>
              <a:gdLst/>
              <a:ahLst/>
              <a:cxnLst/>
              <a:rect l="l" t="t" r="r" b="b"/>
              <a:pathLst>
                <a:path w="1037" h="301" extrusionOk="0">
                  <a:moveTo>
                    <a:pt x="161" y="1"/>
                  </a:moveTo>
                  <a:cubicBezTo>
                    <a:pt x="74" y="1"/>
                    <a:pt x="15" y="18"/>
                    <a:pt x="10" y="59"/>
                  </a:cubicBezTo>
                  <a:cubicBezTo>
                    <a:pt x="0" y="187"/>
                    <a:pt x="593" y="300"/>
                    <a:pt x="878" y="300"/>
                  </a:cubicBezTo>
                  <a:cubicBezTo>
                    <a:pt x="975" y="300"/>
                    <a:pt x="1036" y="287"/>
                    <a:pt x="1026" y="257"/>
                  </a:cubicBezTo>
                  <a:cubicBezTo>
                    <a:pt x="991" y="167"/>
                    <a:pt x="436" y="1"/>
                    <a:pt x="16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51334" y="749468"/>
              <a:ext cx="1558571" cy="1633077"/>
            </a:xfrm>
            <a:custGeom>
              <a:avLst/>
              <a:gdLst/>
              <a:ahLst/>
              <a:cxnLst/>
              <a:rect l="l" t="t" r="r" b="b"/>
              <a:pathLst>
                <a:path w="11317" h="11858" extrusionOk="0">
                  <a:moveTo>
                    <a:pt x="4201" y="1"/>
                  </a:moveTo>
                  <a:cubicBezTo>
                    <a:pt x="3325" y="1"/>
                    <a:pt x="2024" y="1240"/>
                    <a:pt x="1683" y="2106"/>
                  </a:cubicBezTo>
                  <a:cubicBezTo>
                    <a:pt x="1281" y="3136"/>
                    <a:pt x="4317" y="4971"/>
                    <a:pt x="4317" y="4971"/>
                  </a:cubicBezTo>
                  <a:cubicBezTo>
                    <a:pt x="4317" y="4971"/>
                    <a:pt x="2488" y="4395"/>
                    <a:pt x="1381" y="4395"/>
                  </a:cubicBezTo>
                  <a:cubicBezTo>
                    <a:pt x="1096" y="4395"/>
                    <a:pt x="859" y="4433"/>
                    <a:pt x="713" y="4529"/>
                  </a:cubicBezTo>
                  <a:cubicBezTo>
                    <a:pt x="0" y="4991"/>
                    <a:pt x="489" y="7222"/>
                    <a:pt x="1208" y="7776"/>
                  </a:cubicBezTo>
                  <a:cubicBezTo>
                    <a:pt x="1321" y="7862"/>
                    <a:pt x="1488" y="7899"/>
                    <a:pt x="1688" y="7899"/>
                  </a:cubicBezTo>
                  <a:cubicBezTo>
                    <a:pt x="2759" y="7899"/>
                    <a:pt x="4792" y="6859"/>
                    <a:pt x="4792" y="6859"/>
                  </a:cubicBezTo>
                  <a:lnTo>
                    <a:pt x="4792" y="6859"/>
                  </a:lnTo>
                  <a:cubicBezTo>
                    <a:pt x="4792" y="6859"/>
                    <a:pt x="2839" y="9103"/>
                    <a:pt x="2891" y="9882"/>
                  </a:cubicBezTo>
                  <a:cubicBezTo>
                    <a:pt x="2940" y="10599"/>
                    <a:pt x="4239" y="11857"/>
                    <a:pt x="5681" y="11857"/>
                  </a:cubicBezTo>
                  <a:cubicBezTo>
                    <a:pt x="5818" y="11857"/>
                    <a:pt x="5955" y="11846"/>
                    <a:pt x="6093" y="11822"/>
                  </a:cubicBezTo>
                  <a:cubicBezTo>
                    <a:pt x="7696" y="11538"/>
                    <a:pt x="6614" y="7301"/>
                    <a:pt x="6614" y="7301"/>
                  </a:cubicBezTo>
                  <a:lnTo>
                    <a:pt x="6614" y="7301"/>
                  </a:lnTo>
                  <a:cubicBezTo>
                    <a:pt x="6614" y="7301"/>
                    <a:pt x="8013" y="9446"/>
                    <a:pt x="8805" y="9486"/>
                  </a:cubicBezTo>
                  <a:cubicBezTo>
                    <a:pt x="8814" y="9486"/>
                    <a:pt x="8823" y="9486"/>
                    <a:pt x="8832" y="9486"/>
                  </a:cubicBezTo>
                  <a:cubicBezTo>
                    <a:pt x="9636" y="9486"/>
                    <a:pt x="11316" y="7475"/>
                    <a:pt x="10977" y="6489"/>
                  </a:cubicBezTo>
                  <a:cubicBezTo>
                    <a:pt x="10722" y="5762"/>
                    <a:pt x="8928" y="5664"/>
                    <a:pt x="7976" y="5664"/>
                  </a:cubicBezTo>
                  <a:cubicBezTo>
                    <a:pt x="7623" y="5664"/>
                    <a:pt x="7386" y="5677"/>
                    <a:pt x="7386" y="5677"/>
                  </a:cubicBezTo>
                  <a:cubicBezTo>
                    <a:pt x="7386" y="5677"/>
                    <a:pt x="10066" y="4944"/>
                    <a:pt x="10515" y="4139"/>
                  </a:cubicBezTo>
                  <a:cubicBezTo>
                    <a:pt x="10957" y="3340"/>
                    <a:pt x="9472" y="1459"/>
                    <a:pt x="8383" y="1354"/>
                  </a:cubicBezTo>
                  <a:cubicBezTo>
                    <a:pt x="8365" y="1352"/>
                    <a:pt x="8348" y="1351"/>
                    <a:pt x="8330" y="1351"/>
                  </a:cubicBezTo>
                  <a:cubicBezTo>
                    <a:pt x="7254" y="1351"/>
                    <a:pt x="6033" y="4469"/>
                    <a:pt x="6033" y="4469"/>
                  </a:cubicBezTo>
                  <a:cubicBezTo>
                    <a:pt x="6033" y="4469"/>
                    <a:pt x="5419" y="733"/>
                    <a:pt x="4627" y="133"/>
                  </a:cubicBezTo>
                  <a:cubicBezTo>
                    <a:pt x="4505" y="41"/>
                    <a:pt x="4360" y="1"/>
                    <a:pt x="4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2051256" y="1349374"/>
              <a:ext cx="494275" cy="393189"/>
            </a:xfrm>
            <a:custGeom>
              <a:avLst/>
              <a:gdLst/>
              <a:ahLst/>
              <a:cxnLst/>
              <a:rect l="l" t="t" r="r" b="b"/>
              <a:pathLst>
                <a:path w="3589" h="2855" extrusionOk="0">
                  <a:moveTo>
                    <a:pt x="2010" y="1"/>
                  </a:moveTo>
                  <a:cubicBezTo>
                    <a:pt x="1706" y="1"/>
                    <a:pt x="1389" y="118"/>
                    <a:pt x="1096" y="390"/>
                  </a:cubicBezTo>
                  <a:cubicBezTo>
                    <a:pt x="1" y="1414"/>
                    <a:pt x="971" y="2272"/>
                    <a:pt x="971" y="2272"/>
                  </a:cubicBezTo>
                  <a:cubicBezTo>
                    <a:pt x="1221" y="2601"/>
                    <a:pt x="1794" y="2855"/>
                    <a:pt x="2328" y="2855"/>
                  </a:cubicBezTo>
                  <a:cubicBezTo>
                    <a:pt x="2864" y="2855"/>
                    <a:pt x="3360" y="2599"/>
                    <a:pt x="3453" y="1909"/>
                  </a:cubicBezTo>
                  <a:cubicBezTo>
                    <a:pt x="3588" y="896"/>
                    <a:pt x="2849" y="1"/>
                    <a:pt x="2010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2372830" y="1428838"/>
              <a:ext cx="82494" cy="59770"/>
            </a:xfrm>
            <a:custGeom>
              <a:avLst/>
              <a:gdLst/>
              <a:ahLst/>
              <a:cxnLst/>
              <a:rect l="l" t="t" r="r" b="b"/>
              <a:pathLst>
                <a:path w="599" h="434" extrusionOk="0">
                  <a:moveTo>
                    <a:pt x="533" y="1"/>
                  </a:moveTo>
                  <a:cubicBezTo>
                    <a:pt x="404" y="1"/>
                    <a:pt x="0" y="322"/>
                    <a:pt x="75" y="414"/>
                  </a:cubicBezTo>
                  <a:cubicBezTo>
                    <a:pt x="85" y="427"/>
                    <a:pt x="100" y="433"/>
                    <a:pt x="120" y="433"/>
                  </a:cubicBezTo>
                  <a:cubicBezTo>
                    <a:pt x="258" y="433"/>
                    <a:pt x="599" y="140"/>
                    <a:pt x="570" y="25"/>
                  </a:cubicBezTo>
                  <a:cubicBezTo>
                    <a:pt x="566" y="8"/>
                    <a:pt x="552" y="1"/>
                    <a:pt x="533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2410979" y="1502105"/>
              <a:ext cx="59770" cy="23825"/>
            </a:xfrm>
            <a:custGeom>
              <a:avLst/>
              <a:gdLst/>
              <a:ahLst/>
              <a:cxnLst/>
              <a:rect l="l" t="t" r="r" b="b"/>
              <a:pathLst>
                <a:path w="434" h="173" extrusionOk="0">
                  <a:moveTo>
                    <a:pt x="375" y="1"/>
                  </a:moveTo>
                  <a:cubicBezTo>
                    <a:pt x="264" y="1"/>
                    <a:pt x="29" y="126"/>
                    <a:pt x="29" y="126"/>
                  </a:cubicBezTo>
                  <a:cubicBezTo>
                    <a:pt x="1" y="157"/>
                    <a:pt x="54" y="173"/>
                    <a:pt x="130" y="173"/>
                  </a:cubicBezTo>
                  <a:cubicBezTo>
                    <a:pt x="252" y="173"/>
                    <a:pt x="431" y="132"/>
                    <a:pt x="431" y="47"/>
                  </a:cubicBezTo>
                  <a:cubicBezTo>
                    <a:pt x="433" y="14"/>
                    <a:pt x="410" y="1"/>
                    <a:pt x="375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2423649" y="1597544"/>
              <a:ext cx="79602" cy="39112"/>
            </a:xfrm>
            <a:custGeom>
              <a:avLst/>
              <a:gdLst/>
              <a:ahLst/>
              <a:cxnLst/>
              <a:rect l="l" t="t" r="r" b="b"/>
              <a:pathLst>
                <a:path w="578" h="284" extrusionOk="0">
                  <a:moveTo>
                    <a:pt x="48" y="1"/>
                  </a:moveTo>
                  <a:cubicBezTo>
                    <a:pt x="1" y="1"/>
                    <a:pt x="149" y="283"/>
                    <a:pt x="308" y="283"/>
                  </a:cubicBezTo>
                  <a:cubicBezTo>
                    <a:pt x="334" y="283"/>
                    <a:pt x="360" y="276"/>
                    <a:pt x="386" y="258"/>
                  </a:cubicBezTo>
                  <a:cubicBezTo>
                    <a:pt x="577" y="133"/>
                    <a:pt x="49" y="1"/>
                    <a:pt x="49" y="1"/>
                  </a:cubicBezTo>
                  <a:cubicBezTo>
                    <a:pt x="49" y="1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2280283" y="1384768"/>
              <a:ext cx="53711" cy="85111"/>
            </a:xfrm>
            <a:custGeom>
              <a:avLst/>
              <a:gdLst/>
              <a:ahLst/>
              <a:cxnLst/>
              <a:rect l="l" t="t" r="r" b="b"/>
              <a:pathLst>
                <a:path w="390" h="618" extrusionOk="0">
                  <a:moveTo>
                    <a:pt x="164" y="0"/>
                  </a:moveTo>
                  <a:cubicBezTo>
                    <a:pt x="149" y="0"/>
                    <a:pt x="134" y="9"/>
                    <a:pt x="120" y="28"/>
                  </a:cubicBezTo>
                  <a:cubicBezTo>
                    <a:pt x="0" y="177"/>
                    <a:pt x="129" y="618"/>
                    <a:pt x="248" y="618"/>
                  </a:cubicBezTo>
                  <a:cubicBezTo>
                    <a:pt x="260" y="618"/>
                    <a:pt x="273" y="613"/>
                    <a:pt x="285" y="602"/>
                  </a:cubicBezTo>
                  <a:cubicBezTo>
                    <a:pt x="390" y="497"/>
                    <a:pt x="278" y="0"/>
                    <a:pt x="164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2369387" y="1611867"/>
              <a:ext cx="57016" cy="73542"/>
            </a:xfrm>
            <a:custGeom>
              <a:avLst/>
              <a:gdLst/>
              <a:ahLst/>
              <a:cxnLst/>
              <a:rect l="l" t="t" r="r" b="b"/>
              <a:pathLst>
                <a:path w="414" h="534" extrusionOk="0">
                  <a:moveTo>
                    <a:pt x="109" y="1"/>
                  </a:moveTo>
                  <a:cubicBezTo>
                    <a:pt x="106" y="1"/>
                    <a:pt x="103" y="1"/>
                    <a:pt x="100" y="3"/>
                  </a:cubicBezTo>
                  <a:cubicBezTo>
                    <a:pt x="1" y="42"/>
                    <a:pt x="14" y="478"/>
                    <a:pt x="225" y="531"/>
                  </a:cubicBezTo>
                  <a:cubicBezTo>
                    <a:pt x="233" y="532"/>
                    <a:pt x="240" y="533"/>
                    <a:pt x="246" y="533"/>
                  </a:cubicBezTo>
                  <a:cubicBezTo>
                    <a:pt x="414" y="533"/>
                    <a:pt x="209" y="1"/>
                    <a:pt x="109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2192556" y="1561186"/>
              <a:ext cx="78913" cy="45034"/>
            </a:xfrm>
            <a:custGeom>
              <a:avLst/>
              <a:gdLst/>
              <a:ahLst/>
              <a:cxnLst/>
              <a:rect l="l" t="t" r="r" b="b"/>
              <a:pathLst>
                <a:path w="573" h="327" extrusionOk="0">
                  <a:moveTo>
                    <a:pt x="515" y="1"/>
                  </a:moveTo>
                  <a:cubicBezTo>
                    <a:pt x="375" y="1"/>
                    <a:pt x="1" y="202"/>
                    <a:pt x="64" y="291"/>
                  </a:cubicBezTo>
                  <a:cubicBezTo>
                    <a:pt x="79" y="316"/>
                    <a:pt x="108" y="327"/>
                    <a:pt x="145" y="327"/>
                  </a:cubicBezTo>
                  <a:cubicBezTo>
                    <a:pt x="286" y="327"/>
                    <a:pt x="539" y="173"/>
                    <a:pt x="565" y="47"/>
                  </a:cubicBezTo>
                  <a:cubicBezTo>
                    <a:pt x="572" y="14"/>
                    <a:pt x="551" y="1"/>
                    <a:pt x="515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2278906" y="1618615"/>
              <a:ext cx="56052" cy="66518"/>
            </a:xfrm>
            <a:custGeom>
              <a:avLst/>
              <a:gdLst/>
              <a:ahLst/>
              <a:cxnLst/>
              <a:rect l="l" t="t" r="r" b="b"/>
              <a:pathLst>
                <a:path w="407" h="483" extrusionOk="0">
                  <a:moveTo>
                    <a:pt x="221" y="0"/>
                  </a:moveTo>
                  <a:cubicBezTo>
                    <a:pt x="106" y="0"/>
                    <a:pt x="1" y="482"/>
                    <a:pt x="117" y="482"/>
                  </a:cubicBezTo>
                  <a:cubicBezTo>
                    <a:pt x="119" y="482"/>
                    <a:pt x="121" y="482"/>
                    <a:pt x="123" y="482"/>
                  </a:cubicBezTo>
                  <a:cubicBezTo>
                    <a:pt x="262" y="468"/>
                    <a:pt x="407" y="237"/>
                    <a:pt x="275" y="39"/>
                  </a:cubicBezTo>
                  <a:cubicBezTo>
                    <a:pt x="257" y="12"/>
                    <a:pt x="239" y="0"/>
                    <a:pt x="221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2183879" y="1483237"/>
              <a:ext cx="75746" cy="28783"/>
            </a:xfrm>
            <a:custGeom>
              <a:avLst/>
              <a:gdLst/>
              <a:ahLst/>
              <a:cxnLst/>
              <a:rect l="l" t="t" r="r" b="b"/>
              <a:pathLst>
                <a:path w="550" h="209" extrusionOk="0">
                  <a:moveTo>
                    <a:pt x="203" y="0"/>
                  </a:moveTo>
                  <a:cubicBezTo>
                    <a:pt x="93" y="0"/>
                    <a:pt x="1" y="26"/>
                    <a:pt x="14" y="92"/>
                  </a:cubicBezTo>
                  <a:cubicBezTo>
                    <a:pt x="34" y="174"/>
                    <a:pt x="151" y="209"/>
                    <a:pt x="269" y="209"/>
                  </a:cubicBezTo>
                  <a:cubicBezTo>
                    <a:pt x="386" y="209"/>
                    <a:pt x="503" y="174"/>
                    <a:pt x="523" y="118"/>
                  </a:cubicBezTo>
                  <a:cubicBezTo>
                    <a:pt x="550" y="52"/>
                    <a:pt x="359" y="0"/>
                    <a:pt x="203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2410152" y="1127645"/>
              <a:ext cx="181927" cy="234261"/>
            </a:xfrm>
            <a:custGeom>
              <a:avLst/>
              <a:gdLst/>
              <a:ahLst/>
              <a:cxnLst/>
              <a:rect l="l" t="t" r="r" b="b"/>
              <a:pathLst>
                <a:path w="1321" h="1701" extrusionOk="0">
                  <a:moveTo>
                    <a:pt x="1216" y="1"/>
                  </a:moveTo>
                  <a:cubicBezTo>
                    <a:pt x="948" y="1"/>
                    <a:pt x="0" y="1598"/>
                    <a:pt x="253" y="1697"/>
                  </a:cubicBezTo>
                  <a:cubicBezTo>
                    <a:pt x="260" y="1700"/>
                    <a:pt x="269" y="1701"/>
                    <a:pt x="277" y="1701"/>
                  </a:cubicBezTo>
                  <a:cubicBezTo>
                    <a:pt x="568" y="1701"/>
                    <a:pt x="1320" y="110"/>
                    <a:pt x="1263" y="27"/>
                  </a:cubicBezTo>
                  <a:cubicBezTo>
                    <a:pt x="1251" y="9"/>
                    <a:pt x="1235" y="1"/>
                    <a:pt x="1216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2523082" y="1370445"/>
              <a:ext cx="215118" cy="110589"/>
            </a:xfrm>
            <a:custGeom>
              <a:avLst/>
              <a:gdLst/>
              <a:ahLst/>
              <a:cxnLst/>
              <a:rect l="l" t="t" r="r" b="b"/>
              <a:pathLst>
                <a:path w="1562" h="803" extrusionOk="0">
                  <a:moveTo>
                    <a:pt x="1513" y="0"/>
                  </a:moveTo>
                  <a:cubicBezTo>
                    <a:pt x="1264" y="0"/>
                    <a:pt x="1" y="639"/>
                    <a:pt x="99" y="779"/>
                  </a:cubicBezTo>
                  <a:cubicBezTo>
                    <a:pt x="111" y="795"/>
                    <a:pt x="136" y="802"/>
                    <a:pt x="169" y="802"/>
                  </a:cubicBezTo>
                  <a:cubicBezTo>
                    <a:pt x="463" y="802"/>
                    <a:pt x="1480" y="235"/>
                    <a:pt x="1551" y="39"/>
                  </a:cubicBezTo>
                  <a:cubicBezTo>
                    <a:pt x="1562" y="12"/>
                    <a:pt x="1547" y="0"/>
                    <a:pt x="1513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2469923" y="1312327"/>
              <a:ext cx="142677" cy="109212"/>
            </a:xfrm>
            <a:custGeom>
              <a:avLst/>
              <a:gdLst/>
              <a:ahLst/>
              <a:cxnLst/>
              <a:rect l="l" t="t" r="r" b="b"/>
              <a:pathLst>
                <a:path w="1036" h="793" extrusionOk="0">
                  <a:moveTo>
                    <a:pt x="844" y="0"/>
                  </a:moveTo>
                  <a:cubicBezTo>
                    <a:pt x="616" y="0"/>
                    <a:pt x="0" y="678"/>
                    <a:pt x="135" y="778"/>
                  </a:cubicBezTo>
                  <a:cubicBezTo>
                    <a:pt x="148" y="788"/>
                    <a:pt x="164" y="792"/>
                    <a:pt x="184" y="792"/>
                  </a:cubicBezTo>
                  <a:cubicBezTo>
                    <a:pt x="405" y="792"/>
                    <a:pt x="1035" y="220"/>
                    <a:pt x="908" y="32"/>
                  </a:cubicBezTo>
                  <a:cubicBezTo>
                    <a:pt x="893" y="10"/>
                    <a:pt x="872" y="0"/>
                    <a:pt x="844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2553794" y="1559671"/>
              <a:ext cx="274613" cy="54399"/>
            </a:xfrm>
            <a:custGeom>
              <a:avLst/>
              <a:gdLst/>
              <a:ahLst/>
              <a:cxnLst/>
              <a:rect l="l" t="t" r="r" b="b"/>
              <a:pathLst>
                <a:path w="1994" h="395" extrusionOk="0">
                  <a:moveTo>
                    <a:pt x="1082" y="1"/>
                  </a:moveTo>
                  <a:cubicBezTo>
                    <a:pt x="558" y="1"/>
                    <a:pt x="0" y="75"/>
                    <a:pt x="28" y="184"/>
                  </a:cubicBezTo>
                  <a:cubicBezTo>
                    <a:pt x="62" y="301"/>
                    <a:pt x="677" y="394"/>
                    <a:pt x="1206" y="394"/>
                  </a:cubicBezTo>
                  <a:cubicBezTo>
                    <a:pt x="1600" y="394"/>
                    <a:pt x="1946" y="342"/>
                    <a:pt x="1969" y="210"/>
                  </a:cubicBezTo>
                  <a:cubicBezTo>
                    <a:pt x="1994" y="60"/>
                    <a:pt x="1551" y="1"/>
                    <a:pt x="1082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2567566" y="1632249"/>
              <a:ext cx="197352" cy="77123"/>
            </a:xfrm>
            <a:custGeom>
              <a:avLst/>
              <a:gdLst/>
              <a:ahLst/>
              <a:cxnLst/>
              <a:rect l="l" t="t" r="r" b="b"/>
              <a:pathLst>
                <a:path w="1433" h="560" extrusionOk="0">
                  <a:moveTo>
                    <a:pt x="101" y="0"/>
                  </a:moveTo>
                  <a:cubicBezTo>
                    <a:pt x="35" y="0"/>
                    <a:pt x="0" y="16"/>
                    <a:pt x="14" y="53"/>
                  </a:cubicBezTo>
                  <a:cubicBezTo>
                    <a:pt x="74" y="228"/>
                    <a:pt x="724" y="559"/>
                    <a:pt x="1074" y="559"/>
                  </a:cubicBezTo>
                  <a:cubicBezTo>
                    <a:pt x="1144" y="559"/>
                    <a:pt x="1203" y="546"/>
                    <a:pt x="1242" y="515"/>
                  </a:cubicBezTo>
                  <a:cubicBezTo>
                    <a:pt x="1432" y="356"/>
                    <a:pt x="416" y="0"/>
                    <a:pt x="101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2530795" y="1685547"/>
              <a:ext cx="185370" cy="156449"/>
            </a:xfrm>
            <a:custGeom>
              <a:avLst/>
              <a:gdLst/>
              <a:ahLst/>
              <a:cxnLst/>
              <a:rect l="l" t="t" r="r" b="b"/>
              <a:pathLst>
                <a:path w="1346" h="1136" extrusionOk="0">
                  <a:moveTo>
                    <a:pt x="103" y="0"/>
                  </a:moveTo>
                  <a:cubicBezTo>
                    <a:pt x="94" y="0"/>
                    <a:pt x="87" y="3"/>
                    <a:pt x="83" y="9"/>
                  </a:cubicBezTo>
                  <a:cubicBezTo>
                    <a:pt x="0" y="123"/>
                    <a:pt x="816" y="1136"/>
                    <a:pt x="1090" y="1136"/>
                  </a:cubicBezTo>
                  <a:cubicBezTo>
                    <a:pt x="1100" y="1136"/>
                    <a:pt x="1110" y="1134"/>
                    <a:pt x="1119" y="1131"/>
                  </a:cubicBezTo>
                  <a:cubicBezTo>
                    <a:pt x="1345" y="1043"/>
                    <a:pt x="282" y="0"/>
                    <a:pt x="103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1907063" y="1450047"/>
              <a:ext cx="213741" cy="45172"/>
            </a:xfrm>
            <a:custGeom>
              <a:avLst/>
              <a:gdLst/>
              <a:ahLst/>
              <a:cxnLst/>
              <a:rect l="l" t="t" r="r" b="b"/>
              <a:pathLst>
                <a:path w="1552" h="328" extrusionOk="0">
                  <a:moveTo>
                    <a:pt x="608" y="1"/>
                  </a:moveTo>
                  <a:cubicBezTo>
                    <a:pt x="284" y="1"/>
                    <a:pt x="0" y="43"/>
                    <a:pt x="11" y="141"/>
                  </a:cubicBezTo>
                  <a:cubicBezTo>
                    <a:pt x="22" y="264"/>
                    <a:pt x="447" y="327"/>
                    <a:pt x="842" y="327"/>
                  </a:cubicBezTo>
                  <a:cubicBezTo>
                    <a:pt x="1170" y="327"/>
                    <a:pt x="1477" y="284"/>
                    <a:pt x="1510" y="194"/>
                  </a:cubicBezTo>
                  <a:cubicBezTo>
                    <a:pt x="1551" y="77"/>
                    <a:pt x="1044" y="1"/>
                    <a:pt x="608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1933919" y="1624262"/>
              <a:ext cx="175592" cy="105906"/>
            </a:xfrm>
            <a:custGeom>
              <a:avLst/>
              <a:gdLst/>
              <a:ahLst/>
              <a:cxnLst/>
              <a:rect l="l" t="t" r="r" b="b"/>
              <a:pathLst>
                <a:path w="1275" h="769" extrusionOk="0">
                  <a:moveTo>
                    <a:pt x="1136" y="0"/>
                  </a:moveTo>
                  <a:cubicBezTo>
                    <a:pt x="841" y="0"/>
                    <a:pt x="0" y="512"/>
                    <a:pt x="67" y="718"/>
                  </a:cubicBezTo>
                  <a:cubicBezTo>
                    <a:pt x="80" y="753"/>
                    <a:pt x="116" y="769"/>
                    <a:pt x="168" y="769"/>
                  </a:cubicBezTo>
                  <a:cubicBezTo>
                    <a:pt x="464" y="769"/>
                    <a:pt x="1275" y="265"/>
                    <a:pt x="1235" y="58"/>
                  </a:cubicBezTo>
                  <a:cubicBezTo>
                    <a:pt x="1227" y="18"/>
                    <a:pt x="1191" y="0"/>
                    <a:pt x="1136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1915189" y="1544109"/>
              <a:ext cx="165539" cy="58393"/>
            </a:xfrm>
            <a:custGeom>
              <a:avLst/>
              <a:gdLst/>
              <a:ahLst/>
              <a:cxnLst/>
              <a:rect l="l" t="t" r="r" b="b"/>
              <a:pathLst>
                <a:path w="1202" h="424" extrusionOk="0">
                  <a:moveTo>
                    <a:pt x="924" y="0"/>
                  </a:moveTo>
                  <a:cubicBezTo>
                    <a:pt x="572" y="0"/>
                    <a:pt x="1" y="154"/>
                    <a:pt x="5" y="316"/>
                  </a:cubicBezTo>
                  <a:cubicBezTo>
                    <a:pt x="5" y="392"/>
                    <a:pt x="122" y="423"/>
                    <a:pt x="283" y="423"/>
                  </a:cubicBezTo>
                  <a:cubicBezTo>
                    <a:pt x="629" y="423"/>
                    <a:pt x="1175" y="278"/>
                    <a:pt x="1193" y="112"/>
                  </a:cubicBezTo>
                  <a:cubicBezTo>
                    <a:pt x="1202" y="33"/>
                    <a:pt x="1086" y="0"/>
                    <a:pt x="924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2125073" y="1744215"/>
              <a:ext cx="122570" cy="130420"/>
            </a:xfrm>
            <a:custGeom>
              <a:avLst/>
              <a:gdLst/>
              <a:ahLst/>
              <a:cxnLst/>
              <a:rect l="l" t="t" r="r" b="b"/>
              <a:pathLst>
                <a:path w="890" h="947" extrusionOk="0">
                  <a:moveTo>
                    <a:pt x="844" y="1"/>
                  </a:moveTo>
                  <a:cubicBezTo>
                    <a:pt x="684" y="1"/>
                    <a:pt x="0" y="776"/>
                    <a:pt x="118" y="923"/>
                  </a:cubicBezTo>
                  <a:cubicBezTo>
                    <a:pt x="131" y="939"/>
                    <a:pt x="148" y="946"/>
                    <a:pt x="169" y="946"/>
                  </a:cubicBezTo>
                  <a:cubicBezTo>
                    <a:pt x="369" y="946"/>
                    <a:pt x="889" y="248"/>
                    <a:pt x="877" y="38"/>
                  </a:cubicBezTo>
                  <a:cubicBezTo>
                    <a:pt x="876" y="12"/>
                    <a:pt x="864" y="1"/>
                    <a:pt x="844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2208393" y="1770382"/>
              <a:ext cx="129181" cy="227237"/>
            </a:xfrm>
            <a:custGeom>
              <a:avLst/>
              <a:gdLst/>
              <a:ahLst/>
              <a:cxnLst/>
              <a:rect l="l" t="t" r="r" b="b"/>
              <a:pathLst>
                <a:path w="938" h="1650" extrusionOk="0">
                  <a:moveTo>
                    <a:pt x="791" y="1"/>
                  </a:moveTo>
                  <a:cubicBezTo>
                    <a:pt x="611" y="1"/>
                    <a:pt x="0" y="1432"/>
                    <a:pt x="186" y="1630"/>
                  </a:cubicBezTo>
                  <a:cubicBezTo>
                    <a:pt x="199" y="1643"/>
                    <a:pt x="213" y="1649"/>
                    <a:pt x="228" y="1649"/>
                  </a:cubicBezTo>
                  <a:cubicBezTo>
                    <a:pt x="456" y="1649"/>
                    <a:pt x="938" y="218"/>
                    <a:pt x="820" y="20"/>
                  </a:cubicBezTo>
                  <a:cubicBezTo>
                    <a:pt x="812" y="7"/>
                    <a:pt x="802" y="1"/>
                    <a:pt x="791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2364292" y="1772035"/>
              <a:ext cx="74093" cy="208645"/>
            </a:xfrm>
            <a:custGeom>
              <a:avLst/>
              <a:gdLst/>
              <a:ahLst/>
              <a:cxnLst/>
              <a:rect l="l" t="t" r="r" b="b"/>
              <a:pathLst>
                <a:path w="538" h="1515" extrusionOk="0">
                  <a:moveTo>
                    <a:pt x="206" y="1"/>
                  </a:moveTo>
                  <a:cubicBezTo>
                    <a:pt x="0" y="1"/>
                    <a:pt x="25" y="1463"/>
                    <a:pt x="275" y="1513"/>
                  </a:cubicBezTo>
                  <a:cubicBezTo>
                    <a:pt x="280" y="1514"/>
                    <a:pt x="285" y="1514"/>
                    <a:pt x="290" y="1514"/>
                  </a:cubicBezTo>
                  <a:cubicBezTo>
                    <a:pt x="538" y="1514"/>
                    <a:pt x="488" y="196"/>
                    <a:pt x="242" y="14"/>
                  </a:cubicBezTo>
                  <a:cubicBezTo>
                    <a:pt x="230" y="5"/>
                    <a:pt x="218" y="1"/>
                    <a:pt x="206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2040651" y="1280376"/>
              <a:ext cx="163748" cy="115271"/>
            </a:xfrm>
            <a:custGeom>
              <a:avLst/>
              <a:gdLst/>
              <a:ahLst/>
              <a:cxnLst/>
              <a:rect l="l" t="t" r="r" b="b"/>
              <a:pathLst>
                <a:path w="1189" h="837" extrusionOk="0">
                  <a:moveTo>
                    <a:pt x="76" y="0"/>
                  </a:moveTo>
                  <a:cubicBezTo>
                    <a:pt x="42" y="0"/>
                    <a:pt x="21" y="15"/>
                    <a:pt x="18" y="47"/>
                  </a:cubicBezTo>
                  <a:cubicBezTo>
                    <a:pt x="0" y="281"/>
                    <a:pt x="844" y="836"/>
                    <a:pt x="1067" y="836"/>
                  </a:cubicBezTo>
                  <a:cubicBezTo>
                    <a:pt x="1089" y="836"/>
                    <a:pt x="1105" y="831"/>
                    <a:pt x="1114" y="819"/>
                  </a:cubicBezTo>
                  <a:cubicBezTo>
                    <a:pt x="1189" y="703"/>
                    <a:pt x="312" y="0"/>
                    <a:pt x="76" y="0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2181538" y="1112909"/>
              <a:ext cx="124361" cy="224896"/>
            </a:xfrm>
            <a:custGeom>
              <a:avLst/>
              <a:gdLst/>
              <a:ahLst/>
              <a:cxnLst/>
              <a:rect l="l" t="t" r="r" b="b"/>
              <a:pathLst>
                <a:path w="903" h="1633" extrusionOk="0">
                  <a:moveTo>
                    <a:pt x="214" y="1"/>
                  </a:moveTo>
                  <a:cubicBezTo>
                    <a:pt x="1" y="1"/>
                    <a:pt x="441" y="1632"/>
                    <a:pt x="664" y="1632"/>
                  </a:cubicBezTo>
                  <a:cubicBezTo>
                    <a:pt x="664" y="1632"/>
                    <a:pt x="665" y="1632"/>
                    <a:pt x="665" y="1632"/>
                  </a:cubicBezTo>
                  <a:cubicBezTo>
                    <a:pt x="903" y="1632"/>
                    <a:pt x="553" y="167"/>
                    <a:pt x="243" y="8"/>
                  </a:cubicBezTo>
                  <a:cubicBezTo>
                    <a:pt x="232" y="3"/>
                    <a:pt x="223" y="1"/>
                    <a:pt x="214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2093811" y="1195541"/>
              <a:ext cx="148737" cy="163473"/>
            </a:xfrm>
            <a:custGeom>
              <a:avLst/>
              <a:gdLst/>
              <a:ahLst/>
              <a:cxnLst/>
              <a:rect l="l" t="t" r="r" b="b"/>
              <a:pathLst>
                <a:path w="1080" h="1187" extrusionOk="0">
                  <a:moveTo>
                    <a:pt x="208" y="1"/>
                  </a:moveTo>
                  <a:cubicBezTo>
                    <a:pt x="192" y="1"/>
                    <a:pt x="178" y="5"/>
                    <a:pt x="167" y="16"/>
                  </a:cubicBezTo>
                  <a:cubicBezTo>
                    <a:pt x="0" y="164"/>
                    <a:pt x="819" y="1187"/>
                    <a:pt x="986" y="1187"/>
                  </a:cubicBezTo>
                  <a:cubicBezTo>
                    <a:pt x="998" y="1187"/>
                    <a:pt x="1007" y="1182"/>
                    <a:pt x="1012" y="1171"/>
                  </a:cubicBezTo>
                  <a:cubicBezTo>
                    <a:pt x="1080" y="1016"/>
                    <a:pt x="437" y="1"/>
                    <a:pt x="208" y="1"/>
                  </a:cubicBezTo>
                  <a:close/>
                </a:path>
              </a:pathLst>
            </a:custGeom>
            <a:solidFill>
              <a:srgbClr val="B1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2824550" y="3385005"/>
              <a:ext cx="871213" cy="838711"/>
            </a:xfrm>
            <a:custGeom>
              <a:avLst/>
              <a:gdLst/>
              <a:ahLst/>
              <a:cxnLst/>
              <a:rect l="l" t="t" r="r" b="b"/>
              <a:pathLst>
                <a:path w="6326" h="6090" extrusionOk="0">
                  <a:moveTo>
                    <a:pt x="3976" y="0"/>
                  </a:moveTo>
                  <a:cubicBezTo>
                    <a:pt x="2769" y="0"/>
                    <a:pt x="3105" y="1867"/>
                    <a:pt x="3105" y="1867"/>
                  </a:cubicBezTo>
                  <a:cubicBezTo>
                    <a:pt x="3105" y="1867"/>
                    <a:pt x="2550" y="436"/>
                    <a:pt x="1965" y="436"/>
                  </a:cubicBezTo>
                  <a:cubicBezTo>
                    <a:pt x="1823" y="436"/>
                    <a:pt x="1679" y="521"/>
                    <a:pt x="1541" y="731"/>
                  </a:cubicBezTo>
                  <a:cubicBezTo>
                    <a:pt x="834" y="1807"/>
                    <a:pt x="2247" y="2698"/>
                    <a:pt x="2247" y="2698"/>
                  </a:cubicBezTo>
                  <a:cubicBezTo>
                    <a:pt x="2124" y="2648"/>
                    <a:pt x="1816" y="2597"/>
                    <a:pt x="1477" y="2597"/>
                  </a:cubicBezTo>
                  <a:cubicBezTo>
                    <a:pt x="799" y="2597"/>
                    <a:pt x="0" y="2803"/>
                    <a:pt x="339" y="3636"/>
                  </a:cubicBezTo>
                  <a:cubicBezTo>
                    <a:pt x="510" y="4061"/>
                    <a:pt x="823" y="4201"/>
                    <a:pt x="1162" y="4201"/>
                  </a:cubicBezTo>
                  <a:cubicBezTo>
                    <a:pt x="1818" y="4201"/>
                    <a:pt x="2570" y="3675"/>
                    <a:pt x="2570" y="3675"/>
                  </a:cubicBezTo>
                  <a:lnTo>
                    <a:pt x="2570" y="3675"/>
                  </a:lnTo>
                  <a:cubicBezTo>
                    <a:pt x="1732" y="4467"/>
                    <a:pt x="1706" y="5972"/>
                    <a:pt x="2610" y="6085"/>
                  </a:cubicBezTo>
                  <a:cubicBezTo>
                    <a:pt x="2635" y="6088"/>
                    <a:pt x="2660" y="6089"/>
                    <a:pt x="2685" y="6089"/>
                  </a:cubicBezTo>
                  <a:cubicBezTo>
                    <a:pt x="3521" y="6089"/>
                    <a:pt x="3640" y="4263"/>
                    <a:pt x="3640" y="4263"/>
                  </a:cubicBezTo>
                  <a:cubicBezTo>
                    <a:pt x="3684" y="4532"/>
                    <a:pt x="4060" y="5538"/>
                    <a:pt x="4554" y="5538"/>
                  </a:cubicBezTo>
                  <a:cubicBezTo>
                    <a:pt x="4715" y="5538"/>
                    <a:pt x="4887" y="5432"/>
                    <a:pt x="5065" y="5160"/>
                  </a:cubicBezTo>
                  <a:cubicBezTo>
                    <a:pt x="5785" y="4052"/>
                    <a:pt x="4518" y="3431"/>
                    <a:pt x="4517" y="3431"/>
                  </a:cubicBezTo>
                  <a:lnTo>
                    <a:pt x="4517" y="3431"/>
                  </a:lnTo>
                  <a:cubicBezTo>
                    <a:pt x="4656" y="3488"/>
                    <a:pt x="4949" y="3553"/>
                    <a:pt x="5257" y="3553"/>
                  </a:cubicBezTo>
                  <a:cubicBezTo>
                    <a:pt x="5772" y="3553"/>
                    <a:pt x="6325" y="3370"/>
                    <a:pt x="6247" y="2659"/>
                  </a:cubicBezTo>
                  <a:cubicBezTo>
                    <a:pt x="6187" y="2140"/>
                    <a:pt x="5788" y="1999"/>
                    <a:pt x="5370" y="1999"/>
                  </a:cubicBezTo>
                  <a:cubicBezTo>
                    <a:pt x="4868" y="1999"/>
                    <a:pt x="4339" y="2203"/>
                    <a:pt x="4339" y="2203"/>
                  </a:cubicBezTo>
                  <a:cubicBezTo>
                    <a:pt x="4643" y="1999"/>
                    <a:pt x="5428" y="131"/>
                    <a:pt x="4088" y="5"/>
                  </a:cubicBezTo>
                  <a:cubicBezTo>
                    <a:pt x="4049" y="2"/>
                    <a:pt x="4012" y="0"/>
                    <a:pt x="3976" y="0"/>
                  </a:cubicBezTo>
                  <a:close/>
                </a:path>
              </a:pathLst>
            </a:custGeom>
            <a:solidFill>
              <a:schemeClr val="lt1"/>
            </a:solidFill>
            <a:ln w="1000" cap="flat" cmpd="sng">
              <a:solidFill>
                <a:schemeClr val="lt1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3065697" y="3568998"/>
              <a:ext cx="165676" cy="150390"/>
            </a:xfrm>
            <a:custGeom>
              <a:avLst/>
              <a:gdLst/>
              <a:ahLst/>
              <a:cxnLst/>
              <a:rect l="l" t="t" r="r" b="b"/>
              <a:pathLst>
                <a:path w="1203" h="1092" extrusionOk="0">
                  <a:moveTo>
                    <a:pt x="188" y="1"/>
                  </a:moveTo>
                  <a:cubicBezTo>
                    <a:pt x="177" y="1"/>
                    <a:pt x="167" y="4"/>
                    <a:pt x="159" y="9"/>
                  </a:cubicBezTo>
                  <a:cubicBezTo>
                    <a:pt x="1" y="128"/>
                    <a:pt x="1037" y="1092"/>
                    <a:pt x="1037" y="1092"/>
                  </a:cubicBezTo>
                  <a:lnTo>
                    <a:pt x="1202" y="1059"/>
                  </a:lnTo>
                  <a:cubicBezTo>
                    <a:pt x="1202" y="1059"/>
                    <a:pt x="407" y="1"/>
                    <a:pt x="18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3318412" y="3467361"/>
              <a:ext cx="72854" cy="199280"/>
            </a:xfrm>
            <a:custGeom>
              <a:avLst/>
              <a:gdLst/>
              <a:ahLst/>
              <a:cxnLst/>
              <a:rect l="l" t="t" r="r" b="b"/>
              <a:pathLst>
                <a:path w="529" h="1447" extrusionOk="0">
                  <a:moveTo>
                    <a:pt x="269" y="0"/>
                  </a:moveTo>
                  <a:cubicBezTo>
                    <a:pt x="72" y="0"/>
                    <a:pt x="1" y="1368"/>
                    <a:pt x="1" y="1368"/>
                  </a:cubicBezTo>
                  <a:lnTo>
                    <a:pt x="186" y="1447"/>
                  </a:lnTo>
                  <a:cubicBezTo>
                    <a:pt x="186" y="1447"/>
                    <a:pt x="529" y="186"/>
                    <a:pt x="304" y="15"/>
                  </a:cubicBezTo>
                  <a:cubicBezTo>
                    <a:pt x="292" y="5"/>
                    <a:pt x="280" y="0"/>
                    <a:pt x="26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3405726" y="3749410"/>
              <a:ext cx="204100" cy="49304"/>
            </a:xfrm>
            <a:custGeom>
              <a:avLst/>
              <a:gdLst/>
              <a:ahLst/>
              <a:cxnLst/>
              <a:rect l="l" t="t" r="r" b="b"/>
              <a:pathLst>
                <a:path w="1482" h="358" extrusionOk="0">
                  <a:moveTo>
                    <a:pt x="1046" y="1"/>
                  </a:moveTo>
                  <a:cubicBezTo>
                    <a:pt x="620" y="1"/>
                    <a:pt x="0" y="118"/>
                    <a:pt x="0" y="118"/>
                  </a:cubicBezTo>
                  <a:lnTo>
                    <a:pt x="73" y="270"/>
                  </a:lnTo>
                  <a:cubicBezTo>
                    <a:pt x="73" y="270"/>
                    <a:pt x="497" y="357"/>
                    <a:pt x="873" y="357"/>
                  </a:cubicBezTo>
                  <a:cubicBezTo>
                    <a:pt x="1136" y="357"/>
                    <a:pt x="1376" y="315"/>
                    <a:pt x="1433" y="171"/>
                  </a:cubicBezTo>
                  <a:cubicBezTo>
                    <a:pt x="1482" y="42"/>
                    <a:pt x="1298" y="1"/>
                    <a:pt x="1046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3356836" y="3897459"/>
              <a:ext cx="129043" cy="163748"/>
            </a:xfrm>
            <a:custGeom>
              <a:avLst/>
              <a:gdLst/>
              <a:ahLst/>
              <a:cxnLst/>
              <a:rect l="l" t="t" r="r" b="b"/>
              <a:pathLst>
                <a:path w="937" h="1189" extrusionOk="0">
                  <a:moveTo>
                    <a:pt x="131" y="1"/>
                  </a:moveTo>
                  <a:lnTo>
                    <a:pt x="19" y="73"/>
                  </a:lnTo>
                  <a:cubicBezTo>
                    <a:pt x="0" y="104"/>
                    <a:pt x="597" y="1189"/>
                    <a:pt x="777" y="1189"/>
                  </a:cubicBezTo>
                  <a:cubicBezTo>
                    <a:pt x="791" y="1189"/>
                    <a:pt x="802" y="1182"/>
                    <a:pt x="811" y="1169"/>
                  </a:cubicBezTo>
                  <a:cubicBezTo>
                    <a:pt x="936" y="977"/>
                    <a:pt x="131" y="1"/>
                    <a:pt x="13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3142820" y="3950205"/>
              <a:ext cx="103978" cy="198729"/>
            </a:xfrm>
            <a:custGeom>
              <a:avLst/>
              <a:gdLst/>
              <a:ahLst/>
              <a:cxnLst/>
              <a:rect l="l" t="t" r="r" b="b"/>
              <a:pathLst>
                <a:path w="755" h="1443" extrusionOk="0">
                  <a:moveTo>
                    <a:pt x="589" y="0"/>
                  </a:moveTo>
                  <a:cubicBezTo>
                    <a:pt x="589" y="0"/>
                    <a:pt x="0" y="1442"/>
                    <a:pt x="172" y="1442"/>
                  </a:cubicBezTo>
                  <a:cubicBezTo>
                    <a:pt x="176" y="1442"/>
                    <a:pt x="181" y="1441"/>
                    <a:pt x="187" y="1439"/>
                  </a:cubicBezTo>
                  <a:cubicBezTo>
                    <a:pt x="398" y="1353"/>
                    <a:pt x="754" y="0"/>
                    <a:pt x="754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936516" y="3829287"/>
              <a:ext cx="225722" cy="50956"/>
            </a:xfrm>
            <a:custGeom>
              <a:avLst/>
              <a:gdLst/>
              <a:ahLst/>
              <a:cxnLst/>
              <a:rect l="l" t="t" r="r" b="b"/>
              <a:pathLst>
                <a:path w="1639" h="370" extrusionOk="0">
                  <a:moveTo>
                    <a:pt x="1638" y="0"/>
                  </a:moveTo>
                  <a:cubicBezTo>
                    <a:pt x="1638" y="0"/>
                    <a:pt x="28" y="14"/>
                    <a:pt x="8" y="271"/>
                  </a:cubicBezTo>
                  <a:cubicBezTo>
                    <a:pt x="1" y="343"/>
                    <a:pt x="121" y="370"/>
                    <a:pt x="298" y="370"/>
                  </a:cubicBezTo>
                  <a:cubicBezTo>
                    <a:pt x="753" y="370"/>
                    <a:pt x="1579" y="196"/>
                    <a:pt x="1579" y="172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3131114" y="3641300"/>
              <a:ext cx="319509" cy="322126"/>
            </a:xfrm>
            <a:custGeom>
              <a:avLst/>
              <a:gdLst/>
              <a:ahLst/>
              <a:cxnLst/>
              <a:rect l="l" t="t" r="r" b="b"/>
              <a:pathLst>
                <a:path w="2320" h="2339" extrusionOk="0">
                  <a:moveTo>
                    <a:pt x="1426" y="0"/>
                  </a:moveTo>
                  <a:cubicBezTo>
                    <a:pt x="791" y="0"/>
                    <a:pt x="0" y="820"/>
                    <a:pt x="60" y="1583"/>
                  </a:cubicBezTo>
                  <a:cubicBezTo>
                    <a:pt x="102" y="2079"/>
                    <a:pt x="537" y="2338"/>
                    <a:pt x="1002" y="2338"/>
                  </a:cubicBezTo>
                  <a:cubicBezTo>
                    <a:pt x="1632" y="2338"/>
                    <a:pt x="2319" y="1861"/>
                    <a:pt x="2159" y="851"/>
                  </a:cubicBezTo>
                  <a:cubicBezTo>
                    <a:pt x="2065" y="238"/>
                    <a:pt x="1768" y="0"/>
                    <a:pt x="1426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3138688" y="3696526"/>
              <a:ext cx="322126" cy="234536"/>
            </a:xfrm>
            <a:custGeom>
              <a:avLst/>
              <a:gdLst/>
              <a:ahLst/>
              <a:cxnLst/>
              <a:rect l="l" t="t" r="r" b="b"/>
              <a:pathLst>
                <a:path w="2339" h="1703" extrusionOk="0">
                  <a:moveTo>
                    <a:pt x="1221" y="1"/>
                  </a:moveTo>
                  <a:cubicBezTo>
                    <a:pt x="632" y="1"/>
                    <a:pt x="0" y="699"/>
                    <a:pt x="335" y="1374"/>
                  </a:cubicBezTo>
                  <a:cubicBezTo>
                    <a:pt x="452" y="1606"/>
                    <a:pt x="656" y="1703"/>
                    <a:pt x="880" y="1703"/>
                  </a:cubicBezTo>
                  <a:cubicBezTo>
                    <a:pt x="1524" y="1703"/>
                    <a:pt x="2338" y="909"/>
                    <a:pt x="1741" y="238"/>
                  </a:cubicBezTo>
                  <a:cubicBezTo>
                    <a:pt x="1594" y="72"/>
                    <a:pt x="1410" y="1"/>
                    <a:pt x="1221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693992" y="3462954"/>
              <a:ext cx="1192788" cy="1719152"/>
            </a:xfrm>
            <a:custGeom>
              <a:avLst/>
              <a:gdLst/>
              <a:ahLst/>
              <a:cxnLst/>
              <a:rect l="l" t="t" r="r" b="b"/>
              <a:pathLst>
                <a:path w="8661" h="12483" extrusionOk="0">
                  <a:moveTo>
                    <a:pt x="891" y="0"/>
                  </a:moveTo>
                  <a:lnTo>
                    <a:pt x="0" y="12482"/>
                  </a:lnTo>
                  <a:lnTo>
                    <a:pt x="5954" y="12482"/>
                  </a:lnTo>
                  <a:cubicBezTo>
                    <a:pt x="5954" y="11545"/>
                    <a:pt x="4541" y="11037"/>
                    <a:pt x="4541" y="11037"/>
                  </a:cubicBezTo>
                  <a:cubicBezTo>
                    <a:pt x="8660" y="3063"/>
                    <a:pt x="891" y="0"/>
                    <a:pt x="891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1815893" y="2869383"/>
              <a:ext cx="1431731" cy="2344536"/>
            </a:xfrm>
            <a:custGeom>
              <a:avLst/>
              <a:gdLst/>
              <a:ahLst/>
              <a:cxnLst/>
              <a:rect l="l" t="t" r="r" b="b"/>
              <a:pathLst>
                <a:path w="10396" h="17024" extrusionOk="0">
                  <a:moveTo>
                    <a:pt x="7643" y="0"/>
                  </a:moveTo>
                  <a:lnTo>
                    <a:pt x="66" y="449"/>
                  </a:lnTo>
                  <a:lnTo>
                    <a:pt x="0" y="5069"/>
                  </a:lnTo>
                  <a:cubicBezTo>
                    <a:pt x="1690" y="5069"/>
                    <a:pt x="3452" y="4904"/>
                    <a:pt x="3452" y="4904"/>
                  </a:cubicBezTo>
                  <a:lnTo>
                    <a:pt x="3452" y="4904"/>
                  </a:lnTo>
                  <a:lnTo>
                    <a:pt x="2647" y="17023"/>
                  </a:lnTo>
                  <a:lnTo>
                    <a:pt x="7195" y="17023"/>
                  </a:lnTo>
                  <a:cubicBezTo>
                    <a:pt x="7195" y="17023"/>
                    <a:pt x="7742" y="13631"/>
                    <a:pt x="9115" y="9096"/>
                  </a:cubicBezTo>
                  <a:cubicBezTo>
                    <a:pt x="10396" y="4878"/>
                    <a:pt x="7643" y="0"/>
                    <a:pt x="7643" y="0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219136" y="3894153"/>
              <a:ext cx="1097348" cy="998741"/>
            </a:xfrm>
            <a:custGeom>
              <a:avLst/>
              <a:gdLst/>
              <a:ahLst/>
              <a:cxnLst/>
              <a:rect l="l" t="t" r="r" b="b"/>
              <a:pathLst>
                <a:path w="7968" h="7252" extrusionOk="0">
                  <a:moveTo>
                    <a:pt x="3775" y="0"/>
                  </a:moveTo>
                  <a:cubicBezTo>
                    <a:pt x="3336" y="0"/>
                    <a:pt x="2924" y="1187"/>
                    <a:pt x="3646" y="3213"/>
                  </a:cubicBezTo>
                  <a:cubicBezTo>
                    <a:pt x="2609" y="1711"/>
                    <a:pt x="1826" y="1180"/>
                    <a:pt x="1435" y="1180"/>
                  </a:cubicBezTo>
                  <a:cubicBezTo>
                    <a:pt x="770" y="1180"/>
                    <a:pt x="1237" y="2712"/>
                    <a:pt x="3514" y="3622"/>
                  </a:cubicBezTo>
                  <a:cubicBezTo>
                    <a:pt x="2698" y="3384"/>
                    <a:pt x="2070" y="3291"/>
                    <a:pt x="1609" y="3291"/>
                  </a:cubicBezTo>
                  <a:cubicBezTo>
                    <a:pt x="1" y="3291"/>
                    <a:pt x="420" y="4417"/>
                    <a:pt x="1923" y="4417"/>
                  </a:cubicBezTo>
                  <a:cubicBezTo>
                    <a:pt x="2378" y="4417"/>
                    <a:pt x="2933" y="4313"/>
                    <a:pt x="3560" y="4044"/>
                  </a:cubicBezTo>
                  <a:lnTo>
                    <a:pt x="3560" y="4044"/>
                  </a:lnTo>
                  <a:cubicBezTo>
                    <a:pt x="1371" y="5054"/>
                    <a:pt x="1273" y="6208"/>
                    <a:pt x="1918" y="6208"/>
                  </a:cubicBezTo>
                  <a:cubicBezTo>
                    <a:pt x="2328" y="6208"/>
                    <a:pt x="3036" y="5744"/>
                    <a:pt x="3699" y="4487"/>
                  </a:cubicBezTo>
                  <a:lnTo>
                    <a:pt x="3699" y="4487"/>
                  </a:lnTo>
                  <a:cubicBezTo>
                    <a:pt x="3466" y="6361"/>
                    <a:pt x="3960" y="7251"/>
                    <a:pt x="4350" y="7251"/>
                  </a:cubicBezTo>
                  <a:cubicBezTo>
                    <a:pt x="4768" y="7251"/>
                    <a:pt x="5067" y="6230"/>
                    <a:pt x="4227" y="4302"/>
                  </a:cubicBezTo>
                  <a:lnTo>
                    <a:pt x="4227" y="4302"/>
                  </a:lnTo>
                  <a:cubicBezTo>
                    <a:pt x="4948" y="5467"/>
                    <a:pt x="5683" y="5880"/>
                    <a:pt x="6130" y="5880"/>
                  </a:cubicBezTo>
                  <a:cubicBezTo>
                    <a:pt x="6879" y="5880"/>
                    <a:pt x="6823" y="4724"/>
                    <a:pt x="4550" y="4005"/>
                  </a:cubicBezTo>
                  <a:lnTo>
                    <a:pt x="4550" y="4005"/>
                  </a:lnTo>
                  <a:cubicBezTo>
                    <a:pt x="5167" y="4128"/>
                    <a:pt x="5678" y="4178"/>
                    <a:pt x="6093" y="4178"/>
                  </a:cubicBezTo>
                  <a:cubicBezTo>
                    <a:pt x="7967" y="4178"/>
                    <a:pt x="7838" y="3145"/>
                    <a:pt x="6307" y="3145"/>
                  </a:cubicBezTo>
                  <a:cubicBezTo>
                    <a:pt x="5855" y="3145"/>
                    <a:pt x="5279" y="3236"/>
                    <a:pt x="4597" y="3470"/>
                  </a:cubicBezTo>
                  <a:cubicBezTo>
                    <a:pt x="7030" y="2389"/>
                    <a:pt x="7117" y="1238"/>
                    <a:pt x="6379" y="1238"/>
                  </a:cubicBezTo>
                  <a:cubicBezTo>
                    <a:pt x="5877" y="1238"/>
                    <a:pt x="4995" y="1768"/>
                    <a:pt x="4207" y="3213"/>
                  </a:cubicBezTo>
                  <a:cubicBezTo>
                    <a:pt x="4597" y="983"/>
                    <a:pt x="4175" y="0"/>
                    <a:pt x="3775" y="0"/>
                  </a:cubicBez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618660" y="4329209"/>
              <a:ext cx="274475" cy="164712"/>
            </a:xfrm>
            <a:custGeom>
              <a:avLst/>
              <a:gdLst/>
              <a:ahLst/>
              <a:cxnLst/>
              <a:rect l="l" t="t" r="r" b="b"/>
              <a:pathLst>
                <a:path w="1993" h="1196" extrusionOk="0">
                  <a:moveTo>
                    <a:pt x="1100" y="1"/>
                  </a:moveTo>
                  <a:cubicBezTo>
                    <a:pt x="240" y="1"/>
                    <a:pt x="0" y="1196"/>
                    <a:pt x="923" y="1196"/>
                  </a:cubicBezTo>
                  <a:cubicBezTo>
                    <a:pt x="1861" y="1196"/>
                    <a:pt x="1993" y="21"/>
                    <a:pt x="1121" y="1"/>
                  </a:cubicBezTo>
                  <a:cubicBezTo>
                    <a:pt x="1114" y="1"/>
                    <a:pt x="1107" y="1"/>
                    <a:pt x="1100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704183" y="4346011"/>
              <a:ext cx="59357" cy="41316"/>
            </a:xfrm>
            <a:custGeom>
              <a:avLst/>
              <a:gdLst/>
              <a:ahLst/>
              <a:cxnLst/>
              <a:rect l="l" t="t" r="r" b="b"/>
              <a:pathLst>
                <a:path w="431" h="300" extrusionOk="0">
                  <a:moveTo>
                    <a:pt x="281" y="0"/>
                  </a:moveTo>
                  <a:cubicBezTo>
                    <a:pt x="270" y="0"/>
                    <a:pt x="257" y="1"/>
                    <a:pt x="243" y="4"/>
                  </a:cubicBezTo>
                  <a:cubicBezTo>
                    <a:pt x="1" y="46"/>
                    <a:pt x="108" y="299"/>
                    <a:pt x="232" y="299"/>
                  </a:cubicBezTo>
                  <a:cubicBezTo>
                    <a:pt x="247" y="299"/>
                    <a:pt x="262" y="296"/>
                    <a:pt x="276" y="288"/>
                  </a:cubicBezTo>
                  <a:cubicBezTo>
                    <a:pt x="405" y="221"/>
                    <a:pt x="431" y="0"/>
                    <a:pt x="28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773181" y="4356340"/>
              <a:ext cx="49992" cy="30298"/>
            </a:xfrm>
            <a:custGeom>
              <a:avLst/>
              <a:gdLst/>
              <a:ahLst/>
              <a:cxnLst/>
              <a:rect l="l" t="t" r="r" b="b"/>
              <a:pathLst>
                <a:path w="363" h="220" extrusionOk="0">
                  <a:moveTo>
                    <a:pt x="173" y="1"/>
                  </a:moveTo>
                  <a:cubicBezTo>
                    <a:pt x="166" y="1"/>
                    <a:pt x="159" y="1"/>
                    <a:pt x="151" y="2"/>
                  </a:cubicBezTo>
                  <a:cubicBezTo>
                    <a:pt x="0" y="13"/>
                    <a:pt x="54" y="219"/>
                    <a:pt x="172" y="219"/>
                  </a:cubicBezTo>
                  <a:cubicBezTo>
                    <a:pt x="188" y="219"/>
                    <a:pt x="206" y="215"/>
                    <a:pt x="224" y="206"/>
                  </a:cubicBezTo>
                  <a:cubicBezTo>
                    <a:pt x="363" y="137"/>
                    <a:pt x="326" y="1"/>
                    <a:pt x="173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683801" y="4405092"/>
              <a:ext cx="56465" cy="3883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166" y="0"/>
                  </a:moveTo>
                  <a:cubicBezTo>
                    <a:pt x="155" y="0"/>
                    <a:pt x="144" y="1"/>
                    <a:pt x="134" y="4"/>
                  </a:cubicBezTo>
                  <a:cubicBezTo>
                    <a:pt x="1" y="46"/>
                    <a:pt x="11" y="282"/>
                    <a:pt x="170" y="282"/>
                  </a:cubicBezTo>
                  <a:cubicBezTo>
                    <a:pt x="185" y="282"/>
                    <a:pt x="202" y="279"/>
                    <a:pt x="219" y="275"/>
                  </a:cubicBezTo>
                  <a:cubicBezTo>
                    <a:pt x="409" y="226"/>
                    <a:pt x="303" y="0"/>
                    <a:pt x="166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735721" y="4443791"/>
              <a:ext cx="37735" cy="25340"/>
            </a:xfrm>
            <a:custGeom>
              <a:avLst/>
              <a:gdLst/>
              <a:ahLst/>
              <a:cxnLst/>
              <a:rect l="l" t="t" r="r" b="b"/>
              <a:pathLst>
                <a:path w="274" h="184" extrusionOk="0">
                  <a:moveTo>
                    <a:pt x="153" y="0"/>
                  </a:moveTo>
                  <a:cubicBezTo>
                    <a:pt x="145" y="0"/>
                    <a:pt x="136" y="2"/>
                    <a:pt x="126" y="7"/>
                  </a:cubicBezTo>
                  <a:cubicBezTo>
                    <a:pt x="1" y="55"/>
                    <a:pt x="43" y="183"/>
                    <a:pt x="145" y="183"/>
                  </a:cubicBezTo>
                  <a:cubicBezTo>
                    <a:pt x="155" y="183"/>
                    <a:pt x="167" y="182"/>
                    <a:pt x="179" y="179"/>
                  </a:cubicBezTo>
                  <a:cubicBezTo>
                    <a:pt x="274" y="167"/>
                    <a:pt x="230" y="0"/>
                    <a:pt x="15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794941" y="4419553"/>
              <a:ext cx="33879" cy="22586"/>
            </a:xfrm>
            <a:custGeom>
              <a:avLst/>
              <a:gdLst/>
              <a:ahLst/>
              <a:cxnLst/>
              <a:rect l="l" t="t" r="r" b="b"/>
              <a:pathLst>
                <a:path w="246" h="164" extrusionOk="0">
                  <a:moveTo>
                    <a:pt x="148" y="0"/>
                  </a:moveTo>
                  <a:cubicBezTo>
                    <a:pt x="137" y="0"/>
                    <a:pt x="125" y="2"/>
                    <a:pt x="112" y="5"/>
                  </a:cubicBezTo>
                  <a:cubicBezTo>
                    <a:pt x="0" y="34"/>
                    <a:pt x="25" y="163"/>
                    <a:pt x="111" y="163"/>
                  </a:cubicBezTo>
                  <a:cubicBezTo>
                    <a:pt x="121" y="163"/>
                    <a:pt x="133" y="161"/>
                    <a:pt x="145" y="157"/>
                  </a:cubicBezTo>
                  <a:cubicBezTo>
                    <a:pt x="246" y="121"/>
                    <a:pt x="245" y="0"/>
                    <a:pt x="14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746050" y="4399170"/>
              <a:ext cx="37184" cy="22999"/>
            </a:xfrm>
            <a:custGeom>
              <a:avLst/>
              <a:gdLst/>
              <a:ahLst/>
              <a:cxnLst/>
              <a:rect l="l" t="t" r="r" b="b"/>
              <a:pathLst>
                <a:path w="270" h="167" extrusionOk="0">
                  <a:moveTo>
                    <a:pt x="111" y="1"/>
                  </a:moveTo>
                  <a:cubicBezTo>
                    <a:pt x="5" y="1"/>
                    <a:pt x="1" y="160"/>
                    <a:pt x="111" y="166"/>
                  </a:cubicBezTo>
                  <a:cubicBezTo>
                    <a:pt x="269" y="153"/>
                    <a:pt x="256" y="1"/>
                    <a:pt x="117" y="1"/>
                  </a:cubicBezTo>
                  <a:cubicBezTo>
                    <a:pt x="115" y="1"/>
                    <a:pt x="113" y="1"/>
                    <a:pt x="11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1171366" y="1553336"/>
              <a:ext cx="520993" cy="481605"/>
            </a:xfrm>
            <a:custGeom>
              <a:avLst/>
              <a:gdLst/>
              <a:ahLst/>
              <a:cxnLst/>
              <a:rect l="l" t="t" r="r" b="b"/>
              <a:pathLst>
                <a:path w="3783" h="3497" extrusionOk="0">
                  <a:moveTo>
                    <a:pt x="1492" y="0"/>
                  </a:moveTo>
                  <a:cubicBezTo>
                    <a:pt x="1247" y="0"/>
                    <a:pt x="1012" y="130"/>
                    <a:pt x="885" y="362"/>
                  </a:cubicBezTo>
                  <a:cubicBezTo>
                    <a:pt x="522" y="1022"/>
                    <a:pt x="0" y="2203"/>
                    <a:pt x="60" y="3497"/>
                  </a:cubicBezTo>
                  <a:lnTo>
                    <a:pt x="3782" y="1008"/>
                  </a:lnTo>
                  <a:lnTo>
                    <a:pt x="1782" y="65"/>
                  </a:lnTo>
                  <a:cubicBezTo>
                    <a:pt x="1688" y="21"/>
                    <a:pt x="1589" y="0"/>
                    <a:pt x="1492" y="0"/>
                  </a:cubicBezTo>
                  <a:close/>
                </a:path>
              </a:pathLst>
            </a:custGeom>
            <a:solidFill>
              <a:srgbClr val="66C190">
                <a:alpha val="8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1241328" y="1609801"/>
              <a:ext cx="336449" cy="315240"/>
            </a:xfrm>
            <a:custGeom>
              <a:avLst/>
              <a:gdLst/>
              <a:ahLst/>
              <a:cxnLst/>
              <a:rect l="l" t="t" r="r" b="b"/>
              <a:pathLst>
                <a:path w="2443" h="2289" extrusionOk="0">
                  <a:moveTo>
                    <a:pt x="985" y="1"/>
                  </a:moveTo>
                  <a:cubicBezTo>
                    <a:pt x="882" y="1"/>
                    <a:pt x="786" y="58"/>
                    <a:pt x="740" y="150"/>
                  </a:cubicBezTo>
                  <a:cubicBezTo>
                    <a:pt x="370" y="810"/>
                    <a:pt x="119" y="1536"/>
                    <a:pt x="0" y="2288"/>
                  </a:cubicBezTo>
                  <a:lnTo>
                    <a:pt x="2443" y="658"/>
                  </a:lnTo>
                  <a:lnTo>
                    <a:pt x="1103" y="31"/>
                  </a:lnTo>
                  <a:cubicBezTo>
                    <a:pt x="1076" y="18"/>
                    <a:pt x="1057" y="11"/>
                    <a:pt x="1030" y="4"/>
                  </a:cubicBezTo>
                  <a:cubicBezTo>
                    <a:pt x="1015" y="2"/>
                    <a:pt x="1000" y="1"/>
                    <a:pt x="985" y="1"/>
                  </a:cubicBez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305761" y="1594790"/>
              <a:ext cx="506532" cy="494688"/>
            </a:xfrm>
            <a:custGeom>
              <a:avLst/>
              <a:gdLst/>
              <a:ahLst/>
              <a:cxnLst/>
              <a:rect l="l" t="t" r="r" b="b"/>
              <a:pathLst>
                <a:path w="3678" h="3592" extrusionOk="0">
                  <a:moveTo>
                    <a:pt x="2312" y="1"/>
                  </a:moveTo>
                  <a:cubicBezTo>
                    <a:pt x="2230" y="1"/>
                    <a:pt x="2147" y="16"/>
                    <a:pt x="2067" y="47"/>
                  </a:cubicBezTo>
                  <a:lnTo>
                    <a:pt x="1" y="833"/>
                  </a:lnTo>
                  <a:lnTo>
                    <a:pt x="3525" y="3592"/>
                  </a:lnTo>
                  <a:cubicBezTo>
                    <a:pt x="3677" y="2311"/>
                    <a:pt x="3255" y="1090"/>
                    <a:pt x="2938" y="404"/>
                  </a:cubicBezTo>
                  <a:cubicBezTo>
                    <a:pt x="2822" y="153"/>
                    <a:pt x="2573" y="1"/>
                    <a:pt x="2312" y="1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419380" y="1650979"/>
              <a:ext cx="318270" cy="324880"/>
            </a:xfrm>
            <a:custGeom>
              <a:avLst/>
              <a:gdLst/>
              <a:ahLst/>
              <a:cxnLst/>
              <a:rect l="l" t="t" r="r" b="b"/>
              <a:pathLst>
                <a:path w="2311" h="2359" extrusionOk="0">
                  <a:moveTo>
                    <a:pt x="1490" y="1"/>
                  </a:moveTo>
                  <a:cubicBezTo>
                    <a:pt x="1480" y="1"/>
                    <a:pt x="1470" y="1"/>
                    <a:pt x="1460" y="2"/>
                  </a:cubicBezTo>
                  <a:cubicBezTo>
                    <a:pt x="1433" y="2"/>
                    <a:pt x="1413" y="9"/>
                    <a:pt x="1387" y="22"/>
                  </a:cubicBezTo>
                  <a:lnTo>
                    <a:pt x="1" y="550"/>
                  </a:lnTo>
                  <a:lnTo>
                    <a:pt x="2311" y="2359"/>
                  </a:lnTo>
                  <a:cubicBezTo>
                    <a:pt x="2252" y="1600"/>
                    <a:pt x="2060" y="854"/>
                    <a:pt x="1743" y="167"/>
                  </a:cubicBezTo>
                  <a:cubicBezTo>
                    <a:pt x="1695" y="65"/>
                    <a:pt x="1597" y="1"/>
                    <a:pt x="1490" y="1"/>
                  </a:cubicBez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776800" y="1667643"/>
              <a:ext cx="2355415" cy="1893642"/>
            </a:xfrm>
            <a:custGeom>
              <a:avLst/>
              <a:gdLst/>
              <a:ahLst/>
              <a:cxnLst/>
              <a:rect l="l" t="t" r="r" b="b"/>
              <a:pathLst>
                <a:path w="17103" h="13750" extrusionOk="0">
                  <a:moveTo>
                    <a:pt x="6994" y="0"/>
                  </a:moveTo>
                  <a:cubicBezTo>
                    <a:pt x="5715" y="0"/>
                    <a:pt x="4497" y="554"/>
                    <a:pt x="3644" y="1505"/>
                  </a:cubicBezTo>
                  <a:cubicBezTo>
                    <a:pt x="2793" y="2462"/>
                    <a:pt x="1822" y="3802"/>
                    <a:pt x="1380" y="5287"/>
                  </a:cubicBezTo>
                  <a:cubicBezTo>
                    <a:pt x="1" y="9888"/>
                    <a:pt x="4007" y="13749"/>
                    <a:pt x="4007" y="13749"/>
                  </a:cubicBezTo>
                  <a:lnTo>
                    <a:pt x="13103" y="13749"/>
                  </a:lnTo>
                  <a:cubicBezTo>
                    <a:pt x="13103" y="13749"/>
                    <a:pt x="17103" y="9888"/>
                    <a:pt x="15730" y="5287"/>
                  </a:cubicBezTo>
                  <a:cubicBezTo>
                    <a:pt x="15287" y="3802"/>
                    <a:pt x="14311" y="2469"/>
                    <a:pt x="13459" y="1505"/>
                  </a:cubicBezTo>
                  <a:cubicBezTo>
                    <a:pt x="12606" y="554"/>
                    <a:pt x="11394" y="0"/>
                    <a:pt x="10116" y="0"/>
                  </a:cubicBezTo>
                  <a:cubicBezTo>
                    <a:pt x="10108" y="0"/>
                    <a:pt x="10100" y="0"/>
                    <a:pt x="10093" y="0"/>
                  </a:cubicBezTo>
                  <a:lnTo>
                    <a:pt x="7017" y="0"/>
                  </a:lnTo>
                  <a:cubicBezTo>
                    <a:pt x="7009" y="0"/>
                    <a:pt x="7002" y="0"/>
                    <a:pt x="6994" y="0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1710538" y="3327025"/>
              <a:ext cx="875482" cy="705812"/>
            </a:xfrm>
            <a:custGeom>
              <a:avLst/>
              <a:gdLst/>
              <a:ahLst/>
              <a:cxnLst/>
              <a:rect l="l" t="t" r="r" b="b"/>
              <a:pathLst>
                <a:path w="6357" h="5125" extrusionOk="0">
                  <a:moveTo>
                    <a:pt x="1921" y="0"/>
                  </a:moveTo>
                  <a:cubicBezTo>
                    <a:pt x="1769" y="0"/>
                    <a:pt x="1604" y="74"/>
                    <a:pt x="1432" y="255"/>
                  </a:cubicBezTo>
                  <a:cubicBezTo>
                    <a:pt x="547" y="1179"/>
                    <a:pt x="2270" y="2215"/>
                    <a:pt x="2270" y="2215"/>
                  </a:cubicBezTo>
                  <a:cubicBezTo>
                    <a:pt x="2032" y="2115"/>
                    <a:pt x="1777" y="2069"/>
                    <a:pt x="1530" y="2069"/>
                  </a:cubicBezTo>
                  <a:cubicBezTo>
                    <a:pt x="724" y="2069"/>
                    <a:pt x="0" y="2554"/>
                    <a:pt x="197" y="3185"/>
                  </a:cubicBezTo>
                  <a:cubicBezTo>
                    <a:pt x="297" y="3509"/>
                    <a:pt x="619" y="3608"/>
                    <a:pt x="975" y="3608"/>
                  </a:cubicBezTo>
                  <a:cubicBezTo>
                    <a:pt x="1534" y="3608"/>
                    <a:pt x="2177" y="3364"/>
                    <a:pt x="2178" y="3364"/>
                  </a:cubicBezTo>
                  <a:lnTo>
                    <a:pt x="2178" y="3364"/>
                  </a:lnTo>
                  <a:cubicBezTo>
                    <a:pt x="1894" y="3555"/>
                    <a:pt x="712" y="4763"/>
                    <a:pt x="1960" y="4954"/>
                  </a:cubicBezTo>
                  <a:cubicBezTo>
                    <a:pt x="2040" y="4966"/>
                    <a:pt x="2116" y="4972"/>
                    <a:pt x="2186" y="4972"/>
                  </a:cubicBezTo>
                  <a:cubicBezTo>
                    <a:pt x="3212" y="4972"/>
                    <a:pt x="3247" y="3799"/>
                    <a:pt x="3247" y="3799"/>
                  </a:cubicBezTo>
                  <a:cubicBezTo>
                    <a:pt x="3258" y="4114"/>
                    <a:pt x="3536" y="5124"/>
                    <a:pt x="4174" y="5124"/>
                  </a:cubicBezTo>
                  <a:cubicBezTo>
                    <a:pt x="4300" y="5124"/>
                    <a:pt x="4439" y="5085"/>
                    <a:pt x="4593" y="4994"/>
                  </a:cubicBezTo>
                  <a:cubicBezTo>
                    <a:pt x="5531" y="4433"/>
                    <a:pt x="4237" y="3159"/>
                    <a:pt x="4237" y="3159"/>
                  </a:cubicBezTo>
                  <a:lnTo>
                    <a:pt x="4237" y="3159"/>
                  </a:lnTo>
                  <a:cubicBezTo>
                    <a:pt x="4317" y="3209"/>
                    <a:pt x="4509" y="3243"/>
                    <a:pt x="4741" y="3243"/>
                  </a:cubicBezTo>
                  <a:cubicBezTo>
                    <a:pt x="5392" y="3243"/>
                    <a:pt x="6357" y="2980"/>
                    <a:pt x="6045" y="2090"/>
                  </a:cubicBezTo>
                  <a:cubicBezTo>
                    <a:pt x="5894" y="1655"/>
                    <a:pt x="5596" y="1515"/>
                    <a:pt x="5275" y="1515"/>
                  </a:cubicBezTo>
                  <a:cubicBezTo>
                    <a:pt x="4700" y="1515"/>
                    <a:pt x="4052" y="1964"/>
                    <a:pt x="4052" y="1964"/>
                  </a:cubicBezTo>
                  <a:cubicBezTo>
                    <a:pt x="4052" y="1964"/>
                    <a:pt x="5623" y="354"/>
                    <a:pt x="4415" y="162"/>
                  </a:cubicBezTo>
                  <a:cubicBezTo>
                    <a:pt x="4346" y="151"/>
                    <a:pt x="4280" y="146"/>
                    <a:pt x="4217" y="146"/>
                  </a:cubicBezTo>
                  <a:cubicBezTo>
                    <a:pt x="3183" y="146"/>
                    <a:pt x="2989" y="1548"/>
                    <a:pt x="2989" y="1548"/>
                  </a:cubicBezTo>
                  <a:cubicBezTo>
                    <a:pt x="2979" y="1241"/>
                    <a:pt x="2546" y="0"/>
                    <a:pt x="1921" y="0"/>
                  </a:cubicBezTo>
                  <a:close/>
                </a:path>
              </a:pathLst>
            </a:custGeom>
            <a:solidFill>
              <a:srgbClr val="212A55"/>
            </a:solidFill>
            <a:ln w="1000" cap="flat" cmpd="sng">
              <a:solidFill>
                <a:srgbClr val="212A55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183053" y="3425769"/>
              <a:ext cx="105631" cy="182754"/>
            </a:xfrm>
            <a:custGeom>
              <a:avLst/>
              <a:gdLst/>
              <a:ahLst/>
              <a:cxnLst/>
              <a:rect l="l" t="t" r="r" b="b"/>
              <a:pathLst>
                <a:path w="767" h="1327" extrusionOk="0">
                  <a:moveTo>
                    <a:pt x="582" y="1"/>
                  </a:moveTo>
                  <a:cubicBezTo>
                    <a:pt x="404" y="1"/>
                    <a:pt x="1" y="1188"/>
                    <a:pt x="1" y="1188"/>
                  </a:cubicBezTo>
                  <a:lnTo>
                    <a:pt x="100" y="1327"/>
                  </a:lnTo>
                  <a:cubicBezTo>
                    <a:pt x="100" y="1327"/>
                    <a:pt x="766" y="99"/>
                    <a:pt x="601" y="6"/>
                  </a:cubicBezTo>
                  <a:cubicBezTo>
                    <a:pt x="595" y="3"/>
                    <a:pt x="589" y="1"/>
                    <a:pt x="58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2282211" y="3612792"/>
              <a:ext cx="179862" cy="72991"/>
            </a:xfrm>
            <a:custGeom>
              <a:avLst/>
              <a:gdLst/>
              <a:ahLst/>
              <a:cxnLst/>
              <a:rect l="l" t="t" r="r" b="b"/>
              <a:pathLst>
                <a:path w="1306" h="530" extrusionOk="0">
                  <a:moveTo>
                    <a:pt x="1182" y="0"/>
                  </a:moveTo>
                  <a:cubicBezTo>
                    <a:pt x="866" y="0"/>
                    <a:pt x="0" y="338"/>
                    <a:pt x="0" y="338"/>
                  </a:cubicBezTo>
                  <a:lnTo>
                    <a:pt x="0" y="530"/>
                  </a:lnTo>
                  <a:cubicBezTo>
                    <a:pt x="0" y="530"/>
                    <a:pt x="1234" y="338"/>
                    <a:pt x="1294" y="74"/>
                  </a:cubicBezTo>
                  <a:cubicBezTo>
                    <a:pt x="1306" y="21"/>
                    <a:pt x="1261" y="0"/>
                    <a:pt x="1182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2206741" y="3778331"/>
              <a:ext cx="134690" cy="173802"/>
            </a:xfrm>
            <a:custGeom>
              <a:avLst/>
              <a:gdLst/>
              <a:ahLst/>
              <a:cxnLst/>
              <a:rect l="l" t="t" r="r" b="b"/>
              <a:pathLst>
                <a:path w="978" h="1262" extrusionOk="0">
                  <a:moveTo>
                    <a:pt x="99" y="1"/>
                  </a:moveTo>
                  <a:lnTo>
                    <a:pt x="0" y="120"/>
                  </a:lnTo>
                  <a:cubicBezTo>
                    <a:pt x="0" y="120"/>
                    <a:pt x="260" y="1262"/>
                    <a:pt x="612" y="1262"/>
                  </a:cubicBezTo>
                  <a:cubicBezTo>
                    <a:pt x="615" y="1262"/>
                    <a:pt x="618" y="1262"/>
                    <a:pt x="621" y="1262"/>
                  </a:cubicBezTo>
                  <a:cubicBezTo>
                    <a:pt x="977" y="1242"/>
                    <a:pt x="99" y="1"/>
                    <a:pt x="9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1962151" y="3793894"/>
              <a:ext cx="131935" cy="153833"/>
            </a:xfrm>
            <a:custGeom>
              <a:avLst/>
              <a:gdLst/>
              <a:ahLst/>
              <a:cxnLst/>
              <a:rect l="l" t="t" r="r" b="b"/>
              <a:pathLst>
                <a:path w="958" h="1117" extrusionOk="0">
                  <a:moveTo>
                    <a:pt x="859" y="0"/>
                  </a:moveTo>
                  <a:cubicBezTo>
                    <a:pt x="819" y="0"/>
                    <a:pt x="1" y="1089"/>
                    <a:pt x="219" y="1116"/>
                  </a:cubicBezTo>
                  <a:cubicBezTo>
                    <a:pt x="222" y="1116"/>
                    <a:pt x="225" y="1116"/>
                    <a:pt x="228" y="1116"/>
                  </a:cubicBezTo>
                  <a:cubicBezTo>
                    <a:pt x="446" y="1116"/>
                    <a:pt x="958" y="73"/>
                    <a:pt x="958" y="73"/>
                  </a:cubicBezTo>
                  <a:lnTo>
                    <a:pt x="859" y="0"/>
                  </a:ln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1775817" y="3692945"/>
              <a:ext cx="223794" cy="36496"/>
            </a:xfrm>
            <a:custGeom>
              <a:avLst/>
              <a:gdLst/>
              <a:ahLst/>
              <a:cxnLst/>
              <a:rect l="l" t="t" r="r" b="b"/>
              <a:pathLst>
                <a:path w="1625" h="265" extrusionOk="0">
                  <a:moveTo>
                    <a:pt x="1558" y="0"/>
                  </a:moveTo>
                  <a:cubicBezTo>
                    <a:pt x="1558" y="0"/>
                    <a:pt x="1" y="60"/>
                    <a:pt x="159" y="212"/>
                  </a:cubicBezTo>
                  <a:cubicBezTo>
                    <a:pt x="197" y="250"/>
                    <a:pt x="310" y="264"/>
                    <a:pt x="457" y="264"/>
                  </a:cubicBezTo>
                  <a:cubicBezTo>
                    <a:pt x="891" y="264"/>
                    <a:pt x="1624" y="139"/>
                    <a:pt x="1624" y="139"/>
                  </a:cubicBezTo>
                  <a:lnTo>
                    <a:pt x="1558" y="0"/>
                  </a:ln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1917668" y="3412411"/>
              <a:ext cx="152869" cy="182478"/>
            </a:xfrm>
            <a:custGeom>
              <a:avLst/>
              <a:gdLst/>
              <a:ahLst/>
              <a:cxnLst/>
              <a:rect l="l" t="t" r="r" b="b"/>
              <a:pathLst>
                <a:path w="1110" h="1325" extrusionOk="0">
                  <a:moveTo>
                    <a:pt x="254" y="1"/>
                  </a:moveTo>
                  <a:cubicBezTo>
                    <a:pt x="246" y="1"/>
                    <a:pt x="238" y="2"/>
                    <a:pt x="231" y="4"/>
                  </a:cubicBezTo>
                  <a:cubicBezTo>
                    <a:pt x="1" y="83"/>
                    <a:pt x="900" y="1325"/>
                    <a:pt x="937" y="1325"/>
                  </a:cubicBezTo>
                  <a:cubicBezTo>
                    <a:pt x="937" y="1325"/>
                    <a:pt x="937" y="1325"/>
                    <a:pt x="938" y="1325"/>
                  </a:cubicBezTo>
                  <a:lnTo>
                    <a:pt x="1109" y="1305"/>
                  </a:lnTo>
                  <a:cubicBezTo>
                    <a:pt x="1109" y="1305"/>
                    <a:pt x="507" y="1"/>
                    <a:pt x="254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1926757" y="3564728"/>
              <a:ext cx="469348" cy="265248"/>
            </a:xfrm>
            <a:custGeom>
              <a:avLst/>
              <a:gdLst/>
              <a:ahLst/>
              <a:cxnLst/>
              <a:rect l="l" t="t" r="r" b="b"/>
              <a:pathLst>
                <a:path w="3408" h="1926" extrusionOk="0">
                  <a:moveTo>
                    <a:pt x="1377" y="1"/>
                  </a:moveTo>
                  <a:cubicBezTo>
                    <a:pt x="1170" y="1"/>
                    <a:pt x="967" y="43"/>
                    <a:pt x="792" y="139"/>
                  </a:cubicBezTo>
                  <a:cubicBezTo>
                    <a:pt x="0" y="583"/>
                    <a:pt x="523" y="1925"/>
                    <a:pt x="1502" y="1925"/>
                  </a:cubicBezTo>
                  <a:cubicBezTo>
                    <a:pt x="1730" y="1925"/>
                    <a:pt x="1984" y="1852"/>
                    <a:pt x="2251" y="1677"/>
                  </a:cubicBezTo>
                  <a:cubicBezTo>
                    <a:pt x="3408" y="917"/>
                    <a:pt x="2340" y="1"/>
                    <a:pt x="1377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1947691" y="3532915"/>
              <a:ext cx="342784" cy="352837"/>
            </a:xfrm>
            <a:custGeom>
              <a:avLst/>
              <a:gdLst/>
              <a:ahLst/>
              <a:cxnLst/>
              <a:rect l="l" t="t" r="r" b="b"/>
              <a:pathLst>
                <a:path w="2489" h="2562" fill="none" extrusionOk="0">
                  <a:moveTo>
                    <a:pt x="601" y="740"/>
                  </a:moveTo>
                  <a:cubicBezTo>
                    <a:pt x="1195" y="1"/>
                    <a:pt x="2489" y="714"/>
                    <a:pt x="2132" y="1506"/>
                  </a:cubicBezTo>
                  <a:cubicBezTo>
                    <a:pt x="1663" y="2562"/>
                    <a:pt x="0" y="1473"/>
                    <a:pt x="601" y="740"/>
                  </a:cubicBezTo>
                  <a:close/>
                </a:path>
              </a:pathLst>
            </a:custGeom>
            <a:noFill/>
            <a:ln w="4125" cap="flat" cmpd="sng">
              <a:solidFill>
                <a:srgbClr val="212A55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1544999" y="2496576"/>
              <a:ext cx="883608" cy="571122"/>
            </a:xfrm>
            <a:custGeom>
              <a:avLst/>
              <a:gdLst/>
              <a:ahLst/>
              <a:cxnLst/>
              <a:rect l="l" t="t" r="r" b="b"/>
              <a:pathLst>
                <a:path w="6416" h="4147" extrusionOk="0">
                  <a:moveTo>
                    <a:pt x="3208" y="1"/>
                  </a:moveTo>
                  <a:lnTo>
                    <a:pt x="488" y="575"/>
                  </a:lnTo>
                  <a:cubicBezTo>
                    <a:pt x="488" y="575"/>
                    <a:pt x="0" y="4146"/>
                    <a:pt x="3208" y="4146"/>
                  </a:cubicBezTo>
                  <a:cubicBezTo>
                    <a:pt x="6416" y="4146"/>
                    <a:pt x="5934" y="575"/>
                    <a:pt x="5934" y="575"/>
                  </a:cubicBezTo>
                  <a:lnTo>
                    <a:pt x="3208" y="1"/>
                  </a:lnTo>
                  <a:close/>
                </a:path>
              </a:pathLst>
            </a:custGeom>
            <a:solidFill>
              <a:srgbClr val="212A55"/>
            </a:solidFill>
            <a:ln w="1000" cap="flat" cmpd="sng">
              <a:solidFill>
                <a:srgbClr val="212A55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1834898" y="2496576"/>
              <a:ext cx="304635" cy="669316"/>
            </a:xfrm>
            <a:custGeom>
              <a:avLst/>
              <a:gdLst/>
              <a:ahLst/>
              <a:cxnLst/>
              <a:rect l="l" t="t" r="r" b="b"/>
              <a:pathLst>
                <a:path w="2212" h="4860" extrusionOk="0">
                  <a:moveTo>
                    <a:pt x="1103" y="1"/>
                  </a:moveTo>
                  <a:lnTo>
                    <a:pt x="1" y="1499"/>
                  </a:lnTo>
                  <a:lnTo>
                    <a:pt x="1" y="3750"/>
                  </a:lnTo>
                  <a:cubicBezTo>
                    <a:pt x="1" y="4364"/>
                    <a:pt x="489" y="4859"/>
                    <a:pt x="1103" y="4859"/>
                  </a:cubicBezTo>
                  <a:cubicBezTo>
                    <a:pt x="1717" y="4859"/>
                    <a:pt x="2212" y="4364"/>
                    <a:pt x="2212" y="3750"/>
                  </a:cubicBezTo>
                  <a:lnTo>
                    <a:pt x="2212" y="1499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1981294" y="2496576"/>
              <a:ext cx="11018" cy="501023"/>
            </a:xfrm>
            <a:custGeom>
              <a:avLst/>
              <a:gdLst/>
              <a:ahLst/>
              <a:cxnLst/>
              <a:rect l="l" t="t" r="r" b="b"/>
              <a:pathLst>
                <a:path w="80" h="3638" extrusionOk="0">
                  <a:moveTo>
                    <a:pt x="0" y="1"/>
                  </a:moveTo>
                  <a:lnTo>
                    <a:pt x="40" y="363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59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1592237" y="2496576"/>
              <a:ext cx="790100" cy="214705"/>
            </a:xfrm>
            <a:custGeom>
              <a:avLst/>
              <a:gdLst/>
              <a:ahLst/>
              <a:cxnLst/>
              <a:rect l="l" t="t" r="r" b="b"/>
              <a:pathLst>
                <a:path w="5737" h="1559" extrusionOk="0">
                  <a:moveTo>
                    <a:pt x="0" y="1"/>
                  </a:moveTo>
                  <a:cubicBezTo>
                    <a:pt x="0" y="1"/>
                    <a:pt x="172" y="1559"/>
                    <a:pt x="1261" y="1559"/>
                  </a:cubicBezTo>
                  <a:cubicBezTo>
                    <a:pt x="2343" y="1559"/>
                    <a:pt x="2865" y="1"/>
                    <a:pt x="2865" y="1"/>
                  </a:cubicBezTo>
                  <a:close/>
                  <a:moveTo>
                    <a:pt x="2865" y="1"/>
                  </a:moveTo>
                  <a:cubicBezTo>
                    <a:pt x="2865" y="1"/>
                    <a:pt x="3386" y="1559"/>
                    <a:pt x="4475" y="1559"/>
                  </a:cubicBezTo>
                  <a:cubicBezTo>
                    <a:pt x="5558" y="1559"/>
                    <a:pt x="5736" y="1"/>
                    <a:pt x="5736" y="1"/>
                  </a:cubicBezTo>
                  <a:close/>
                </a:path>
              </a:pathLst>
            </a:custGeom>
            <a:solidFill>
              <a:srgbClr val="66C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1512222" y="2496576"/>
              <a:ext cx="474581" cy="291414"/>
            </a:xfrm>
            <a:custGeom>
              <a:avLst/>
              <a:gdLst/>
              <a:ahLst/>
              <a:cxnLst/>
              <a:rect l="l" t="t" r="r" b="b"/>
              <a:pathLst>
                <a:path w="3446" h="2116" extrusionOk="0">
                  <a:moveTo>
                    <a:pt x="3446" y="1"/>
                  </a:moveTo>
                  <a:cubicBezTo>
                    <a:pt x="2588" y="1"/>
                    <a:pt x="2707" y="826"/>
                    <a:pt x="1842" y="826"/>
                  </a:cubicBezTo>
                  <a:cubicBezTo>
                    <a:pt x="1107" y="826"/>
                    <a:pt x="1221" y="354"/>
                    <a:pt x="733" y="354"/>
                  </a:cubicBezTo>
                  <a:cubicBezTo>
                    <a:pt x="708" y="354"/>
                    <a:pt x="682" y="355"/>
                    <a:pt x="654" y="357"/>
                  </a:cubicBezTo>
                  <a:cubicBezTo>
                    <a:pt x="1" y="420"/>
                    <a:pt x="902" y="2115"/>
                    <a:pt x="1873" y="2115"/>
                  </a:cubicBezTo>
                  <a:cubicBezTo>
                    <a:pt x="2030" y="2115"/>
                    <a:pt x="2189" y="2071"/>
                    <a:pt x="2344" y="1968"/>
                  </a:cubicBezTo>
                  <a:cubicBezTo>
                    <a:pt x="3446" y="1229"/>
                    <a:pt x="3446" y="1"/>
                    <a:pt x="3446" y="1"/>
                  </a:cubicBez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1986665" y="2496576"/>
              <a:ext cx="474719" cy="291414"/>
            </a:xfrm>
            <a:custGeom>
              <a:avLst/>
              <a:gdLst/>
              <a:ahLst/>
              <a:cxnLst/>
              <a:rect l="l" t="t" r="r" b="b"/>
              <a:pathLst>
                <a:path w="3447" h="2116" extrusionOk="0">
                  <a:moveTo>
                    <a:pt x="1" y="1"/>
                  </a:moveTo>
                  <a:cubicBezTo>
                    <a:pt x="1" y="1"/>
                    <a:pt x="1" y="1229"/>
                    <a:pt x="1110" y="1968"/>
                  </a:cubicBezTo>
                  <a:cubicBezTo>
                    <a:pt x="1264" y="2071"/>
                    <a:pt x="1423" y="2115"/>
                    <a:pt x="1580" y="2115"/>
                  </a:cubicBezTo>
                  <a:cubicBezTo>
                    <a:pt x="2550" y="2115"/>
                    <a:pt x="3446" y="420"/>
                    <a:pt x="2793" y="357"/>
                  </a:cubicBezTo>
                  <a:cubicBezTo>
                    <a:pt x="2765" y="355"/>
                    <a:pt x="2739" y="354"/>
                    <a:pt x="2714" y="354"/>
                  </a:cubicBezTo>
                  <a:cubicBezTo>
                    <a:pt x="2226" y="354"/>
                    <a:pt x="2340" y="826"/>
                    <a:pt x="1611" y="826"/>
                  </a:cubicBezTo>
                  <a:cubicBezTo>
                    <a:pt x="747" y="826"/>
                    <a:pt x="866" y="1"/>
                    <a:pt x="1" y="1"/>
                  </a:cubicBez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1379460" y="2545742"/>
              <a:ext cx="222830" cy="198316"/>
            </a:xfrm>
            <a:custGeom>
              <a:avLst/>
              <a:gdLst/>
              <a:ahLst/>
              <a:cxnLst/>
              <a:rect l="l" t="t" r="r" b="b"/>
              <a:pathLst>
                <a:path w="1618" h="1440" extrusionOk="0">
                  <a:moveTo>
                    <a:pt x="1618" y="0"/>
                  </a:moveTo>
                  <a:cubicBezTo>
                    <a:pt x="1519" y="14"/>
                    <a:pt x="1420" y="14"/>
                    <a:pt x="1321" y="33"/>
                  </a:cubicBezTo>
                  <a:lnTo>
                    <a:pt x="1182" y="66"/>
                  </a:lnTo>
                  <a:lnTo>
                    <a:pt x="1110" y="86"/>
                  </a:lnTo>
                  <a:lnTo>
                    <a:pt x="1037" y="106"/>
                  </a:lnTo>
                  <a:lnTo>
                    <a:pt x="898" y="159"/>
                  </a:lnTo>
                  <a:lnTo>
                    <a:pt x="766" y="231"/>
                  </a:lnTo>
                  <a:cubicBezTo>
                    <a:pt x="720" y="258"/>
                    <a:pt x="681" y="284"/>
                    <a:pt x="641" y="317"/>
                  </a:cubicBezTo>
                  <a:cubicBezTo>
                    <a:pt x="601" y="344"/>
                    <a:pt x="562" y="370"/>
                    <a:pt x="522" y="403"/>
                  </a:cubicBezTo>
                  <a:cubicBezTo>
                    <a:pt x="225" y="674"/>
                    <a:pt x="34" y="1043"/>
                    <a:pt x="1" y="1439"/>
                  </a:cubicBezTo>
                  <a:cubicBezTo>
                    <a:pt x="14" y="1347"/>
                    <a:pt x="40" y="1248"/>
                    <a:pt x="73" y="1156"/>
                  </a:cubicBezTo>
                  <a:cubicBezTo>
                    <a:pt x="87" y="1109"/>
                    <a:pt x="106" y="1063"/>
                    <a:pt x="126" y="1023"/>
                  </a:cubicBezTo>
                  <a:cubicBezTo>
                    <a:pt x="146" y="977"/>
                    <a:pt x="166" y="931"/>
                    <a:pt x="192" y="891"/>
                  </a:cubicBezTo>
                  <a:cubicBezTo>
                    <a:pt x="278" y="720"/>
                    <a:pt x="403" y="561"/>
                    <a:pt x="549" y="436"/>
                  </a:cubicBezTo>
                  <a:cubicBezTo>
                    <a:pt x="588" y="403"/>
                    <a:pt x="621" y="377"/>
                    <a:pt x="667" y="350"/>
                  </a:cubicBezTo>
                  <a:cubicBezTo>
                    <a:pt x="700" y="317"/>
                    <a:pt x="740" y="291"/>
                    <a:pt x="786" y="264"/>
                  </a:cubicBezTo>
                  <a:lnTo>
                    <a:pt x="912" y="192"/>
                  </a:lnTo>
                  <a:lnTo>
                    <a:pt x="1050" y="139"/>
                  </a:lnTo>
                  <a:lnTo>
                    <a:pt x="1116" y="113"/>
                  </a:lnTo>
                  <a:lnTo>
                    <a:pt x="1189" y="93"/>
                  </a:lnTo>
                  <a:lnTo>
                    <a:pt x="1327" y="53"/>
                  </a:lnTo>
                  <a:cubicBezTo>
                    <a:pt x="1420" y="27"/>
                    <a:pt x="1519" y="20"/>
                    <a:pt x="1618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371178" y="2545742"/>
              <a:ext cx="222968" cy="198316"/>
            </a:xfrm>
            <a:custGeom>
              <a:avLst/>
              <a:gdLst/>
              <a:ahLst/>
              <a:cxnLst/>
              <a:rect l="l" t="t" r="r" b="b"/>
              <a:pathLst>
                <a:path w="1619" h="1440" extrusionOk="0">
                  <a:moveTo>
                    <a:pt x="1" y="0"/>
                  </a:moveTo>
                  <a:cubicBezTo>
                    <a:pt x="100" y="14"/>
                    <a:pt x="199" y="27"/>
                    <a:pt x="291" y="53"/>
                  </a:cubicBezTo>
                  <a:lnTo>
                    <a:pt x="437" y="93"/>
                  </a:lnTo>
                  <a:lnTo>
                    <a:pt x="503" y="106"/>
                  </a:lnTo>
                  <a:lnTo>
                    <a:pt x="569" y="139"/>
                  </a:lnTo>
                  <a:lnTo>
                    <a:pt x="707" y="192"/>
                  </a:lnTo>
                  <a:lnTo>
                    <a:pt x="833" y="264"/>
                  </a:lnTo>
                  <a:cubicBezTo>
                    <a:pt x="879" y="284"/>
                    <a:pt x="918" y="317"/>
                    <a:pt x="958" y="344"/>
                  </a:cubicBezTo>
                  <a:cubicBezTo>
                    <a:pt x="998" y="377"/>
                    <a:pt x="1031" y="403"/>
                    <a:pt x="1070" y="436"/>
                  </a:cubicBezTo>
                  <a:cubicBezTo>
                    <a:pt x="1215" y="561"/>
                    <a:pt x="1341" y="713"/>
                    <a:pt x="1433" y="891"/>
                  </a:cubicBezTo>
                  <a:cubicBezTo>
                    <a:pt x="1453" y="931"/>
                    <a:pt x="1480" y="977"/>
                    <a:pt x="1493" y="1023"/>
                  </a:cubicBezTo>
                  <a:cubicBezTo>
                    <a:pt x="1513" y="1063"/>
                    <a:pt x="1532" y="1109"/>
                    <a:pt x="1546" y="1156"/>
                  </a:cubicBezTo>
                  <a:cubicBezTo>
                    <a:pt x="1579" y="1248"/>
                    <a:pt x="1605" y="1347"/>
                    <a:pt x="1618" y="1439"/>
                  </a:cubicBezTo>
                  <a:cubicBezTo>
                    <a:pt x="1585" y="1043"/>
                    <a:pt x="1394" y="674"/>
                    <a:pt x="1097" y="403"/>
                  </a:cubicBezTo>
                  <a:cubicBezTo>
                    <a:pt x="1057" y="370"/>
                    <a:pt x="1017" y="344"/>
                    <a:pt x="978" y="311"/>
                  </a:cubicBezTo>
                  <a:cubicBezTo>
                    <a:pt x="938" y="284"/>
                    <a:pt x="899" y="251"/>
                    <a:pt x="852" y="231"/>
                  </a:cubicBezTo>
                  <a:lnTo>
                    <a:pt x="720" y="159"/>
                  </a:lnTo>
                  <a:lnTo>
                    <a:pt x="582" y="106"/>
                  </a:lnTo>
                  <a:lnTo>
                    <a:pt x="516" y="80"/>
                  </a:lnTo>
                  <a:lnTo>
                    <a:pt x="443" y="66"/>
                  </a:lnTo>
                  <a:lnTo>
                    <a:pt x="298" y="33"/>
                  </a:lnTo>
                  <a:cubicBezTo>
                    <a:pt x="199" y="14"/>
                    <a:pt x="100" y="7"/>
                    <a:pt x="1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1702137" y="2147595"/>
              <a:ext cx="568368" cy="314689"/>
            </a:xfrm>
            <a:custGeom>
              <a:avLst/>
              <a:gdLst/>
              <a:ahLst/>
              <a:cxnLst/>
              <a:rect l="l" t="t" r="r" b="b"/>
              <a:pathLst>
                <a:path w="4127" h="2285" fill="none" extrusionOk="0">
                  <a:moveTo>
                    <a:pt x="1" y="2284"/>
                  </a:moveTo>
                  <a:cubicBezTo>
                    <a:pt x="1" y="1023"/>
                    <a:pt x="925" y="0"/>
                    <a:pt x="2067" y="0"/>
                  </a:cubicBezTo>
                  <a:cubicBezTo>
                    <a:pt x="3202" y="0"/>
                    <a:pt x="4126" y="1023"/>
                    <a:pt x="4126" y="2284"/>
                  </a:cubicBezTo>
                </a:path>
              </a:pathLst>
            </a:custGeom>
            <a:noFill/>
            <a:ln w="9525" cap="flat" cmpd="sng">
              <a:solidFill>
                <a:srgbClr val="0E2A47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1830354" y="2320296"/>
              <a:ext cx="58393" cy="143779"/>
            </a:xfrm>
            <a:custGeom>
              <a:avLst/>
              <a:gdLst/>
              <a:ahLst/>
              <a:cxnLst/>
              <a:rect l="l" t="t" r="r" b="b"/>
              <a:pathLst>
                <a:path w="424" h="1044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44" y="53"/>
                    <a:pt x="271" y="126"/>
                    <a:pt x="218" y="205"/>
                  </a:cubicBezTo>
                  <a:cubicBezTo>
                    <a:pt x="159" y="284"/>
                    <a:pt x="113" y="370"/>
                    <a:pt x="80" y="462"/>
                  </a:cubicBezTo>
                  <a:cubicBezTo>
                    <a:pt x="53" y="555"/>
                    <a:pt x="27" y="654"/>
                    <a:pt x="14" y="746"/>
                  </a:cubicBezTo>
                  <a:cubicBezTo>
                    <a:pt x="1" y="845"/>
                    <a:pt x="1" y="944"/>
                    <a:pt x="7" y="1043"/>
                  </a:cubicBezTo>
                  <a:cubicBezTo>
                    <a:pt x="20" y="845"/>
                    <a:pt x="60" y="661"/>
                    <a:pt x="119" y="476"/>
                  </a:cubicBezTo>
                  <a:cubicBezTo>
                    <a:pt x="152" y="390"/>
                    <a:pt x="192" y="304"/>
                    <a:pt x="245" y="218"/>
                  </a:cubicBezTo>
                  <a:cubicBezTo>
                    <a:pt x="298" y="139"/>
                    <a:pt x="357" y="66"/>
                    <a:pt x="423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2084859" y="2320296"/>
              <a:ext cx="58393" cy="143779"/>
            </a:xfrm>
            <a:custGeom>
              <a:avLst/>
              <a:gdLst/>
              <a:ahLst/>
              <a:cxnLst/>
              <a:rect l="l" t="t" r="r" b="b"/>
              <a:pathLst>
                <a:path w="424" h="1044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66"/>
                    <a:pt x="133" y="139"/>
                    <a:pt x="179" y="218"/>
                  </a:cubicBezTo>
                  <a:cubicBezTo>
                    <a:pt x="232" y="304"/>
                    <a:pt x="271" y="390"/>
                    <a:pt x="304" y="476"/>
                  </a:cubicBezTo>
                  <a:cubicBezTo>
                    <a:pt x="364" y="661"/>
                    <a:pt x="403" y="845"/>
                    <a:pt x="417" y="1043"/>
                  </a:cubicBezTo>
                  <a:cubicBezTo>
                    <a:pt x="423" y="944"/>
                    <a:pt x="423" y="845"/>
                    <a:pt x="410" y="746"/>
                  </a:cubicBezTo>
                  <a:cubicBezTo>
                    <a:pt x="397" y="654"/>
                    <a:pt x="377" y="555"/>
                    <a:pt x="344" y="462"/>
                  </a:cubicBezTo>
                  <a:cubicBezTo>
                    <a:pt x="311" y="370"/>
                    <a:pt x="265" y="284"/>
                    <a:pt x="205" y="205"/>
                  </a:cubicBezTo>
                  <a:cubicBezTo>
                    <a:pt x="153" y="126"/>
                    <a:pt x="80" y="53"/>
                    <a:pt x="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1850323" y="2282147"/>
              <a:ext cx="272960" cy="214016"/>
            </a:xfrm>
            <a:custGeom>
              <a:avLst/>
              <a:gdLst/>
              <a:ahLst/>
              <a:cxnLst/>
              <a:rect l="l" t="t" r="r" b="b"/>
              <a:pathLst>
                <a:path w="1982" h="1554" extrusionOk="0">
                  <a:moveTo>
                    <a:pt x="991" y="0"/>
                  </a:moveTo>
                  <a:cubicBezTo>
                    <a:pt x="661" y="13"/>
                    <a:pt x="357" y="165"/>
                    <a:pt x="139" y="409"/>
                  </a:cubicBezTo>
                  <a:cubicBezTo>
                    <a:pt x="1" y="568"/>
                    <a:pt x="14" y="805"/>
                    <a:pt x="172" y="951"/>
                  </a:cubicBezTo>
                  <a:lnTo>
                    <a:pt x="734" y="1459"/>
                  </a:lnTo>
                  <a:cubicBezTo>
                    <a:pt x="806" y="1522"/>
                    <a:pt x="899" y="1553"/>
                    <a:pt x="991" y="1553"/>
                  </a:cubicBezTo>
                  <a:cubicBezTo>
                    <a:pt x="1083" y="1553"/>
                    <a:pt x="1176" y="1522"/>
                    <a:pt x="1248" y="1459"/>
                  </a:cubicBezTo>
                  <a:lnTo>
                    <a:pt x="1809" y="951"/>
                  </a:lnTo>
                  <a:cubicBezTo>
                    <a:pt x="1968" y="805"/>
                    <a:pt x="1981" y="568"/>
                    <a:pt x="1842" y="409"/>
                  </a:cubicBezTo>
                  <a:cubicBezTo>
                    <a:pt x="1625" y="165"/>
                    <a:pt x="1321" y="13"/>
                    <a:pt x="991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203022" y="2099394"/>
              <a:ext cx="127390" cy="134001"/>
            </a:xfrm>
            <a:custGeom>
              <a:avLst/>
              <a:gdLst/>
              <a:ahLst/>
              <a:cxnLst/>
              <a:rect l="l" t="t" r="r" b="b"/>
              <a:pathLst>
                <a:path w="925" h="973" extrusionOk="0">
                  <a:moveTo>
                    <a:pt x="875" y="0"/>
                  </a:moveTo>
                  <a:cubicBezTo>
                    <a:pt x="854" y="0"/>
                    <a:pt x="833" y="14"/>
                    <a:pt x="833" y="40"/>
                  </a:cubicBezTo>
                  <a:lnTo>
                    <a:pt x="839" y="40"/>
                  </a:lnTo>
                  <a:cubicBezTo>
                    <a:pt x="839" y="298"/>
                    <a:pt x="813" y="588"/>
                    <a:pt x="621" y="779"/>
                  </a:cubicBezTo>
                  <a:cubicBezTo>
                    <a:pt x="566" y="834"/>
                    <a:pt x="486" y="886"/>
                    <a:pt x="406" y="886"/>
                  </a:cubicBezTo>
                  <a:cubicBezTo>
                    <a:pt x="371" y="886"/>
                    <a:pt x="337" y="876"/>
                    <a:pt x="304" y="852"/>
                  </a:cubicBezTo>
                  <a:cubicBezTo>
                    <a:pt x="219" y="773"/>
                    <a:pt x="159" y="674"/>
                    <a:pt x="139" y="562"/>
                  </a:cubicBezTo>
                  <a:cubicBezTo>
                    <a:pt x="100" y="410"/>
                    <a:pt x="87" y="251"/>
                    <a:pt x="100" y="100"/>
                  </a:cubicBezTo>
                  <a:cubicBezTo>
                    <a:pt x="103" y="73"/>
                    <a:pt x="85" y="60"/>
                    <a:pt x="65" y="60"/>
                  </a:cubicBezTo>
                  <a:cubicBezTo>
                    <a:pt x="45" y="60"/>
                    <a:pt x="24" y="73"/>
                    <a:pt x="21" y="100"/>
                  </a:cubicBezTo>
                  <a:cubicBezTo>
                    <a:pt x="1" y="258"/>
                    <a:pt x="14" y="416"/>
                    <a:pt x="54" y="575"/>
                  </a:cubicBezTo>
                  <a:cubicBezTo>
                    <a:pt x="80" y="700"/>
                    <a:pt x="146" y="819"/>
                    <a:pt x="245" y="911"/>
                  </a:cubicBezTo>
                  <a:cubicBezTo>
                    <a:pt x="299" y="954"/>
                    <a:pt x="355" y="972"/>
                    <a:pt x="409" y="972"/>
                  </a:cubicBezTo>
                  <a:cubicBezTo>
                    <a:pt x="598" y="972"/>
                    <a:pt x="772" y="751"/>
                    <a:pt x="839" y="581"/>
                  </a:cubicBezTo>
                  <a:cubicBezTo>
                    <a:pt x="899" y="403"/>
                    <a:pt x="925" y="225"/>
                    <a:pt x="918" y="40"/>
                  </a:cubicBezTo>
                  <a:cubicBezTo>
                    <a:pt x="918" y="14"/>
                    <a:pt x="897" y="0"/>
                    <a:pt x="875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1672252" y="2100909"/>
              <a:ext cx="116373" cy="132073"/>
            </a:xfrm>
            <a:custGeom>
              <a:avLst/>
              <a:gdLst/>
              <a:ahLst/>
              <a:cxnLst/>
              <a:rect l="l" t="t" r="r" b="b"/>
              <a:pathLst>
                <a:path w="845" h="959" extrusionOk="0">
                  <a:moveTo>
                    <a:pt x="55" y="0"/>
                  </a:moveTo>
                  <a:cubicBezTo>
                    <a:pt x="40" y="0"/>
                    <a:pt x="25" y="9"/>
                    <a:pt x="20" y="29"/>
                  </a:cubicBezTo>
                  <a:cubicBezTo>
                    <a:pt x="0" y="194"/>
                    <a:pt x="0" y="359"/>
                    <a:pt x="20" y="518"/>
                  </a:cubicBezTo>
                  <a:cubicBezTo>
                    <a:pt x="33" y="669"/>
                    <a:pt x="99" y="801"/>
                    <a:pt x="211" y="900"/>
                  </a:cubicBezTo>
                  <a:cubicBezTo>
                    <a:pt x="266" y="939"/>
                    <a:pt x="329" y="959"/>
                    <a:pt x="392" y="959"/>
                  </a:cubicBezTo>
                  <a:cubicBezTo>
                    <a:pt x="456" y="959"/>
                    <a:pt x="521" y="938"/>
                    <a:pt x="574" y="894"/>
                  </a:cubicBezTo>
                  <a:cubicBezTo>
                    <a:pt x="687" y="801"/>
                    <a:pt x="759" y="683"/>
                    <a:pt x="799" y="544"/>
                  </a:cubicBezTo>
                  <a:cubicBezTo>
                    <a:pt x="845" y="392"/>
                    <a:pt x="845" y="227"/>
                    <a:pt x="805" y="75"/>
                  </a:cubicBezTo>
                  <a:cubicBezTo>
                    <a:pt x="800" y="51"/>
                    <a:pt x="783" y="41"/>
                    <a:pt x="766" y="41"/>
                  </a:cubicBezTo>
                  <a:cubicBezTo>
                    <a:pt x="740" y="41"/>
                    <a:pt x="714" y="64"/>
                    <a:pt x="726" y="95"/>
                  </a:cubicBezTo>
                  <a:lnTo>
                    <a:pt x="733" y="95"/>
                  </a:lnTo>
                  <a:cubicBezTo>
                    <a:pt x="772" y="247"/>
                    <a:pt x="766" y="405"/>
                    <a:pt x="713" y="551"/>
                  </a:cubicBezTo>
                  <a:cubicBezTo>
                    <a:pt x="667" y="676"/>
                    <a:pt x="574" y="848"/>
                    <a:pt x="429" y="874"/>
                  </a:cubicBezTo>
                  <a:cubicBezTo>
                    <a:pt x="415" y="877"/>
                    <a:pt x="401" y="878"/>
                    <a:pt x="388" y="878"/>
                  </a:cubicBezTo>
                  <a:cubicBezTo>
                    <a:pt x="242" y="878"/>
                    <a:pt x="156" y="717"/>
                    <a:pt x="126" y="590"/>
                  </a:cubicBezTo>
                  <a:cubicBezTo>
                    <a:pt x="86" y="412"/>
                    <a:pt x="79" y="227"/>
                    <a:pt x="106" y="55"/>
                  </a:cubicBezTo>
                  <a:cubicBezTo>
                    <a:pt x="110" y="23"/>
                    <a:pt x="81" y="0"/>
                    <a:pt x="55" y="0"/>
                  </a:cubicBezTo>
                  <a:close/>
                </a:path>
              </a:pathLst>
            </a:custGeom>
            <a:solidFill>
              <a:srgbClr val="212A55"/>
            </a:solidFill>
            <a:ln w="9525" cap="flat" cmpd="sng">
              <a:solidFill>
                <a:srgbClr val="0E2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1067526" y="3312840"/>
              <a:ext cx="549776" cy="499508"/>
            </a:xfrm>
            <a:custGeom>
              <a:avLst/>
              <a:gdLst/>
              <a:ahLst/>
              <a:cxnLst/>
              <a:rect l="l" t="t" r="r" b="b"/>
              <a:pathLst>
                <a:path w="3992" h="3627" extrusionOk="0">
                  <a:moveTo>
                    <a:pt x="1897" y="0"/>
                  </a:moveTo>
                  <a:cubicBezTo>
                    <a:pt x="1677" y="0"/>
                    <a:pt x="1471" y="593"/>
                    <a:pt x="1830" y="1605"/>
                  </a:cubicBezTo>
                  <a:cubicBezTo>
                    <a:pt x="1312" y="854"/>
                    <a:pt x="920" y="589"/>
                    <a:pt x="724" y="589"/>
                  </a:cubicBezTo>
                  <a:cubicBezTo>
                    <a:pt x="392" y="589"/>
                    <a:pt x="626" y="1355"/>
                    <a:pt x="1764" y="1803"/>
                  </a:cubicBezTo>
                  <a:cubicBezTo>
                    <a:pt x="1358" y="1686"/>
                    <a:pt x="1045" y="1641"/>
                    <a:pt x="814" y="1641"/>
                  </a:cubicBezTo>
                  <a:cubicBezTo>
                    <a:pt x="1" y="1641"/>
                    <a:pt x="209" y="2207"/>
                    <a:pt x="964" y="2207"/>
                  </a:cubicBezTo>
                  <a:cubicBezTo>
                    <a:pt x="1192" y="2207"/>
                    <a:pt x="1470" y="2156"/>
                    <a:pt x="1784" y="2021"/>
                  </a:cubicBezTo>
                  <a:lnTo>
                    <a:pt x="1784" y="2021"/>
                  </a:lnTo>
                  <a:cubicBezTo>
                    <a:pt x="688" y="2526"/>
                    <a:pt x="640" y="3103"/>
                    <a:pt x="964" y="3103"/>
                  </a:cubicBezTo>
                  <a:cubicBezTo>
                    <a:pt x="1170" y="3103"/>
                    <a:pt x="1524" y="2872"/>
                    <a:pt x="1857" y="2246"/>
                  </a:cubicBezTo>
                  <a:lnTo>
                    <a:pt x="1857" y="2246"/>
                  </a:lnTo>
                  <a:cubicBezTo>
                    <a:pt x="1739" y="3182"/>
                    <a:pt x="1985" y="3627"/>
                    <a:pt x="2181" y="3627"/>
                  </a:cubicBezTo>
                  <a:cubicBezTo>
                    <a:pt x="2390" y="3627"/>
                    <a:pt x="2541" y="3116"/>
                    <a:pt x="2121" y="2153"/>
                  </a:cubicBezTo>
                  <a:lnTo>
                    <a:pt x="2121" y="2153"/>
                  </a:lnTo>
                  <a:cubicBezTo>
                    <a:pt x="2481" y="2733"/>
                    <a:pt x="2848" y="2938"/>
                    <a:pt x="3072" y="2938"/>
                  </a:cubicBezTo>
                  <a:cubicBezTo>
                    <a:pt x="3448" y="2938"/>
                    <a:pt x="3422" y="2361"/>
                    <a:pt x="2286" y="2001"/>
                  </a:cubicBezTo>
                  <a:lnTo>
                    <a:pt x="2286" y="2001"/>
                  </a:lnTo>
                  <a:cubicBezTo>
                    <a:pt x="2592" y="2063"/>
                    <a:pt x="2847" y="2088"/>
                    <a:pt x="3054" y="2088"/>
                  </a:cubicBezTo>
                  <a:cubicBezTo>
                    <a:pt x="3992" y="2088"/>
                    <a:pt x="3926" y="1569"/>
                    <a:pt x="3159" y="1569"/>
                  </a:cubicBezTo>
                  <a:cubicBezTo>
                    <a:pt x="2933" y="1569"/>
                    <a:pt x="2646" y="1614"/>
                    <a:pt x="2305" y="1731"/>
                  </a:cubicBezTo>
                  <a:cubicBezTo>
                    <a:pt x="3523" y="1192"/>
                    <a:pt x="3567" y="619"/>
                    <a:pt x="3199" y="619"/>
                  </a:cubicBezTo>
                  <a:cubicBezTo>
                    <a:pt x="2948" y="619"/>
                    <a:pt x="2507" y="884"/>
                    <a:pt x="2114" y="1605"/>
                  </a:cubicBezTo>
                  <a:cubicBezTo>
                    <a:pt x="2309" y="492"/>
                    <a:pt x="2098" y="0"/>
                    <a:pt x="1897" y="0"/>
                  </a:cubicBezTo>
                  <a:close/>
                </a:path>
              </a:pathLst>
            </a:custGeom>
            <a:solidFill>
              <a:srgbClr val="D3E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1268045" y="3530161"/>
              <a:ext cx="137995" cy="82907"/>
            </a:xfrm>
            <a:custGeom>
              <a:avLst/>
              <a:gdLst/>
              <a:ahLst/>
              <a:cxnLst/>
              <a:rect l="l" t="t" r="r" b="b"/>
              <a:pathLst>
                <a:path w="1002" h="602" extrusionOk="0">
                  <a:moveTo>
                    <a:pt x="552" y="1"/>
                  </a:moveTo>
                  <a:cubicBezTo>
                    <a:pt x="122" y="1"/>
                    <a:pt x="0" y="602"/>
                    <a:pt x="467" y="602"/>
                  </a:cubicBezTo>
                  <a:cubicBezTo>
                    <a:pt x="935" y="602"/>
                    <a:pt x="1001" y="14"/>
                    <a:pt x="559" y="1"/>
                  </a:cubicBezTo>
                  <a:cubicBezTo>
                    <a:pt x="557" y="1"/>
                    <a:pt x="554" y="1"/>
                    <a:pt x="552" y="1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1311565" y="3538286"/>
              <a:ext cx="29747" cy="21071"/>
            </a:xfrm>
            <a:custGeom>
              <a:avLst/>
              <a:gdLst/>
              <a:ahLst/>
              <a:cxnLst/>
              <a:rect l="l" t="t" r="r" b="b"/>
              <a:pathLst>
                <a:path w="216" h="153" extrusionOk="0">
                  <a:moveTo>
                    <a:pt x="131" y="0"/>
                  </a:moveTo>
                  <a:cubicBezTo>
                    <a:pt x="127" y="0"/>
                    <a:pt x="122" y="1"/>
                    <a:pt x="118" y="1"/>
                  </a:cubicBezTo>
                  <a:cubicBezTo>
                    <a:pt x="0" y="25"/>
                    <a:pt x="55" y="153"/>
                    <a:pt x="115" y="153"/>
                  </a:cubicBezTo>
                  <a:cubicBezTo>
                    <a:pt x="123" y="153"/>
                    <a:pt x="130" y="151"/>
                    <a:pt x="137" y="146"/>
                  </a:cubicBezTo>
                  <a:cubicBezTo>
                    <a:pt x="200" y="115"/>
                    <a:pt x="215" y="0"/>
                    <a:pt x="13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1345306" y="3543795"/>
              <a:ext cx="25754" cy="15425"/>
            </a:xfrm>
            <a:custGeom>
              <a:avLst/>
              <a:gdLst/>
              <a:ahLst/>
              <a:cxnLst/>
              <a:rect l="l" t="t" r="r" b="b"/>
              <a:pathLst>
                <a:path w="187" h="112" extrusionOk="0">
                  <a:moveTo>
                    <a:pt x="88" y="0"/>
                  </a:moveTo>
                  <a:cubicBezTo>
                    <a:pt x="84" y="0"/>
                    <a:pt x="81" y="1"/>
                    <a:pt x="77" y="1"/>
                  </a:cubicBezTo>
                  <a:cubicBezTo>
                    <a:pt x="1" y="7"/>
                    <a:pt x="29" y="112"/>
                    <a:pt x="92" y="112"/>
                  </a:cubicBezTo>
                  <a:cubicBezTo>
                    <a:pt x="100" y="112"/>
                    <a:pt x="108" y="110"/>
                    <a:pt x="117" y="106"/>
                  </a:cubicBezTo>
                  <a:cubicBezTo>
                    <a:pt x="186" y="69"/>
                    <a:pt x="165" y="0"/>
                    <a:pt x="88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1298757" y="3568034"/>
              <a:ext cx="30711" cy="20107"/>
            </a:xfrm>
            <a:custGeom>
              <a:avLst/>
              <a:gdLst/>
              <a:ahLst/>
              <a:cxnLst/>
              <a:rect l="l" t="t" r="r" b="b"/>
              <a:pathLst>
                <a:path w="223" h="146" extrusionOk="0">
                  <a:moveTo>
                    <a:pt x="101" y="1"/>
                  </a:moveTo>
                  <a:cubicBezTo>
                    <a:pt x="96" y="1"/>
                    <a:pt x="90" y="2"/>
                    <a:pt x="85" y="3"/>
                  </a:cubicBezTo>
                  <a:cubicBezTo>
                    <a:pt x="1" y="33"/>
                    <a:pt x="32" y="145"/>
                    <a:pt x="103" y="145"/>
                  </a:cubicBezTo>
                  <a:cubicBezTo>
                    <a:pt x="110" y="145"/>
                    <a:pt x="117" y="144"/>
                    <a:pt x="125" y="142"/>
                  </a:cubicBezTo>
                  <a:cubicBezTo>
                    <a:pt x="223" y="111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1326989" y="3587590"/>
              <a:ext cx="19005" cy="12257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82" y="0"/>
                  </a:moveTo>
                  <a:cubicBezTo>
                    <a:pt x="77" y="0"/>
                    <a:pt x="71" y="2"/>
                    <a:pt x="65" y="6"/>
                  </a:cubicBezTo>
                  <a:cubicBezTo>
                    <a:pt x="1" y="30"/>
                    <a:pt x="19" y="89"/>
                    <a:pt x="70" y="89"/>
                  </a:cubicBezTo>
                  <a:cubicBezTo>
                    <a:pt x="76" y="89"/>
                    <a:pt x="84" y="88"/>
                    <a:pt x="91" y="86"/>
                  </a:cubicBezTo>
                  <a:cubicBezTo>
                    <a:pt x="137" y="86"/>
                    <a:pt x="118" y="0"/>
                    <a:pt x="82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1356737" y="3575470"/>
              <a:ext cx="16802" cy="11706"/>
            </a:xfrm>
            <a:custGeom>
              <a:avLst/>
              <a:gdLst/>
              <a:ahLst/>
              <a:cxnLst/>
              <a:rect l="l" t="t" r="r" b="b"/>
              <a:pathLst>
                <a:path w="122" h="85" extrusionOk="0">
                  <a:moveTo>
                    <a:pt x="69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" y="20"/>
                    <a:pt x="11" y="84"/>
                    <a:pt x="55" y="84"/>
                  </a:cubicBezTo>
                  <a:cubicBezTo>
                    <a:pt x="61" y="84"/>
                    <a:pt x="67" y="83"/>
                    <a:pt x="73" y="81"/>
                  </a:cubicBezTo>
                  <a:cubicBezTo>
                    <a:pt x="122" y="63"/>
                    <a:pt x="120" y="0"/>
                    <a:pt x="6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1333600" y="3565555"/>
              <a:ext cx="16939" cy="11293"/>
            </a:xfrm>
            <a:custGeom>
              <a:avLst/>
              <a:gdLst/>
              <a:ahLst/>
              <a:cxnLst/>
              <a:rect l="l" t="t" r="r" b="b"/>
              <a:pathLst>
                <a:path w="123" h="82" extrusionOk="0">
                  <a:moveTo>
                    <a:pt x="41" y="0"/>
                  </a:moveTo>
                  <a:cubicBezTo>
                    <a:pt x="0" y="0"/>
                    <a:pt x="0" y="82"/>
                    <a:pt x="41" y="82"/>
                  </a:cubicBezTo>
                  <a:cubicBezTo>
                    <a:pt x="44" y="82"/>
                    <a:pt x="47" y="81"/>
                    <a:pt x="50" y="81"/>
                  </a:cubicBezTo>
                  <a:cubicBezTo>
                    <a:pt x="123" y="74"/>
                    <a:pt x="116" y="1"/>
                    <a:pt x="50" y="1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450956" y="4093846"/>
              <a:ext cx="540273" cy="434918"/>
            </a:xfrm>
            <a:custGeom>
              <a:avLst/>
              <a:gdLst/>
              <a:ahLst/>
              <a:cxnLst/>
              <a:rect l="l" t="t" r="r" b="b"/>
              <a:pathLst>
                <a:path w="3923" h="3158" extrusionOk="0">
                  <a:moveTo>
                    <a:pt x="1190" y="1"/>
                  </a:moveTo>
                  <a:cubicBezTo>
                    <a:pt x="1096" y="1"/>
                    <a:pt x="995" y="47"/>
                    <a:pt x="888" y="159"/>
                  </a:cubicBezTo>
                  <a:cubicBezTo>
                    <a:pt x="340" y="726"/>
                    <a:pt x="1403" y="1360"/>
                    <a:pt x="1403" y="1360"/>
                  </a:cubicBezTo>
                  <a:cubicBezTo>
                    <a:pt x="1258" y="1300"/>
                    <a:pt x="1102" y="1273"/>
                    <a:pt x="951" y="1273"/>
                  </a:cubicBezTo>
                  <a:cubicBezTo>
                    <a:pt x="452" y="1273"/>
                    <a:pt x="1" y="1570"/>
                    <a:pt x="122" y="1961"/>
                  </a:cubicBezTo>
                  <a:cubicBezTo>
                    <a:pt x="184" y="2159"/>
                    <a:pt x="384" y="2220"/>
                    <a:pt x="605" y="2220"/>
                  </a:cubicBezTo>
                  <a:cubicBezTo>
                    <a:pt x="949" y="2220"/>
                    <a:pt x="1343" y="2073"/>
                    <a:pt x="1343" y="2073"/>
                  </a:cubicBezTo>
                  <a:lnTo>
                    <a:pt x="1343" y="2073"/>
                  </a:lnTo>
                  <a:cubicBezTo>
                    <a:pt x="1172" y="2185"/>
                    <a:pt x="439" y="2938"/>
                    <a:pt x="1211" y="3050"/>
                  </a:cubicBezTo>
                  <a:cubicBezTo>
                    <a:pt x="1261" y="3057"/>
                    <a:pt x="1307" y="3060"/>
                    <a:pt x="1350" y="3060"/>
                  </a:cubicBezTo>
                  <a:cubicBezTo>
                    <a:pt x="1987" y="3060"/>
                    <a:pt x="2010" y="2337"/>
                    <a:pt x="2010" y="2337"/>
                  </a:cubicBezTo>
                  <a:cubicBezTo>
                    <a:pt x="2016" y="2535"/>
                    <a:pt x="2187" y="3157"/>
                    <a:pt x="2577" y="3157"/>
                  </a:cubicBezTo>
                  <a:cubicBezTo>
                    <a:pt x="2655" y="3157"/>
                    <a:pt x="2740" y="3133"/>
                    <a:pt x="2835" y="3076"/>
                  </a:cubicBezTo>
                  <a:cubicBezTo>
                    <a:pt x="3416" y="2733"/>
                    <a:pt x="2618" y="1948"/>
                    <a:pt x="2617" y="1947"/>
                  </a:cubicBezTo>
                  <a:lnTo>
                    <a:pt x="2617" y="1947"/>
                  </a:lnTo>
                  <a:cubicBezTo>
                    <a:pt x="2666" y="1979"/>
                    <a:pt x="2784" y="1999"/>
                    <a:pt x="2927" y="1999"/>
                  </a:cubicBezTo>
                  <a:cubicBezTo>
                    <a:pt x="3328" y="1999"/>
                    <a:pt x="3923" y="1837"/>
                    <a:pt x="3733" y="1287"/>
                  </a:cubicBezTo>
                  <a:cubicBezTo>
                    <a:pt x="3641" y="1020"/>
                    <a:pt x="3456" y="934"/>
                    <a:pt x="3258" y="934"/>
                  </a:cubicBezTo>
                  <a:cubicBezTo>
                    <a:pt x="2904" y="934"/>
                    <a:pt x="2505" y="1208"/>
                    <a:pt x="2505" y="1208"/>
                  </a:cubicBezTo>
                  <a:cubicBezTo>
                    <a:pt x="2505" y="1208"/>
                    <a:pt x="3469" y="218"/>
                    <a:pt x="2730" y="99"/>
                  </a:cubicBezTo>
                  <a:cubicBezTo>
                    <a:pt x="2687" y="92"/>
                    <a:pt x="2646" y="89"/>
                    <a:pt x="2607" y="89"/>
                  </a:cubicBezTo>
                  <a:cubicBezTo>
                    <a:pt x="1969" y="89"/>
                    <a:pt x="1852" y="951"/>
                    <a:pt x="1852" y="951"/>
                  </a:cubicBezTo>
                  <a:cubicBezTo>
                    <a:pt x="1841" y="765"/>
                    <a:pt x="1575" y="1"/>
                    <a:pt x="1190" y="1"/>
                  </a:cubicBezTo>
                  <a:close/>
                </a:path>
              </a:pathLst>
            </a:custGeom>
            <a:solidFill>
              <a:srgbClr val="212A55"/>
            </a:solidFill>
            <a:ln w="1000" cap="flat" cmpd="sng">
              <a:solidFill>
                <a:srgbClr val="212A55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743196" y="4155132"/>
              <a:ext cx="64590" cy="111553"/>
            </a:xfrm>
            <a:custGeom>
              <a:avLst/>
              <a:gdLst/>
              <a:ahLst/>
              <a:cxnLst/>
              <a:rect l="l" t="t" r="r" b="b"/>
              <a:pathLst>
                <a:path w="469" h="810" extrusionOk="0">
                  <a:moveTo>
                    <a:pt x="358" y="1"/>
                  </a:moveTo>
                  <a:cubicBezTo>
                    <a:pt x="252" y="1"/>
                    <a:pt x="0" y="730"/>
                    <a:pt x="0" y="730"/>
                  </a:cubicBezTo>
                  <a:lnTo>
                    <a:pt x="60" y="809"/>
                  </a:lnTo>
                  <a:cubicBezTo>
                    <a:pt x="60" y="809"/>
                    <a:pt x="469" y="57"/>
                    <a:pt x="370" y="4"/>
                  </a:cubicBezTo>
                  <a:cubicBezTo>
                    <a:pt x="366" y="2"/>
                    <a:pt x="363" y="1"/>
                    <a:pt x="3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804068" y="4269301"/>
              <a:ext cx="111002" cy="45585"/>
            </a:xfrm>
            <a:custGeom>
              <a:avLst/>
              <a:gdLst/>
              <a:ahLst/>
              <a:cxnLst/>
              <a:rect l="l" t="t" r="r" b="b"/>
              <a:pathLst>
                <a:path w="806" h="331" extrusionOk="0">
                  <a:moveTo>
                    <a:pt x="729" y="0"/>
                  </a:moveTo>
                  <a:cubicBezTo>
                    <a:pt x="533" y="0"/>
                    <a:pt x="1" y="211"/>
                    <a:pt x="1" y="211"/>
                  </a:cubicBezTo>
                  <a:lnTo>
                    <a:pt x="1" y="330"/>
                  </a:lnTo>
                  <a:cubicBezTo>
                    <a:pt x="1" y="330"/>
                    <a:pt x="760" y="211"/>
                    <a:pt x="799" y="46"/>
                  </a:cubicBezTo>
                  <a:cubicBezTo>
                    <a:pt x="806" y="13"/>
                    <a:pt x="778" y="0"/>
                    <a:pt x="72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757657" y="4372040"/>
              <a:ext cx="82907" cy="107421"/>
            </a:xfrm>
            <a:custGeom>
              <a:avLst/>
              <a:gdLst/>
              <a:ahLst/>
              <a:cxnLst/>
              <a:rect l="l" t="t" r="r" b="b"/>
              <a:pathLst>
                <a:path w="602" h="780" extrusionOk="0">
                  <a:moveTo>
                    <a:pt x="60" y="0"/>
                  </a:moveTo>
                  <a:lnTo>
                    <a:pt x="1" y="73"/>
                  </a:lnTo>
                  <a:cubicBezTo>
                    <a:pt x="1" y="73"/>
                    <a:pt x="163" y="779"/>
                    <a:pt x="378" y="779"/>
                  </a:cubicBezTo>
                  <a:cubicBezTo>
                    <a:pt x="380" y="779"/>
                    <a:pt x="382" y="779"/>
                    <a:pt x="384" y="779"/>
                  </a:cubicBezTo>
                  <a:cubicBezTo>
                    <a:pt x="602" y="766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606854" y="4381955"/>
              <a:ext cx="80979" cy="94751"/>
            </a:xfrm>
            <a:custGeom>
              <a:avLst/>
              <a:gdLst/>
              <a:ahLst/>
              <a:cxnLst/>
              <a:rect l="l" t="t" r="r" b="b"/>
              <a:pathLst>
                <a:path w="588" h="688" extrusionOk="0">
                  <a:moveTo>
                    <a:pt x="528" y="1"/>
                  </a:moveTo>
                  <a:cubicBezTo>
                    <a:pt x="502" y="1"/>
                    <a:pt x="0" y="667"/>
                    <a:pt x="132" y="687"/>
                  </a:cubicBezTo>
                  <a:cubicBezTo>
                    <a:pt x="134" y="687"/>
                    <a:pt x="136" y="688"/>
                    <a:pt x="138" y="688"/>
                  </a:cubicBezTo>
                  <a:cubicBezTo>
                    <a:pt x="274" y="688"/>
                    <a:pt x="588" y="40"/>
                    <a:pt x="588" y="40"/>
                  </a:cubicBezTo>
                  <a:lnTo>
                    <a:pt x="528" y="1"/>
                  </a:ln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492272" y="4319293"/>
              <a:ext cx="138270" cy="22586"/>
            </a:xfrm>
            <a:custGeom>
              <a:avLst/>
              <a:gdLst/>
              <a:ahLst/>
              <a:cxnLst/>
              <a:rect l="l" t="t" r="r" b="b"/>
              <a:pathLst>
                <a:path w="1004" h="164" extrusionOk="0">
                  <a:moveTo>
                    <a:pt x="958" y="0"/>
                  </a:moveTo>
                  <a:cubicBezTo>
                    <a:pt x="958" y="0"/>
                    <a:pt x="1" y="40"/>
                    <a:pt x="93" y="132"/>
                  </a:cubicBezTo>
                  <a:cubicBezTo>
                    <a:pt x="116" y="155"/>
                    <a:pt x="185" y="164"/>
                    <a:pt x="274" y="164"/>
                  </a:cubicBezTo>
                  <a:cubicBezTo>
                    <a:pt x="543" y="164"/>
                    <a:pt x="1004" y="86"/>
                    <a:pt x="1004" y="86"/>
                  </a:cubicBezTo>
                  <a:lnTo>
                    <a:pt x="958" y="0"/>
                  </a:ln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579586" y="4146180"/>
              <a:ext cx="94613" cy="113205"/>
            </a:xfrm>
            <a:custGeom>
              <a:avLst/>
              <a:gdLst/>
              <a:ahLst/>
              <a:cxnLst/>
              <a:rect l="l" t="t" r="r" b="b"/>
              <a:pathLst>
                <a:path w="687" h="822" extrusionOk="0">
                  <a:moveTo>
                    <a:pt x="159" y="1"/>
                  </a:moveTo>
                  <a:cubicBezTo>
                    <a:pt x="154" y="1"/>
                    <a:pt x="150" y="2"/>
                    <a:pt x="145" y="3"/>
                  </a:cubicBezTo>
                  <a:cubicBezTo>
                    <a:pt x="1" y="56"/>
                    <a:pt x="557" y="822"/>
                    <a:pt x="581" y="822"/>
                  </a:cubicBezTo>
                  <a:cubicBezTo>
                    <a:pt x="581" y="822"/>
                    <a:pt x="581" y="822"/>
                    <a:pt x="581" y="822"/>
                  </a:cubicBezTo>
                  <a:lnTo>
                    <a:pt x="687" y="808"/>
                  </a:lnTo>
                  <a:cubicBezTo>
                    <a:pt x="687" y="808"/>
                    <a:pt x="314" y="1"/>
                    <a:pt x="15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585232" y="4241344"/>
              <a:ext cx="289624" cy="162647"/>
            </a:xfrm>
            <a:custGeom>
              <a:avLst/>
              <a:gdLst/>
              <a:ahLst/>
              <a:cxnLst/>
              <a:rect l="l" t="t" r="r" b="b"/>
              <a:pathLst>
                <a:path w="2103" h="1181" extrusionOk="0">
                  <a:moveTo>
                    <a:pt x="845" y="0"/>
                  </a:moveTo>
                  <a:cubicBezTo>
                    <a:pt x="718" y="0"/>
                    <a:pt x="594" y="26"/>
                    <a:pt x="487" y="84"/>
                  </a:cubicBezTo>
                  <a:cubicBezTo>
                    <a:pt x="0" y="352"/>
                    <a:pt x="321" y="1180"/>
                    <a:pt x="924" y="1180"/>
                  </a:cubicBezTo>
                  <a:cubicBezTo>
                    <a:pt x="1065" y="1180"/>
                    <a:pt x="1221" y="1135"/>
                    <a:pt x="1385" y="1028"/>
                  </a:cubicBezTo>
                  <a:cubicBezTo>
                    <a:pt x="2102" y="561"/>
                    <a:pt x="1438" y="0"/>
                    <a:pt x="845" y="0"/>
                  </a:cubicBezTo>
                  <a:close/>
                </a:path>
              </a:pathLst>
            </a:custGeom>
            <a:solidFill>
              <a:srgbClr val="B3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597765" y="4221099"/>
              <a:ext cx="211950" cy="217321"/>
            </a:xfrm>
            <a:custGeom>
              <a:avLst/>
              <a:gdLst/>
              <a:ahLst/>
              <a:cxnLst/>
              <a:rect l="l" t="t" r="r" b="b"/>
              <a:pathLst>
                <a:path w="1539" h="1578" fill="none" extrusionOk="0">
                  <a:moveTo>
                    <a:pt x="370" y="456"/>
                  </a:moveTo>
                  <a:cubicBezTo>
                    <a:pt x="740" y="0"/>
                    <a:pt x="1538" y="436"/>
                    <a:pt x="1314" y="931"/>
                  </a:cubicBezTo>
                  <a:cubicBezTo>
                    <a:pt x="1030" y="1578"/>
                    <a:pt x="0" y="905"/>
                    <a:pt x="370" y="456"/>
                  </a:cubicBezTo>
                  <a:close/>
                </a:path>
              </a:pathLst>
            </a:custGeom>
            <a:noFill/>
            <a:ln w="4125" cap="flat" cmpd="sng">
              <a:solidFill>
                <a:srgbClr val="212A55"/>
              </a:solidFill>
              <a:prstDash val="solid"/>
              <a:miter lim="66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39"/>
            <p:cNvGrpSpPr/>
            <p:nvPr/>
          </p:nvGrpSpPr>
          <p:grpSpPr>
            <a:xfrm>
              <a:off x="7540180" y="3428590"/>
              <a:ext cx="105885" cy="82730"/>
              <a:chOff x="3216058" y="1965997"/>
              <a:chExt cx="132032" cy="103159"/>
            </a:xfrm>
          </p:grpSpPr>
          <p:sp>
            <p:nvSpPr>
              <p:cNvPr id="602" name="Google Shape;602;p39"/>
              <p:cNvSpPr/>
              <p:nvPr/>
            </p:nvSpPr>
            <p:spPr>
              <a:xfrm>
                <a:off x="3254362" y="1965997"/>
                <a:ext cx="63259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28" extrusionOk="0">
                    <a:moveTo>
                      <a:pt x="249" y="1"/>
                    </a:moveTo>
                    <a:cubicBezTo>
                      <a:pt x="93" y="1"/>
                      <a:pt x="0" y="364"/>
                      <a:pt x="138" y="420"/>
                    </a:cubicBezTo>
                    <a:cubicBezTo>
                      <a:pt x="147" y="425"/>
                      <a:pt x="157" y="427"/>
                      <a:pt x="167" y="427"/>
                    </a:cubicBezTo>
                    <a:cubicBezTo>
                      <a:pt x="299" y="427"/>
                      <a:pt x="436" y="47"/>
                      <a:pt x="276" y="4"/>
                    </a:cubicBezTo>
                    <a:cubicBezTo>
                      <a:pt x="267" y="2"/>
                      <a:pt x="258" y="1"/>
                      <a:pt x="24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9"/>
              <p:cNvSpPr/>
              <p:nvPr/>
            </p:nvSpPr>
            <p:spPr>
              <a:xfrm>
                <a:off x="3285411" y="2001689"/>
                <a:ext cx="62679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6" extrusionOk="0">
                    <a:moveTo>
                      <a:pt x="272" y="0"/>
                    </a:moveTo>
                    <a:cubicBezTo>
                      <a:pt x="149" y="0"/>
                      <a:pt x="0" y="270"/>
                      <a:pt x="128" y="293"/>
                    </a:cubicBezTo>
                    <a:cubicBezTo>
                      <a:pt x="137" y="295"/>
                      <a:pt x="146" y="295"/>
                      <a:pt x="155" y="295"/>
                    </a:cubicBezTo>
                    <a:cubicBezTo>
                      <a:pt x="292" y="295"/>
                      <a:pt x="432" y="109"/>
                      <a:pt x="320" y="16"/>
                    </a:cubicBezTo>
                    <a:cubicBezTo>
                      <a:pt x="305" y="5"/>
                      <a:pt x="289" y="0"/>
                      <a:pt x="272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9"/>
              <p:cNvSpPr/>
              <p:nvPr/>
            </p:nvSpPr>
            <p:spPr>
              <a:xfrm>
                <a:off x="3216058" y="1983407"/>
                <a:ext cx="43092" cy="54264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74" extrusionOk="0">
                    <a:moveTo>
                      <a:pt x="119" y="1"/>
                    </a:moveTo>
                    <a:cubicBezTo>
                      <a:pt x="0" y="1"/>
                      <a:pt x="62" y="373"/>
                      <a:pt x="172" y="373"/>
                    </a:cubicBezTo>
                    <a:cubicBezTo>
                      <a:pt x="174" y="373"/>
                      <a:pt x="176" y="373"/>
                      <a:pt x="177" y="373"/>
                    </a:cubicBezTo>
                    <a:cubicBezTo>
                      <a:pt x="296" y="360"/>
                      <a:pt x="283" y="43"/>
                      <a:pt x="138" y="3"/>
                    </a:cubicBezTo>
                    <a:cubicBezTo>
                      <a:pt x="131" y="2"/>
                      <a:pt x="125" y="1"/>
                      <a:pt x="119" y="1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9"/>
              <p:cNvSpPr/>
              <p:nvPr/>
            </p:nvSpPr>
            <p:spPr>
              <a:xfrm>
                <a:off x="3253492" y="2037816"/>
                <a:ext cx="35112" cy="3133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122" y="0"/>
                    </a:moveTo>
                    <a:cubicBezTo>
                      <a:pt x="38" y="0"/>
                      <a:pt x="1" y="210"/>
                      <a:pt x="111" y="216"/>
                    </a:cubicBezTo>
                    <a:cubicBezTo>
                      <a:pt x="113" y="216"/>
                      <a:pt x="115" y="216"/>
                      <a:pt x="117" y="216"/>
                    </a:cubicBezTo>
                    <a:cubicBezTo>
                      <a:pt x="224" y="216"/>
                      <a:pt x="241" y="37"/>
                      <a:pt x="144" y="5"/>
                    </a:cubicBezTo>
                    <a:cubicBezTo>
                      <a:pt x="136" y="2"/>
                      <a:pt x="129" y="0"/>
                      <a:pt x="122" y="0"/>
                    </a:cubicBezTo>
                    <a:close/>
                  </a:path>
                </a:pathLst>
              </a:custGeom>
              <a:solidFill>
                <a:srgbClr val="212A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6" name="Google Shape;606;p39"/>
            <p:cNvSpPr/>
            <p:nvPr/>
          </p:nvSpPr>
          <p:spPr>
            <a:xfrm>
              <a:off x="1079438" y="732976"/>
              <a:ext cx="469347" cy="477257"/>
            </a:xfrm>
            <a:custGeom>
              <a:avLst/>
              <a:gdLst/>
              <a:ahLst/>
              <a:cxnLst/>
              <a:rect l="l" t="t" r="r" b="b"/>
              <a:pathLst>
                <a:path w="4344" h="4417" extrusionOk="0">
                  <a:moveTo>
                    <a:pt x="463" y="0"/>
                  </a:moveTo>
                  <a:cubicBezTo>
                    <a:pt x="1" y="3241"/>
                    <a:pt x="4344" y="4416"/>
                    <a:pt x="4344" y="4416"/>
                  </a:cubicBezTo>
                  <a:cubicBezTo>
                    <a:pt x="4198" y="555"/>
                    <a:pt x="463" y="0"/>
                    <a:pt x="463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 rot="4711638">
              <a:off x="3280991" y="973652"/>
              <a:ext cx="469342" cy="477253"/>
            </a:xfrm>
            <a:custGeom>
              <a:avLst/>
              <a:gdLst/>
              <a:ahLst/>
              <a:cxnLst/>
              <a:rect l="l" t="t" r="r" b="b"/>
              <a:pathLst>
                <a:path w="4344" h="4417" extrusionOk="0">
                  <a:moveTo>
                    <a:pt x="463" y="0"/>
                  </a:moveTo>
                  <a:cubicBezTo>
                    <a:pt x="1" y="3241"/>
                    <a:pt x="4344" y="4416"/>
                    <a:pt x="4344" y="4416"/>
                  </a:cubicBezTo>
                  <a:cubicBezTo>
                    <a:pt x="4198" y="555"/>
                    <a:pt x="463" y="0"/>
                    <a:pt x="463" y="0"/>
                  </a:cubicBezTo>
                  <a:close/>
                </a:path>
              </a:pathLst>
            </a:custGeom>
            <a:solidFill>
              <a:srgbClr val="266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24106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1"/>
          <p:cNvSpPr txBox="1">
            <a:spLocks noGrp="1"/>
          </p:cNvSpPr>
          <p:nvPr>
            <p:ph type="title"/>
          </p:nvPr>
        </p:nvSpPr>
        <p:spPr>
          <a:xfrm>
            <a:off x="544048" y="158675"/>
            <a:ext cx="70232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THÍ NGHIỆM: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Màng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xà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phòng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32" name="Google Shape;932;p51"/>
          <p:cNvSpPr/>
          <p:nvPr/>
        </p:nvSpPr>
        <p:spPr>
          <a:xfrm>
            <a:off x="3654612" y="1222409"/>
            <a:ext cx="4364857" cy="3033468"/>
          </a:xfrm>
          <a:custGeom>
            <a:avLst/>
            <a:gdLst/>
            <a:ahLst/>
            <a:cxnLst/>
            <a:rect l="l" t="t" r="r" b="b"/>
            <a:pathLst>
              <a:path w="278771" h="193739" extrusionOk="0">
                <a:moveTo>
                  <a:pt x="4769" y="1"/>
                </a:moveTo>
                <a:cubicBezTo>
                  <a:pt x="2152" y="1"/>
                  <a:pt x="0" y="2153"/>
                  <a:pt x="0" y="4770"/>
                </a:cubicBezTo>
                <a:lnTo>
                  <a:pt x="0" y="188736"/>
                </a:lnTo>
                <a:cubicBezTo>
                  <a:pt x="0" y="191412"/>
                  <a:pt x="2094" y="193622"/>
                  <a:pt x="4769" y="193738"/>
                </a:cubicBezTo>
                <a:lnTo>
                  <a:pt x="274467" y="193738"/>
                </a:lnTo>
                <a:cubicBezTo>
                  <a:pt x="276968" y="193738"/>
                  <a:pt x="278771" y="191470"/>
                  <a:pt x="278771" y="188736"/>
                </a:cubicBezTo>
                <a:lnTo>
                  <a:pt x="278771" y="4828"/>
                </a:lnTo>
                <a:cubicBezTo>
                  <a:pt x="278771" y="2036"/>
                  <a:pt x="276968" y="1"/>
                  <a:pt x="2744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51"/>
          <p:cNvSpPr/>
          <p:nvPr/>
        </p:nvSpPr>
        <p:spPr>
          <a:xfrm>
            <a:off x="3654612" y="731375"/>
            <a:ext cx="4364857" cy="781555"/>
          </a:xfrm>
          <a:custGeom>
            <a:avLst/>
            <a:gdLst/>
            <a:ahLst/>
            <a:cxnLst/>
            <a:rect l="l" t="t" r="r" b="b"/>
            <a:pathLst>
              <a:path w="278771" h="20358" extrusionOk="0">
                <a:moveTo>
                  <a:pt x="4769" y="1"/>
                </a:moveTo>
                <a:cubicBezTo>
                  <a:pt x="2152" y="1"/>
                  <a:pt x="0" y="2153"/>
                  <a:pt x="0" y="4770"/>
                </a:cubicBezTo>
                <a:lnTo>
                  <a:pt x="0" y="20357"/>
                </a:lnTo>
                <a:lnTo>
                  <a:pt x="278771" y="20357"/>
                </a:lnTo>
                <a:lnTo>
                  <a:pt x="278771" y="4770"/>
                </a:lnTo>
                <a:cubicBezTo>
                  <a:pt x="278771" y="2036"/>
                  <a:pt x="276968" y="1"/>
                  <a:pt x="274467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51"/>
          <p:cNvSpPr/>
          <p:nvPr/>
        </p:nvSpPr>
        <p:spPr>
          <a:xfrm>
            <a:off x="3709247" y="3747070"/>
            <a:ext cx="4255583" cy="481766"/>
          </a:xfrm>
          <a:custGeom>
            <a:avLst/>
            <a:gdLst/>
            <a:ahLst/>
            <a:cxnLst/>
            <a:rect l="l" t="t" r="r" b="b"/>
            <a:pathLst>
              <a:path w="271792" h="30769" extrusionOk="0">
                <a:moveTo>
                  <a:pt x="1" y="1"/>
                </a:moveTo>
                <a:lnTo>
                  <a:pt x="1" y="30768"/>
                </a:lnTo>
                <a:lnTo>
                  <a:pt x="271792" y="30768"/>
                </a:lnTo>
                <a:lnTo>
                  <a:pt x="2717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1"/>
          <p:cNvSpPr/>
          <p:nvPr/>
        </p:nvSpPr>
        <p:spPr>
          <a:xfrm>
            <a:off x="3846783" y="3823581"/>
            <a:ext cx="3952329" cy="21874"/>
          </a:xfrm>
          <a:custGeom>
            <a:avLst/>
            <a:gdLst/>
            <a:ahLst/>
            <a:cxnLst/>
            <a:rect l="l" t="t" r="r" b="b"/>
            <a:pathLst>
              <a:path w="252424" h="1397" extrusionOk="0">
                <a:moveTo>
                  <a:pt x="0" y="0"/>
                </a:moveTo>
                <a:lnTo>
                  <a:pt x="0" y="1396"/>
                </a:lnTo>
                <a:lnTo>
                  <a:pt x="252423" y="1396"/>
                </a:lnTo>
                <a:lnTo>
                  <a:pt x="252423" y="0"/>
                </a:lnTo>
                <a:close/>
              </a:path>
            </a:pathLst>
          </a:custGeom>
          <a:solidFill>
            <a:srgbClr val="D9E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51"/>
          <p:cNvSpPr/>
          <p:nvPr/>
        </p:nvSpPr>
        <p:spPr>
          <a:xfrm>
            <a:off x="3846783" y="3823581"/>
            <a:ext cx="1613725" cy="21874"/>
          </a:xfrm>
          <a:custGeom>
            <a:avLst/>
            <a:gdLst/>
            <a:ahLst/>
            <a:cxnLst/>
            <a:rect l="l" t="t" r="r" b="b"/>
            <a:pathLst>
              <a:path w="103064" h="1397" extrusionOk="0">
                <a:moveTo>
                  <a:pt x="0" y="0"/>
                </a:moveTo>
                <a:lnTo>
                  <a:pt x="0" y="1396"/>
                </a:lnTo>
                <a:lnTo>
                  <a:pt x="103063" y="1396"/>
                </a:lnTo>
                <a:lnTo>
                  <a:pt x="103063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51"/>
          <p:cNvSpPr/>
          <p:nvPr/>
        </p:nvSpPr>
        <p:spPr>
          <a:xfrm>
            <a:off x="4603626" y="3946537"/>
            <a:ext cx="104749" cy="146632"/>
          </a:xfrm>
          <a:custGeom>
            <a:avLst/>
            <a:gdLst/>
            <a:ahLst/>
            <a:cxnLst/>
            <a:rect l="l" t="t" r="r" b="b"/>
            <a:pathLst>
              <a:path w="6690" h="9365" extrusionOk="0">
                <a:moveTo>
                  <a:pt x="1" y="0"/>
                </a:moveTo>
                <a:lnTo>
                  <a:pt x="1" y="9364"/>
                </a:lnTo>
                <a:lnTo>
                  <a:pt x="6690" y="4653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51"/>
          <p:cNvSpPr/>
          <p:nvPr/>
        </p:nvSpPr>
        <p:spPr>
          <a:xfrm>
            <a:off x="4726582" y="3946537"/>
            <a:ext cx="24614" cy="146632"/>
          </a:xfrm>
          <a:custGeom>
            <a:avLst/>
            <a:gdLst/>
            <a:ahLst/>
            <a:cxnLst/>
            <a:rect l="l" t="t" r="r" b="b"/>
            <a:pathLst>
              <a:path w="1572" h="9365" extrusionOk="0">
                <a:moveTo>
                  <a:pt x="1" y="0"/>
                </a:moveTo>
                <a:lnTo>
                  <a:pt x="1" y="9364"/>
                </a:lnTo>
                <a:lnTo>
                  <a:pt x="1571" y="9364"/>
                </a:lnTo>
                <a:lnTo>
                  <a:pt x="1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1"/>
          <p:cNvSpPr/>
          <p:nvPr/>
        </p:nvSpPr>
        <p:spPr>
          <a:xfrm>
            <a:off x="4306726" y="3946537"/>
            <a:ext cx="104733" cy="146632"/>
          </a:xfrm>
          <a:custGeom>
            <a:avLst/>
            <a:gdLst/>
            <a:ahLst/>
            <a:cxnLst/>
            <a:rect l="l" t="t" r="r" b="b"/>
            <a:pathLst>
              <a:path w="6689" h="9365" extrusionOk="0">
                <a:moveTo>
                  <a:pt x="0" y="0"/>
                </a:moveTo>
                <a:lnTo>
                  <a:pt x="0" y="9364"/>
                </a:lnTo>
                <a:lnTo>
                  <a:pt x="6689" y="4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3" name="Google Shape;943;p51"/>
          <p:cNvSpPr/>
          <p:nvPr/>
        </p:nvSpPr>
        <p:spPr>
          <a:xfrm>
            <a:off x="4009811" y="3946537"/>
            <a:ext cx="104733" cy="146632"/>
          </a:xfrm>
          <a:custGeom>
            <a:avLst/>
            <a:gdLst/>
            <a:ahLst/>
            <a:cxnLst/>
            <a:rect l="l" t="t" r="r" b="b"/>
            <a:pathLst>
              <a:path w="6689" h="9365" extrusionOk="0">
                <a:moveTo>
                  <a:pt x="6689" y="0"/>
                </a:moveTo>
                <a:lnTo>
                  <a:pt x="0" y="4653"/>
                </a:lnTo>
                <a:lnTo>
                  <a:pt x="6689" y="9364"/>
                </a:lnTo>
                <a:lnTo>
                  <a:pt x="66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51"/>
          <p:cNvSpPr/>
          <p:nvPr/>
        </p:nvSpPr>
        <p:spPr>
          <a:xfrm>
            <a:off x="3966999" y="3946537"/>
            <a:ext cx="24614" cy="146632"/>
          </a:xfrm>
          <a:custGeom>
            <a:avLst/>
            <a:gdLst/>
            <a:ahLst/>
            <a:cxnLst/>
            <a:rect l="l" t="t" r="r" b="b"/>
            <a:pathLst>
              <a:path w="1572" h="9365" extrusionOk="0">
                <a:moveTo>
                  <a:pt x="1" y="0"/>
                </a:moveTo>
                <a:lnTo>
                  <a:pt x="1" y="9364"/>
                </a:lnTo>
                <a:lnTo>
                  <a:pt x="1571" y="9364"/>
                </a:lnTo>
                <a:lnTo>
                  <a:pt x="1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51"/>
          <p:cNvSpPr/>
          <p:nvPr/>
        </p:nvSpPr>
        <p:spPr>
          <a:xfrm>
            <a:off x="6890583" y="3920120"/>
            <a:ext cx="190348" cy="187608"/>
          </a:xfrm>
          <a:custGeom>
            <a:avLst/>
            <a:gdLst/>
            <a:ahLst/>
            <a:cxnLst/>
            <a:rect l="l" t="t" r="r" b="b"/>
            <a:pathLst>
              <a:path w="12157" h="11982" extrusionOk="0">
                <a:moveTo>
                  <a:pt x="6050" y="4072"/>
                </a:moveTo>
                <a:cubicBezTo>
                  <a:pt x="7155" y="4072"/>
                  <a:pt x="8027" y="4944"/>
                  <a:pt x="8027" y="5991"/>
                </a:cubicBezTo>
                <a:cubicBezTo>
                  <a:pt x="8067" y="7217"/>
                  <a:pt x="7085" y="8013"/>
                  <a:pt x="6068" y="8013"/>
                </a:cubicBezTo>
                <a:cubicBezTo>
                  <a:pt x="5589" y="8013"/>
                  <a:pt x="5103" y="7836"/>
                  <a:pt x="4712" y="7445"/>
                </a:cubicBezTo>
                <a:cubicBezTo>
                  <a:pt x="3432" y="6224"/>
                  <a:pt x="4305" y="4072"/>
                  <a:pt x="6050" y="4072"/>
                </a:cubicBezTo>
                <a:close/>
                <a:moveTo>
                  <a:pt x="5410" y="0"/>
                </a:moveTo>
                <a:cubicBezTo>
                  <a:pt x="5119" y="582"/>
                  <a:pt x="4886" y="1105"/>
                  <a:pt x="4712" y="1687"/>
                </a:cubicBezTo>
                <a:lnTo>
                  <a:pt x="3956" y="1978"/>
                </a:lnTo>
                <a:cubicBezTo>
                  <a:pt x="3432" y="1745"/>
                  <a:pt x="2851" y="1513"/>
                  <a:pt x="2269" y="1338"/>
                </a:cubicBezTo>
                <a:lnTo>
                  <a:pt x="1280" y="2269"/>
                </a:lnTo>
                <a:cubicBezTo>
                  <a:pt x="1513" y="2850"/>
                  <a:pt x="1746" y="3374"/>
                  <a:pt x="1978" y="3897"/>
                </a:cubicBezTo>
                <a:lnTo>
                  <a:pt x="1687" y="4653"/>
                </a:lnTo>
                <a:cubicBezTo>
                  <a:pt x="1106" y="4828"/>
                  <a:pt x="524" y="5060"/>
                  <a:pt x="1" y="5351"/>
                </a:cubicBezTo>
                <a:lnTo>
                  <a:pt x="1" y="6689"/>
                </a:lnTo>
                <a:cubicBezTo>
                  <a:pt x="524" y="6980"/>
                  <a:pt x="1106" y="7154"/>
                  <a:pt x="1687" y="7387"/>
                </a:cubicBezTo>
                <a:lnTo>
                  <a:pt x="1978" y="8085"/>
                </a:lnTo>
                <a:cubicBezTo>
                  <a:pt x="1746" y="8667"/>
                  <a:pt x="1513" y="9190"/>
                  <a:pt x="1338" y="9772"/>
                </a:cubicBezTo>
                <a:lnTo>
                  <a:pt x="2269" y="10702"/>
                </a:lnTo>
                <a:cubicBezTo>
                  <a:pt x="2851" y="10528"/>
                  <a:pt x="3432" y="10295"/>
                  <a:pt x="3956" y="10062"/>
                </a:cubicBezTo>
                <a:lnTo>
                  <a:pt x="4712" y="10353"/>
                </a:lnTo>
                <a:cubicBezTo>
                  <a:pt x="4886" y="10877"/>
                  <a:pt x="5119" y="11458"/>
                  <a:pt x="5410" y="11982"/>
                </a:cubicBezTo>
                <a:lnTo>
                  <a:pt x="6748" y="11982"/>
                </a:lnTo>
                <a:cubicBezTo>
                  <a:pt x="7038" y="11458"/>
                  <a:pt x="7271" y="10877"/>
                  <a:pt x="7504" y="10353"/>
                </a:cubicBezTo>
                <a:lnTo>
                  <a:pt x="8202" y="10062"/>
                </a:lnTo>
                <a:cubicBezTo>
                  <a:pt x="8783" y="10295"/>
                  <a:pt x="9365" y="10470"/>
                  <a:pt x="9946" y="10702"/>
                </a:cubicBezTo>
                <a:lnTo>
                  <a:pt x="10877" y="9772"/>
                </a:lnTo>
                <a:cubicBezTo>
                  <a:pt x="10703" y="9190"/>
                  <a:pt x="10470" y="8608"/>
                  <a:pt x="10179" y="8085"/>
                </a:cubicBezTo>
                <a:lnTo>
                  <a:pt x="10528" y="7387"/>
                </a:lnTo>
                <a:cubicBezTo>
                  <a:pt x="11052" y="7154"/>
                  <a:pt x="11633" y="6922"/>
                  <a:pt x="12157" y="6631"/>
                </a:cubicBezTo>
                <a:lnTo>
                  <a:pt x="12157" y="5351"/>
                </a:lnTo>
                <a:cubicBezTo>
                  <a:pt x="11633" y="5060"/>
                  <a:pt x="11052" y="4828"/>
                  <a:pt x="10528" y="4653"/>
                </a:cubicBezTo>
                <a:lnTo>
                  <a:pt x="10179" y="3897"/>
                </a:lnTo>
                <a:cubicBezTo>
                  <a:pt x="10470" y="3374"/>
                  <a:pt x="10644" y="2792"/>
                  <a:pt x="10819" y="2211"/>
                </a:cubicBezTo>
                <a:lnTo>
                  <a:pt x="9888" y="1280"/>
                </a:lnTo>
                <a:cubicBezTo>
                  <a:pt x="9307" y="1454"/>
                  <a:pt x="8783" y="1687"/>
                  <a:pt x="8202" y="1978"/>
                </a:cubicBezTo>
                <a:lnTo>
                  <a:pt x="7504" y="1687"/>
                </a:lnTo>
                <a:cubicBezTo>
                  <a:pt x="7271" y="1105"/>
                  <a:pt x="7038" y="524"/>
                  <a:pt x="67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51"/>
          <p:cNvSpPr/>
          <p:nvPr/>
        </p:nvSpPr>
        <p:spPr>
          <a:xfrm>
            <a:off x="7216640" y="3941072"/>
            <a:ext cx="218579" cy="143892"/>
          </a:xfrm>
          <a:custGeom>
            <a:avLst/>
            <a:gdLst/>
            <a:ahLst/>
            <a:cxnLst/>
            <a:rect l="l" t="t" r="r" b="b"/>
            <a:pathLst>
              <a:path w="13960" h="9190" extrusionOk="0">
                <a:moveTo>
                  <a:pt x="12913" y="1047"/>
                </a:moveTo>
                <a:lnTo>
                  <a:pt x="12913" y="8143"/>
                </a:lnTo>
                <a:lnTo>
                  <a:pt x="1048" y="8143"/>
                </a:lnTo>
                <a:lnTo>
                  <a:pt x="1048" y="1047"/>
                </a:lnTo>
                <a:close/>
                <a:moveTo>
                  <a:pt x="1" y="0"/>
                </a:moveTo>
                <a:lnTo>
                  <a:pt x="1" y="9190"/>
                </a:lnTo>
                <a:lnTo>
                  <a:pt x="13960" y="9190"/>
                </a:lnTo>
                <a:lnTo>
                  <a:pt x="13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51"/>
          <p:cNvSpPr/>
          <p:nvPr/>
        </p:nvSpPr>
        <p:spPr>
          <a:xfrm>
            <a:off x="7669302" y="3925585"/>
            <a:ext cx="71962" cy="71962"/>
          </a:xfrm>
          <a:custGeom>
            <a:avLst/>
            <a:gdLst/>
            <a:ahLst/>
            <a:cxnLst/>
            <a:rect l="l" t="t" r="r" b="b"/>
            <a:pathLst>
              <a:path w="4596" h="4596" extrusionOk="0">
                <a:moveTo>
                  <a:pt x="0" y="0"/>
                </a:moveTo>
                <a:lnTo>
                  <a:pt x="0" y="1047"/>
                </a:lnTo>
                <a:lnTo>
                  <a:pt x="3548" y="1047"/>
                </a:lnTo>
                <a:lnTo>
                  <a:pt x="3548" y="4595"/>
                </a:lnTo>
                <a:lnTo>
                  <a:pt x="4595" y="4595"/>
                </a:lnTo>
                <a:lnTo>
                  <a:pt x="45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51"/>
          <p:cNvSpPr/>
          <p:nvPr/>
        </p:nvSpPr>
        <p:spPr>
          <a:xfrm>
            <a:off x="7567298" y="3925585"/>
            <a:ext cx="71038" cy="71962"/>
          </a:xfrm>
          <a:custGeom>
            <a:avLst/>
            <a:gdLst/>
            <a:ahLst/>
            <a:cxnLst/>
            <a:rect l="l" t="t" r="r" b="b"/>
            <a:pathLst>
              <a:path w="4537" h="4596" extrusionOk="0">
                <a:moveTo>
                  <a:pt x="0" y="0"/>
                </a:moveTo>
                <a:lnTo>
                  <a:pt x="0" y="4595"/>
                </a:lnTo>
                <a:lnTo>
                  <a:pt x="989" y="4595"/>
                </a:lnTo>
                <a:lnTo>
                  <a:pt x="989" y="1047"/>
                </a:lnTo>
                <a:lnTo>
                  <a:pt x="4537" y="1047"/>
                </a:lnTo>
                <a:lnTo>
                  <a:pt x="45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51"/>
          <p:cNvSpPr/>
          <p:nvPr/>
        </p:nvSpPr>
        <p:spPr>
          <a:xfrm>
            <a:off x="7669302" y="4028498"/>
            <a:ext cx="71962" cy="71054"/>
          </a:xfrm>
          <a:custGeom>
            <a:avLst/>
            <a:gdLst/>
            <a:ahLst/>
            <a:cxnLst/>
            <a:rect l="l" t="t" r="r" b="b"/>
            <a:pathLst>
              <a:path w="4596" h="4538" extrusionOk="0">
                <a:moveTo>
                  <a:pt x="3548" y="1"/>
                </a:moveTo>
                <a:lnTo>
                  <a:pt x="3548" y="3549"/>
                </a:lnTo>
                <a:lnTo>
                  <a:pt x="0" y="3549"/>
                </a:lnTo>
                <a:lnTo>
                  <a:pt x="0" y="4537"/>
                </a:lnTo>
                <a:lnTo>
                  <a:pt x="4595" y="4537"/>
                </a:lnTo>
                <a:lnTo>
                  <a:pt x="459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1"/>
          <p:cNvSpPr/>
          <p:nvPr/>
        </p:nvSpPr>
        <p:spPr>
          <a:xfrm>
            <a:off x="7567298" y="4028498"/>
            <a:ext cx="71038" cy="71054"/>
          </a:xfrm>
          <a:custGeom>
            <a:avLst/>
            <a:gdLst/>
            <a:ahLst/>
            <a:cxnLst/>
            <a:rect l="l" t="t" r="r" b="b"/>
            <a:pathLst>
              <a:path w="4537" h="4538" extrusionOk="0">
                <a:moveTo>
                  <a:pt x="0" y="1"/>
                </a:moveTo>
                <a:lnTo>
                  <a:pt x="0" y="4537"/>
                </a:lnTo>
                <a:lnTo>
                  <a:pt x="4537" y="4537"/>
                </a:lnTo>
                <a:lnTo>
                  <a:pt x="4537" y="3549"/>
                </a:lnTo>
                <a:lnTo>
                  <a:pt x="989" y="3549"/>
                </a:lnTo>
                <a:lnTo>
                  <a:pt x="9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51"/>
          <p:cNvSpPr/>
          <p:nvPr/>
        </p:nvSpPr>
        <p:spPr>
          <a:xfrm>
            <a:off x="5411753" y="3796224"/>
            <a:ext cx="88997" cy="75641"/>
          </a:xfrm>
          <a:custGeom>
            <a:avLst/>
            <a:gdLst/>
            <a:ahLst/>
            <a:cxnLst/>
            <a:rect l="l" t="t" r="r" b="b"/>
            <a:pathLst>
              <a:path w="5684" h="4831" extrusionOk="0">
                <a:moveTo>
                  <a:pt x="3342" y="0"/>
                </a:moveTo>
                <a:cubicBezTo>
                  <a:pt x="3308" y="0"/>
                  <a:pt x="3274" y="1"/>
                  <a:pt x="3241" y="2"/>
                </a:cubicBezTo>
                <a:cubicBezTo>
                  <a:pt x="3217" y="2"/>
                  <a:pt x="3194" y="1"/>
                  <a:pt x="3170" y="1"/>
                </a:cubicBezTo>
                <a:cubicBezTo>
                  <a:pt x="1065" y="1"/>
                  <a:pt x="0" y="2579"/>
                  <a:pt x="1496" y="4132"/>
                </a:cubicBezTo>
                <a:cubicBezTo>
                  <a:pt x="1998" y="4615"/>
                  <a:pt x="2606" y="4831"/>
                  <a:pt x="3202" y="4831"/>
                </a:cubicBezTo>
                <a:cubicBezTo>
                  <a:pt x="4472" y="4831"/>
                  <a:pt x="5684" y="3851"/>
                  <a:pt x="5684" y="2387"/>
                </a:cubicBezTo>
                <a:cubicBezTo>
                  <a:pt x="5684" y="1083"/>
                  <a:pt x="4634" y="0"/>
                  <a:pt x="3342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51"/>
          <p:cNvSpPr txBox="1">
            <a:spLocks noGrp="1"/>
          </p:cNvSpPr>
          <p:nvPr>
            <p:ph type="subTitle" idx="1"/>
          </p:nvPr>
        </p:nvSpPr>
        <p:spPr>
          <a:xfrm>
            <a:off x="544048" y="420689"/>
            <a:ext cx="2913600" cy="40060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000" dirty="0" err="1"/>
              <a:t>Màng</a:t>
            </a:r>
            <a:r>
              <a:rPr lang="en-US" sz="2000" dirty="0"/>
              <a:t> </a:t>
            </a:r>
            <a:r>
              <a:rPr lang="en-US" sz="2000" dirty="0" err="1"/>
              <a:t>xà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dịch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cạnh</a:t>
            </a:r>
            <a:r>
              <a:rPr lang="en-US" sz="2000" dirty="0"/>
              <a:t> di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khung</a:t>
            </a:r>
            <a:r>
              <a:rPr lang="en-US" sz="2000" dirty="0"/>
              <a:t> </a:t>
            </a:r>
            <a:r>
              <a:rPr lang="en-US" sz="2000" dirty="0" err="1"/>
              <a:t>nhờ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căng</a:t>
            </a:r>
            <a:r>
              <a:rPr lang="en-US" sz="2000" dirty="0"/>
              <a:t> </a:t>
            </a:r>
            <a:r>
              <a:rPr lang="en-US" sz="2000" dirty="0" err="1"/>
              <a:t>bề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endParaRPr sz="2000" dirty="0"/>
          </a:p>
        </p:txBody>
      </p:sp>
      <p:pic>
        <p:nvPicPr>
          <p:cNvPr id="2" name="9116573315587573509">
            <a:hlinkClick r:id="" action="ppaction://media"/>
            <a:extLst>
              <a:ext uri="{FF2B5EF4-FFF2-40B4-BE49-F238E27FC236}">
                <a16:creationId xmlns:a16="http://schemas.microsoft.com/office/drawing/2014/main" id="{672CD128-3A25-44DD-B12B-48872FB3E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38" y="887622"/>
            <a:ext cx="3943274" cy="285944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502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5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1"/>
          <p:cNvSpPr txBox="1">
            <a:spLocks noGrp="1"/>
          </p:cNvSpPr>
          <p:nvPr>
            <p:ph type="title"/>
          </p:nvPr>
        </p:nvSpPr>
        <p:spPr>
          <a:xfrm>
            <a:off x="544049" y="158675"/>
            <a:ext cx="60017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THÍ NGHIỆM: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Bình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xịt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nước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endParaRPr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32" name="Google Shape;932;p51"/>
          <p:cNvSpPr/>
          <p:nvPr/>
        </p:nvSpPr>
        <p:spPr>
          <a:xfrm>
            <a:off x="3654612" y="1222409"/>
            <a:ext cx="4364857" cy="3033468"/>
          </a:xfrm>
          <a:custGeom>
            <a:avLst/>
            <a:gdLst/>
            <a:ahLst/>
            <a:cxnLst/>
            <a:rect l="l" t="t" r="r" b="b"/>
            <a:pathLst>
              <a:path w="278771" h="193739" extrusionOk="0">
                <a:moveTo>
                  <a:pt x="4769" y="1"/>
                </a:moveTo>
                <a:cubicBezTo>
                  <a:pt x="2152" y="1"/>
                  <a:pt x="0" y="2153"/>
                  <a:pt x="0" y="4770"/>
                </a:cubicBezTo>
                <a:lnTo>
                  <a:pt x="0" y="188736"/>
                </a:lnTo>
                <a:cubicBezTo>
                  <a:pt x="0" y="191412"/>
                  <a:pt x="2094" y="193622"/>
                  <a:pt x="4769" y="193738"/>
                </a:cubicBezTo>
                <a:lnTo>
                  <a:pt x="274467" y="193738"/>
                </a:lnTo>
                <a:cubicBezTo>
                  <a:pt x="276968" y="193738"/>
                  <a:pt x="278771" y="191470"/>
                  <a:pt x="278771" y="188736"/>
                </a:cubicBezTo>
                <a:lnTo>
                  <a:pt x="278771" y="4828"/>
                </a:lnTo>
                <a:cubicBezTo>
                  <a:pt x="278771" y="2036"/>
                  <a:pt x="276968" y="1"/>
                  <a:pt x="2744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51"/>
          <p:cNvSpPr/>
          <p:nvPr/>
        </p:nvSpPr>
        <p:spPr>
          <a:xfrm>
            <a:off x="3654612" y="731375"/>
            <a:ext cx="4364857" cy="781555"/>
          </a:xfrm>
          <a:custGeom>
            <a:avLst/>
            <a:gdLst/>
            <a:ahLst/>
            <a:cxnLst/>
            <a:rect l="l" t="t" r="r" b="b"/>
            <a:pathLst>
              <a:path w="278771" h="20358" extrusionOk="0">
                <a:moveTo>
                  <a:pt x="4769" y="1"/>
                </a:moveTo>
                <a:cubicBezTo>
                  <a:pt x="2152" y="1"/>
                  <a:pt x="0" y="2153"/>
                  <a:pt x="0" y="4770"/>
                </a:cubicBezTo>
                <a:lnTo>
                  <a:pt x="0" y="20357"/>
                </a:lnTo>
                <a:lnTo>
                  <a:pt x="278771" y="20357"/>
                </a:lnTo>
                <a:lnTo>
                  <a:pt x="278771" y="4770"/>
                </a:lnTo>
                <a:cubicBezTo>
                  <a:pt x="278771" y="2036"/>
                  <a:pt x="276968" y="1"/>
                  <a:pt x="274467" y="1"/>
                </a:cubicBezTo>
                <a:close/>
              </a:path>
            </a:pathLst>
          </a:custGeom>
          <a:solidFill>
            <a:srgbClr val="266E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51"/>
          <p:cNvSpPr/>
          <p:nvPr/>
        </p:nvSpPr>
        <p:spPr>
          <a:xfrm>
            <a:off x="3709247" y="3747070"/>
            <a:ext cx="4255583" cy="481766"/>
          </a:xfrm>
          <a:custGeom>
            <a:avLst/>
            <a:gdLst/>
            <a:ahLst/>
            <a:cxnLst/>
            <a:rect l="l" t="t" r="r" b="b"/>
            <a:pathLst>
              <a:path w="271792" h="30769" extrusionOk="0">
                <a:moveTo>
                  <a:pt x="1" y="1"/>
                </a:moveTo>
                <a:lnTo>
                  <a:pt x="1" y="30768"/>
                </a:lnTo>
                <a:lnTo>
                  <a:pt x="271792" y="30768"/>
                </a:lnTo>
                <a:lnTo>
                  <a:pt x="2717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1"/>
          <p:cNvSpPr/>
          <p:nvPr/>
        </p:nvSpPr>
        <p:spPr>
          <a:xfrm>
            <a:off x="3846783" y="3823581"/>
            <a:ext cx="3952329" cy="21874"/>
          </a:xfrm>
          <a:custGeom>
            <a:avLst/>
            <a:gdLst/>
            <a:ahLst/>
            <a:cxnLst/>
            <a:rect l="l" t="t" r="r" b="b"/>
            <a:pathLst>
              <a:path w="252424" h="1397" extrusionOk="0">
                <a:moveTo>
                  <a:pt x="0" y="0"/>
                </a:moveTo>
                <a:lnTo>
                  <a:pt x="0" y="1396"/>
                </a:lnTo>
                <a:lnTo>
                  <a:pt x="252423" y="1396"/>
                </a:lnTo>
                <a:lnTo>
                  <a:pt x="252423" y="0"/>
                </a:lnTo>
                <a:close/>
              </a:path>
            </a:pathLst>
          </a:custGeom>
          <a:solidFill>
            <a:srgbClr val="D9E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51"/>
          <p:cNvSpPr/>
          <p:nvPr/>
        </p:nvSpPr>
        <p:spPr>
          <a:xfrm>
            <a:off x="3846783" y="3823581"/>
            <a:ext cx="1613725" cy="21874"/>
          </a:xfrm>
          <a:custGeom>
            <a:avLst/>
            <a:gdLst/>
            <a:ahLst/>
            <a:cxnLst/>
            <a:rect l="l" t="t" r="r" b="b"/>
            <a:pathLst>
              <a:path w="103064" h="1397" extrusionOk="0">
                <a:moveTo>
                  <a:pt x="0" y="0"/>
                </a:moveTo>
                <a:lnTo>
                  <a:pt x="0" y="1396"/>
                </a:lnTo>
                <a:lnTo>
                  <a:pt x="103063" y="1396"/>
                </a:lnTo>
                <a:lnTo>
                  <a:pt x="103063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51"/>
          <p:cNvSpPr/>
          <p:nvPr/>
        </p:nvSpPr>
        <p:spPr>
          <a:xfrm>
            <a:off x="4603626" y="3946537"/>
            <a:ext cx="104749" cy="146632"/>
          </a:xfrm>
          <a:custGeom>
            <a:avLst/>
            <a:gdLst/>
            <a:ahLst/>
            <a:cxnLst/>
            <a:rect l="l" t="t" r="r" b="b"/>
            <a:pathLst>
              <a:path w="6690" h="9365" extrusionOk="0">
                <a:moveTo>
                  <a:pt x="1" y="0"/>
                </a:moveTo>
                <a:lnTo>
                  <a:pt x="1" y="9364"/>
                </a:lnTo>
                <a:lnTo>
                  <a:pt x="6690" y="4653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51"/>
          <p:cNvSpPr/>
          <p:nvPr/>
        </p:nvSpPr>
        <p:spPr>
          <a:xfrm>
            <a:off x="4726582" y="3946537"/>
            <a:ext cx="24614" cy="146632"/>
          </a:xfrm>
          <a:custGeom>
            <a:avLst/>
            <a:gdLst/>
            <a:ahLst/>
            <a:cxnLst/>
            <a:rect l="l" t="t" r="r" b="b"/>
            <a:pathLst>
              <a:path w="1572" h="9365" extrusionOk="0">
                <a:moveTo>
                  <a:pt x="1" y="0"/>
                </a:moveTo>
                <a:lnTo>
                  <a:pt x="1" y="9364"/>
                </a:lnTo>
                <a:lnTo>
                  <a:pt x="1571" y="9364"/>
                </a:lnTo>
                <a:lnTo>
                  <a:pt x="1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1"/>
          <p:cNvSpPr/>
          <p:nvPr/>
        </p:nvSpPr>
        <p:spPr>
          <a:xfrm>
            <a:off x="4306726" y="3946537"/>
            <a:ext cx="104733" cy="146632"/>
          </a:xfrm>
          <a:custGeom>
            <a:avLst/>
            <a:gdLst/>
            <a:ahLst/>
            <a:cxnLst/>
            <a:rect l="l" t="t" r="r" b="b"/>
            <a:pathLst>
              <a:path w="6689" h="9365" extrusionOk="0">
                <a:moveTo>
                  <a:pt x="0" y="0"/>
                </a:moveTo>
                <a:lnTo>
                  <a:pt x="0" y="9364"/>
                </a:lnTo>
                <a:lnTo>
                  <a:pt x="6689" y="46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3" name="Google Shape;943;p51"/>
          <p:cNvSpPr/>
          <p:nvPr/>
        </p:nvSpPr>
        <p:spPr>
          <a:xfrm>
            <a:off x="4009811" y="3946537"/>
            <a:ext cx="104733" cy="146632"/>
          </a:xfrm>
          <a:custGeom>
            <a:avLst/>
            <a:gdLst/>
            <a:ahLst/>
            <a:cxnLst/>
            <a:rect l="l" t="t" r="r" b="b"/>
            <a:pathLst>
              <a:path w="6689" h="9365" extrusionOk="0">
                <a:moveTo>
                  <a:pt x="6689" y="0"/>
                </a:moveTo>
                <a:lnTo>
                  <a:pt x="0" y="4653"/>
                </a:lnTo>
                <a:lnTo>
                  <a:pt x="6689" y="9364"/>
                </a:lnTo>
                <a:lnTo>
                  <a:pt x="66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51"/>
          <p:cNvSpPr/>
          <p:nvPr/>
        </p:nvSpPr>
        <p:spPr>
          <a:xfrm>
            <a:off x="3966999" y="3946537"/>
            <a:ext cx="24614" cy="146632"/>
          </a:xfrm>
          <a:custGeom>
            <a:avLst/>
            <a:gdLst/>
            <a:ahLst/>
            <a:cxnLst/>
            <a:rect l="l" t="t" r="r" b="b"/>
            <a:pathLst>
              <a:path w="1572" h="9365" extrusionOk="0">
                <a:moveTo>
                  <a:pt x="1" y="0"/>
                </a:moveTo>
                <a:lnTo>
                  <a:pt x="1" y="9364"/>
                </a:lnTo>
                <a:lnTo>
                  <a:pt x="1571" y="9364"/>
                </a:lnTo>
                <a:lnTo>
                  <a:pt x="1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51"/>
          <p:cNvSpPr/>
          <p:nvPr/>
        </p:nvSpPr>
        <p:spPr>
          <a:xfrm>
            <a:off x="6890583" y="3920120"/>
            <a:ext cx="190348" cy="187608"/>
          </a:xfrm>
          <a:custGeom>
            <a:avLst/>
            <a:gdLst/>
            <a:ahLst/>
            <a:cxnLst/>
            <a:rect l="l" t="t" r="r" b="b"/>
            <a:pathLst>
              <a:path w="12157" h="11982" extrusionOk="0">
                <a:moveTo>
                  <a:pt x="6050" y="4072"/>
                </a:moveTo>
                <a:cubicBezTo>
                  <a:pt x="7155" y="4072"/>
                  <a:pt x="8027" y="4944"/>
                  <a:pt x="8027" y="5991"/>
                </a:cubicBezTo>
                <a:cubicBezTo>
                  <a:pt x="8067" y="7217"/>
                  <a:pt x="7085" y="8013"/>
                  <a:pt x="6068" y="8013"/>
                </a:cubicBezTo>
                <a:cubicBezTo>
                  <a:pt x="5589" y="8013"/>
                  <a:pt x="5103" y="7836"/>
                  <a:pt x="4712" y="7445"/>
                </a:cubicBezTo>
                <a:cubicBezTo>
                  <a:pt x="3432" y="6224"/>
                  <a:pt x="4305" y="4072"/>
                  <a:pt x="6050" y="4072"/>
                </a:cubicBezTo>
                <a:close/>
                <a:moveTo>
                  <a:pt x="5410" y="0"/>
                </a:moveTo>
                <a:cubicBezTo>
                  <a:pt x="5119" y="582"/>
                  <a:pt x="4886" y="1105"/>
                  <a:pt x="4712" y="1687"/>
                </a:cubicBezTo>
                <a:lnTo>
                  <a:pt x="3956" y="1978"/>
                </a:lnTo>
                <a:cubicBezTo>
                  <a:pt x="3432" y="1745"/>
                  <a:pt x="2851" y="1513"/>
                  <a:pt x="2269" y="1338"/>
                </a:cubicBezTo>
                <a:lnTo>
                  <a:pt x="1280" y="2269"/>
                </a:lnTo>
                <a:cubicBezTo>
                  <a:pt x="1513" y="2850"/>
                  <a:pt x="1746" y="3374"/>
                  <a:pt x="1978" y="3897"/>
                </a:cubicBezTo>
                <a:lnTo>
                  <a:pt x="1687" y="4653"/>
                </a:lnTo>
                <a:cubicBezTo>
                  <a:pt x="1106" y="4828"/>
                  <a:pt x="524" y="5060"/>
                  <a:pt x="1" y="5351"/>
                </a:cubicBezTo>
                <a:lnTo>
                  <a:pt x="1" y="6689"/>
                </a:lnTo>
                <a:cubicBezTo>
                  <a:pt x="524" y="6980"/>
                  <a:pt x="1106" y="7154"/>
                  <a:pt x="1687" y="7387"/>
                </a:cubicBezTo>
                <a:lnTo>
                  <a:pt x="1978" y="8085"/>
                </a:lnTo>
                <a:cubicBezTo>
                  <a:pt x="1746" y="8667"/>
                  <a:pt x="1513" y="9190"/>
                  <a:pt x="1338" y="9772"/>
                </a:cubicBezTo>
                <a:lnTo>
                  <a:pt x="2269" y="10702"/>
                </a:lnTo>
                <a:cubicBezTo>
                  <a:pt x="2851" y="10528"/>
                  <a:pt x="3432" y="10295"/>
                  <a:pt x="3956" y="10062"/>
                </a:cubicBezTo>
                <a:lnTo>
                  <a:pt x="4712" y="10353"/>
                </a:lnTo>
                <a:cubicBezTo>
                  <a:pt x="4886" y="10877"/>
                  <a:pt x="5119" y="11458"/>
                  <a:pt x="5410" y="11982"/>
                </a:cubicBezTo>
                <a:lnTo>
                  <a:pt x="6748" y="11982"/>
                </a:lnTo>
                <a:cubicBezTo>
                  <a:pt x="7038" y="11458"/>
                  <a:pt x="7271" y="10877"/>
                  <a:pt x="7504" y="10353"/>
                </a:cubicBezTo>
                <a:lnTo>
                  <a:pt x="8202" y="10062"/>
                </a:lnTo>
                <a:cubicBezTo>
                  <a:pt x="8783" y="10295"/>
                  <a:pt x="9365" y="10470"/>
                  <a:pt x="9946" y="10702"/>
                </a:cubicBezTo>
                <a:lnTo>
                  <a:pt x="10877" y="9772"/>
                </a:lnTo>
                <a:cubicBezTo>
                  <a:pt x="10703" y="9190"/>
                  <a:pt x="10470" y="8608"/>
                  <a:pt x="10179" y="8085"/>
                </a:cubicBezTo>
                <a:lnTo>
                  <a:pt x="10528" y="7387"/>
                </a:lnTo>
                <a:cubicBezTo>
                  <a:pt x="11052" y="7154"/>
                  <a:pt x="11633" y="6922"/>
                  <a:pt x="12157" y="6631"/>
                </a:cubicBezTo>
                <a:lnTo>
                  <a:pt x="12157" y="5351"/>
                </a:lnTo>
                <a:cubicBezTo>
                  <a:pt x="11633" y="5060"/>
                  <a:pt x="11052" y="4828"/>
                  <a:pt x="10528" y="4653"/>
                </a:cubicBezTo>
                <a:lnTo>
                  <a:pt x="10179" y="3897"/>
                </a:lnTo>
                <a:cubicBezTo>
                  <a:pt x="10470" y="3374"/>
                  <a:pt x="10644" y="2792"/>
                  <a:pt x="10819" y="2211"/>
                </a:cubicBezTo>
                <a:lnTo>
                  <a:pt x="9888" y="1280"/>
                </a:lnTo>
                <a:cubicBezTo>
                  <a:pt x="9307" y="1454"/>
                  <a:pt x="8783" y="1687"/>
                  <a:pt x="8202" y="1978"/>
                </a:cubicBezTo>
                <a:lnTo>
                  <a:pt x="7504" y="1687"/>
                </a:lnTo>
                <a:cubicBezTo>
                  <a:pt x="7271" y="1105"/>
                  <a:pt x="7038" y="524"/>
                  <a:pt x="67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51"/>
          <p:cNvSpPr/>
          <p:nvPr/>
        </p:nvSpPr>
        <p:spPr>
          <a:xfrm>
            <a:off x="7216640" y="3941072"/>
            <a:ext cx="218579" cy="143892"/>
          </a:xfrm>
          <a:custGeom>
            <a:avLst/>
            <a:gdLst/>
            <a:ahLst/>
            <a:cxnLst/>
            <a:rect l="l" t="t" r="r" b="b"/>
            <a:pathLst>
              <a:path w="13960" h="9190" extrusionOk="0">
                <a:moveTo>
                  <a:pt x="12913" y="1047"/>
                </a:moveTo>
                <a:lnTo>
                  <a:pt x="12913" y="8143"/>
                </a:lnTo>
                <a:lnTo>
                  <a:pt x="1048" y="8143"/>
                </a:lnTo>
                <a:lnTo>
                  <a:pt x="1048" y="1047"/>
                </a:lnTo>
                <a:close/>
                <a:moveTo>
                  <a:pt x="1" y="0"/>
                </a:moveTo>
                <a:lnTo>
                  <a:pt x="1" y="9190"/>
                </a:lnTo>
                <a:lnTo>
                  <a:pt x="13960" y="9190"/>
                </a:lnTo>
                <a:lnTo>
                  <a:pt x="13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51"/>
          <p:cNvSpPr/>
          <p:nvPr/>
        </p:nvSpPr>
        <p:spPr>
          <a:xfrm>
            <a:off x="7669302" y="3925585"/>
            <a:ext cx="71962" cy="71962"/>
          </a:xfrm>
          <a:custGeom>
            <a:avLst/>
            <a:gdLst/>
            <a:ahLst/>
            <a:cxnLst/>
            <a:rect l="l" t="t" r="r" b="b"/>
            <a:pathLst>
              <a:path w="4596" h="4596" extrusionOk="0">
                <a:moveTo>
                  <a:pt x="0" y="0"/>
                </a:moveTo>
                <a:lnTo>
                  <a:pt x="0" y="1047"/>
                </a:lnTo>
                <a:lnTo>
                  <a:pt x="3548" y="1047"/>
                </a:lnTo>
                <a:lnTo>
                  <a:pt x="3548" y="4595"/>
                </a:lnTo>
                <a:lnTo>
                  <a:pt x="4595" y="4595"/>
                </a:lnTo>
                <a:lnTo>
                  <a:pt x="45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51"/>
          <p:cNvSpPr/>
          <p:nvPr/>
        </p:nvSpPr>
        <p:spPr>
          <a:xfrm>
            <a:off x="7567298" y="3925585"/>
            <a:ext cx="71038" cy="71962"/>
          </a:xfrm>
          <a:custGeom>
            <a:avLst/>
            <a:gdLst/>
            <a:ahLst/>
            <a:cxnLst/>
            <a:rect l="l" t="t" r="r" b="b"/>
            <a:pathLst>
              <a:path w="4537" h="4596" extrusionOk="0">
                <a:moveTo>
                  <a:pt x="0" y="0"/>
                </a:moveTo>
                <a:lnTo>
                  <a:pt x="0" y="4595"/>
                </a:lnTo>
                <a:lnTo>
                  <a:pt x="989" y="4595"/>
                </a:lnTo>
                <a:lnTo>
                  <a:pt x="989" y="1047"/>
                </a:lnTo>
                <a:lnTo>
                  <a:pt x="4537" y="1047"/>
                </a:lnTo>
                <a:lnTo>
                  <a:pt x="45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51"/>
          <p:cNvSpPr/>
          <p:nvPr/>
        </p:nvSpPr>
        <p:spPr>
          <a:xfrm>
            <a:off x="7669302" y="4028498"/>
            <a:ext cx="71962" cy="71054"/>
          </a:xfrm>
          <a:custGeom>
            <a:avLst/>
            <a:gdLst/>
            <a:ahLst/>
            <a:cxnLst/>
            <a:rect l="l" t="t" r="r" b="b"/>
            <a:pathLst>
              <a:path w="4596" h="4538" extrusionOk="0">
                <a:moveTo>
                  <a:pt x="3548" y="1"/>
                </a:moveTo>
                <a:lnTo>
                  <a:pt x="3548" y="3549"/>
                </a:lnTo>
                <a:lnTo>
                  <a:pt x="0" y="3549"/>
                </a:lnTo>
                <a:lnTo>
                  <a:pt x="0" y="4537"/>
                </a:lnTo>
                <a:lnTo>
                  <a:pt x="4595" y="4537"/>
                </a:lnTo>
                <a:lnTo>
                  <a:pt x="459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1"/>
          <p:cNvSpPr/>
          <p:nvPr/>
        </p:nvSpPr>
        <p:spPr>
          <a:xfrm>
            <a:off x="7567298" y="4028498"/>
            <a:ext cx="71038" cy="71054"/>
          </a:xfrm>
          <a:custGeom>
            <a:avLst/>
            <a:gdLst/>
            <a:ahLst/>
            <a:cxnLst/>
            <a:rect l="l" t="t" r="r" b="b"/>
            <a:pathLst>
              <a:path w="4537" h="4538" extrusionOk="0">
                <a:moveTo>
                  <a:pt x="0" y="1"/>
                </a:moveTo>
                <a:lnTo>
                  <a:pt x="0" y="4537"/>
                </a:lnTo>
                <a:lnTo>
                  <a:pt x="4537" y="4537"/>
                </a:lnTo>
                <a:lnTo>
                  <a:pt x="4537" y="3549"/>
                </a:lnTo>
                <a:lnTo>
                  <a:pt x="989" y="3549"/>
                </a:lnTo>
                <a:lnTo>
                  <a:pt x="9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51"/>
          <p:cNvSpPr/>
          <p:nvPr/>
        </p:nvSpPr>
        <p:spPr>
          <a:xfrm>
            <a:off x="5411753" y="3796224"/>
            <a:ext cx="88997" cy="75641"/>
          </a:xfrm>
          <a:custGeom>
            <a:avLst/>
            <a:gdLst/>
            <a:ahLst/>
            <a:cxnLst/>
            <a:rect l="l" t="t" r="r" b="b"/>
            <a:pathLst>
              <a:path w="5684" h="4831" extrusionOk="0">
                <a:moveTo>
                  <a:pt x="3342" y="0"/>
                </a:moveTo>
                <a:cubicBezTo>
                  <a:pt x="3308" y="0"/>
                  <a:pt x="3274" y="1"/>
                  <a:pt x="3241" y="2"/>
                </a:cubicBezTo>
                <a:cubicBezTo>
                  <a:pt x="3217" y="2"/>
                  <a:pt x="3194" y="1"/>
                  <a:pt x="3170" y="1"/>
                </a:cubicBezTo>
                <a:cubicBezTo>
                  <a:pt x="1065" y="1"/>
                  <a:pt x="0" y="2579"/>
                  <a:pt x="1496" y="4132"/>
                </a:cubicBezTo>
                <a:cubicBezTo>
                  <a:pt x="1998" y="4615"/>
                  <a:pt x="2606" y="4831"/>
                  <a:pt x="3202" y="4831"/>
                </a:cubicBezTo>
                <a:cubicBezTo>
                  <a:pt x="4472" y="4831"/>
                  <a:pt x="5684" y="3851"/>
                  <a:pt x="5684" y="2387"/>
                </a:cubicBezTo>
                <a:cubicBezTo>
                  <a:pt x="5684" y="1083"/>
                  <a:pt x="4634" y="0"/>
                  <a:pt x="3342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51"/>
          <p:cNvSpPr txBox="1">
            <a:spLocks noGrp="1"/>
          </p:cNvSpPr>
          <p:nvPr>
            <p:ph type="subTitle" idx="1"/>
          </p:nvPr>
        </p:nvSpPr>
        <p:spPr>
          <a:xfrm>
            <a:off x="243775" y="1043481"/>
            <a:ext cx="3127156" cy="24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vi-VN" sz="2000" dirty="0">
                <a:latin typeface="roboto"/>
                <a:cs typeface="roboto"/>
              </a:rPr>
              <a:t>Chiếc bình xịt nước hoa hoạt động nhờ dòng hơi nén trong bình phun ra </a:t>
            </a:r>
            <a:endParaRPr sz="20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068C4-FE98-4D0B-940A-E20C63CB9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83" y="925465"/>
            <a:ext cx="3952329" cy="281798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6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 build="p"/>
    </p:bldLst>
  </p:timing>
</p:sld>
</file>

<file path=ppt/theme/theme1.xml><?xml version="1.0" encoding="utf-8"?>
<a:theme xmlns:a="http://schemas.openxmlformats.org/drawingml/2006/main" name="Euskera Lesson: Ikasi euskara by Slidesgo">
  <a:themeElements>
    <a:clrScheme name="Simple Light">
      <a:dk1>
        <a:srgbClr val="BA1425"/>
      </a:dk1>
      <a:lt1>
        <a:srgbClr val="FFFFFF"/>
      </a:lt1>
      <a:dk2>
        <a:srgbClr val="212A55"/>
      </a:dk2>
      <a:lt2>
        <a:srgbClr val="EFEFEF"/>
      </a:lt2>
      <a:accent1>
        <a:srgbClr val="266E52"/>
      </a:accent1>
      <a:accent2>
        <a:srgbClr val="84CDA6"/>
      </a:accent2>
      <a:accent3>
        <a:srgbClr val="D3EDDF"/>
      </a:accent3>
      <a:accent4>
        <a:srgbClr val="F29860"/>
      </a:accent4>
      <a:accent5>
        <a:srgbClr val="F8B68D"/>
      </a:accent5>
      <a:accent6>
        <a:srgbClr val="DE8190"/>
      </a:accent6>
      <a:hlink>
        <a:srgbClr val="212A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1040</Words>
  <Application>Microsoft Office PowerPoint</Application>
  <PresentationFormat>On-screen Show (16:9)</PresentationFormat>
  <Paragraphs>163</Paragraphs>
  <Slides>32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Roboto</vt:lpstr>
      <vt:lpstr>Roboto</vt:lpstr>
      <vt:lpstr>Lakki Reddy</vt:lpstr>
      <vt:lpstr>Roboto Light</vt:lpstr>
      <vt:lpstr>Arial</vt:lpstr>
      <vt:lpstr>Bebas Neue</vt:lpstr>
      <vt:lpstr>Calibri</vt:lpstr>
      <vt:lpstr>Euskera Lesson: Ikasi euskara by Slidesgo</vt:lpstr>
      <vt:lpstr>Bài 58-59:                                                                      NGUYÊN LÝ I NHIỆT ĐỘNG LỰC HỌC VÀ ÁP DỤNG</vt:lpstr>
      <vt:lpstr>GIỚI THIỆU </vt:lpstr>
      <vt:lpstr>GIỚI THIỆU</vt:lpstr>
      <vt:lpstr>James Prescott Joule ( 1818 – 1889)</vt:lpstr>
      <vt:lpstr>NGUYÊN LÍ I NHIỆT ĐỘNG LỰC HỌC </vt:lpstr>
      <vt:lpstr>NỘI NĂNG  CÁCH BIẾN ĐỔI NỘI NĂNG </vt:lpstr>
      <vt:lpstr>Cùng theo dõi thí nghiệm sau!</vt:lpstr>
      <vt:lpstr>THÍ NGHIỆM: Màng xà phòng </vt:lpstr>
      <vt:lpstr>THÍ NGHIỆM: Bình xịt nước hoa  </vt:lpstr>
      <vt:lpstr>THÍ NGHIỆM: Đun sôi nước</vt:lpstr>
      <vt:lpstr>Tại sao nắp ấm bị đẩy lên?</vt:lpstr>
      <vt:lpstr>NỘI NĂNG LÀ GÌ ?</vt:lpstr>
      <vt:lpstr>NỘI NĂNG </vt:lpstr>
      <vt:lpstr>CÁCH LÀM BIẾN ĐỔI NỘI NĂNG </vt:lpstr>
      <vt:lpstr>Truyền nhiệt lượng </vt:lpstr>
      <vt:lpstr>NHẬN XÉT</vt:lpstr>
      <vt:lpstr>NGUYÊN LÍ I NHIỆT ĐỘNG LỰC HỌC </vt:lpstr>
      <vt:lpstr>BIỂU ĐỒ </vt:lpstr>
      <vt:lpstr>NHẬN XÉT </vt:lpstr>
      <vt:lpstr>∆U = Q + A</vt:lpstr>
      <vt:lpstr>PHÁT BIỂU: </vt:lpstr>
      <vt:lpstr>  ∆U= Q+A  =&gt;</vt:lpstr>
      <vt:lpstr> ÁP DỤNG NGUYÊN LÍ I NHIỆT ĐỘNG LỰC HỌC CHO KHÍ LÍ TƯỞNG </vt:lpstr>
      <vt:lpstr>NỘI NĂNG VÀ CÔNG CỦA KHÍ LÍ TƯỞNG </vt:lpstr>
      <vt:lpstr>CÔNG THỨC TÍNH CÔNG </vt:lpstr>
      <vt:lpstr>BIỂU THỊ CÔNG TRÊN HỆ TOẠ ĐỒ P-V</vt:lpstr>
      <vt:lpstr>QUÁ TRÌNH ĐẲNG TÍCH</vt:lpstr>
      <vt:lpstr>QUÁ TRÌNH ĐẲNG ÁP</vt:lpstr>
      <vt:lpstr>QUÁ TRÌNH ĐẲNG NHIỆT</vt:lpstr>
      <vt:lpstr>ÁP DỤNG NGUYÊN LÍ I CHO  CÁC QUÁ TRÌNH CỦA KHÍ LÍ TƯỞNG </vt:lpstr>
      <vt:lpstr>CHU TRÌNH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58-59:  NGUYÊN LÝ I NHIỆT ĐỘNG LỰC HỌC VÀ ÁP DỤNG</dc:title>
  <dc:creator>Tam</dc:creator>
  <cp:lastModifiedBy>Tam</cp:lastModifiedBy>
  <cp:revision>76</cp:revision>
  <dcterms:modified xsi:type="dcterms:W3CDTF">2021-09-04T11:57:37Z</dcterms:modified>
</cp:coreProperties>
</file>