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74" r:id="rId2"/>
    <p:sldId id="301" r:id="rId3"/>
    <p:sldId id="397" r:id="rId4"/>
    <p:sldId id="399" r:id="rId5"/>
    <p:sldId id="398" r:id="rId6"/>
    <p:sldId id="404" r:id="rId7"/>
    <p:sldId id="400" r:id="rId8"/>
    <p:sldId id="401" r:id="rId9"/>
    <p:sldId id="402" r:id="rId10"/>
    <p:sldId id="376" r:id="rId11"/>
  </p:sldIdLst>
  <p:sldSz cx="12188825" cy="6858000"/>
  <p:notesSz cx="6858000" cy="9144000"/>
  <p:defaultText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3B"/>
    <a:srgbClr val="B75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76" y="72"/>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A6634-C256-4E54-B045-0FC968CE322C}" type="datetimeFigureOut">
              <a:rPr lang="vi-VN" smtClean="0"/>
              <a:pPr/>
              <a:t>15/09/2021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9D81D-7D9F-44D6-A978-01A67BB375E2}" type="slidenum">
              <a:rPr lang="vi-VN" smtClean="0"/>
              <a:pPr/>
              <a:t>‹#›</a:t>
            </a:fld>
            <a:endParaRPr lang="vi-VN"/>
          </a:p>
        </p:txBody>
      </p:sp>
    </p:spTree>
    <p:extLst>
      <p:ext uri="{BB962C8B-B14F-4D97-AF65-F5344CB8AC3E}">
        <p14:creationId xmlns:p14="http://schemas.microsoft.com/office/powerpoint/2010/main" val="214859206"/>
      </p:ext>
    </p:extLst>
  </p:cSld>
  <p:clrMap bg1="lt1" tx1="dk1" bg2="lt2" tx2="dk2" accent1="accent1" accent2="accent2" accent3="accent3" accent4="accent4" accent5="accent5" accent6="accent6" hlink="hlink" folHlink="folHlink"/>
  <p:notesStyle>
    <a:lvl1pPr marL="0" algn="l" defTabSz="914323" rtl="0" eaLnBrk="1" latinLnBrk="0" hangingPunct="1">
      <a:defRPr sz="1200" kern="1200">
        <a:solidFill>
          <a:schemeClr val="tx1"/>
        </a:solidFill>
        <a:latin typeface="+mn-lt"/>
        <a:ea typeface="+mn-ea"/>
        <a:cs typeface="+mn-cs"/>
      </a:defRPr>
    </a:lvl1pPr>
    <a:lvl2pPr marL="457161" algn="l" defTabSz="914323" rtl="0" eaLnBrk="1" latinLnBrk="0" hangingPunct="1">
      <a:defRPr sz="1200" kern="1200">
        <a:solidFill>
          <a:schemeClr val="tx1"/>
        </a:solidFill>
        <a:latin typeface="+mn-lt"/>
        <a:ea typeface="+mn-ea"/>
        <a:cs typeface="+mn-cs"/>
      </a:defRPr>
    </a:lvl2pPr>
    <a:lvl3pPr marL="914323" algn="l" defTabSz="914323" rtl="0" eaLnBrk="1" latinLnBrk="0" hangingPunct="1">
      <a:defRPr sz="1200" kern="1200">
        <a:solidFill>
          <a:schemeClr val="tx1"/>
        </a:solidFill>
        <a:latin typeface="+mn-lt"/>
        <a:ea typeface="+mn-ea"/>
        <a:cs typeface="+mn-cs"/>
      </a:defRPr>
    </a:lvl3pPr>
    <a:lvl4pPr marL="1371485" algn="l" defTabSz="914323" rtl="0" eaLnBrk="1" latinLnBrk="0" hangingPunct="1">
      <a:defRPr sz="1200" kern="1200">
        <a:solidFill>
          <a:schemeClr val="tx1"/>
        </a:solidFill>
        <a:latin typeface="+mn-lt"/>
        <a:ea typeface="+mn-ea"/>
        <a:cs typeface="+mn-cs"/>
      </a:defRPr>
    </a:lvl4pPr>
    <a:lvl5pPr marL="1828648" algn="l" defTabSz="914323" rtl="0" eaLnBrk="1" latinLnBrk="0" hangingPunct="1">
      <a:defRPr sz="1200" kern="1200">
        <a:solidFill>
          <a:schemeClr val="tx1"/>
        </a:solidFill>
        <a:latin typeface="+mn-lt"/>
        <a:ea typeface="+mn-ea"/>
        <a:cs typeface="+mn-cs"/>
      </a:defRPr>
    </a:lvl5pPr>
    <a:lvl6pPr marL="2285809" algn="l" defTabSz="914323" rtl="0" eaLnBrk="1" latinLnBrk="0" hangingPunct="1">
      <a:defRPr sz="1200" kern="1200">
        <a:solidFill>
          <a:schemeClr val="tx1"/>
        </a:solidFill>
        <a:latin typeface="+mn-lt"/>
        <a:ea typeface="+mn-ea"/>
        <a:cs typeface="+mn-cs"/>
      </a:defRPr>
    </a:lvl6pPr>
    <a:lvl7pPr marL="2742971" algn="l" defTabSz="914323" rtl="0" eaLnBrk="1" latinLnBrk="0" hangingPunct="1">
      <a:defRPr sz="1200" kern="1200">
        <a:solidFill>
          <a:schemeClr val="tx1"/>
        </a:solidFill>
        <a:latin typeface="+mn-lt"/>
        <a:ea typeface="+mn-ea"/>
        <a:cs typeface="+mn-cs"/>
      </a:defRPr>
    </a:lvl7pPr>
    <a:lvl8pPr marL="3200133" algn="l" defTabSz="914323" rtl="0" eaLnBrk="1" latinLnBrk="0" hangingPunct="1">
      <a:defRPr sz="1200" kern="1200">
        <a:solidFill>
          <a:schemeClr val="tx1"/>
        </a:solidFill>
        <a:latin typeface="+mn-lt"/>
        <a:ea typeface="+mn-ea"/>
        <a:cs typeface="+mn-cs"/>
      </a:defRPr>
    </a:lvl8pPr>
    <a:lvl9pPr marL="3657296" algn="l" defTabSz="91432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9E9D81D-7D9F-44D6-A978-01A67BB375E2}" type="slidenum">
              <a:rPr lang="vi-VN" smtClean="0">
                <a:solidFill>
                  <a:prstClr val="black"/>
                </a:solidFill>
              </a:rPr>
              <a:pPr/>
              <a:t>4</a:t>
            </a:fld>
            <a:endParaRPr lang="vi-VN">
              <a:solidFill>
                <a:prstClr val="black"/>
              </a:solidFill>
            </a:endParaRPr>
          </a:p>
        </p:txBody>
      </p:sp>
    </p:spTree>
    <p:extLst>
      <p:ext uri="{BB962C8B-B14F-4D97-AF65-F5344CB8AC3E}">
        <p14:creationId xmlns:p14="http://schemas.microsoft.com/office/powerpoint/2010/main" val="3595281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9E9D81D-7D9F-44D6-A978-01A67BB375E2}" type="slidenum">
              <a:rPr lang="vi-VN" smtClean="0"/>
              <a:pPr/>
              <a:t>6</a:t>
            </a:fld>
            <a:endParaRPr lang="vi-VN"/>
          </a:p>
        </p:txBody>
      </p:sp>
    </p:spTree>
    <p:extLst>
      <p:ext uri="{BB962C8B-B14F-4D97-AF65-F5344CB8AC3E}">
        <p14:creationId xmlns:p14="http://schemas.microsoft.com/office/powerpoint/2010/main" val="3216850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9E9D81D-7D9F-44D6-A978-01A67BB375E2}" type="slidenum">
              <a:rPr lang="vi-VN" smtClean="0"/>
              <a:pPr/>
              <a:t>7</a:t>
            </a:fld>
            <a:endParaRPr lang="vi-VN"/>
          </a:p>
        </p:txBody>
      </p:sp>
    </p:spTree>
    <p:extLst>
      <p:ext uri="{BB962C8B-B14F-4D97-AF65-F5344CB8AC3E}">
        <p14:creationId xmlns:p14="http://schemas.microsoft.com/office/powerpoint/2010/main" val="321685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14426" indent="0" algn="ctr">
              <a:buNone/>
              <a:defRPr>
                <a:solidFill>
                  <a:schemeClr val="tx1">
                    <a:tint val="75000"/>
                  </a:schemeClr>
                </a:solidFill>
              </a:defRPr>
            </a:lvl2pPr>
            <a:lvl3pPr marL="1228850" indent="0" algn="ctr">
              <a:buNone/>
              <a:defRPr>
                <a:solidFill>
                  <a:schemeClr val="tx1">
                    <a:tint val="75000"/>
                  </a:schemeClr>
                </a:solidFill>
              </a:defRPr>
            </a:lvl3pPr>
            <a:lvl4pPr marL="1843276" indent="0" algn="ctr">
              <a:buNone/>
              <a:defRPr>
                <a:solidFill>
                  <a:schemeClr val="tx1">
                    <a:tint val="75000"/>
                  </a:schemeClr>
                </a:solidFill>
              </a:defRPr>
            </a:lvl4pPr>
            <a:lvl5pPr marL="2457702" indent="0" algn="ctr">
              <a:buNone/>
              <a:defRPr>
                <a:solidFill>
                  <a:schemeClr val="tx1">
                    <a:tint val="75000"/>
                  </a:schemeClr>
                </a:solidFill>
              </a:defRPr>
            </a:lvl5pPr>
            <a:lvl6pPr marL="3072128" indent="0" algn="ctr">
              <a:buNone/>
              <a:defRPr>
                <a:solidFill>
                  <a:schemeClr val="tx1">
                    <a:tint val="75000"/>
                  </a:schemeClr>
                </a:solidFill>
              </a:defRPr>
            </a:lvl6pPr>
            <a:lvl7pPr marL="3686553" indent="0" algn="ctr">
              <a:buNone/>
              <a:defRPr>
                <a:solidFill>
                  <a:schemeClr val="tx1">
                    <a:tint val="75000"/>
                  </a:schemeClr>
                </a:solidFill>
              </a:defRPr>
            </a:lvl7pPr>
            <a:lvl8pPr marL="4300979" indent="0" algn="ctr">
              <a:buNone/>
              <a:defRPr>
                <a:solidFill>
                  <a:schemeClr val="tx1">
                    <a:tint val="75000"/>
                  </a:schemeClr>
                </a:solidFill>
              </a:defRPr>
            </a:lvl8pPr>
            <a:lvl9pPr marL="49154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02677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57353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406913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360486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6" y="4406904"/>
            <a:ext cx="10360501" cy="1362075"/>
          </a:xfrm>
        </p:spPr>
        <p:txBody>
          <a:bodyPr anchor="t"/>
          <a:lstStyle>
            <a:lvl1pPr algn="l">
              <a:defRPr sz="5500" b="1" cap="all"/>
            </a:lvl1pPr>
          </a:lstStyle>
          <a:p>
            <a:r>
              <a:rPr lang="en-US"/>
              <a:t>Click to edit Master title style</a:t>
            </a:r>
          </a:p>
        </p:txBody>
      </p:sp>
      <p:sp>
        <p:nvSpPr>
          <p:cNvPr id="3" name="Text Placeholder 2"/>
          <p:cNvSpPr>
            <a:spLocks noGrp="1"/>
          </p:cNvSpPr>
          <p:nvPr>
            <p:ph type="body" idx="1"/>
          </p:nvPr>
        </p:nvSpPr>
        <p:spPr>
          <a:xfrm>
            <a:off x="962836" y="2906713"/>
            <a:ext cx="10360501" cy="1500187"/>
          </a:xfrm>
        </p:spPr>
        <p:txBody>
          <a:bodyPr anchor="b"/>
          <a:lstStyle>
            <a:lvl1pPr marL="0" indent="0">
              <a:buNone/>
              <a:defRPr sz="2700">
                <a:solidFill>
                  <a:schemeClr val="tx1">
                    <a:tint val="75000"/>
                  </a:schemeClr>
                </a:solidFill>
              </a:defRPr>
            </a:lvl1pPr>
            <a:lvl2pPr marL="614426" indent="0">
              <a:buNone/>
              <a:defRPr sz="2400">
                <a:solidFill>
                  <a:schemeClr val="tx1">
                    <a:tint val="75000"/>
                  </a:schemeClr>
                </a:solidFill>
              </a:defRPr>
            </a:lvl2pPr>
            <a:lvl3pPr marL="1228850" indent="0">
              <a:buNone/>
              <a:defRPr sz="2300">
                <a:solidFill>
                  <a:schemeClr val="tx1">
                    <a:tint val="75000"/>
                  </a:schemeClr>
                </a:solidFill>
              </a:defRPr>
            </a:lvl3pPr>
            <a:lvl4pPr marL="1843276" indent="0">
              <a:buNone/>
              <a:defRPr sz="1900">
                <a:solidFill>
                  <a:schemeClr val="tx1">
                    <a:tint val="75000"/>
                  </a:schemeClr>
                </a:solidFill>
              </a:defRPr>
            </a:lvl4pPr>
            <a:lvl5pPr marL="2457702" indent="0">
              <a:buNone/>
              <a:defRPr sz="1900">
                <a:solidFill>
                  <a:schemeClr val="tx1">
                    <a:tint val="75000"/>
                  </a:schemeClr>
                </a:solidFill>
              </a:defRPr>
            </a:lvl5pPr>
            <a:lvl6pPr marL="3072128" indent="0">
              <a:buNone/>
              <a:defRPr sz="1900">
                <a:solidFill>
                  <a:schemeClr val="tx1">
                    <a:tint val="75000"/>
                  </a:schemeClr>
                </a:solidFill>
              </a:defRPr>
            </a:lvl6pPr>
            <a:lvl7pPr marL="3686553" indent="0">
              <a:buNone/>
              <a:defRPr sz="1900">
                <a:solidFill>
                  <a:schemeClr val="tx1">
                    <a:tint val="75000"/>
                  </a:schemeClr>
                </a:solidFill>
              </a:defRPr>
            </a:lvl7pPr>
            <a:lvl8pPr marL="4300979" indent="0">
              <a:buNone/>
              <a:defRPr sz="1900">
                <a:solidFill>
                  <a:schemeClr val="tx1">
                    <a:tint val="75000"/>
                  </a:schemeClr>
                </a:solidFill>
              </a:defRPr>
            </a:lvl8pPr>
            <a:lvl9pPr marL="4915404"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44660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4"/>
            <a:ext cx="5383398" cy="4525963"/>
          </a:xfrm>
        </p:spPr>
        <p:txBody>
          <a:bodyPr/>
          <a:lstStyle>
            <a:lvl1pPr>
              <a:defRPr sz="39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4"/>
            <a:ext cx="5383398" cy="4525963"/>
          </a:xfrm>
        </p:spPr>
        <p:txBody>
          <a:bodyPr/>
          <a:lstStyle>
            <a:lvl1pPr>
              <a:defRPr sz="39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2AF971-25D1-411E-8B62-14DAB1AB2062}" type="datetimeFigureOut">
              <a:rPr lang="en-US" smtClean="0"/>
              <a:pPr/>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23148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6"/>
            <a:ext cx="5385514" cy="639763"/>
          </a:xfrm>
        </p:spPr>
        <p:txBody>
          <a:bodyPr anchor="b"/>
          <a:lstStyle>
            <a:lvl1pPr marL="0" indent="0">
              <a:buNone/>
              <a:defRPr sz="3200" b="1"/>
            </a:lvl1pPr>
            <a:lvl2pPr marL="614426" indent="0">
              <a:buNone/>
              <a:defRPr sz="2700" b="1"/>
            </a:lvl2pPr>
            <a:lvl3pPr marL="1228850" indent="0">
              <a:buNone/>
              <a:defRPr sz="2400" b="1"/>
            </a:lvl3pPr>
            <a:lvl4pPr marL="1843276" indent="0">
              <a:buNone/>
              <a:defRPr sz="2300" b="1"/>
            </a:lvl4pPr>
            <a:lvl5pPr marL="2457702" indent="0">
              <a:buNone/>
              <a:defRPr sz="2300" b="1"/>
            </a:lvl5pPr>
            <a:lvl6pPr marL="3072128" indent="0">
              <a:buNone/>
              <a:defRPr sz="2300" b="1"/>
            </a:lvl6pPr>
            <a:lvl7pPr marL="3686553" indent="0">
              <a:buNone/>
              <a:defRPr sz="2300" b="1"/>
            </a:lvl7pPr>
            <a:lvl8pPr marL="4300979" indent="0">
              <a:buNone/>
              <a:defRPr sz="2300" b="1"/>
            </a:lvl8pPr>
            <a:lvl9pPr marL="4915404" indent="0">
              <a:buNone/>
              <a:defRPr sz="23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7" y="1535116"/>
            <a:ext cx="5387630" cy="639763"/>
          </a:xfrm>
        </p:spPr>
        <p:txBody>
          <a:bodyPr anchor="b"/>
          <a:lstStyle>
            <a:lvl1pPr marL="0" indent="0">
              <a:buNone/>
              <a:defRPr sz="3200" b="1"/>
            </a:lvl1pPr>
            <a:lvl2pPr marL="614426" indent="0">
              <a:buNone/>
              <a:defRPr sz="2700" b="1"/>
            </a:lvl2pPr>
            <a:lvl3pPr marL="1228850" indent="0">
              <a:buNone/>
              <a:defRPr sz="2400" b="1"/>
            </a:lvl3pPr>
            <a:lvl4pPr marL="1843276" indent="0">
              <a:buNone/>
              <a:defRPr sz="2300" b="1"/>
            </a:lvl4pPr>
            <a:lvl5pPr marL="2457702" indent="0">
              <a:buNone/>
              <a:defRPr sz="2300" b="1"/>
            </a:lvl5pPr>
            <a:lvl6pPr marL="3072128" indent="0">
              <a:buNone/>
              <a:defRPr sz="2300" b="1"/>
            </a:lvl6pPr>
            <a:lvl7pPr marL="3686553" indent="0">
              <a:buNone/>
              <a:defRPr sz="2300" b="1"/>
            </a:lvl7pPr>
            <a:lvl8pPr marL="4300979" indent="0">
              <a:buNone/>
              <a:defRPr sz="2300" b="1"/>
            </a:lvl8pPr>
            <a:lvl9pPr marL="4915404"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3200"/>
            </a:lvl1pPr>
            <a:lvl2pPr>
              <a:defRPr sz="2700"/>
            </a:lvl2pPr>
            <a:lvl3pPr>
              <a:defRPr sz="24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2AF971-25D1-411E-8B62-14DAB1AB2062}" type="datetimeFigureOut">
              <a:rPr lang="en-US" smtClean="0"/>
              <a:pPr/>
              <a:t>15/9/2021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2616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2AF971-25D1-411E-8B62-14DAB1AB2062}" type="datetimeFigureOut">
              <a:rPr lang="en-US" smtClean="0"/>
              <a:pPr/>
              <a:t>15/9/2021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71329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AF971-25D1-411E-8B62-14DAB1AB2062}" type="datetimeFigureOut">
              <a:rPr lang="en-US" smtClean="0"/>
              <a:pPr/>
              <a:t>15/9/2021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391441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6" y="273050"/>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6"/>
            <a:ext cx="6813892" cy="5853113"/>
          </a:xfrm>
        </p:spPr>
        <p:txBody>
          <a:bodyPr/>
          <a:lstStyle>
            <a:lvl1pPr>
              <a:defRPr sz="4300"/>
            </a:lvl1pPr>
            <a:lvl2pPr>
              <a:defRPr sz="39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6" y="1435104"/>
            <a:ext cx="4010039" cy="4691063"/>
          </a:xfrm>
        </p:spPr>
        <p:txBody>
          <a:bodyPr/>
          <a:lstStyle>
            <a:lvl1pPr marL="0" indent="0">
              <a:buNone/>
              <a:defRPr sz="1900"/>
            </a:lvl1pPr>
            <a:lvl2pPr marL="614426" indent="0">
              <a:buNone/>
              <a:defRPr sz="1600"/>
            </a:lvl2pPr>
            <a:lvl3pPr marL="1228850" indent="0">
              <a:buNone/>
              <a:defRPr sz="1300"/>
            </a:lvl3pPr>
            <a:lvl4pPr marL="1843276" indent="0">
              <a:buNone/>
              <a:defRPr sz="1200"/>
            </a:lvl4pPr>
            <a:lvl5pPr marL="2457702" indent="0">
              <a:buNone/>
              <a:defRPr sz="1200"/>
            </a:lvl5pPr>
            <a:lvl6pPr marL="3072128" indent="0">
              <a:buNone/>
              <a:defRPr sz="1200"/>
            </a:lvl6pPr>
            <a:lvl7pPr marL="3686553" indent="0">
              <a:buNone/>
              <a:defRPr sz="1200"/>
            </a:lvl7pPr>
            <a:lvl8pPr marL="4300979" indent="0">
              <a:buNone/>
              <a:defRPr sz="1200"/>
            </a:lvl8pPr>
            <a:lvl9pPr marL="49154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92AF971-25D1-411E-8B62-14DAB1AB2062}" type="datetimeFigureOut">
              <a:rPr lang="en-US" smtClean="0"/>
              <a:pPr/>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20278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14426" indent="0">
              <a:buNone/>
              <a:defRPr sz="3900"/>
            </a:lvl2pPr>
            <a:lvl3pPr marL="1228850" indent="0">
              <a:buNone/>
              <a:defRPr sz="3200"/>
            </a:lvl3pPr>
            <a:lvl4pPr marL="1843276" indent="0">
              <a:buNone/>
              <a:defRPr sz="2700"/>
            </a:lvl4pPr>
            <a:lvl5pPr marL="2457702" indent="0">
              <a:buNone/>
              <a:defRPr sz="2700"/>
            </a:lvl5pPr>
            <a:lvl6pPr marL="3072128" indent="0">
              <a:buNone/>
              <a:defRPr sz="2700"/>
            </a:lvl6pPr>
            <a:lvl7pPr marL="3686553" indent="0">
              <a:buNone/>
              <a:defRPr sz="2700"/>
            </a:lvl7pPr>
            <a:lvl8pPr marL="4300979" indent="0">
              <a:buNone/>
              <a:defRPr sz="2700"/>
            </a:lvl8pPr>
            <a:lvl9pPr marL="4915404" indent="0">
              <a:buNone/>
              <a:defRPr sz="2700"/>
            </a:lvl9pPr>
          </a:lstStyle>
          <a:p>
            <a:endParaRPr lang="en-US"/>
          </a:p>
        </p:txBody>
      </p:sp>
      <p:sp>
        <p:nvSpPr>
          <p:cNvPr id="4" name="Text Placeholder 3"/>
          <p:cNvSpPr>
            <a:spLocks noGrp="1"/>
          </p:cNvSpPr>
          <p:nvPr>
            <p:ph type="body" sz="half" idx="2"/>
          </p:nvPr>
        </p:nvSpPr>
        <p:spPr>
          <a:xfrm>
            <a:off x="2389095" y="5367342"/>
            <a:ext cx="7313295" cy="804863"/>
          </a:xfrm>
        </p:spPr>
        <p:txBody>
          <a:bodyPr/>
          <a:lstStyle>
            <a:lvl1pPr marL="0" indent="0">
              <a:buNone/>
              <a:defRPr sz="1900"/>
            </a:lvl1pPr>
            <a:lvl2pPr marL="614426" indent="0">
              <a:buNone/>
              <a:defRPr sz="1600"/>
            </a:lvl2pPr>
            <a:lvl3pPr marL="1228850" indent="0">
              <a:buNone/>
              <a:defRPr sz="1300"/>
            </a:lvl3pPr>
            <a:lvl4pPr marL="1843276" indent="0">
              <a:buNone/>
              <a:defRPr sz="1200"/>
            </a:lvl4pPr>
            <a:lvl5pPr marL="2457702" indent="0">
              <a:buNone/>
              <a:defRPr sz="1200"/>
            </a:lvl5pPr>
            <a:lvl6pPr marL="3072128" indent="0">
              <a:buNone/>
              <a:defRPr sz="1200"/>
            </a:lvl6pPr>
            <a:lvl7pPr marL="3686553" indent="0">
              <a:buNone/>
              <a:defRPr sz="1200"/>
            </a:lvl7pPr>
            <a:lvl8pPr marL="4300979" indent="0">
              <a:buNone/>
              <a:defRPr sz="1200"/>
            </a:lvl8pPr>
            <a:lvl9pPr marL="49154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92AF971-25D1-411E-8B62-14DAB1AB2062}" type="datetimeFigureOut">
              <a:rPr lang="en-US" smtClean="0"/>
              <a:pPr/>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21216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603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22885" tIns="61443" rIns="122885" bIns="61443" rtlCol="0" anchor="ctr">
            <a:normAutofit/>
          </a:bodyPr>
          <a:lstStyle/>
          <a:p>
            <a:r>
              <a:rPr lang="en-US"/>
              <a:t>Click to edit Master title style</a:t>
            </a:r>
          </a:p>
        </p:txBody>
      </p:sp>
      <p:sp>
        <p:nvSpPr>
          <p:cNvPr id="3" name="Text Placeholder 2"/>
          <p:cNvSpPr>
            <a:spLocks noGrp="1"/>
          </p:cNvSpPr>
          <p:nvPr>
            <p:ph type="body" idx="1"/>
          </p:nvPr>
        </p:nvSpPr>
        <p:spPr>
          <a:xfrm>
            <a:off x="609441" y="1600204"/>
            <a:ext cx="10969943" cy="4525963"/>
          </a:xfrm>
          <a:prstGeom prst="rect">
            <a:avLst/>
          </a:prstGeom>
        </p:spPr>
        <p:txBody>
          <a:bodyPr vert="horz" lIns="122885" tIns="61443" rIns="122885" bIns="614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2"/>
            <a:ext cx="2844059" cy="365125"/>
          </a:xfrm>
          <a:prstGeom prst="rect">
            <a:avLst/>
          </a:prstGeom>
        </p:spPr>
        <p:txBody>
          <a:bodyPr vert="horz" lIns="122885" tIns="61443" rIns="122885" bIns="61443" rtlCol="0" anchor="ctr"/>
          <a:lstStyle>
            <a:lvl1pPr algn="l">
              <a:defRPr sz="1600">
                <a:solidFill>
                  <a:schemeClr val="tx1">
                    <a:tint val="75000"/>
                  </a:schemeClr>
                </a:solidFill>
              </a:defRPr>
            </a:lvl1pPr>
          </a:lstStyle>
          <a:p>
            <a:fld id="{D92AF971-25D1-411E-8B62-14DAB1AB2062}" type="datetimeFigureOut">
              <a:rPr lang="en-US" smtClean="0"/>
              <a:pPr/>
              <a:t>15/9/2021</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2885" tIns="61443" rIns="122885" bIns="6144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2"/>
            <a:ext cx="2844059" cy="365125"/>
          </a:xfrm>
          <a:prstGeom prst="rect">
            <a:avLst/>
          </a:prstGeom>
        </p:spPr>
        <p:txBody>
          <a:bodyPr vert="horz" lIns="122885" tIns="61443" rIns="122885" bIns="61443" rtlCol="0" anchor="ctr"/>
          <a:lstStyle>
            <a:lvl1pPr algn="r">
              <a:defRPr sz="1600">
                <a:solidFill>
                  <a:schemeClr val="tx1">
                    <a:tint val="75000"/>
                  </a:schemeClr>
                </a:solidFill>
              </a:defRPr>
            </a:lvl1pPr>
          </a:lstStyle>
          <a:p>
            <a:fld id="{3D029D7C-6DFF-4048-936F-9650D8E642D5}" type="slidenum">
              <a:rPr lang="en-US" smtClean="0"/>
              <a:pPr/>
              <a:t>‹#›</a:t>
            </a:fld>
            <a:endParaRPr lang="en-US"/>
          </a:p>
        </p:txBody>
      </p:sp>
    </p:spTree>
    <p:extLst>
      <p:ext uri="{BB962C8B-B14F-4D97-AF65-F5344CB8AC3E}">
        <p14:creationId xmlns:p14="http://schemas.microsoft.com/office/powerpoint/2010/main" val="287758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8850" rtl="0" eaLnBrk="1" latinLnBrk="0" hangingPunct="1">
        <a:spcBef>
          <a:spcPct val="0"/>
        </a:spcBef>
        <a:buNone/>
        <a:defRPr sz="5900" kern="1200">
          <a:solidFill>
            <a:schemeClr val="tx1"/>
          </a:solidFill>
          <a:latin typeface="+mj-lt"/>
          <a:ea typeface="+mj-ea"/>
          <a:cs typeface="+mj-cs"/>
        </a:defRPr>
      </a:lvl1pPr>
    </p:titleStyle>
    <p:bodyStyle>
      <a:lvl1pPr marL="460819" indent="-460819" algn="l" defTabSz="122885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8443" indent="-384015" algn="l" defTabSz="122885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36064" indent="-307212" algn="l" defTabSz="122885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50490"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4916"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9339"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3766"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8192"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2618"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qkkich@gmail.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hyperlink" Target="https://bkaii.com.vn/tin-tuc/310-wcdma-su-lua-chon-cong-nghe-hoan-hao-cho-mang-3g-nuoc-t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bkaii.com.vn/tin-tuc/303-he-thong-thong-tin-di-dong-toan-cau-mang-di-dong-gsm"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gi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F9896379-D018-42A8-81AB-DDE325EB929A}"/>
              </a:ext>
            </a:extLst>
          </p:cNvPr>
          <p:cNvSpPr txBox="1">
            <a:spLocks noChangeArrowheads="1"/>
          </p:cNvSpPr>
          <p:nvPr/>
        </p:nvSpPr>
        <p:spPr bwMode="auto">
          <a:xfrm>
            <a:off x="239122" y="1539876"/>
            <a:ext cx="1171058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500">
                <a:solidFill>
                  <a:schemeClr val="tx1"/>
                </a:solidFill>
                <a:latin typeface="Times New Roman" pitchFamily="18" charset="0"/>
                <a:cs typeface="Times New Roman" pitchFamily="18" charset="0"/>
              </a:defRPr>
            </a:lvl1pPr>
            <a:lvl2pPr marL="742950" indent="-285750">
              <a:defRPr sz="1500">
                <a:solidFill>
                  <a:schemeClr val="tx1"/>
                </a:solidFill>
                <a:latin typeface="Times New Roman" pitchFamily="18" charset="0"/>
                <a:cs typeface="Times New Roman" pitchFamily="18" charset="0"/>
              </a:defRPr>
            </a:lvl2pPr>
            <a:lvl3pPr marL="1143000" indent="-228600">
              <a:defRPr sz="1500">
                <a:solidFill>
                  <a:schemeClr val="tx1"/>
                </a:solidFill>
                <a:latin typeface="Times New Roman" pitchFamily="18" charset="0"/>
                <a:cs typeface="Times New Roman" pitchFamily="18" charset="0"/>
              </a:defRPr>
            </a:lvl3pPr>
            <a:lvl4pPr marL="1600200" indent="-228600">
              <a:defRPr sz="1500">
                <a:solidFill>
                  <a:schemeClr val="tx1"/>
                </a:solidFill>
                <a:latin typeface="Times New Roman" pitchFamily="18" charset="0"/>
                <a:cs typeface="Times New Roman" pitchFamily="18" charset="0"/>
              </a:defRPr>
            </a:lvl4pPr>
            <a:lvl5pPr marL="2057400" indent="-228600">
              <a:defRPr sz="15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9pPr>
          </a:lstStyle>
          <a:p>
            <a:pPr marL="457200" marR="0" lvl="0" indent="-457200" algn="ctr" defTabSz="1228850" rtl="0" eaLnBrk="1" fontAlgn="auto" latinLnBrk="0" hangingPunct="1">
              <a:lnSpc>
                <a:spcPct val="100000"/>
              </a:lnSpc>
              <a:spcBef>
                <a:spcPct val="50000"/>
              </a:spcBef>
              <a:spcAft>
                <a:spcPts val="0"/>
              </a:spcAft>
              <a:buClrTx/>
              <a:buSzTx/>
              <a:buFont typeface="Arial" charset="0"/>
              <a:buNone/>
              <a:tabLst/>
              <a:defRPr/>
            </a:pPr>
            <a:r>
              <a:rPr kumimoji="0" lang="en-US" sz="4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VẬT LÍ 12</a:t>
            </a:r>
          </a:p>
          <a:p>
            <a:pPr marL="457200" marR="0" lvl="0" indent="-457200" algn="ctr" defTabSz="1228850" rtl="0" eaLnBrk="1" fontAlgn="auto" latinLnBrk="0" hangingPunct="1">
              <a:lnSpc>
                <a:spcPct val="100000"/>
              </a:lnSpc>
              <a:spcBef>
                <a:spcPct val="50000"/>
              </a:spcBef>
              <a:spcAft>
                <a:spcPts val="0"/>
              </a:spcAft>
              <a:buClrTx/>
              <a:buSzTx/>
              <a:buFont typeface="Arial" charset="0"/>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BÀI 23</a:t>
            </a:r>
            <a:r>
              <a:rPr kumimoji="0" lang="en-US" sz="3200" b="0"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THÔNG TIN LIÊN LẠC BẰNG SÓNG VÔ TUYẾN</a:t>
            </a:r>
            <a:endPar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a:p>
            <a:pPr marL="457200" marR="0" lvl="0" indent="-457200" algn="l" defTabSz="1228850" rtl="0" eaLnBrk="1" fontAlgn="auto" latinLnBrk="0" hangingPunct="1">
              <a:lnSpc>
                <a:spcPct val="100000"/>
              </a:lnSpc>
              <a:spcBef>
                <a:spcPct val="50000"/>
              </a:spcBef>
              <a:spcAft>
                <a:spcPts val="0"/>
              </a:spcAft>
              <a:buClrTx/>
              <a:buSzTx/>
              <a:buFont typeface="Arial" charset="0"/>
              <a:buAutoNum type="romanUcPeriod"/>
              <a:tabLst/>
              <a:defRPr/>
            </a:pPr>
            <a:endParaRPr kumimoji="0" 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10" name="TextBox 1">
            <a:extLst>
              <a:ext uri="{FF2B5EF4-FFF2-40B4-BE49-F238E27FC236}">
                <a16:creationId xmlns:a16="http://schemas.microsoft.com/office/drawing/2014/main" id="{94E6C092-4CDD-4174-886D-A9B3A0778835}"/>
              </a:ext>
            </a:extLst>
          </p:cNvPr>
          <p:cNvSpPr txBox="1">
            <a:spLocks noChangeArrowheads="1"/>
          </p:cNvSpPr>
          <p:nvPr/>
        </p:nvSpPr>
        <p:spPr bwMode="auto">
          <a:xfrm>
            <a:off x="2209223" y="3668427"/>
            <a:ext cx="77703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itchFamily="18" charset="0"/>
                <a:cs typeface="Times New Roman" pitchFamily="18" charset="0"/>
              </a:defRPr>
            </a:lvl1pPr>
            <a:lvl2pPr marL="742950" indent="-285750">
              <a:defRPr sz="1500">
                <a:solidFill>
                  <a:schemeClr val="tx1"/>
                </a:solidFill>
                <a:latin typeface="Times New Roman" pitchFamily="18" charset="0"/>
                <a:cs typeface="Times New Roman" pitchFamily="18" charset="0"/>
              </a:defRPr>
            </a:lvl2pPr>
            <a:lvl3pPr marL="1143000" indent="-228600">
              <a:defRPr sz="1500">
                <a:solidFill>
                  <a:schemeClr val="tx1"/>
                </a:solidFill>
                <a:latin typeface="Times New Roman" pitchFamily="18" charset="0"/>
                <a:cs typeface="Times New Roman" pitchFamily="18" charset="0"/>
              </a:defRPr>
            </a:lvl3pPr>
            <a:lvl4pPr marL="1600200" indent="-228600">
              <a:defRPr sz="1500">
                <a:solidFill>
                  <a:schemeClr val="tx1"/>
                </a:solidFill>
                <a:latin typeface="Times New Roman" pitchFamily="18" charset="0"/>
                <a:cs typeface="Times New Roman" pitchFamily="18" charset="0"/>
              </a:defRPr>
            </a:lvl4pPr>
            <a:lvl5pPr marL="2057400" indent="-228600">
              <a:defRPr sz="15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9pPr>
          </a:lstStyle>
          <a:p>
            <a:pPr marL="0" marR="0" lvl="0" indent="0" algn="ctr" defTabSz="122885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Thầy</a:t>
            </a:r>
            <a:r>
              <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giáo</a:t>
            </a: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 Đoàn văn Doanh</a:t>
            </a:r>
            <a:endPar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p>
            <a:pPr marL="0" marR="0" lvl="0" indent="0" algn="ctr"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THPT Nam Trực –  Nam Định</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11" name="TextBox 2">
            <a:extLst>
              <a:ext uri="{FF2B5EF4-FFF2-40B4-BE49-F238E27FC236}">
                <a16:creationId xmlns:a16="http://schemas.microsoft.com/office/drawing/2014/main" id="{75CFB837-BA78-4897-8BC0-C948B73502AD}"/>
              </a:ext>
            </a:extLst>
          </p:cNvPr>
          <p:cNvSpPr txBox="1">
            <a:spLocks noChangeArrowheads="1"/>
          </p:cNvSpPr>
          <p:nvPr/>
        </p:nvSpPr>
        <p:spPr bwMode="auto">
          <a:xfrm>
            <a:off x="3122612" y="304800"/>
            <a:ext cx="64406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Times New Roman" pitchFamily="18" charset="0"/>
                <a:cs typeface="Times New Roman" pitchFamily="18" charset="0"/>
              </a:defRPr>
            </a:lvl1pPr>
            <a:lvl2pPr marL="742950" indent="-285750">
              <a:defRPr sz="1500">
                <a:solidFill>
                  <a:schemeClr val="tx1"/>
                </a:solidFill>
                <a:latin typeface="Times New Roman" pitchFamily="18" charset="0"/>
                <a:cs typeface="Times New Roman" pitchFamily="18" charset="0"/>
              </a:defRPr>
            </a:lvl2pPr>
            <a:lvl3pPr marL="1143000" indent="-228600">
              <a:defRPr sz="1500">
                <a:solidFill>
                  <a:schemeClr val="tx1"/>
                </a:solidFill>
                <a:latin typeface="Times New Roman" pitchFamily="18" charset="0"/>
                <a:cs typeface="Times New Roman" pitchFamily="18" charset="0"/>
              </a:defRPr>
            </a:lvl3pPr>
            <a:lvl4pPr marL="1600200" indent="-228600">
              <a:defRPr sz="1500">
                <a:solidFill>
                  <a:schemeClr val="tx1"/>
                </a:solidFill>
                <a:latin typeface="Times New Roman" pitchFamily="18" charset="0"/>
                <a:cs typeface="Times New Roman" pitchFamily="18" charset="0"/>
              </a:defRPr>
            </a:lvl4pPr>
            <a:lvl5pPr marL="2057400" indent="-228600">
              <a:defRPr sz="15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9pPr>
          </a:lstStyle>
          <a:p>
            <a:pPr marL="0" marR="0" lvl="0" indent="0" algn="ctr" defTabSz="122885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itchFamily="18" charset="0"/>
              </a:rPr>
              <a:t>CLB VẬT LÝ TRƯỜNG </a:t>
            </a:r>
          </a:p>
          <a:p>
            <a:pPr marL="0" marR="0" lvl="0" indent="0" algn="ctr" defTabSz="122885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itchFamily="18" charset="0"/>
              </a:rPr>
              <a:t>THPT NAM TRỰC - NAM ĐỊNH</a:t>
            </a:r>
            <a:endParaRPr kumimoji="0" lang="en-US" sz="2800" b="1" i="0" u="none" strike="noStrike" kern="1200" cap="none" spc="0" normalizeH="0" baseline="0" noProof="0" dirty="0">
              <a:ln>
                <a:noFill/>
              </a:ln>
              <a:solidFill>
                <a:prstClr val="white"/>
              </a:solidFill>
              <a:effectLst/>
              <a:uLnTx/>
              <a:uFillTx/>
              <a:latin typeface="Calibri"/>
              <a:ea typeface="+mn-ea"/>
              <a:cs typeface="Times New Roman" pitchFamily="18" charset="0"/>
            </a:endParaRPr>
          </a:p>
        </p:txBody>
      </p:sp>
      <p:sp>
        <p:nvSpPr>
          <p:cNvPr id="12" name="Rectangle 8">
            <a:extLst>
              <a:ext uri="{FF2B5EF4-FFF2-40B4-BE49-F238E27FC236}">
                <a16:creationId xmlns:a16="http://schemas.microsoft.com/office/drawing/2014/main" id="{8FBE9215-911F-4C31-B47E-08D796DADDCB}"/>
              </a:ext>
            </a:extLst>
          </p:cNvPr>
          <p:cNvSpPr/>
          <p:nvPr/>
        </p:nvSpPr>
        <p:spPr>
          <a:xfrm>
            <a:off x="4648897" y="4902625"/>
            <a:ext cx="3388107" cy="830997"/>
          </a:xfrm>
          <a:prstGeom prst="rect">
            <a:avLst/>
          </a:prstGeom>
        </p:spPr>
        <p:txBody>
          <a:bodyPr wrap="none">
            <a:spAutoFit/>
          </a:bodyPr>
          <a:lstStyle/>
          <a:p>
            <a:pPr marL="0" marR="0" lvl="0" indent="0" algn="l"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Email</a:t>
            </a:r>
            <a:r>
              <a:rPr kumimoji="0" lang="en-US" sz="2400" b="0" i="0" u="none" strike="noStrike" kern="1200" cap="none" spc="0" normalizeH="0" baseline="0" noProof="0">
                <a:ln>
                  <a:noFill/>
                </a:ln>
                <a:solidFill>
                  <a:srgbClr val="FFFF00"/>
                </a:solidFill>
                <a:effectLst/>
                <a:uLnTx/>
                <a:uFillTx/>
                <a:latin typeface="Calibri"/>
                <a:ea typeface="+mn-ea"/>
                <a:cs typeface="+mn-cs"/>
              </a:rPr>
              <a:t>: qkkich</a:t>
            </a:r>
            <a:r>
              <a:rPr kumimoji="0" lang="en-US" sz="2400" b="0" i="0" u="none" strike="noStrike" kern="1200" cap="none" spc="0" normalizeH="0" baseline="0" noProof="0">
                <a:ln>
                  <a:noFill/>
                </a:ln>
                <a:solidFill>
                  <a:srgbClr val="FFFF00"/>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a:t>
            </a:r>
            <a:r>
              <a:rPr kumimoji="0" lang="en-US" sz="2400" b="0" i="0" u="none" strike="noStrike" kern="1200" cap="none" spc="0" normalizeH="0" baseline="0" noProof="0" dirty="0">
                <a:ln>
                  <a:noFill/>
                </a:ln>
                <a:solidFill>
                  <a:srgbClr val="FFFF00"/>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gmail.com</a:t>
            </a:r>
            <a:endParaRPr kumimoji="0" lang="en-US" sz="2400" b="0" i="0" u="none" strike="noStrike" kern="1200" cap="none" spc="0" normalizeH="0" baseline="0" noProof="0" dirty="0">
              <a:ln>
                <a:noFill/>
              </a:ln>
              <a:solidFill>
                <a:srgbClr val="FFFF00"/>
              </a:solidFill>
              <a:effectLst/>
              <a:uLnTx/>
              <a:uFillTx/>
              <a:latin typeface="Calibri"/>
              <a:ea typeface="+mn-ea"/>
              <a:cs typeface="+mn-cs"/>
            </a:endParaRPr>
          </a:p>
          <a:p>
            <a:pPr marL="0" marR="0" lvl="0" indent="0" algn="l"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Phone</a:t>
            </a:r>
            <a:r>
              <a:rPr kumimoji="0" lang="en-US" sz="2400" b="0" i="0" u="none" strike="noStrike" kern="1200" cap="none" spc="0" normalizeH="0" baseline="0" noProof="0">
                <a:ln>
                  <a:noFill/>
                </a:ln>
                <a:solidFill>
                  <a:srgbClr val="FFFF00"/>
                </a:solidFill>
                <a:effectLst/>
                <a:uLnTx/>
                <a:uFillTx/>
                <a:latin typeface="Calibri"/>
                <a:ea typeface="+mn-ea"/>
                <a:cs typeface="+mn-cs"/>
              </a:rPr>
              <a:t>: 0981.120681</a:t>
            </a:r>
            <a:endParaRPr kumimoji="0" lang="en-US" sz="2400" b="0" i="0" u="none" strike="noStrike" kern="1200" cap="none" spc="0" normalizeH="0" baseline="0" noProof="0" dirty="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176135909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00786" y="716504"/>
            <a:ext cx="557781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CỦNG CỐ. DẶN DÒ</a:t>
            </a:r>
            <a:endParaRPr lang="vi-VN"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2977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bile Phone World Communication Stock Illustration - Illustration of  business, cellphone: 272401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684" y="1371600"/>
            <a:ext cx="4685265" cy="43104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ói ngọt lọt đến tận xươ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12" y="1981200"/>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1381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310" y="696780"/>
            <a:ext cx="3012988" cy="492443"/>
          </a:xfrm>
          <a:prstGeom prst="rect">
            <a:avLst/>
          </a:prstGeom>
          <a:noFill/>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defTabSz="914400" eaLnBrk="0" fontAlgn="base" hangingPunct="0">
              <a:spcBef>
                <a:spcPct val="0"/>
              </a:spcBef>
              <a:spcAft>
                <a:spcPct val="0"/>
              </a:spcAft>
            </a:pPr>
            <a:r>
              <a:rPr lang="en-US" sz="2600" b="1" dirty="0">
                <a:solidFill>
                  <a:srgbClr val="FFCC00"/>
                </a:solidFill>
                <a:latin typeface="Arial" pitchFamily="34" charset="0"/>
                <a:cs typeface="Arial" pitchFamily="34" charset="0"/>
              </a:rPr>
              <a:t>1. </a:t>
            </a:r>
            <a:r>
              <a:rPr lang="en-US" sz="2600" b="1" dirty="0" err="1">
                <a:solidFill>
                  <a:srgbClr val="FFCC00"/>
                </a:solidFill>
                <a:latin typeface="Arial" pitchFamily="34" charset="0"/>
                <a:cs typeface="Arial" pitchFamily="34" charset="0"/>
              </a:rPr>
              <a:t>Sóng</a:t>
            </a:r>
            <a:r>
              <a:rPr lang="en-US" sz="2600" b="1" dirty="0">
                <a:solidFill>
                  <a:srgbClr val="FFCC00"/>
                </a:solidFill>
                <a:latin typeface="Arial" pitchFamily="34" charset="0"/>
                <a:cs typeface="Arial" pitchFamily="34" charset="0"/>
              </a:rPr>
              <a:t> </a:t>
            </a:r>
            <a:r>
              <a:rPr lang="en-US" sz="2600" b="1" dirty="0" err="1">
                <a:solidFill>
                  <a:srgbClr val="FFCC00"/>
                </a:solidFill>
                <a:latin typeface="Arial" pitchFamily="34" charset="0"/>
                <a:cs typeface="Arial" pitchFamily="34" charset="0"/>
              </a:rPr>
              <a:t>vô</a:t>
            </a:r>
            <a:r>
              <a:rPr lang="en-US" sz="2600" b="1" dirty="0">
                <a:solidFill>
                  <a:srgbClr val="FFCC00"/>
                </a:solidFill>
                <a:latin typeface="Arial" pitchFamily="34" charset="0"/>
                <a:cs typeface="Arial" pitchFamily="34" charset="0"/>
              </a:rPr>
              <a:t> </a:t>
            </a:r>
            <a:r>
              <a:rPr lang="en-US" sz="2600" b="1" dirty="0" err="1">
                <a:solidFill>
                  <a:srgbClr val="FFCC00"/>
                </a:solidFill>
                <a:latin typeface="Arial" pitchFamily="34" charset="0"/>
                <a:cs typeface="Arial" pitchFamily="34" charset="0"/>
              </a:rPr>
              <a:t>tuyến</a:t>
            </a:r>
            <a:endParaRPr lang="en-US" sz="2600" b="1" dirty="0">
              <a:solidFill>
                <a:srgbClr val="FFCC00"/>
              </a:solidFill>
              <a:latin typeface="Arial" pitchFamily="34" charset="0"/>
              <a:cs typeface="Arial" pitchFamily="34" charset="0"/>
            </a:endParaRPr>
          </a:p>
        </p:txBody>
      </p:sp>
      <p:sp>
        <p:nvSpPr>
          <p:cNvPr id="2" name="Rectangle 1"/>
          <p:cNvSpPr/>
          <p:nvPr/>
        </p:nvSpPr>
        <p:spPr>
          <a:xfrm>
            <a:off x="402287" y="1303940"/>
            <a:ext cx="10169930" cy="1200329"/>
          </a:xfrm>
          <a:prstGeom prst="rect">
            <a:avLst/>
          </a:prstGeom>
        </p:spPr>
        <p:txBody>
          <a:bodyPr wrap="square">
            <a:spAutoFit/>
          </a:bodyPr>
          <a:lstStyle/>
          <a:p>
            <a:pPr marL="514350" lvl="0" indent="-514350" algn="just">
              <a:spcBef>
                <a:spcPct val="20000"/>
              </a:spcBef>
            </a:pPr>
            <a:r>
              <a:rPr lang="en-US" dirty="0">
                <a:solidFill>
                  <a:prstClr val="white"/>
                </a:solidFill>
                <a:latin typeface="Arial" pitchFamily="34" charset="0"/>
                <a:cs typeface="Arial" pitchFamily="34" charset="0"/>
              </a:rPr>
              <a:t>     </a:t>
            </a:r>
            <a:r>
              <a:rPr lang="en-US" dirty="0">
                <a:solidFill>
                  <a:srgbClr val="FFC000"/>
                </a:solidFill>
                <a:latin typeface="Arial" pitchFamily="34" charset="0"/>
                <a:cs typeface="Arial" pitchFamily="34" charset="0"/>
              </a:rPr>
              <a:t>a. </a:t>
            </a:r>
            <a:r>
              <a:rPr lang="en-US" dirty="0" err="1">
                <a:solidFill>
                  <a:srgbClr val="FFC000"/>
                </a:solidFill>
                <a:latin typeface="Arial" pitchFamily="34" charset="0"/>
                <a:cs typeface="Arial" pitchFamily="34" charset="0"/>
              </a:rPr>
              <a:t>Định</a:t>
            </a:r>
            <a:r>
              <a:rPr lang="en-US" dirty="0">
                <a:solidFill>
                  <a:srgbClr val="FFC000"/>
                </a:solidFill>
                <a:latin typeface="Arial" pitchFamily="34" charset="0"/>
                <a:cs typeface="Arial" pitchFamily="34" charset="0"/>
              </a:rPr>
              <a:t> </a:t>
            </a:r>
            <a:r>
              <a:rPr lang="en-US" dirty="0" err="1">
                <a:solidFill>
                  <a:srgbClr val="FFC000"/>
                </a:solidFill>
                <a:latin typeface="Arial" pitchFamily="34" charset="0"/>
                <a:cs typeface="Arial" pitchFamily="34" charset="0"/>
              </a:rPr>
              <a:t>nghĩa</a:t>
            </a:r>
            <a:r>
              <a:rPr lang="en-US" dirty="0">
                <a:solidFill>
                  <a:srgbClr val="FFC000"/>
                </a:solidFill>
                <a:latin typeface="Arial" pitchFamily="34" charset="0"/>
                <a:cs typeface="Arial" pitchFamily="34" charset="0"/>
              </a:rPr>
              <a:t>:</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Sóng</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điện</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từ</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có</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bước</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sóng</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từ</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vài</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mét</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đến</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vài</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kilômét</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được</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dùng</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trong</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thông</a:t>
            </a:r>
            <a:r>
              <a:rPr lang="en-US" dirty="0">
                <a:solidFill>
                  <a:prstClr val="white"/>
                </a:solidFill>
                <a:latin typeface="Arial" pitchFamily="34" charset="0"/>
                <a:cs typeface="Arial" pitchFamily="34" charset="0"/>
              </a:rPr>
              <a:t> tin </a:t>
            </a:r>
            <a:r>
              <a:rPr lang="en-US" dirty="0" err="1">
                <a:solidFill>
                  <a:prstClr val="white"/>
                </a:solidFill>
                <a:latin typeface="Arial" pitchFamily="34" charset="0"/>
                <a:cs typeface="Arial" pitchFamily="34" charset="0"/>
              </a:rPr>
              <a:t>liên</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lạc</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vô</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tuyến</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được</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gọi</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là</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sóng</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vô</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tuyến</a:t>
            </a:r>
            <a:endParaRPr lang="en-US" dirty="0">
              <a:solidFill>
                <a:prstClr val="white"/>
              </a:solidFill>
              <a:latin typeface="Arial" pitchFamily="34" charset="0"/>
              <a:cs typeface="Arial" pitchFamily="34" charset="0"/>
            </a:endParaRPr>
          </a:p>
          <a:p>
            <a:pPr defTabSz="914400" eaLnBrk="0" fontAlgn="base" hangingPunct="0">
              <a:spcBef>
                <a:spcPct val="0"/>
              </a:spcBef>
              <a:spcAft>
                <a:spcPct val="0"/>
              </a:spcAft>
            </a:pPr>
            <a:endParaRPr lang="en-US" b="1" dirty="0">
              <a:solidFill>
                <a:srgbClr val="FFCC00"/>
              </a:solidFill>
              <a:latin typeface="Arial" pitchFamily="34" charset="0"/>
              <a:cs typeface="Arial" pitchFamily="34" charset="0"/>
            </a:endParaRPr>
          </a:p>
        </p:txBody>
      </p:sp>
      <p:pic>
        <p:nvPicPr>
          <p:cNvPr id="7" name="Picture 2" descr="Sóng điện từ có tần số (12MHz ) có bước sóng bằng bao nhiêu và 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2" y="2528277"/>
            <a:ext cx="4022435" cy="33471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áy bộ đàm là một loại thiết bị chuyên dụng để liên lạc vô tuyến. Đặ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212" y="2565731"/>
            <a:ext cx="4799013" cy="33378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154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65D116-6929-419F-BCB9-0A9EE0D3CE23}"/>
              </a:ext>
            </a:extLst>
          </p:cNvPr>
          <p:cNvSpPr txBox="1">
            <a:spLocks/>
          </p:cNvSpPr>
          <p:nvPr/>
        </p:nvSpPr>
        <p:spPr>
          <a:xfrm>
            <a:off x="326392" y="815247"/>
            <a:ext cx="11384250" cy="144200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122895" tIns="61448" rIns="122895" bIns="61448" rtlCol="0">
            <a:normAutofit/>
          </a:bodyPr>
          <a:lstStyle>
            <a:lvl1pPr marL="460858" indent="-460858" algn="l" defTabSz="122895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8525" indent="-384048" algn="l" defTabSz="1228954"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6192" indent="-307238" algn="l" defTabSz="122895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50669"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5146"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9622"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4099"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8576"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3053"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514350" indent="-514350">
              <a:buFont typeface="Arial" pitchFamily="34" charset="0"/>
              <a:buNone/>
            </a:pPr>
            <a:r>
              <a:rPr lang="en-US" sz="2200" b="1" dirty="0">
                <a:solidFill>
                  <a:srgbClr val="FFC000"/>
                </a:solidFill>
                <a:latin typeface="Arial" pitchFamily="34" charset="0"/>
                <a:cs typeface="Arial" pitchFamily="34" charset="0"/>
              </a:rPr>
              <a:t> </a:t>
            </a:r>
            <a:r>
              <a:rPr lang="en-US" sz="2200" b="1" dirty="0" err="1">
                <a:solidFill>
                  <a:srgbClr val="FFC000"/>
                </a:solidFill>
                <a:latin typeface="Arial" pitchFamily="34" charset="0"/>
                <a:cs typeface="Arial" pitchFamily="34" charset="0"/>
              </a:rPr>
              <a:t>Ứng</a:t>
            </a:r>
            <a:r>
              <a:rPr lang="en-US" sz="2200" b="1" dirty="0">
                <a:solidFill>
                  <a:srgbClr val="FFC000"/>
                </a:solidFill>
                <a:latin typeface="Arial" pitchFamily="34" charset="0"/>
                <a:cs typeface="Arial" pitchFamily="34" charset="0"/>
              </a:rPr>
              <a:t> </a:t>
            </a:r>
            <a:r>
              <a:rPr lang="en-US" sz="2200" b="1" dirty="0" err="1">
                <a:solidFill>
                  <a:srgbClr val="FFC000"/>
                </a:solidFill>
                <a:latin typeface="Arial" pitchFamily="34" charset="0"/>
                <a:cs typeface="Arial" pitchFamily="34" charset="0"/>
              </a:rPr>
              <a:t>dụng</a:t>
            </a:r>
            <a:r>
              <a:rPr lang="en-US" sz="2200" b="1" dirty="0">
                <a:solidFill>
                  <a:srgbClr val="FFC000"/>
                </a:solidFill>
                <a:latin typeface="Arial" pitchFamily="34" charset="0"/>
                <a:cs typeface="Arial" pitchFamily="34" charset="0"/>
              </a:rPr>
              <a:t>: </a:t>
            </a:r>
            <a:r>
              <a:rPr lang="nl-NL" sz="2200" dirty="0">
                <a:solidFill>
                  <a:srgbClr val="FFFFFF"/>
                </a:solidFill>
                <a:latin typeface="Arial" pitchFamily="34" charset="0"/>
                <a:cs typeface="Arial" pitchFamily="34" charset="0"/>
              </a:rPr>
              <a:t>Sóng vô tuyến được dùng để tải các thông tin, âm thanh và hình ảnh. Nhờ đó con người có thể thông tin liên lạc từ vị trí này đến vị trí khác trên mặt đất và trong không gian mà không cần dây dẫn.</a:t>
            </a:r>
          </a:p>
          <a:p>
            <a:pPr marL="514350" indent="-514350">
              <a:buFont typeface="Arial" pitchFamily="34" charset="0"/>
              <a:buNone/>
            </a:pPr>
            <a:endParaRPr lang="en-US" sz="2200" b="1" dirty="0">
              <a:solidFill>
                <a:srgbClr val="FFFFFF"/>
              </a:solidFill>
              <a:latin typeface="Arial" pitchFamily="34" charset="0"/>
              <a:cs typeface="Arial" pitchFamily="34" charset="0"/>
            </a:endParaRPr>
          </a:p>
          <a:p>
            <a:pPr marL="514350" indent="-514350">
              <a:buFont typeface="Arial" pitchFamily="34" charset="0"/>
              <a:buNone/>
            </a:pPr>
            <a:endParaRPr lang="en-US" sz="2200" b="1" dirty="0">
              <a:solidFill>
                <a:srgbClr val="FFFFFF"/>
              </a:solidFill>
              <a:latin typeface="Arial" pitchFamily="34" charset="0"/>
              <a:cs typeface="Arial" pitchFamily="34" charset="0"/>
            </a:endParaRPr>
          </a:p>
          <a:p>
            <a:pPr>
              <a:buFont typeface="Arial" pitchFamily="34" charset="0"/>
              <a:buNone/>
            </a:pPr>
            <a:endParaRPr lang="en-US" sz="2200" dirty="0">
              <a:solidFill>
                <a:srgbClr val="FFFFFF"/>
              </a:solidFill>
              <a:latin typeface="Arial" pitchFamily="34" charset="0"/>
              <a:cs typeface="Arial" pitchFamily="34" charset="0"/>
            </a:endParaRPr>
          </a:p>
          <a:p>
            <a:pPr>
              <a:buFont typeface="Arial" pitchFamily="34" charset="0"/>
              <a:buNone/>
            </a:pPr>
            <a:endParaRPr lang="en-US" sz="2200" dirty="0">
              <a:solidFill>
                <a:srgbClr val="FFFFFF"/>
              </a:solidFill>
              <a:latin typeface="Arial" pitchFamily="34" charset="0"/>
              <a:cs typeface="Arial" pitchFamily="34" charset="0"/>
            </a:endParaRPr>
          </a:p>
          <a:p>
            <a:pPr marL="0" indent="0">
              <a:buFont typeface="Arial" pitchFamily="34" charset="0"/>
              <a:buNone/>
            </a:pPr>
            <a:endParaRPr lang="en-US" sz="2200" dirty="0">
              <a:solidFill>
                <a:srgbClr val="FFFFFF"/>
              </a:solidFill>
              <a:latin typeface="Arial" pitchFamily="34" charset="0"/>
              <a:cs typeface="Arial" pitchFamily="34" charset="0"/>
            </a:endParaRPr>
          </a:p>
        </p:txBody>
      </p:sp>
      <p:pic>
        <p:nvPicPr>
          <p:cNvPr id="4100" name="Picture 4" descr="Truyền hình kỹ thuật số vệ tinh là gì, Truyền hình số vệ tinh, Truyền hình  vệ tinh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1" y="4529040"/>
            <a:ext cx="3205899" cy="23553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Đài Radio Panasonic RF-P150D | Shopee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4212" y="2268348"/>
            <a:ext cx="3106999" cy="3106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69292" y="210735"/>
            <a:ext cx="2780761" cy="461665"/>
          </a:xfrm>
          <a:prstGeom prst="rect">
            <a:avLst/>
          </a:prstGeom>
        </p:spPr>
        <p:txBody>
          <a:bodyPr wrap="none">
            <a:spAutoFit/>
          </a:bodyPr>
          <a:lstStyle/>
          <a:p>
            <a:r>
              <a:rPr lang="en-US" altLang="en-US" dirty="0">
                <a:solidFill>
                  <a:srgbClr val="FFFF00"/>
                </a:solidFill>
                <a:latin typeface="Arial" pitchFamily="34" charset="0"/>
                <a:ea typeface="+mj-ea"/>
                <a:cs typeface="Arial" pitchFamily="34" charset="0"/>
              </a:rPr>
              <a:t>II. SÓNG ĐIỆN TỪ</a:t>
            </a:r>
            <a:endParaRPr lang="vi-VN" dirty="0"/>
          </a:p>
        </p:txBody>
      </p:sp>
      <p:sp>
        <p:nvSpPr>
          <p:cNvPr id="7" name="Content Placeholder 2">
            <a:extLst>
              <a:ext uri="{FF2B5EF4-FFF2-40B4-BE49-F238E27FC236}">
                <a16:creationId xmlns:a16="http://schemas.microsoft.com/office/drawing/2014/main" id="{6265D116-6929-419F-BCB9-0A9EE0D3CE23}"/>
              </a:ext>
            </a:extLst>
          </p:cNvPr>
          <p:cNvSpPr txBox="1">
            <a:spLocks/>
          </p:cNvSpPr>
          <p:nvPr/>
        </p:nvSpPr>
        <p:spPr>
          <a:xfrm>
            <a:off x="371606" y="2596469"/>
            <a:ext cx="4046406" cy="212793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122895" tIns="61448" rIns="122895" bIns="61448" rtlCol="0">
            <a:normAutofit lnSpcReduction="10000"/>
          </a:bodyPr>
          <a:lstStyle>
            <a:lvl1pPr marL="460858" indent="-460858" algn="l" defTabSz="122895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8525" indent="-384048" algn="l" defTabSz="1228954"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6192" indent="-307238" algn="l" defTabSz="122895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50669"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5146"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9622"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4099"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8576"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3053"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lvl="0" indent="0">
              <a:spcBef>
                <a:spcPts val="0"/>
              </a:spcBef>
              <a:buNone/>
            </a:pPr>
            <a:r>
              <a:rPr lang="en-US" sz="2200" dirty="0">
                <a:solidFill>
                  <a:schemeClr val="bg1"/>
                </a:solidFill>
                <a:latin typeface="Arial" pitchFamily="34" charset="0"/>
                <a:cs typeface="Arial" pitchFamily="34" charset="0"/>
              </a:rPr>
              <a:t>-</a:t>
            </a:r>
            <a:r>
              <a:rPr lang="en-US" sz="2200" b="1" dirty="0">
                <a:solidFill>
                  <a:srgbClr val="FFC000"/>
                </a:solidFill>
                <a:latin typeface="Arial" pitchFamily="34" charset="0"/>
                <a:cs typeface="Arial" pitchFamily="34" charset="0"/>
              </a:rPr>
              <a:t> </a:t>
            </a:r>
            <a:r>
              <a:rPr lang="en-US" sz="2200" dirty="0" err="1">
                <a:solidFill>
                  <a:prstClr val="white"/>
                </a:solidFill>
                <a:latin typeface="Arial" pitchFamily="34" charset="0"/>
                <a:cs typeface="Arial" pitchFamily="34" charset="0"/>
              </a:rPr>
              <a:t>Vô</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tuyến</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truyền</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thanh</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hầu</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hết</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các</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nước</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thường</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dùng</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sóng</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ngắn</a:t>
            </a:r>
            <a:endParaRPr lang="en-US" sz="2200" dirty="0">
              <a:solidFill>
                <a:prstClr val="white"/>
              </a:solidFill>
              <a:latin typeface="Arial" pitchFamily="34" charset="0"/>
              <a:cs typeface="Arial" pitchFamily="34" charset="0"/>
            </a:endParaRPr>
          </a:p>
          <a:p>
            <a:pPr marL="0" lvl="0" indent="0">
              <a:spcBef>
                <a:spcPts val="0"/>
              </a:spcBef>
              <a:buNone/>
            </a:pP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Vô</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tuyến</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truyền</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hình</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thông</a:t>
            </a:r>
            <a:r>
              <a:rPr lang="en-US" sz="2200" dirty="0">
                <a:solidFill>
                  <a:prstClr val="white"/>
                </a:solidFill>
                <a:latin typeface="Arial" pitchFamily="34" charset="0"/>
                <a:cs typeface="Arial" pitchFamily="34" charset="0"/>
              </a:rPr>
              <a:t> tin di </a:t>
            </a:r>
            <a:r>
              <a:rPr lang="en-US" sz="2200" dirty="0" err="1">
                <a:solidFill>
                  <a:prstClr val="white"/>
                </a:solidFill>
                <a:latin typeface="Arial" pitchFamily="34" charset="0"/>
                <a:cs typeface="Arial" pitchFamily="34" charset="0"/>
              </a:rPr>
              <a:t>động</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thường</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dùng</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sóng</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cực</a:t>
            </a:r>
            <a:r>
              <a:rPr lang="en-US" sz="2200" dirty="0">
                <a:solidFill>
                  <a:prstClr val="white"/>
                </a:solidFill>
                <a:latin typeface="Arial" pitchFamily="34" charset="0"/>
                <a:cs typeface="Arial" pitchFamily="34" charset="0"/>
              </a:rPr>
              <a:t> </a:t>
            </a:r>
            <a:r>
              <a:rPr lang="en-US" sz="2200" dirty="0" err="1">
                <a:solidFill>
                  <a:prstClr val="white"/>
                </a:solidFill>
                <a:latin typeface="Arial" pitchFamily="34" charset="0"/>
                <a:cs typeface="Arial" pitchFamily="34" charset="0"/>
              </a:rPr>
              <a:t>ngắn</a:t>
            </a:r>
            <a:endParaRPr lang="vi-VN" sz="2200" dirty="0">
              <a:solidFill>
                <a:prstClr val="white"/>
              </a:solidFill>
              <a:latin typeface="Arial" pitchFamily="34" charset="0"/>
              <a:cs typeface="Arial" pitchFamily="34" charset="0"/>
            </a:endParaRPr>
          </a:p>
          <a:p>
            <a:pPr marL="514350" indent="-514350">
              <a:buFont typeface="Arial" pitchFamily="34" charset="0"/>
              <a:buNone/>
            </a:pPr>
            <a:endParaRPr lang="en-US" sz="2200" b="1" dirty="0">
              <a:solidFill>
                <a:srgbClr val="FFFFFF"/>
              </a:solidFill>
              <a:latin typeface="Arial" pitchFamily="34" charset="0"/>
              <a:cs typeface="Arial" pitchFamily="34" charset="0"/>
            </a:endParaRPr>
          </a:p>
          <a:p>
            <a:pPr>
              <a:buFont typeface="Arial" pitchFamily="34" charset="0"/>
              <a:buNone/>
            </a:pPr>
            <a:endParaRPr lang="en-US" sz="2200" dirty="0">
              <a:solidFill>
                <a:srgbClr val="FFFFFF"/>
              </a:solidFill>
              <a:latin typeface="Arial" pitchFamily="34" charset="0"/>
              <a:cs typeface="Arial" pitchFamily="34" charset="0"/>
            </a:endParaRPr>
          </a:p>
          <a:p>
            <a:pPr>
              <a:buFont typeface="Arial" pitchFamily="34" charset="0"/>
              <a:buNone/>
            </a:pPr>
            <a:endParaRPr lang="en-US" sz="2200" dirty="0">
              <a:solidFill>
                <a:srgbClr val="FFFFFF"/>
              </a:solidFill>
              <a:latin typeface="Arial" pitchFamily="34" charset="0"/>
              <a:cs typeface="Arial" pitchFamily="34" charset="0"/>
            </a:endParaRPr>
          </a:p>
          <a:p>
            <a:pPr marL="0" indent="0">
              <a:buFont typeface="Arial" pitchFamily="34" charset="0"/>
              <a:buNone/>
            </a:pPr>
            <a:endParaRPr lang="en-US" sz="2200" dirty="0">
              <a:solidFill>
                <a:srgbClr val="FFFFFF"/>
              </a:solidFill>
              <a:latin typeface="Arial" pitchFamily="34" charset="0"/>
              <a:cs typeface="Arial" pitchFamily="34" charset="0"/>
            </a:endParaRPr>
          </a:p>
        </p:txBody>
      </p:sp>
      <p:pic>
        <p:nvPicPr>
          <p:cNvPr id="4098" name="Picture 2" descr="Những hiểu biết cơ bản về sóng điện thoại di độ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0009" y="2387434"/>
            <a:ext cx="2486025" cy="14173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99012" y="3804780"/>
            <a:ext cx="3804631" cy="707886"/>
          </a:xfrm>
          <a:prstGeom prst="rect">
            <a:avLst/>
          </a:prstGeom>
        </p:spPr>
        <p:txBody>
          <a:bodyPr wrap="square">
            <a:spAutoFit/>
          </a:bodyPr>
          <a:lstStyle/>
          <a:p>
            <a:r>
              <a:rPr lang="vi-VN" sz="2000" dirty="0">
                <a:solidFill>
                  <a:srgbClr val="FFC000"/>
                </a:solidFill>
                <a:hlinkClick r:id="rId6"/>
              </a:rPr>
              <a:t>GSM</a:t>
            </a:r>
            <a:r>
              <a:rPr lang="vi-VN" sz="2000" dirty="0">
                <a:solidFill>
                  <a:srgbClr val="FFC000"/>
                </a:solidFill>
              </a:rPr>
              <a:t>   ở dải tần 900 MHz  </a:t>
            </a:r>
          </a:p>
          <a:p>
            <a:r>
              <a:rPr lang="vi-VN" sz="2000" dirty="0">
                <a:solidFill>
                  <a:srgbClr val="FFC000"/>
                </a:solidFill>
                <a:hlinkClick r:id="rId7"/>
              </a:rPr>
              <a:t>CDMA</a:t>
            </a:r>
            <a:r>
              <a:rPr lang="vi-VN" sz="2000" dirty="0">
                <a:solidFill>
                  <a:srgbClr val="FFC000"/>
                </a:solidFill>
              </a:rPr>
              <a:t> ở dải tần 800 MHz</a:t>
            </a:r>
          </a:p>
        </p:txBody>
      </p:sp>
      <p:pic>
        <p:nvPicPr>
          <p:cNvPr id="4" name="Picture 4" descr="tan-so-34 - 578 MH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5212" y="4858669"/>
            <a:ext cx="3561150" cy="199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6511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9" name="Text Box 17"/>
          <p:cNvSpPr txBox="1">
            <a:spLocks noChangeArrowheads="1"/>
          </p:cNvSpPr>
          <p:nvPr/>
        </p:nvSpPr>
        <p:spPr bwMode="auto">
          <a:xfrm>
            <a:off x="608013" y="1221282"/>
            <a:ext cx="4724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spcBef>
                <a:spcPct val="50000"/>
              </a:spcBef>
              <a:spcAft>
                <a:spcPct val="0"/>
              </a:spcAft>
            </a:pPr>
            <a:r>
              <a:rPr lang="en-US" b="1" dirty="0">
                <a:solidFill>
                  <a:srgbClr val="FFFF00"/>
                </a:solidFill>
                <a:latin typeface="Arial" pitchFamily="34" charset="0"/>
                <a:cs typeface="Arial" pitchFamily="34" charset="0"/>
              </a:rPr>
              <a:t>b. </a:t>
            </a:r>
            <a:r>
              <a:rPr lang="en-US" b="1" dirty="0" err="1">
                <a:solidFill>
                  <a:srgbClr val="FFFF00"/>
                </a:solidFill>
                <a:latin typeface="Arial" pitchFamily="34" charset="0"/>
                <a:cs typeface="Arial" pitchFamily="34" charset="0"/>
              </a:rPr>
              <a:t>Đặc</a:t>
            </a:r>
            <a:r>
              <a:rPr lang="en-US" b="1" dirty="0">
                <a:solidFill>
                  <a:srgbClr val="FFFF00"/>
                </a:solidFill>
                <a:latin typeface="Arial" pitchFamily="34" charset="0"/>
                <a:cs typeface="Arial" pitchFamily="34" charset="0"/>
              </a:rPr>
              <a:t> </a:t>
            </a:r>
            <a:r>
              <a:rPr lang="en-US" b="1" dirty="0" err="1">
                <a:solidFill>
                  <a:srgbClr val="FFFF00"/>
                </a:solidFill>
                <a:latin typeface="Arial" pitchFamily="34" charset="0"/>
                <a:cs typeface="Arial" pitchFamily="34" charset="0"/>
              </a:rPr>
              <a:t>điểm</a:t>
            </a:r>
            <a:endParaRPr lang="en-US" b="1" dirty="0">
              <a:solidFill>
                <a:srgbClr val="FFFF00"/>
              </a:solidFill>
              <a:latin typeface="Arial" pitchFamily="34" charset="0"/>
              <a:cs typeface="Arial" pitchFamily="34" charset="0"/>
            </a:endParaRPr>
          </a:p>
          <a:p>
            <a:pPr defTabSz="914400" eaLnBrk="0" fontAlgn="base" hangingPunct="0">
              <a:spcBef>
                <a:spcPct val="50000"/>
              </a:spcBef>
              <a:spcAft>
                <a:spcPct val="0"/>
              </a:spcAft>
            </a:pPr>
            <a:r>
              <a:rPr lang="en-US" b="1"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Sóng</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ngắn</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phản</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xạ</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tốt</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trên</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tầng</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điện</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li,trên</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mặt</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đất</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và</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mặt</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biển</a:t>
            </a:r>
            <a:endParaRPr lang="en-US" dirty="0">
              <a:solidFill>
                <a:schemeClr val="bg1"/>
              </a:solidFill>
              <a:latin typeface="Arial" pitchFamily="34" charset="0"/>
              <a:cs typeface="Arial" pitchFamily="34" charset="0"/>
            </a:endParaRPr>
          </a:p>
          <a:p>
            <a:pPr defTabSz="914400" eaLnBrk="0" fontAlgn="base" hangingPunct="0">
              <a:spcBef>
                <a:spcPct val="50000"/>
              </a:spcBef>
              <a:spcAft>
                <a:spcPct val="0"/>
              </a:spcAft>
            </a:pP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Sóng</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cực</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ngắn</a:t>
            </a:r>
            <a:r>
              <a:rPr lang="en-US" dirty="0">
                <a:solidFill>
                  <a:schemeClr val="bg1"/>
                </a:solidFill>
                <a:latin typeface="Arial" pitchFamily="34" charset="0"/>
                <a:cs typeface="Arial" pitchFamily="34" charset="0"/>
              </a:rPr>
              <a:t> (vi </a:t>
            </a:r>
            <a:r>
              <a:rPr lang="en-US" dirty="0" err="1">
                <a:solidFill>
                  <a:schemeClr val="bg1"/>
                </a:solidFill>
                <a:latin typeface="Arial" pitchFamily="34" charset="0"/>
                <a:cs typeface="Arial" pitchFamily="34" charset="0"/>
              </a:rPr>
              <a:t>sóng</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không</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phản</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xạ</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trên</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tầng</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điện</a:t>
            </a:r>
            <a:r>
              <a:rPr lang="en-US" dirty="0">
                <a:solidFill>
                  <a:schemeClr val="bg1"/>
                </a:solidFill>
                <a:latin typeface="Arial" pitchFamily="34" charset="0"/>
                <a:cs typeface="Arial" pitchFamily="34" charset="0"/>
              </a:rPr>
              <a:t> li </a:t>
            </a:r>
            <a:r>
              <a:rPr lang="en-US" dirty="0" err="1">
                <a:solidFill>
                  <a:schemeClr val="bg1"/>
                </a:solidFill>
                <a:latin typeface="Arial" pitchFamily="34" charset="0"/>
                <a:cs typeface="Arial" pitchFamily="34" charset="0"/>
              </a:rPr>
              <a:t>mà</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đi</a:t>
            </a: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xuyên</a:t>
            </a:r>
            <a:r>
              <a:rPr lang="en-US" dirty="0">
                <a:solidFill>
                  <a:schemeClr val="bg1"/>
                </a:solidFill>
                <a:latin typeface="Arial" pitchFamily="34" charset="0"/>
                <a:cs typeface="Arial" pitchFamily="34" charset="0"/>
              </a:rPr>
              <a:t> qua</a:t>
            </a:r>
          </a:p>
        </p:txBody>
      </p:sp>
      <p:sp>
        <p:nvSpPr>
          <p:cNvPr id="23" name="TextBox 22"/>
          <p:cNvSpPr txBox="1"/>
          <p:nvPr/>
        </p:nvSpPr>
        <p:spPr>
          <a:xfrm>
            <a:off x="455612" y="736687"/>
            <a:ext cx="3012988" cy="461665"/>
          </a:xfrm>
          <a:prstGeom prst="rect">
            <a:avLst/>
          </a:prstGeom>
          <a:noFill/>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defTabSz="914400" eaLnBrk="0" fontAlgn="base" hangingPunct="0">
              <a:spcBef>
                <a:spcPct val="0"/>
              </a:spcBef>
              <a:spcAft>
                <a:spcPct val="0"/>
              </a:spcAft>
            </a:pPr>
            <a:r>
              <a:rPr lang="en-US" b="1" dirty="0">
                <a:solidFill>
                  <a:srgbClr val="FFCC00"/>
                </a:solidFill>
                <a:latin typeface="Arial" pitchFamily="34" charset="0"/>
                <a:cs typeface="Arial" pitchFamily="34" charset="0"/>
              </a:rPr>
              <a:t>1. </a:t>
            </a:r>
            <a:r>
              <a:rPr lang="en-US" b="1" dirty="0" err="1">
                <a:solidFill>
                  <a:srgbClr val="FFCC00"/>
                </a:solidFill>
                <a:latin typeface="Arial" pitchFamily="34" charset="0"/>
                <a:cs typeface="Arial" pitchFamily="34" charset="0"/>
              </a:rPr>
              <a:t>Sóng</a:t>
            </a:r>
            <a:r>
              <a:rPr lang="en-US" b="1" dirty="0">
                <a:solidFill>
                  <a:srgbClr val="FFCC00"/>
                </a:solidFill>
                <a:latin typeface="Arial" pitchFamily="34" charset="0"/>
                <a:cs typeface="Arial" pitchFamily="34" charset="0"/>
              </a:rPr>
              <a:t> </a:t>
            </a:r>
            <a:r>
              <a:rPr lang="en-US" b="1" dirty="0" err="1">
                <a:solidFill>
                  <a:srgbClr val="FFCC00"/>
                </a:solidFill>
                <a:latin typeface="Arial" pitchFamily="34" charset="0"/>
                <a:cs typeface="Arial" pitchFamily="34" charset="0"/>
              </a:rPr>
              <a:t>vô</a:t>
            </a:r>
            <a:r>
              <a:rPr lang="en-US" b="1" dirty="0">
                <a:solidFill>
                  <a:srgbClr val="FFCC00"/>
                </a:solidFill>
                <a:latin typeface="Arial" pitchFamily="34" charset="0"/>
                <a:cs typeface="Arial" pitchFamily="34" charset="0"/>
              </a:rPr>
              <a:t> </a:t>
            </a:r>
            <a:r>
              <a:rPr lang="en-US" b="1" dirty="0" err="1">
                <a:solidFill>
                  <a:srgbClr val="FFCC00"/>
                </a:solidFill>
                <a:latin typeface="Arial" pitchFamily="34" charset="0"/>
                <a:cs typeface="Arial" pitchFamily="34" charset="0"/>
              </a:rPr>
              <a:t>tuyến</a:t>
            </a:r>
            <a:endParaRPr lang="en-US" b="1" dirty="0">
              <a:solidFill>
                <a:srgbClr val="FFCC00"/>
              </a:solidFill>
              <a:latin typeface="Arial" pitchFamily="34" charset="0"/>
              <a:cs typeface="Arial" pitchFamily="34" charset="0"/>
            </a:endParaRPr>
          </a:p>
        </p:txBody>
      </p:sp>
      <p:pic>
        <p:nvPicPr>
          <p:cNvPr id="3076" name="Picture 4" descr="Sóng radio là gì? Tìm hiểu về các dạng sóng radio ch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212" y="742950"/>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7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1762" y="165515"/>
            <a:ext cx="10584620" cy="769441"/>
          </a:xfrm>
          <a:prstGeom prst="rect">
            <a:avLst/>
          </a:prstGeom>
          <a:noFill/>
        </p:spPr>
        <p:txBody>
          <a:bodyPr wrap="square" rtlCol="0">
            <a:spAutoFit/>
          </a:bodyPr>
          <a:lstStyle/>
          <a:p>
            <a:r>
              <a:rPr lang="en-US" sz="2000" b="1" dirty="0">
                <a:solidFill>
                  <a:prstClr val="white"/>
                </a:solidFill>
                <a:latin typeface="Arial" pitchFamily="34" charset="0"/>
                <a:cs typeface="Arial" pitchFamily="34" charset="0"/>
              </a:rPr>
              <a:t> </a:t>
            </a:r>
            <a:r>
              <a:rPr lang="en-US" sz="2000" b="1" dirty="0">
                <a:solidFill>
                  <a:srgbClr val="FFFF00"/>
                </a:solidFill>
                <a:latin typeface="Arial" pitchFamily="34" charset="0"/>
                <a:cs typeface="Arial" pitchFamily="34" charset="0"/>
              </a:rPr>
              <a:t>III. NGUYÊN TẮC THÔNG TIN LIÊN LẠC BẰNG  SÓNG VÔ TUYẾN</a:t>
            </a:r>
            <a:r>
              <a:rPr lang="en-US" b="1" dirty="0">
                <a:solidFill>
                  <a:prstClr val="white"/>
                </a:solidFill>
                <a:latin typeface="Arial" pitchFamily="34" charset="0"/>
                <a:cs typeface="Arial" pitchFamily="34" charset="0"/>
              </a:rPr>
              <a:t>. </a:t>
            </a:r>
            <a:endParaRPr lang="en-US" dirty="0">
              <a:solidFill>
                <a:prstClr val="white"/>
              </a:solidFill>
              <a:latin typeface="Arial" pitchFamily="34" charset="0"/>
              <a:cs typeface="Arial" pitchFamily="34" charset="0"/>
            </a:endParaRPr>
          </a:p>
          <a:p>
            <a:endParaRPr lang="en-US" sz="2000" dirty="0">
              <a:solidFill>
                <a:prstClr val="white"/>
              </a:solidFill>
              <a:latin typeface="Arial" pitchFamily="34" charset="0"/>
              <a:cs typeface="Arial" pitchFamily="34" charset="0"/>
            </a:endParaRPr>
          </a:p>
        </p:txBody>
      </p:sp>
      <p:pic>
        <p:nvPicPr>
          <p:cNvPr id="2054" name="Picture 6" descr="Biến điệu sóng - Dao động và sóng điện từ - Bùi Trọng Thắng - Website của  Bùi Trọng Thắ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4191000"/>
            <a:ext cx="28575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ạch khuếch đại - TANATO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812" y="4126805"/>
            <a:ext cx="2671129" cy="24136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1789" y="1000360"/>
            <a:ext cx="5942623" cy="2462213"/>
          </a:xfrm>
          <a:prstGeom prst="rect">
            <a:avLst/>
          </a:prstGeom>
          <a:noFill/>
          <a:ln w="38100">
            <a:solidFill>
              <a:schemeClr val="bg1"/>
            </a:solidFill>
          </a:ln>
        </p:spPr>
        <p:txBody>
          <a:bodyPr wrap="square" rtlCol="0">
            <a:spAutoFit/>
          </a:bodyPr>
          <a:lstStyle/>
          <a:p>
            <a:pPr marL="457200" indent="-457200">
              <a:buFontTx/>
              <a:buAutoNum type="arabicPeriod"/>
            </a:pPr>
            <a:r>
              <a:rPr lang="en-US" sz="2200" b="1" dirty="0">
                <a:solidFill>
                  <a:srgbClr val="FFFF00"/>
                </a:solidFill>
                <a:latin typeface="Times New Roman" pitchFamily="18" charset="0"/>
                <a:cs typeface="Times New Roman" pitchFamily="18" charset="0"/>
              </a:rPr>
              <a:t>4 </a:t>
            </a:r>
            <a:r>
              <a:rPr lang="en-US" sz="2200" b="1" dirty="0" err="1">
                <a:solidFill>
                  <a:srgbClr val="FFFF00"/>
                </a:solidFill>
                <a:latin typeface="Times New Roman" pitchFamily="18" charset="0"/>
                <a:cs typeface="Times New Roman" pitchFamily="18" charset="0"/>
              </a:rPr>
              <a:t>Nguyên</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tắc</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cơ</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bản</a:t>
            </a:r>
            <a:endParaRPr lang="en-US" sz="2200" b="1" dirty="0">
              <a:solidFill>
                <a:srgbClr val="FFFF00"/>
              </a:solidFill>
              <a:latin typeface="Times New Roman" pitchFamily="18" charset="0"/>
              <a:cs typeface="Times New Roman" pitchFamily="18" charset="0"/>
            </a:endParaRPr>
          </a:p>
          <a:p>
            <a:pPr marL="342900" indent="-342900">
              <a:buFontTx/>
              <a:buChar char="-"/>
            </a:pPr>
            <a:r>
              <a:rPr lang="en-US" sz="2200" dirty="0" err="1">
                <a:solidFill>
                  <a:schemeClr val="bg1"/>
                </a:solidFill>
                <a:latin typeface="Times New Roman" pitchFamily="18" charset="0"/>
                <a:cs typeface="Times New Roman" pitchFamily="18" charset="0"/>
              </a:rPr>
              <a:t>Phải</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dùng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sóng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điện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tự</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cao</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tần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làm</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sóng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mang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để</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tải</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thông</a:t>
            </a:r>
            <a:r>
              <a:rPr lang="en-US" sz="2200" dirty="0">
                <a:solidFill>
                  <a:schemeClr val="bg1"/>
                </a:solidFill>
                <a:latin typeface="Times New Roman" pitchFamily="18" charset="0"/>
                <a:cs typeface="Times New Roman" pitchFamily="18" charset="0"/>
              </a:rPr>
              <a:t> tin</a:t>
            </a:r>
          </a:p>
          <a:p>
            <a:pPr marL="342900" indent="-342900">
              <a:buFontTx/>
              <a:buChar char="-"/>
            </a:pPr>
            <a:r>
              <a:rPr lang="en-US" sz="2200" dirty="0" err="1">
                <a:solidFill>
                  <a:schemeClr val="bg1"/>
                </a:solidFill>
                <a:latin typeface="Times New Roman" pitchFamily="18" charset="0"/>
                <a:cs typeface="Times New Roman" pitchFamily="18" charset="0"/>
              </a:rPr>
              <a:t>Phải</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biến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điệu</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sóng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mang</a:t>
            </a:r>
            <a:endParaRPr lang="en-US" sz="2200" dirty="0">
              <a:solidFill>
                <a:schemeClr val="bg1"/>
              </a:solidFill>
              <a:latin typeface="Times New Roman" pitchFamily="18" charset="0"/>
              <a:cs typeface="Times New Roman" pitchFamily="18" charset="0"/>
            </a:endParaRPr>
          </a:p>
          <a:p>
            <a:pPr marL="342900" indent="-342900">
              <a:buFontTx/>
              <a:buChar char="-"/>
            </a:pPr>
            <a:r>
              <a:rPr lang="en-US" sz="2200" dirty="0" err="1">
                <a:solidFill>
                  <a:schemeClr val="bg1"/>
                </a:solidFill>
                <a:latin typeface="Times New Roman" pitchFamily="18" charset="0"/>
                <a:cs typeface="Times New Roman" pitchFamily="18" charset="0"/>
              </a:rPr>
              <a:t>Phải</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tách</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được</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tín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hiệu</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âm</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tần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ra</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khỏi</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cao</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tần</a:t>
            </a:r>
            <a:r>
              <a:rPr lang="en-US" sz="2200" dirty="0">
                <a:solidFill>
                  <a:schemeClr val="bg1"/>
                </a:solidFill>
                <a:latin typeface="Times New Roman" pitchFamily="18" charset="0"/>
                <a:cs typeface="Times New Roman" pitchFamily="18" charset="0"/>
              </a:rPr>
              <a:t>.</a:t>
            </a:r>
          </a:p>
          <a:p>
            <a:pPr marL="342900" indent="-342900">
              <a:buFontTx/>
              <a:buChar char="-"/>
            </a:pPr>
            <a:r>
              <a:rPr lang="en-US" sz="2200" dirty="0" err="1">
                <a:solidFill>
                  <a:schemeClr val="bg1"/>
                </a:solidFill>
                <a:latin typeface="Times New Roman" pitchFamily="18" charset="0"/>
                <a:cs typeface="Times New Roman" pitchFamily="18" charset="0"/>
              </a:rPr>
              <a:t>Phải</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khuếch</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đại</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tín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hiệu</a:t>
            </a:r>
            <a:endParaRPr lang="en-US" sz="2200" dirty="0">
              <a:solidFill>
                <a:schemeClr val="bg1"/>
              </a:solidFill>
              <a:latin typeface="Times New Roman" pitchFamily="18" charset="0"/>
              <a:cs typeface="Times New Roman" pitchFamily="18" charset="0"/>
            </a:endParaRPr>
          </a:p>
          <a:p>
            <a:pPr marL="342900" indent="-342900">
              <a:buFontTx/>
              <a:buChar char="-"/>
            </a:pPr>
            <a:endParaRPr lang="en-US" sz="2200" b="1" dirty="0">
              <a:solidFill>
                <a:srgbClr val="FFFF00"/>
              </a:solidFill>
              <a:latin typeface="Times New Roman" pitchFamily="18" charset="0"/>
              <a:cs typeface="Times New Roman" pitchFamily="18" charset="0"/>
            </a:endParaRPr>
          </a:p>
        </p:txBody>
      </p:sp>
      <p:pic>
        <p:nvPicPr>
          <p:cNvPr id="8" name="Picture 6" descr="Lý thuyết Công nghệ 12 Bài 19: Máy thu thanh (hay, chi tiết)"/>
          <p:cNvPicPr>
            <a:picLocks noChangeAspect="1" noChangeArrowheads="1"/>
          </p:cNvPicPr>
          <p:nvPr/>
        </p:nvPicPr>
        <p:blipFill rotWithShape="1">
          <a:blip r:embed="rId5">
            <a:extLst>
              <a:ext uri="{28A0092B-C50C-407E-A947-70E740481C1C}">
                <a14:useLocalDpi xmlns:a14="http://schemas.microsoft.com/office/drawing/2010/main" val="0"/>
              </a:ext>
            </a:extLst>
          </a:blip>
          <a:srcRect t="26459" r="22341" b="18009"/>
          <a:stretch/>
        </p:blipFill>
        <p:spPr bwMode="auto">
          <a:xfrm>
            <a:off x="7676959" y="4228578"/>
            <a:ext cx="3657857" cy="23756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ần số là gì? Những thông tin cơ bản về tần số - Ictnetwork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8016" y="907490"/>
            <a:ext cx="487680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4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1762" y="165515"/>
            <a:ext cx="10584620" cy="769441"/>
          </a:xfrm>
          <a:prstGeom prst="rect">
            <a:avLst/>
          </a:prstGeom>
          <a:noFill/>
        </p:spPr>
        <p:txBody>
          <a:bodyPr wrap="square" rtlCol="0">
            <a:spAutoFit/>
          </a:bodyPr>
          <a:lstStyle/>
          <a:p>
            <a:r>
              <a:rPr lang="en-US" sz="2000" b="1" dirty="0">
                <a:solidFill>
                  <a:prstClr val="white"/>
                </a:solidFill>
                <a:latin typeface="Arial" pitchFamily="34" charset="0"/>
                <a:cs typeface="Arial" pitchFamily="34" charset="0"/>
              </a:rPr>
              <a:t> </a:t>
            </a:r>
            <a:r>
              <a:rPr lang="en-US" sz="2000" b="1" dirty="0">
                <a:solidFill>
                  <a:srgbClr val="FFFF00"/>
                </a:solidFill>
                <a:latin typeface="Arial" pitchFamily="34" charset="0"/>
                <a:cs typeface="Arial" pitchFamily="34" charset="0"/>
              </a:rPr>
              <a:t>III. NGUYÊN TẮC THÔNG TIN LIÊN LẠC BẰNG  SÓNG VÔ TUYẾN</a:t>
            </a:r>
            <a:r>
              <a:rPr lang="en-US" b="1" dirty="0">
                <a:solidFill>
                  <a:prstClr val="white"/>
                </a:solidFill>
                <a:latin typeface="Arial" pitchFamily="34" charset="0"/>
                <a:cs typeface="Arial" pitchFamily="34" charset="0"/>
              </a:rPr>
              <a:t>. </a:t>
            </a:r>
            <a:endParaRPr lang="en-US" dirty="0">
              <a:solidFill>
                <a:prstClr val="white"/>
              </a:solidFill>
              <a:latin typeface="Arial" pitchFamily="34" charset="0"/>
              <a:cs typeface="Arial" pitchFamily="34" charset="0"/>
            </a:endParaRPr>
          </a:p>
          <a:p>
            <a:endParaRPr lang="en-US" sz="2000" dirty="0">
              <a:solidFill>
                <a:prstClr val="white"/>
              </a:solidFill>
              <a:latin typeface="Arial" pitchFamily="34" charset="0"/>
              <a:cs typeface="Arial" pitchFamily="34" charset="0"/>
            </a:endParaRPr>
          </a:p>
        </p:txBody>
      </p:sp>
      <p:pic>
        <p:nvPicPr>
          <p:cNvPr id="2050" name="Picture 2" descr="Giải bài 3 trang 119 SGK vật lý lớp 12 phần Nguyên tắc thông tin liên lạc  bằng sóng vô tuyến - 7scv: Học các môn từ lớp 1 đến lớp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202" y="782269"/>
            <a:ext cx="294591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cro condenser là gì? Phân biệt micro condenser và micro dynam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1101" y="782269"/>
            <a:ext cx="2899016" cy="2343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ến điệu sóng - Dao động và sóng điện từ - Bùi Trọng Thắng - Website của  Bùi Trọng Thắ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0407" y="3280593"/>
            <a:ext cx="28575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ạch khuếch đại - TANATOCOMPU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2002" y="3294152"/>
            <a:ext cx="2671129" cy="24136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1789" y="1000360"/>
            <a:ext cx="5942623" cy="4154984"/>
          </a:xfrm>
          <a:prstGeom prst="rect">
            <a:avLst/>
          </a:prstGeom>
          <a:noFill/>
          <a:ln w="38100">
            <a:solidFill>
              <a:schemeClr val="bg1"/>
            </a:solidFill>
          </a:ln>
        </p:spPr>
        <p:txBody>
          <a:bodyPr wrap="square" rtlCol="0">
            <a:spAutoFit/>
          </a:bodyPr>
          <a:lstStyle/>
          <a:p>
            <a:pPr marL="457200" indent="-457200">
              <a:buFontTx/>
              <a:buAutoNum type="arabicPeriod"/>
            </a:pPr>
            <a:r>
              <a:rPr lang="en-US" sz="2200" b="1" dirty="0">
                <a:solidFill>
                  <a:srgbClr val="FFFF00"/>
                </a:solidFill>
                <a:latin typeface="Times New Roman" pitchFamily="18" charset="0"/>
                <a:cs typeface="Times New Roman" pitchFamily="18" charset="0"/>
              </a:rPr>
              <a:t>Sơ </a:t>
            </a:r>
            <a:r>
              <a:rPr lang="en-US" sz="2200" b="1" dirty="0" err="1">
                <a:solidFill>
                  <a:srgbClr val="FFFF00"/>
                </a:solidFill>
                <a:latin typeface="Times New Roman" pitchFamily="18" charset="0"/>
                <a:cs typeface="Times New Roman" pitchFamily="18" charset="0"/>
              </a:rPr>
              <a:t>đồ</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khối</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của</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một</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máy</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phát</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thanh</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vô</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tuyến</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đơn</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giản</a:t>
            </a:r>
            <a:endParaRPr lang="en-US" sz="2200" b="1" dirty="0">
              <a:solidFill>
                <a:srgbClr val="FFFF00"/>
              </a:solidFill>
              <a:latin typeface="Times New Roman" pitchFamily="18" charset="0"/>
              <a:cs typeface="Times New Roman" pitchFamily="18" charset="0"/>
            </a:endParaRPr>
          </a:p>
          <a:p>
            <a:pPr marL="342900" indent="-342900">
              <a:buFontTx/>
              <a:buChar char="-"/>
            </a:pPr>
            <a:r>
              <a:rPr lang="en-US" sz="2200" dirty="0" err="1">
                <a:solidFill>
                  <a:srgbClr val="FFC000"/>
                </a:solidFill>
                <a:latin typeface="Times New Roman" pitchFamily="18" charset="0"/>
                <a:cs typeface="Times New Roman" pitchFamily="18" charset="0"/>
              </a:rPr>
              <a:t>Khối</a:t>
            </a:r>
            <a:r>
              <a:rPr lang="en-US" sz="2200" dirty="0">
                <a:solidFill>
                  <a:srgbClr val="FFC000"/>
                </a:solidFill>
                <a:latin typeface="Times New Roman" pitchFamily="18" charset="0"/>
                <a:cs typeface="Times New Roman" pitchFamily="18" charset="0"/>
              </a:rPr>
              <a:t> (1)</a:t>
            </a:r>
            <a:r>
              <a:rPr lang="nl-NL" sz="2200" kern="0" dirty="0">
                <a:solidFill>
                  <a:srgbClr val="FFC000"/>
                </a:solidFill>
                <a:latin typeface="Times New Roman" pitchFamily="18" charset="0"/>
                <a:cs typeface="Times New Roman" pitchFamily="18" charset="0"/>
              </a:rPr>
              <a:t> là micrô </a:t>
            </a:r>
            <a:r>
              <a:rPr lang="nl-NL" sz="2200" kern="0" dirty="0">
                <a:solidFill>
                  <a:prstClr val="white"/>
                </a:solidFill>
                <a:latin typeface="Times New Roman" pitchFamily="18" charset="0"/>
                <a:cs typeface="Times New Roman" pitchFamily="18" charset="0"/>
              </a:rPr>
              <a:t>biến dao động âm thành các dao động điện có cùng tần số </a:t>
            </a:r>
          </a:p>
          <a:p>
            <a:pPr marL="342900" indent="-342900">
              <a:buFontTx/>
              <a:buChar char="-"/>
            </a:pPr>
            <a:r>
              <a:rPr lang="nl-NL" sz="2200" kern="0" dirty="0">
                <a:solidFill>
                  <a:srgbClr val="FFC000"/>
                </a:solidFill>
                <a:latin typeface="Times New Roman" pitchFamily="18" charset="0"/>
                <a:cs typeface="Times New Roman" pitchFamily="18" charset="0"/>
              </a:rPr>
              <a:t>Khối (2) là mạch phát sóng điện từ cao </a:t>
            </a:r>
            <a:r>
              <a:rPr lang="nl-NL" sz="2200" kern="0" dirty="0">
                <a:solidFill>
                  <a:prstClr val="white"/>
                </a:solidFill>
                <a:latin typeface="Times New Roman" pitchFamily="18" charset="0"/>
                <a:cs typeface="Times New Roman" pitchFamily="18" charset="0"/>
              </a:rPr>
              <a:t>tạo ra </a:t>
            </a:r>
            <a:r>
              <a:rPr lang="vi-VN" sz="2200" kern="0" dirty="0">
                <a:solidFill>
                  <a:prstClr val="white"/>
                </a:solidFill>
                <a:latin typeface="Times New Roman" pitchFamily="18" charset="0"/>
                <a:cs typeface="Times New Roman" pitchFamily="18" charset="0"/>
              </a:rPr>
              <a:t>tín hiệu</a:t>
            </a:r>
            <a:r>
              <a:rPr lang="nl-NL" sz="2200" kern="0" dirty="0">
                <a:solidFill>
                  <a:prstClr val="white"/>
                </a:solidFill>
                <a:latin typeface="Times New Roman" pitchFamily="18" charset="0"/>
                <a:cs typeface="Times New Roman" pitchFamily="18" charset="0"/>
              </a:rPr>
              <a:t> có tần số </a:t>
            </a:r>
            <a:r>
              <a:rPr lang="vi-VN" sz="2200" kern="0" dirty="0">
                <a:solidFill>
                  <a:prstClr val="white"/>
                </a:solidFill>
                <a:latin typeface="Times New Roman" pitchFamily="18" charset="0"/>
                <a:cs typeface="Times New Roman" pitchFamily="18" charset="0"/>
              </a:rPr>
              <a:t>lớn</a:t>
            </a:r>
            <a:r>
              <a:rPr lang="nl-NL" sz="2200" kern="0" dirty="0">
                <a:solidFill>
                  <a:prstClr val="white"/>
                </a:solidFill>
                <a:latin typeface="Times New Roman" pitchFamily="18" charset="0"/>
                <a:cs typeface="Times New Roman" pitchFamily="18" charset="0"/>
              </a:rPr>
              <a:t>.</a:t>
            </a:r>
          </a:p>
          <a:p>
            <a:pPr marL="342900" indent="-342900">
              <a:buFontTx/>
              <a:buChar char="-"/>
            </a:pPr>
            <a:r>
              <a:rPr lang="nl-NL" sz="2200" kern="0" dirty="0">
                <a:solidFill>
                  <a:srgbClr val="FFC000"/>
                </a:solidFill>
                <a:latin typeface="Times New Roman" pitchFamily="18" charset="0"/>
                <a:cs typeface="Times New Roman" pitchFamily="18" charset="0"/>
              </a:rPr>
              <a:t>Khối (3) là mạch biến điệu </a:t>
            </a:r>
            <a:r>
              <a:rPr lang="nl-NL" sz="2200" kern="0" dirty="0">
                <a:solidFill>
                  <a:prstClr val="white"/>
                </a:solidFill>
                <a:latin typeface="Times New Roman" pitchFamily="18" charset="0"/>
                <a:cs typeface="Times New Roman" pitchFamily="18" charset="0"/>
              </a:rPr>
              <a:t>(mạch trộn sóng) trộn </a:t>
            </a:r>
            <a:r>
              <a:rPr lang="vi-VN" sz="2200" kern="0" dirty="0">
                <a:solidFill>
                  <a:prstClr val="white"/>
                </a:solidFill>
                <a:latin typeface="Times New Roman" pitchFamily="18" charset="0"/>
                <a:cs typeface="Times New Roman" pitchFamily="18" charset="0"/>
              </a:rPr>
              <a:t>tín hiệu âm tần vào tín hiệu cao tần</a:t>
            </a:r>
            <a:r>
              <a:rPr lang="nl-NL" sz="2200" kern="0" dirty="0">
                <a:solidFill>
                  <a:prstClr val="white"/>
                </a:solidFill>
                <a:latin typeface="Times New Roman" pitchFamily="18" charset="0"/>
                <a:cs typeface="Times New Roman" pitchFamily="18" charset="0"/>
              </a:rPr>
              <a:t>. </a:t>
            </a:r>
          </a:p>
          <a:p>
            <a:pPr marL="342900" indent="-342900">
              <a:buFontTx/>
              <a:buChar char="-"/>
            </a:pPr>
            <a:r>
              <a:rPr lang="nl-NL" sz="2200" kern="0" dirty="0">
                <a:solidFill>
                  <a:srgbClr val="FFC000"/>
                </a:solidFill>
                <a:latin typeface="Times New Roman" pitchFamily="18" charset="0"/>
                <a:cs typeface="Times New Roman" pitchFamily="18" charset="0"/>
              </a:rPr>
              <a:t>Khối (4) là mạch khuếch đại </a:t>
            </a:r>
            <a:r>
              <a:rPr lang="vi-VN" sz="2200" kern="0" dirty="0">
                <a:solidFill>
                  <a:prstClr val="white"/>
                </a:solidFill>
                <a:latin typeface="Times New Roman" pitchFamily="18" charset="0"/>
                <a:cs typeface="Times New Roman" pitchFamily="18" charset="0"/>
              </a:rPr>
              <a:t>làm tăng biên độ  tín hiệu</a:t>
            </a:r>
            <a:r>
              <a:rPr lang="nl-NL" sz="2200" kern="0" dirty="0">
                <a:solidFill>
                  <a:prstClr val="white"/>
                </a:solidFill>
                <a:latin typeface="Times New Roman" pitchFamily="18" charset="0"/>
                <a:cs typeface="Times New Roman" pitchFamily="18" charset="0"/>
              </a:rPr>
              <a:t>. </a:t>
            </a:r>
          </a:p>
          <a:p>
            <a:pPr marL="342900" indent="-342900">
              <a:buFontTx/>
              <a:buChar char="-"/>
            </a:pPr>
            <a:r>
              <a:rPr lang="nl-NL" sz="2200" kern="0" dirty="0">
                <a:solidFill>
                  <a:srgbClr val="FFC000"/>
                </a:solidFill>
                <a:latin typeface="Times New Roman" pitchFamily="18" charset="0"/>
                <a:cs typeface="Times New Roman" pitchFamily="18" charset="0"/>
              </a:rPr>
              <a:t>Khối (5) là Anten phát</a:t>
            </a:r>
            <a:r>
              <a:rPr lang="nl-NL" sz="2200" kern="0" dirty="0">
                <a:solidFill>
                  <a:prstClr val="white"/>
                </a:solidFill>
                <a:latin typeface="Times New Roman" pitchFamily="18" charset="0"/>
                <a:cs typeface="Times New Roman" pitchFamily="18" charset="0"/>
              </a:rPr>
              <a:t>: </a:t>
            </a:r>
            <a:r>
              <a:rPr lang="vi-VN" sz="2200" kern="0" dirty="0">
                <a:solidFill>
                  <a:prstClr val="white"/>
                </a:solidFill>
                <a:latin typeface="Times New Roman" pitchFamily="18" charset="0"/>
                <a:cs typeface="Times New Roman" pitchFamily="18" charset="0"/>
              </a:rPr>
              <a:t>phát </a:t>
            </a:r>
            <a:r>
              <a:rPr lang="nl-NL" sz="2200" kern="0" dirty="0">
                <a:solidFill>
                  <a:prstClr val="white"/>
                </a:solidFill>
                <a:latin typeface="Times New Roman" pitchFamily="18" charset="0"/>
                <a:cs typeface="Times New Roman" pitchFamily="18" charset="0"/>
              </a:rPr>
              <a:t>sóng điện từ cao tần biến điệu </a:t>
            </a:r>
            <a:r>
              <a:rPr lang="vi-VN" sz="2200" kern="0" dirty="0">
                <a:solidFill>
                  <a:prstClr val="white"/>
                </a:solidFill>
                <a:latin typeface="Times New Roman" pitchFamily="18" charset="0"/>
                <a:cs typeface="Times New Roman" pitchFamily="18" charset="0"/>
              </a:rPr>
              <a:t>vào </a:t>
            </a:r>
            <a:r>
              <a:rPr lang="nl-NL" sz="2200" kern="0" dirty="0">
                <a:solidFill>
                  <a:prstClr val="white"/>
                </a:solidFill>
                <a:latin typeface="Times New Roman" pitchFamily="18" charset="0"/>
                <a:cs typeface="Times New Roman" pitchFamily="18" charset="0"/>
              </a:rPr>
              <a:t>không gian.</a:t>
            </a:r>
            <a:endParaRPr lang="vi-VN" sz="2200" kern="0" dirty="0">
              <a:solidFill>
                <a:prstClr val="white"/>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0198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ipe(down)">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wipe(down)">
                                      <p:cBhvr>
                                        <p:cTn id="37" dur="500"/>
                                        <p:tgtEl>
                                          <p:spTgt spid="20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56"/>
                                        </p:tgtEl>
                                        <p:attrNameLst>
                                          <p:attrName>style.visibility</p:attrName>
                                        </p:attrNameLst>
                                      </p:cBhvr>
                                      <p:to>
                                        <p:strVal val="visible"/>
                                      </p:to>
                                    </p:set>
                                    <p:animEffect transition="in" filter="wipe(down)">
                                      <p:cBhvr>
                                        <p:cTn id="42" dur="500"/>
                                        <p:tgtEl>
                                          <p:spTgt spid="205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wipe(left)">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wipe(left)">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6392" y="165515"/>
            <a:ext cx="11232460" cy="461665"/>
          </a:xfrm>
          <a:prstGeom prst="rect">
            <a:avLst/>
          </a:prstGeom>
          <a:noFill/>
        </p:spPr>
        <p:txBody>
          <a:bodyPr wrap="square" rtlCol="0">
            <a:spAutoFit/>
          </a:bodyPr>
          <a:lstStyle/>
          <a:p>
            <a:r>
              <a:rPr lang="en-US" sz="2000" b="1" dirty="0">
                <a:solidFill>
                  <a:prstClr val="white"/>
                </a:solidFill>
                <a:latin typeface="Arial" pitchFamily="34" charset="0"/>
                <a:cs typeface="Arial" pitchFamily="34" charset="0"/>
              </a:rPr>
              <a:t> </a:t>
            </a:r>
            <a:r>
              <a:rPr lang="en-US" sz="2000" b="1" dirty="0">
                <a:solidFill>
                  <a:srgbClr val="FFFF00"/>
                </a:solidFill>
                <a:latin typeface="Arial" pitchFamily="34" charset="0"/>
                <a:cs typeface="Arial" pitchFamily="34" charset="0"/>
              </a:rPr>
              <a:t>III. NGUYÊN TẮC THÔNG TIN LIÊN LẠC BẰNG SÓNG VÔ TUYẾN</a:t>
            </a:r>
            <a:r>
              <a:rPr lang="en-US" b="1" dirty="0">
                <a:solidFill>
                  <a:prstClr val="white"/>
                </a:solidFill>
                <a:latin typeface="Arial" pitchFamily="34" charset="0"/>
                <a:cs typeface="Arial" pitchFamily="34" charset="0"/>
              </a:rPr>
              <a:t>. </a:t>
            </a:r>
            <a:endParaRPr lang="en-US" dirty="0">
              <a:solidFill>
                <a:prstClr val="white"/>
              </a:solidFill>
              <a:latin typeface="Arial" pitchFamily="34" charset="0"/>
              <a:cs typeface="Arial" pitchFamily="34" charset="0"/>
            </a:endParaRPr>
          </a:p>
        </p:txBody>
      </p:sp>
      <p:pic>
        <p:nvPicPr>
          <p:cNvPr id="3076" name="Picture 4" descr="Mạch chọn sóng của một máy thu vô tuyến gồm một cuộn dây và một tụ xoay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6613" y="2743200"/>
            <a:ext cx="1600980" cy="14586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ý thuyết Công nghệ 12 Bài 19: Máy thu thanh (hay, chi tiết)"/>
          <p:cNvPicPr>
            <a:picLocks noChangeAspect="1" noChangeArrowheads="1"/>
          </p:cNvPicPr>
          <p:nvPr/>
        </p:nvPicPr>
        <p:blipFill rotWithShape="1">
          <a:blip r:embed="rId4">
            <a:extLst>
              <a:ext uri="{28A0092B-C50C-407E-A947-70E740481C1C}">
                <a14:useLocalDpi xmlns:a14="http://schemas.microsoft.com/office/drawing/2010/main" val="0"/>
              </a:ext>
            </a:extLst>
          </a:blip>
          <a:srcRect t="26459" r="22341" b="18009"/>
          <a:stretch/>
        </p:blipFill>
        <p:spPr bwMode="auto">
          <a:xfrm>
            <a:off x="7922955" y="4419600"/>
            <a:ext cx="2728295" cy="1771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6392" y="930761"/>
            <a:ext cx="6664974" cy="4154984"/>
          </a:xfrm>
          <a:prstGeom prst="rect">
            <a:avLst/>
          </a:prstGeom>
          <a:noFill/>
          <a:ln w="38100">
            <a:solidFill>
              <a:schemeClr val="bg1"/>
            </a:solidFill>
          </a:ln>
        </p:spPr>
        <p:txBody>
          <a:bodyPr wrap="square" rtlCol="0">
            <a:spAutoFit/>
          </a:bodyPr>
          <a:lstStyle/>
          <a:p>
            <a:r>
              <a:rPr lang="en-US" b="1" dirty="0">
                <a:solidFill>
                  <a:srgbClr val="FFFF00"/>
                </a:solidFill>
              </a:rPr>
              <a:t>2.</a:t>
            </a:r>
            <a:r>
              <a:rPr lang="en-US" b="1" dirty="0">
                <a:solidFill>
                  <a:srgbClr val="C00000"/>
                </a:solidFill>
              </a:rPr>
              <a:t> </a:t>
            </a:r>
            <a:r>
              <a:rPr lang="en-US" b="1" dirty="0" err="1">
                <a:solidFill>
                  <a:srgbClr val="FFFF00"/>
                </a:solidFill>
              </a:rPr>
              <a:t>Sơ</a:t>
            </a:r>
            <a:r>
              <a:rPr lang="en-US" b="1" dirty="0">
                <a:solidFill>
                  <a:srgbClr val="FFFF00"/>
                </a:solidFill>
              </a:rPr>
              <a:t> </a:t>
            </a:r>
            <a:r>
              <a:rPr lang="en-US" b="1" dirty="0" err="1">
                <a:solidFill>
                  <a:srgbClr val="FFFF00"/>
                </a:solidFill>
              </a:rPr>
              <a:t>đồ</a:t>
            </a:r>
            <a:r>
              <a:rPr lang="en-US" b="1" dirty="0">
                <a:solidFill>
                  <a:srgbClr val="FFFF00"/>
                </a:solidFill>
              </a:rPr>
              <a:t> </a:t>
            </a:r>
            <a:r>
              <a:rPr lang="en-US" b="1" dirty="0" err="1">
                <a:solidFill>
                  <a:srgbClr val="FFFF00"/>
                </a:solidFill>
              </a:rPr>
              <a:t>khối</a:t>
            </a:r>
            <a:r>
              <a:rPr lang="en-US" b="1" dirty="0">
                <a:solidFill>
                  <a:srgbClr val="FFFF00"/>
                </a:solidFill>
              </a:rPr>
              <a:t> </a:t>
            </a:r>
            <a:r>
              <a:rPr lang="en-US" b="1" dirty="0" err="1">
                <a:solidFill>
                  <a:srgbClr val="FFFF00"/>
                </a:solidFill>
              </a:rPr>
              <a:t>của</a:t>
            </a:r>
            <a:r>
              <a:rPr lang="en-US" b="1" dirty="0">
                <a:solidFill>
                  <a:srgbClr val="FFFF00"/>
                </a:solidFill>
              </a:rPr>
              <a:t> </a:t>
            </a:r>
            <a:r>
              <a:rPr lang="en-US" b="1" dirty="0" err="1">
                <a:solidFill>
                  <a:srgbClr val="FFFF00"/>
                </a:solidFill>
              </a:rPr>
              <a:t>một</a:t>
            </a:r>
            <a:r>
              <a:rPr lang="en-US" b="1" dirty="0">
                <a:solidFill>
                  <a:srgbClr val="FFFF00"/>
                </a:solidFill>
              </a:rPr>
              <a:t> </a:t>
            </a:r>
            <a:r>
              <a:rPr lang="en-US" b="1" dirty="0" err="1">
                <a:solidFill>
                  <a:srgbClr val="FFFF00"/>
                </a:solidFill>
              </a:rPr>
              <a:t>máy</a:t>
            </a:r>
            <a:r>
              <a:rPr lang="en-US" b="1" dirty="0">
                <a:solidFill>
                  <a:srgbClr val="FFFF00"/>
                </a:solidFill>
              </a:rPr>
              <a:t> </a:t>
            </a:r>
            <a:r>
              <a:rPr lang="en-US" b="1" dirty="0" err="1">
                <a:solidFill>
                  <a:srgbClr val="FFFF00"/>
                </a:solidFill>
              </a:rPr>
              <a:t>thu</a:t>
            </a:r>
            <a:r>
              <a:rPr lang="en-US" b="1" dirty="0">
                <a:solidFill>
                  <a:srgbClr val="FFFF00"/>
                </a:solidFill>
              </a:rPr>
              <a:t> </a:t>
            </a:r>
            <a:r>
              <a:rPr lang="en-US" b="1" dirty="0" err="1">
                <a:solidFill>
                  <a:srgbClr val="FFFF00"/>
                </a:solidFill>
              </a:rPr>
              <a:t>thanh</a:t>
            </a:r>
            <a:r>
              <a:rPr lang="en-US" b="1" dirty="0">
                <a:solidFill>
                  <a:srgbClr val="FFFF00"/>
                </a:solidFill>
              </a:rPr>
              <a:t> </a:t>
            </a:r>
            <a:r>
              <a:rPr lang="en-US" b="1" dirty="0" err="1">
                <a:solidFill>
                  <a:srgbClr val="FFFF00"/>
                </a:solidFill>
              </a:rPr>
              <a:t>đơn</a:t>
            </a:r>
            <a:r>
              <a:rPr lang="en-US" b="1" dirty="0">
                <a:solidFill>
                  <a:srgbClr val="FFFF00"/>
                </a:solidFill>
              </a:rPr>
              <a:t> </a:t>
            </a:r>
            <a:r>
              <a:rPr lang="en-US" b="1" dirty="0" err="1">
                <a:solidFill>
                  <a:srgbClr val="FFFF00"/>
                </a:solidFill>
              </a:rPr>
              <a:t>giản</a:t>
            </a:r>
            <a:r>
              <a:rPr lang="en-US" b="1" dirty="0">
                <a:solidFill>
                  <a:srgbClr val="FFFF00"/>
                </a:solidFill>
              </a:rPr>
              <a:t>.</a:t>
            </a:r>
          </a:p>
          <a:p>
            <a:pPr marL="342900" indent="-342900">
              <a:buFontTx/>
              <a:buChar char="-"/>
            </a:pPr>
            <a:r>
              <a:rPr lang="en-US" dirty="0" err="1">
                <a:solidFill>
                  <a:srgbClr val="FFC000"/>
                </a:solidFill>
                <a:latin typeface="Arial" pitchFamily="34" charset="0"/>
                <a:cs typeface="Arial" pitchFamily="34" charset="0"/>
              </a:rPr>
              <a:t>Khối</a:t>
            </a:r>
            <a:r>
              <a:rPr lang="en-US" dirty="0">
                <a:solidFill>
                  <a:srgbClr val="FFC000"/>
                </a:solidFill>
                <a:latin typeface="Arial" pitchFamily="34" charset="0"/>
                <a:cs typeface="Arial" pitchFamily="34" charset="0"/>
              </a:rPr>
              <a:t> (1)</a:t>
            </a:r>
            <a:r>
              <a:rPr lang="nl-NL" dirty="0">
                <a:solidFill>
                  <a:srgbClr val="FFC000"/>
                </a:solidFill>
                <a:latin typeface="Arial" pitchFamily="34" charset="0"/>
                <a:cs typeface="Arial" pitchFamily="34" charset="0"/>
              </a:rPr>
              <a:t> là </a:t>
            </a:r>
            <a:r>
              <a:rPr lang="vi-VN" dirty="0">
                <a:solidFill>
                  <a:srgbClr val="FFC000"/>
                </a:solidFill>
                <a:latin typeface="Arial" pitchFamily="34" charset="0"/>
                <a:cs typeface="Arial" pitchFamily="34" charset="0"/>
              </a:rPr>
              <a:t>Anten thu</a:t>
            </a:r>
            <a:r>
              <a:rPr lang="nl-NL" dirty="0">
                <a:solidFill>
                  <a:prstClr val="white"/>
                </a:solidFill>
                <a:latin typeface="Arial" pitchFamily="34" charset="0"/>
                <a:cs typeface="Arial" pitchFamily="34" charset="0"/>
              </a:rPr>
              <a:t>: thu sóng điện từ </a:t>
            </a:r>
            <a:r>
              <a:rPr lang="en-US" dirty="0" err="1">
                <a:solidFill>
                  <a:prstClr val="white"/>
                </a:solidFill>
                <a:latin typeface="Arial" pitchFamily="34" charset="0"/>
                <a:cs typeface="Arial" pitchFamily="34" charset="0"/>
              </a:rPr>
              <a:t>của</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các</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đài</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phát</a:t>
            </a:r>
            <a:r>
              <a:rPr lang="nl-NL" dirty="0">
                <a:solidFill>
                  <a:prstClr val="white"/>
                </a:solidFill>
                <a:latin typeface="Arial" pitchFamily="34" charset="0"/>
                <a:cs typeface="Arial" pitchFamily="34" charset="0"/>
              </a:rPr>
              <a:t>. </a:t>
            </a:r>
          </a:p>
          <a:p>
            <a:pPr marL="342900" indent="-342900">
              <a:buFontTx/>
              <a:buChar char="-"/>
            </a:pPr>
            <a:r>
              <a:rPr lang="nl-NL" dirty="0">
                <a:solidFill>
                  <a:srgbClr val="FFC000"/>
                </a:solidFill>
                <a:latin typeface="Arial" pitchFamily="34" charset="0"/>
                <a:cs typeface="Arial" pitchFamily="34" charset="0"/>
              </a:rPr>
              <a:t>Khối (2) là mạch chọn sóng</a:t>
            </a:r>
            <a:r>
              <a:rPr lang="nl-NL" dirty="0">
                <a:solidFill>
                  <a:prstClr val="white"/>
                </a:solidFill>
                <a:latin typeface="Arial" pitchFamily="34" charset="0"/>
                <a:cs typeface="Arial" pitchFamily="34" charset="0"/>
              </a:rPr>
              <a:t>: chọn sóng điện từ cần thu theo nguyên tắc cộng hưởng điện.</a:t>
            </a:r>
          </a:p>
          <a:p>
            <a:pPr marL="342900" indent="-342900">
              <a:buFontTx/>
              <a:buChar char="-"/>
            </a:pPr>
            <a:r>
              <a:rPr lang="nl-NL" dirty="0">
                <a:solidFill>
                  <a:srgbClr val="FFC000"/>
                </a:solidFill>
                <a:latin typeface="Arial" pitchFamily="34" charset="0"/>
                <a:cs typeface="Arial" pitchFamily="34" charset="0"/>
              </a:rPr>
              <a:t>Khối (3) là mạch tách sóng </a:t>
            </a:r>
            <a:r>
              <a:rPr lang="nl-NL" dirty="0">
                <a:solidFill>
                  <a:prstClr val="white"/>
                </a:solidFill>
                <a:latin typeface="Arial" pitchFamily="34" charset="0"/>
                <a:cs typeface="Arial" pitchFamily="34" charset="0"/>
              </a:rPr>
              <a:t>: tách </a:t>
            </a:r>
            <a:r>
              <a:rPr lang="vi-VN" dirty="0">
                <a:solidFill>
                  <a:prstClr val="white"/>
                </a:solidFill>
                <a:latin typeface="Arial" pitchFamily="34" charset="0"/>
                <a:cs typeface="Arial" pitchFamily="34" charset="0"/>
              </a:rPr>
              <a:t>tín hiệu</a:t>
            </a:r>
            <a:r>
              <a:rPr lang="nl-NL" dirty="0">
                <a:solidFill>
                  <a:prstClr val="white"/>
                </a:solidFill>
                <a:latin typeface="Arial" pitchFamily="34" charset="0"/>
                <a:cs typeface="Arial" pitchFamily="34" charset="0"/>
              </a:rPr>
              <a:t> âm tần ra khỏi dao động điện từ cao tần</a:t>
            </a:r>
            <a:r>
              <a:rPr lang="vi-VN" dirty="0">
                <a:solidFill>
                  <a:prstClr val="white"/>
                </a:solidFill>
                <a:latin typeface="Arial" pitchFamily="34" charset="0"/>
                <a:cs typeface="Arial" pitchFamily="34" charset="0"/>
              </a:rPr>
              <a:t>.</a:t>
            </a:r>
            <a:endParaRPr lang="nl-NL" dirty="0">
              <a:solidFill>
                <a:prstClr val="white"/>
              </a:solidFill>
              <a:latin typeface="Arial" pitchFamily="34" charset="0"/>
              <a:cs typeface="Arial" pitchFamily="34" charset="0"/>
            </a:endParaRPr>
          </a:p>
          <a:p>
            <a:pPr marL="342900" indent="-342900">
              <a:buFontTx/>
              <a:buChar char="-"/>
            </a:pPr>
            <a:r>
              <a:rPr lang="nl-NL" dirty="0">
                <a:solidFill>
                  <a:srgbClr val="FFC000"/>
                </a:solidFill>
                <a:latin typeface="Arial" pitchFamily="34" charset="0"/>
                <a:cs typeface="Arial" pitchFamily="34" charset="0"/>
              </a:rPr>
              <a:t>Khối (4) là mạch khuếch đại âm tần</a:t>
            </a:r>
            <a:r>
              <a:rPr lang="nl-NL" dirty="0">
                <a:solidFill>
                  <a:prstClr val="white"/>
                </a:solidFill>
                <a:latin typeface="Arial" pitchFamily="34" charset="0"/>
                <a:cs typeface="Arial" pitchFamily="34" charset="0"/>
              </a:rPr>
              <a:t>: làm tăng biên độ của tín hiệu âm tần. </a:t>
            </a:r>
          </a:p>
          <a:p>
            <a:pPr marL="342900" indent="-342900">
              <a:buFontTx/>
              <a:buChar char="-"/>
            </a:pPr>
            <a:r>
              <a:rPr lang="nl-NL" dirty="0">
                <a:solidFill>
                  <a:srgbClr val="FFC000"/>
                </a:solidFill>
                <a:latin typeface="Arial" pitchFamily="34" charset="0"/>
                <a:cs typeface="Arial" pitchFamily="34" charset="0"/>
              </a:rPr>
              <a:t>Khối (5) là loa:  </a:t>
            </a:r>
            <a:r>
              <a:rPr lang="nl-NL" dirty="0">
                <a:solidFill>
                  <a:prstClr val="white"/>
                </a:solidFill>
                <a:latin typeface="Arial" pitchFamily="34" charset="0"/>
                <a:cs typeface="Arial" pitchFamily="34" charset="0"/>
              </a:rPr>
              <a:t>biến </a:t>
            </a:r>
            <a:r>
              <a:rPr lang="vi-VN" dirty="0">
                <a:solidFill>
                  <a:prstClr val="white"/>
                </a:solidFill>
                <a:latin typeface="Arial" pitchFamily="34" charset="0"/>
                <a:cs typeface="Arial" pitchFamily="34" charset="0"/>
              </a:rPr>
              <a:t>tín hiệu </a:t>
            </a:r>
            <a:r>
              <a:rPr lang="nl-NL" dirty="0">
                <a:solidFill>
                  <a:prstClr val="white"/>
                </a:solidFill>
                <a:latin typeface="Arial" pitchFamily="34" charset="0"/>
                <a:cs typeface="Arial" pitchFamily="34" charset="0"/>
              </a:rPr>
              <a:t>điện </a:t>
            </a:r>
            <a:r>
              <a:rPr lang="vi-VN" dirty="0">
                <a:solidFill>
                  <a:prstClr val="white"/>
                </a:solidFill>
                <a:latin typeface="Arial" pitchFamily="34" charset="0"/>
                <a:cs typeface="Arial" pitchFamily="34" charset="0"/>
              </a:rPr>
              <a:t>âm tần </a:t>
            </a:r>
            <a:r>
              <a:rPr lang="nl-NL" dirty="0">
                <a:solidFill>
                  <a:prstClr val="white"/>
                </a:solidFill>
                <a:latin typeface="Arial" pitchFamily="34" charset="0"/>
                <a:cs typeface="Arial" pitchFamily="34" charset="0"/>
              </a:rPr>
              <a:t>thành dao động âm có cùng tần số</a:t>
            </a:r>
          </a:p>
        </p:txBody>
      </p:sp>
      <p:pic>
        <p:nvPicPr>
          <p:cNvPr id="7" name="Picture 9" descr="C:\Users\Thanh Phat\Desktop\Thủy Lý\mtt_69064df02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0341" y="633585"/>
            <a:ext cx="3673524" cy="17939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5991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wipe(down)">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left)">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078"/>
                                        </p:tgtEl>
                                        <p:attrNameLst>
                                          <p:attrName>style.visibility</p:attrName>
                                        </p:attrNameLst>
                                      </p:cBhvr>
                                      <p:to>
                                        <p:strVal val="visible"/>
                                      </p:to>
                                    </p:set>
                                    <p:animEffect transition="in" filter="wipe(down)">
                                      <p:cBhvr>
                                        <p:cTn id="37" dur="500"/>
                                        <p:tgtEl>
                                          <p:spTgt spid="30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wipe(left)">
                                      <p:cBhvr>
                                        <p:cTn id="42" dur="5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wipe(left)">
                                      <p:cBhvr>
                                        <p:cTn id="4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406294" y="304800"/>
            <a:ext cx="11173090" cy="685800"/>
          </a:xfrm>
          <a:prstGeom prst="roundRect">
            <a:avLst>
              <a:gd name="adj" fmla="val 40909"/>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US" sz="2000" b="1" dirty="0">
                <a:solidFill>
                  <a:schemeClr val="tx1"/>
                </a:solidFill>
                <a:latin typeface="Arial" pitchFamily="34" charset="0"/>
                <a:cs typeface="Arial" pitchFamily="34" charset="0"/>
              </a:rPr>
              <a:t> III. NGUYÊN TẮC THÔNG TIN LIÊN LẠC BẰNG SÓNG VÔ TUYẾN</a:t>
            </a:r>
            <a:r>
              <a:rPr lang="en-US" b="1" dirty="0">
                <a:solidFill>
                  <a:schemeClr val="tx1"/>
                </a:solidFill>
                <a:latin typeface="Arial" pitchFamily="34" charset="0"/>
                <a:cs typeface="Arial" pitchFamily="34" charset="0"/>
              </a:rPr>
              <a:t>. </a:t>
            </a:r>
            <a:endParaRPr lang="en-US" dirty="0">
              <a:solidFill>
                <a:schemeClr val="tx1"/>
              </a:solidFill>
              <a:latin typeface="Arial" pitchFamily="34" charset="0"/>
              <a:cs typeface="Arial" pitchFamily="34" charset="0"/>
            </a:endParaRPr>
          </a:p>
        </p:txBody>
      </p:sp>
      <p:pic>
        <p:nvPicPr>
          <p:cNvPr id="3080" name="Picture 8" descr="C:\Users\Thanh Phat\Desktop\Thủy Lý\12-22-2014 8-38-40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57" y="1453105"/>
            <a:ext cx="4921312" cy="235274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Thanh Phat\Desktop\Thủy Lý\mtt_69064df0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5969" y="1453105"/>
            <a:ext cx="5009070" cy="2446150"/>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860553" y="4181121"/>
            <a:ext cx="4617732" cy="1631216"/>
          </a:xfrm>
          <a:prstGeom prst="rect">
            <a:avLst/>
          </a:prstGeom>
          <a:noFill/>
        </p:spPr>
        <p:txBody>
          <a:bodyPr wrap="square" rtlCol="0">
            <a:spAutoFit/>
          </a:bodyPr>
          <a:lstStyle/>
          <a:p>
            <a:pPr algn="ctr" defTabSz="914400"/>
            <a:r>
              <a:rPr lang="en-US" sz="2000" dirty="0">
                <a:solidFill>
                  <a:prstClr val="white"/>
                </a:solidFill>
                <a:latin typeface="Times New Roman" pitchFamily="18" charset="0"/>
                <a:cs typeface="Times New Roman" pitchFamily="18" charset="0"/>
              </a:rPr>
              <a:t>Micro (1)</a:t>
            </a:r>
          </a:p>
          <a:p>
            <a:pPr algn="ctr" defTabSz="914400"/>
            <a:r>
              <a:rPr lang="en-US" sz="2000" dirty="0" err="1">
                <a:solidFill>
                  <a:prstClr val="white"/>
                </a:solidFill>
                <a:latin typeface="Times New Roman" pitchFamily="18" charset="0"/>
                <a:cs typeface="Times New Roman" pitchFamily="18" charset="0"/>
              </a:rPr>
              <a:t>Mạch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phát</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sóng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cao</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tần</a:t>
            </a:r>
            <a:r>
              <a:rPr lang="en-US" sz="2000" dirty="0">
                <a:solidFill>
                  <a:prstClr val="white"/>
                </a:solidFill>
                <a:latin typeface="Times New Roman" pitchFamily="18" charset="0"/>
                <a:cs typeface="Times New Roman" pitchFamily="18" charset="0"/>
              </a:rPr>
              <a:t> (2)</a:t>
            </a:r>
          </a:p>
          <a:p>
            <a:pPr algn="ctr" defTabSz="914400"/>
            <a:r>
              <a:rPr lang="en-US" sz="2000" dirty="0" err="1">
                <a:solidFill>
                  <a:prstClr val="white"/>
                </a:solidFill>
                <a:latin typeface="Times New Roman" pitchFamily="18" charset="0"/>
                <a:cs typeface="Times New Roman" pitchFamily="18" charset="0"/>
              </a:rPr>
              <a:t>Mạch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biến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điệu</a:t>
            </a:r>
            <a:r>
              <a:rPr lang="en-US" sz="2000" dirty="0">
                <a:solidFill>
                  <a:prstClr val="white"/>
                </a:solidFill>
                <a:latin typeface="Times New Roman" pitchFamily="18" charset="0"/>
                <a:cs typeface="Times New Roman" pitchFamily="18" charset="0"/>
              </a:rPr>
              <a:t>(3)</a:t>
            </a:r>
          </a:p>
          <a:p>
            <a:pPr algn="ctr" defTabSz="914400"/>
            <a:r>
              <a:rPr lang="en-US" sz="2000" dirty="0" err="1">
                <a:solidFill>
                  <a:prstClr val="white"/>
                </a:solidFill>
                <a:latin typeface="Times New Roman" pitchFamily="18" charset="0"/>
                <a:cs typeface="Times New Roman" pitchFamily="18" charset="0"/>
              </a:rPr>
              <a:t>Mạch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khuếch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đại</a:t>
            </a:r>
            <a:r>
              <a:rPr lang="en-US" sz="2000" dirty="0">
                <a:solidFill>
                  <a:prstClr val="white"/>
                </a:solidFill>
                <a:latin typeface="Times New Roman" pitchFamily="18" charset="0"/>
                <a:cs typeface="Times New Roman" pitchFamily="18" charset="0"/>
              </a:rPr>
              <a:t>(4)</a:t>
            </a:r>
          </a:p>
          <a:p>
            <a:pPr algn="ctr" defTabSz="914400"/>
            <a:r>
              <a:rPr lang="en-US" sz="2000" dirty="0" err="1">
                <a:solidFill>
                  <a:prstClr val="white"/>
                </a:solidFill>
                <a:latin typeface="Times New Roman" pitchFamily="18" charset="0"/>
                <a:cs typeface="Times New Roman" pitchFamily="18" charset="0"/>
              </a:rPr>
              <a:t>Anten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phát</a:t>
            </a:r>
            <a:r>
              <a:rPr lang="en-US" sz="2000" dirty="0">
                <a:solidFill>
                  <a:prstClr val="white"/>
                </a:solidFill>
                <a:latin typeface="Times New Roman" pitchFamily="18" charset="0"/>
                <a:cs typeface="Times New Roman" pitchFamily="18" charset="0"/>
              </a:rPr>
              <a:t>(5)</a:t>
            </a:r>
          </a:p>
        </p:txBody>
      </p:sp>
      <p:sp>
        <p:nvSpPr>
          <p:cNvPr id="110" name="TextBox 109"/>
          <p:cNvSpPr txBox="1"/>
          <p:nvPr/>
        </p:nvSpPr>
        <p:spPr>
          <a:xfrm>
            <a:off x="6329541" y="4198525"/>
            <a:ext cx="5105498" cy="1631216"/>
          </a:xfrm>
          <a:prstGeom prst="rect">
            <a:avLst/>
          </a:prstGeom>
          <a:noFill/>
        </p:spPr>
        <p:txBody>
          <a:bodyPr wrap="square" rtlCol="0">
            <a:spAutoFit/>
          </a:bodyPr>
          <a:lstStyle/>
          <a:p>
            <a:pPr algn="ctr" defTabSz="914400"/>
            <a:r>
              <a:rPr lang="en-US" sz="2000" dirty="0" err="1">
                <a:solidFill>
                  <a:prstClr val="white"/>
                </a:solidFill>
                <a:latin typeface="Times New Roman" pitchFamily="18" charset="0"/>
                <a:cs typeface="Times New Roman" pitchFamily="18" charset="0"/>
              </a:rPr>
              <a:t>Anten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thu</a:t>
            </a:r>
            <a:r>
              <a:rPr lang="en-US" sz="2000" dirty="0">
                <a:solidFill>
                  <a:prstClr val="white"/>
                </a:solidFill>
                <a:latin typeface="Times New Roman" pitchFamily="18" charset="0"/>
                <a:cs typeface="Times New Roman" pitchFamily="18" charset="0"/>
              </a:rPr>
              <a:t> (1)</a:t>
            </a:r>
          </a:p>
          <a:p>
            <a:pPr algn="ctr" defTabSz="914400"/>
            <a:r>
              <a:rPr lang="en-US" sz="2000" dirty="0" err="1">
                <a:solidFill>
                  <a:prstClr val="white"/>
                </a:solidFill>
                <a:latin typeface="Times New Roman" pitchFamily="18" charset="0"/>
                <a:cs typeface="Times New Roman" pitchFamily="18" charset="0"/>
              </a:rPr>
              <a:t>Mạch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chọn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sóng</a:t>
            </a:r>
            <a:r>
              <a:rPr lang="en-US" sz="2000" dirty="0">
                <a:solidFill>
                  <a:prstClr val="white"/>
                </a:solidFill>
                <a:latin typeface="Times New Roman" pitchFamily="18" charset="0"/>
                <a:cs typeface="Times New Roman" pitchFamily="18" charset="0"/>
              </a:rPr>
              <a:t>(2)</a:t>
            </a:r>
          </a:p>
          <a:p>
            <a:pPr algn="ctr" defTabSz="914400"/>
            <a:r>
              <a:rPr lang="en-US" sz="2000" dirty="0" err="1">
                <a:solidFill>
                  <a:prstClr val="white"/>
                </a:solidFill>
                <a:latin typeface="Times New Roman" pitchFamily="18" charset="0"/>
                <a:cs typeface="Times New Roman" pitchFamily="18" charset="0"/>
              </a:rPr>
              <a:t>Mạch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tách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sóng</a:t>
            </a:r>
            <a:r>
              <a:rPr lang="en-US" sz="2000" dirty="0">
                <a:solidFill>
                  <a:prstClr val="white"/>
                </a:solidFill>
                <a:latin typeface="Times New Roman" pitchFamily="18" charset="0"/>
                <a:cs typeface="Times New Roman" pitchFamily="18" charset="0"/>
              </a:rPr>
              <a:t>(3)</a:t>
            </a:r>
          </a:p>
          <a:p>
            <a:pPr algn="ctr" defTabSz="914400"/>
            <a:r>
              <a:rPr lang="en-US" sz="2000" dirty="0" err="1">
                <a:solidFill>
                  <a:prstClr val="white"/>
                </a:solidFill>
                <a:latin typeface="Times New Roman" pitchFamily="18" charset="0"/>
                <a:cs typeface="Times New Roman" pitchFamily="18" charset="0"/>
              </a:rPr>
              <a:t>Mạch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khuếch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đại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âm</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tần</a:t>
            </a:r>
            <a:r>
              <a:rPr lang="en-US" sz="2000" dirty="0">
                <a:solidFill>
                  <a:prstClr val="white"/>
                </a:solidFill>
                <a:latin typeface="Times New Roman" pitchFamily="18" charset="0"/>
                <a:cs typeface="Times New Roman" pitchFamily="18" charset="0"/>
              </a:rPr>
              <a:t>(4)</a:t>
            </a:r>
          </a:p>
          <a:p>
            <a:pPr algn="ctr" defTabSz="914400"/>
            <a:r>
              <a:rPr lang="en-US" sz="2000" dirty="0">
                <a:solidFill>
                  <a:prstClr val="white"/>
                </a:solidFill>
                <a:latin typeface="Times New Roman" pitchFamily="18" charset="0"/>
                <a:cs typeface="Times New Roman" pitchFamily="18" charset="0"/>
              </a:rPr>
              <a:t>Loa (5)</a:t>
            </a:r>
          </a:p>
        </p:txBody>
      </p:sp>
    </p:spTree>
    <p:custDataLst>
      <p:tags r:id="rId1"/>
    </p:custDataLst>
    <p:extLst>
      <p:ext uri="{BB962C8B-B14F-4D97-AF65-F5344CB8AC3E}">
        <p14:creationId xmlns:p14="http://schemas.microsoft.com/office/powerpoint/2010/main" val="231608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down)">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81"/>
                                        </p:tgtEl>
                                        <p:attrNameLst>
                                          <p:attrName>style.visibility</p:attrName>
                                        </p:attrNameLst>
                                      </p:cBhvr>
                                      <p:to>
                                        <p:strVal val="visible"/>
                                      </p:to>
                                    </p:set>
                                    <p:animEffect transition="in" filter="wipe(down)">
                                      <p:cBhvr>
                                        <p:cTn id="17" dur="500"/>
                                        <p:tgtEl>
                                          <p:spTgt spid="30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wipe(down)">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
</p:tagLst>
</file>

<file path=ppt/tags/tag2.xml><?xml version="1.0" encoding="utf-8"?>
<p:tagLst xmlns:a="http://schemas.openxmlformats.org/drawingml/2006/main" xmlns:r="http://schemas.openxmlformats.org/officeDocument/2006/relationships" xmlns:p="http://schemas.openxmlformats.org/presentationml/2006/main">
  <p:tag name="TIMING" val="|3.2|43"/>
</p:tagLst>
</file>

<file path=ppt/tags/tag3.xml><?xml version="1.0" encoding="utf-8"?>
<p:tagLst xmlns:a="http://schemas.openxmlformats.org/drawingml/2006/main" xmlns:r="http://schemas.openxmlformats.org/officeDocument/2006/relationships" xmlns:p="http://schemas.openxmlformats.org/presentationml/2006/main">
  <p:tag name="TIMING" val="|1.7|7.1|10.4|22.4|33.9|35.7|6|19.9|2|21.6"/>
</p:tagLst>
</file>

<file path=ppt/tags/tag4.xml><?xml version="1.0" encoding="utf-8"?>
<p:tagLst xmlns:a="http://schemas.openxmlformats.org/drawingml/2006/main" xmlns:r="http://schemas.openxmlformats.org/officeDocument/2006/relationships" xmlns:p="http://schemas.openxmlformats.org/presentationml/2006/main">
  <p:tag name="TIMING" val="|1.1|3.9|17.4|18|10|55|7.1|15|2.7"/>
</p:tagLst>
</file>

<file path=ppt/tags/tag5.xml><?xml version="1.0" encoding="utf-8"?>
<p:tagLst xmlns:a="http://schemas.openxmlformats.org/drawingml/2006/main" xmlns:r="http://schemas.openxmlformats.org/officeDocument/2006/relationships" xmlns:p="http://schemas.openxmlformats.org/presentationml/2006/main">
  <p:tag name="TIMING" val="|1|1|13.6|1.6"/>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1">
          <a:blip xmlns:r="http://schemas.openxmlformats.org/officeDocument/2006/relationships" r:embed="rId1"/>
          <a:stretch>
            <a:fillRect l="-754" t="-587" r="-754"/>
          </a:stretch>
        </a:blipFill>
      </a:spPr>
      <a:bodyPr/>
      <a:lstStyle>
        <a:defPPr>
          <a:defRPr dirty="0">
            <a:no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3318</TotalTime>
  <Words>618</Words>
  <PresentationFormat>Tùy chỉnh</PresentationFormat>
  <Paragraphs>60</Paragraphs>
  <Slides>10</Slides>
  <Notes>3</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10</vt:i4>
      </vt:variant>
    </vt:vector>
  </HeadingPairs>
  <TitlesOfParts>
    <vt:vector size="14" baseType="lpstr">
      <vt:lpstr>Arial</vt:lpstr>
      <vt:lpstr>Calibri</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2021-02-17T02:18:53Z</dcterms:created>
  <dcterms:modified xsi:type="dcterms:W3CDTF">2021-09-15T04:42:05Z</dcterms:modified>
</cp:coreProperties>
</file>