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2" r:id="rId2"/>
    <p:sldId id="284" r:id="rId3"/>
    <p:sldId id="274" r:id="rId4"/>
    <p:sldId id="275" r:id="rId5"/>
    <p:sldId id="276" r:id="rId6"/>
    <p:sldId id="277" r:id="rId7"/>
    <p:sldId id="278" r:id="rId8"/>
    <p:sldId id="279" r:id="rId9"/>
    <p:sldId id="280" r:id="rId10"/>
    <p:sldId id="285" r:id="rId11"/>
    <p:sldId id="287" r:id="rId12"/>
    <p:sldId id="256" r:id="rId13"/>
    <p:sldId id="265" r:id="rId14"/>
    <p:sldId id="266" r:id="rId15"/>
    <p:sldId id="257" r:id="rId16"/>
    <p:sldId id="263" r:id="rId17"/>
    <p:sldId id="268" r:id="rId18"/>
    <p:sldId id="286" r:id="rId19"/>
    <p:sldId id="264" r:id="rId20"/>
    <p:sldId id="258" r:id="rId21"/>
    <p:sldId id="259" r:id="rId22"/>
    <p:sldId id="283" r:id="rId23"/>
    <p:sldId id="270" r:id="rId24"/>
    <p:sldId id="260" r:id="rId25"/>
    <p:sldId id="272" r:id="rId26"/>
    <p:sldId id="273" r:id="rId27"/>
    <p:sldId id="271" r:id="rId28"/>
    <p:sldId id="281" r:id="rId29"/>
  </p:sldIdLst>
  <p:sldSz cx="9144000" cy="5143500" type="screen16x9"/>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252" y="90"/>
      </p:cViewPr>
      <p:guideLst>
        <p:guide orient="horz" pos="1620"/>
        <p:guide pos="288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930EA661-2E4A-4EF7-B3FF-9BD9A1EAF3CC}" type="datetimeFigureOut">
              <a:rPr lang="vi-VN" smtClean="0"/>
              <a:t>23/08/2021</a:t>
            </a:fld>
            <a:endParaRPr lang="vi-VN"/>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D5C7BD9E-23B8-4FFC-B4A4-9A1B5ACE2859}" type="slidenum">
              <a:rPr lang="vi-VN" smtClean="0"/>
              <a:t>‹#›</a:t>
            </a:fld>
            <a:endParaRPr lang="vi-VN"/>
          </a:p>
        </p:txBody>
      </p:sp>
    </p:spTree>
    <p:extLst>
      <p:ext uri="{BB962C8B-B14F-4D97-AF65-F5344CB8AC3E}">
        <p14:creationId xmlns:p14="http://schemas.microsoft.com/office/powerpoint/2010/main" val="1545372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0A3D8BAA-4A69-4D8B-881C-51A56FEDB9EF}" type="slidenum">
              <a:rPr lang="en-US" smtClean="0"/>
              <a:t>3</a:t>
            </a:fld>
            <a:endParaRPr lang="en-US"/>
          </a:p>
        </p:txBody>
      </p:sp>
    </p:spTree>
    <p:extLst>
      <p:ext uri="{BB962C8B-B14F-4D97-AF65-F5344CB8AC3E}">
        <p14:creationId xmlns:p14="http://schemas.microsoft.com/office/powerpoint/2010/main" val="2150227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smtClean="0"/>
              <a:t>Thầy</a:t>
            </a:r>
            <a:r>
              <a:rPr lang="en-US" baseline="0" dirty="0" smtClean="0"/>
              <a:t> </a:t>
            </a:r>
            <a:r>
              <a:rPr lang="en-US" baseline="0" dirty="0" err="1" smtClean="0"/>
              <a:t>cô</a:t>
            </a:r>
            <a:r>
              <a:rPr lang="en-US" baseline="0" dirty="0" smtClean="0"/>
              <a:t> click </a:t>
            </a:r>
            <a:r>
              <a:rPr lang="en-US" baseline="0" dirty="0" err="1" smtClean="0"/>
              <a:t>vào</a:t>
            </a:r>
            <a:r>
              <a:rPr lang="en-US" baseline="0" dirty="0" smtClean="0"/>
              <a:t> </a:t>
            </a:r>
            <a:r>
              <a:rPr lang="en-US" baseline="0" dirty="0" err="1" smtClean="0"/>
              <a:t>từ</a:t>
            </a:r>
            <a:r>
              <a:rPr lang="en-US" baseline="0" dirty="0" smtClean="0"/>
              <a:t> 1 </a:t>
            </a:r>
            <a:r>
              <a:rPr lang="en-US" baseline="0" dirty="0" err="1" smtClean="0"/>
              <a:t>đến</a:t>
            </a:r>
            <a:r>
              <a:rPr lang="en-US" baseline="0" dirty="0" smtClean="0"/>
              <a:t> 4</a:t>
            </a:r>
            <a:endParaRPr lang="en-US" dirty="0"/>
          </a:p>
        </p:txBody>
      </p:sp>
      <p:sp>
        <p:nvSpPr>
          <p:cNvPr id="4" name="Chỗ dành sẵn cho Số hiệu Bản chiếu 3"/>
          <p:cNvSpPr>
            <a:spLocks noGrp="1"/>
          </p:cNvSpPr>
          <p:nvPr>
            <p:ph type="sldNum" sz="quarter" idx="5"/>
          </p:nvPr>
        </p:nvSpPr>
        <p:spPr/>
        <p:txBody>
          <a:bodyPr/>
          <a:lstStyle/>
          <a:p>
            <a:fld id="{0A3D8BAA-4A69-4D8B-881C-51A56FEDB9EF}" type="slidenum">
              <a:rPr lang="en-US" smtClean="0"/>
              <a:t>4</a:t>
            </a:fld>
            <a:endParaRPr lang="en-US"/>
          </a:p>
        </p:txBody>
      </p:sp>
    </p:spTree>
    <p:extLst>
      <p:ext uri="{BB962C8B-B14F-4D97-AF65-F5344CB8AC3E}">
        <p14:creationId xmlns:p14="http://schemas.microsoft.com/office/powerpoint/2010/main" val="1841982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0A3D8BAA-4A69-4D8B-881C-51A56FEDB9EF}" type="slidenum">
              <a:rPr lang="en-US" smtClean="0"/>
              <a:t>5</a:t>
            </a:fld>
            <a:endParaRPr lang="en-US"/>
          </a:p>
        </p:txBody>
      </p:sp>
    </p:spTree>
    <p:extLst>
      <p:ext uri="{BB962C8B-B14F-4D97-AF65-F5344CB8AC3E}">
        <p14:creationId xmlns:p14="http://schemas.microsoft.com/office/powerpoint/2010/main" val="1102792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0A3D8BAA-4A69-4D8B-881C-51A56FEDB9EF}" type="slidenum">
              <a:rPr lang="en-US" smtClean="0"/>
              <a:t>6</a:t>
            </a:fld>
            <a:endParaRPr lang="en-US"/>
          </a:p>
        </p:txBody>
      </p:sp>
    </p:spTree>
    <p:extLst>
      <p:ext uri="{BB962C8B-B14F-4D97-AF65-F5344CB8AC3E}">
        <p14:creationId xmlns:p14="http://schemas.microsoft.com/office/powerpoint/2010/main" val="868011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0A3D8BAA-4A69-4D8B-881C-51A56FEDB9EF}" type="slidenum">
              <a:rPr lang="en-US" smtClean="0"/>
              <a:t>7</a:t>
            </a:fld>
            <a:endParaRPr lang="en-US"/>
          </a:p>
        </p:txBody>
      </p:sp>
    </p:spTree>
    <p:extLst>
      <p:ext uri="{BB962C8B-B14F-4D97-AF65-F5344CB8AC3E}">
        <p14:creationId xmlns:p14="http://schemas.microsoft.com/office/powerpoint/2010/main" val="2059332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0A3D8BAA-4A69-4D8B-881C-51A56FEDB9EF}" type="slidenum">
              <a:rPr lang="en-US" smtClean="0"/>
              <a:t>8</a:t>
            </a:fld>
            <a:endParaRPr lang="en-US"/>
          </a:p>
        </p:txBody>
      </p:sp>
    </p:spTree>
    <p:extLst>
      <p:ext uri="{BB962C8B-B14F-4D97-AF65-F5344CB8AC3E}">
        <p14:creationId xmlns:p14="http://schemas.microsoft.com/office/powerpoint/2010/main" val="2242048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C7BD9E-23B8-4FFC-B4A4-9A1B5ACE2859}" type="slidenum">
              <a:rPr lang="vi-VN" smtClean="0"/>
              <a:t>13</a:t>
            </a:fld>
            <a:endParaRPr lang="vi-VN"/>
          </a:p>
        </p:txBody>
      </p:sp>
    </p:spTree>
    <p:extLst>
      <p:ext uri="{BB962C8B-B14F-4D97-AF65-F5344CB8AC3E}">
        <p14:creationId xmlns:p14="http://schemas.microsoft.com/office/powerpoint/2010/main" val="3953986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D5C7BD9E-23B8-4FFC-B4A4-9A1B5ACE2859}" type="slidenum">
              <a:rPr lang="vi-VN" smtClean="0"/>
              <a:t>24</a:t>
            </a:fld>
            <a:endParaRPr lang="vi-VN"/>
          </a:p>
        </p:txBody>
      </p:sp>
    </p:spTree>
    <p:extLst>
      <p:ext uri="{BB962C8B-B14F-4D97-AF65-F5344CB8AC3E}">
        <p14:creationId xmlns:p14="http://schemas.microsoft.com/office/powerpoint/2010/main" val="2230505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8FD9DB-E630-4642-8F05-E25D3741F451}" type="datetimeFigureOut">
              <a:rPr lang="en-US" smtClean="0"/>
              <a:t>23/08/2021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2052498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8FD9DB-E630-4642-8F05-E25D3741F451}" type="datetimeFigureOut">
              <a:rPr lang="en-US" smtClean="0"/>
              <a:t>23/08/2021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834039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8FD9DB-E630-4642-8F05-E25D3741F451}" type="datetimeFigureOut">
              <a:rPr lang="en-US" smtClean="0"/>
              <a:t>23/08/2021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1639944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8FD9DB-E630-4642-8F05-E25D3741F451}" type="datetimeFigureOut">
              <a:rPr lang="en-US" smtClean="0"/>
              <a:t>23/08/2021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2385462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8FD9DB-E630-4642-8F05-E25D3741F451}" type="datetimeFigureOut">
              <a:rPr lang="en-US" smtClean="0"/>
              <a:t>23/08/2021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3483760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18FD9DB-E630-4642-8F05-E25D3741F451}" type="datetimeFigureOut">
              <a:rPr lang="en-US" smtClean="0"/>
              <a:t>23/08/2021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3653957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8FD9DB-E630-4642-8F05-E25D3741F451}" type="datetimeFigureOut">
              <a:rPr lang="en-US" smtClean="0"/>
              <a:t>23/08/2021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52893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8FD9DB-E630-4642-8F05-E25D3741F451}" type="datetimeFigureOut">
              <a:rPr lang="en-US" smtClean="0"/>
              <a:t>23/08/2021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3587602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8FD9DB-E630-4642-8F05-E25D3741F451}" type="datetimeFigureOut">
              <a:rPr lang="en-US" smtClean="0"/>
              <a:t>23/08/2021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2124403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8FD9DB-E630-4642-8F05-E25D3741F451}" type="datetimeFigureOut">
              <a:rPr lang="en-US" smtClean="0"/>
              <a:t>23/08/2021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1934821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8FD9DB-E630-4642-8F05-E25D3741F451}" type="datetimeFigureOut">
              <a:rPr lang="en-US" smtClean="0"/>
              <a:t>23/08/2021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1581403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18FD9DB-E630-4642-8F05-E25D3741F451}" type="datetimeFigureOut">
              <a:rPr lang="en-US" smtClean="0"/>
              <a:t>23/08/2021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6B58E86-0A05-47D9-9E7A-8E15938095E4}" type="slidenum">
              <a:rPr lang="en-US" smtClean="0"/>
              <a:t>‹#›</a:t>
            </a:fld>
            <a:endParaRPr lang="en-US"/>
          </a:p>
        </p:txBody>
      </p:sp>
    </p:spTree>
    <p:extLst>
      <p:ext uri="{BB962C8B-B14F-4D97-AF65-F5344CB8AC3E}">
        <p14:creationId xmlns:p14="http://schemas.microsoft.com/office/powerpoint/2010/main" val="596753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0.png"/><Relationship Id="rId18" Type="http://schemas.openxmlformats.org/officeDocument/2006/relationships/image" Target="../media/image14.png"/><Relationship Id="rId3" Type="http://schemas.microsoft.com/office/2007/relationships/media" Target="../media/media2.mp3"/><Relationship Id="rId7" Type="http://schemas.openxmlformats.org/officeDocument/2006/relationships/image" Target="../media/image5.png"/><Relationship Id="rId12" Type="http://schemas.openxmlformats.org/officeDocument/2006/relationships/image" Target="../media/image9.png"/><Relationship Id="rId17" Type="http://schemas.openxmlformats.org/officeDocument/2006/relationships/slide" Target="slide12.xml"/><Relationship Id="rId2" Type="http://schemas.microsoft.com/office/2007/relationships/media" Target="../media/media1.mp3"/><Relationship Id="rId16" Type="http://schemas.openxmlformats.org/officeDocument/2006/relationships/image" Target="../media/image13.png"/><Relationship Id="rId1" Type="http://schemas.openxmlformats.org/officeDocument/2006/relationships/audio" Target="NULL" TargetMode="External"/><Relationship Id="rId6" Type="http://schemas.openxmlformats.org/officeDocument/2006/relationships/notesSlide" Target="../notesSlides/notesSlide1.xml"/><Relationship Id="rId11" Type="http://schemas.microsoft.com/office/2007/relationships/hdphoto" Target="../media/hdphoto1.wdp"/><Relationship Id="rId5" Type="http://schemas.openxmlformats.org/officeDocument/2006/relationships/slideLayout" Target="../slideLayouts/slideLayout2.xml"/><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audio" Target="../media/media2.mp3"/><Relationship Id="rId9" Type="http://schemas.openxmlformats.org/officeDocument/2006/relationships/image" Target="../media/image7.pn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13" Type="http://schemas.openxmlformats.org/officeDocument/2006/relationships/slideLayout" Target="../slideLayouts/slideLayout1.xml"/><Relationship Id="rId18" Type="http://schemas.openxmlformats.org/officeDocument/2006/relationships/image" Target="../media/image16.png"/><Relationship Id="rId26" Type="http://schemas.openxmlformats.org/officeDocument/2006/relationships/image" Target="../media/image23.png"/><Relationship Id="rId39" Type="http://schemas.openxmlformats.org/officeDocument/2006/relationships/image" Target="../media/image14.png"/><Relationship Id="rId21" Type="http://schemas.openxmlformats.org/officeDocument/2006/relationships/image" Target="../media/image19.png"/><Relationship Id="rId34" Type="http://schemas.openxmlformats.org/officeDocument/2006/relationships/slide" Target="slide6.xml"/><Relationship Id="rId7" Type="http://schemas.microsoft.com/office/2007/relationships/media" Target="../media/media4.mp3"/><Relationship Id="rId2" Type="http://schemas.openxmlformats.org/officeDocument/2006/relationships/audio" Target="../media/media1.mp3"/><Relationship Id="rId16" Type="http://schemas.openxmlformats.org/officeDocument/2006/relationships/image" Target="../media/image15.png"/><Relationship Id="rId20" Type="http://schemas.openxmlformats.org/officeDocument/2006/relationships/image" Target="../media/image18.png"/><Relationship Id="rId29" Type="http://schemas.openxmlformats.org/officeDocument/2006/relationships/image" Target="../media/image25.gif"/><Relationship Id="rId41" Type="http://schemas.openxmlformats.org/officeDocument/2006/relationships/image" Target="../media/image31.png"/><Relationship Id="rId1" Type="http://schemas.microsoft.com/office/2007/relationships/media" Target="../media/media1.mp3"/><Relationship Id="rId6" Type="http://schemas.microsoft.com/office/2007/relationships/media" Target="../media/media3.mp3"/><Relationship Id="rId11" Type="http://schemas.microsoft.com/office/2007/relationships/media" Target="../media/media6.mp3"/><Relationship Id="rId24" Type="http://schemas.openxmlformats.org/officeDocument/2006/relationships/image" Target="../media/image21.png"/><Relationship Id="rId32" Type="http://schemas.openxmlformats.org/officeDocument/2006/relationships/image" Target="../media/image28.gif"/><Relationship Id="rId37" Type="http://schemas.openxmlformats.org/officeDocument/2006/relationships/image" Target="../media/image29.png"/><Relationship Id="rId40" Type="http://schemas.openxmlformats.org/officeDocument/2006/relationships/slide" Target="slide12.xml"/><Relationship Id="rId5" Type="http://schemas.openxmlformats.org/officeDocument/2006/relationships/audio" Target="NULL" TargetMode="External"/><Relationship Id="rId15" Type="http://schemas.openxmlformats.org/officeDocument/2006/relationships/image" Target="../media/image5.png"/><Relationship Id="rId23" Type="http://schemas.openxmlformats.org/officeDocument/2006/relationships/image" Target="../media/image6.gif"/><Relationship Id="rId28" Type="http://schemas.microsoft.com/office/2007/relationships/hdphoto" Target="../media/hdphoto3.wdp"/><Relationship Id="rId36" Type="http://schemas.openxmlformats.org/officeDocument/2006/relationships/slide" Target="slide8.xml"/><Relationship Id="rId10" Type="http://schemas.openxmlformats.org/officeDocument/2006/relationships/audio" Target="../media/media5.mp3"/><Relationship Id="rId19" Type="http://schemas.openxmlformats.org/officeDocument/2006/relationships/image" Target="../media/image17.png"/><Relationship Id="rId31" Type="http://schemas.openxmlformats.org/officeDocument/2006/relationships/image" Target="../media/image27.gif"/><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notesSlide" Target="../notesSlides/notesSlide2.xml"/><Relationship Id="rId22" Type="http://schemas.openxmlformats.org/officeDocument/2006/relationships/image" Target="../media/image20.png"/><Relationship Id="rId27" Type="http://schemas.openxmlformats.org/officeDocument/2006/relationships/image" Target="../media/image24.png"/><Relationship Id="rId30" Type="http://schemas.openxmlformats.org/officeDocument/2006/relationships/image" Target="../media/image26.gif"/><Relationship Id="rId35" Type="http://schemas.openxmlformats.org/officeDocument/2006/relationships/slide" Target="slide7.xml"/><Relationship Id="rId8" Type="http://schemas.openxmlformats.org/officeDocument/2006/relationships/audio" Target="../media/media4.mp3"/><Relationship Id="rId3" Type="http://schemas.microsoft.com/office/2007/relationships/media" Target="../media/media2.mp3"/><Relationship Id="rId12" Type="http://schemas.openxmlformats.org/officeDocument/2006/relationships/audio" Target="../media/media6.mp3"/><Relationship Id="rId17" Type="http://schemas.microsoft.com/office/2007/relationships/hdphoto" Target="../media/hdphoto2.wdp"/><Relationship Id="rId25" Type="http://schemas.openxmlformats.org/officeDocument/2006/relationships/image" Target="../media/image22.png"/><Relationship Id="rId33" Type="http://schemas.openxmlformats.org/officeDocument/2006/relationships/slide" Target="slide5.xml"/><Relationship Id="rId38"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33.png"/><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32.jpg"/><Relationship Id="rId4" Type="http://schemas.openxmlformats.org/officeDocument/2006/relationships/audio" Target="../media/audio2.wav"/><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32.jpg"/><Relationship Id="rId4" Type="http://schemas.openxmlformats.org/officeDocument/2006/relationships/audio" Target="../media/audio2.wav"/><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26.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slide" Target="slide4.xml"/><Relationship Id="rId4" Type="http://schemas.openxmlformats.org/officeDocument/2006/relationships/image" Target="../media/image6.gif"/></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6" name="文本框 2054"/>
          <p:cNvSpPr txBox="1"/>
          <p:nvPr/>
        </p:nvSpPr>
        <p:spPr>
          <a:xfrm>
            <a:off x="5364163" y="6810375"/>
            <a:ext cx="6769100" cy="519113"/>
          </a:xfrm>
          <a:prstGeom prst="rect">
            <a:avLst/>
          </a:prstGeom>
          <a:noFill/>
          <a:ln w="9525">
            <a:noFill/>
          </a:ln>
        </p:spPr>
        <p:txBody>
          <a:bodyPr>
            <a:spAutoFit/>
          </a:bodyPr>
          <a:lstStyle/>
          <a:p>
            <a:pPr lvl="0" defTabSz="1500505">
              <a:spcBef>
                <a:spcPct val="50000"/>
              </a:spcBef>
            </a:pPr>
            <a:r>
              <a:rPr lang="zh-CN" altLang="en-US" sz="2800" dirty="0" smtClean="0">
                <a:latin typeface="黑体" panose="02010600030101010101" pitchFamily="2" charset="-122"/>
                <a:ea typeface="黑体" panose="02010600030101010101" pitchFamily="2" charset="-122"/>
              </a:rPr>
              <a:t>汇报人：千库网  汇报时间：</a:t>
            </a:r>
            <a:r>
              <a:rPr lang="en-US" altLang="zh-CN" sz="2800" dirty="0" smtClean="0">
                <a:latin typeface="黑体" panose="02010600030101010101" pitchFamily="2" charset="-122"/>
                <a:ea typeface="黑体" panose="02010600030101010101" pitchFamily="2" charset="-122"/>
              </a:rPr>
              <a:t>XX</a:t>
            </a:r>
            <a:r>
              <a:rPr lang="zh-CN" altLang="en-US" sz="2800" dirty="0" smtClean="0">
                <a:latin typeface="黑体" panose="02010600030101010101" pitchFamily="2" charset="-122"/>
                <a:ea typeface="黑体" panose="02010600030101010101" pitchFamily="2" charset="-122"/>
              </a:rPr>
              <a:t>年</a:t>
            </a:r>
            <a:r>
              <a:rPr lang="en-US" altLang="zh-CN" sz="2800" dirty="0" smtClean="0">
                <a:latin typeface="黑体" panose="02010600030101010101" pitchFamily="2" charset="-122"/>
                <a:ea typeface="黑体" panose="02010600030101010101" pitchFamily="2" charset="-122"/>
              </a:rPr>
              <a:t>XX</a:t>
            </a:r>
            <a:r>
              <a:rPr lang="zh-CN" altLang="en-US" sz="2800" dirty="0" smtClean="0">
                <a:latin typeface="黑体" panose="02010600030101010101" pitchFamily="2" charset="-122"/>
                <a:ea typeface="黑体" panose="02010600030101010101" pitchFamily="2" charset="-122"/>
              </a:rPr>
              <a:t>月</a:t>
            </a:r>
            <a:endParaRPr lang="zh-CN" altLang="en-US" sz="2800" dirty="0">
              <a:latin typeface="黑体" panose="02010600030101010101" pitchFamily="2" charset="-122"/>
              <a:ea typeface="黑体" panose="02010600030101010101" pitchFamily="2" charset="-122"/>
            </a:endParaRPr>
          </a:p>
        </p:txBody>
      </p:sp>
      <p:sp>
        <p:nvSpPr>
          <p:cNvPr id="7" name="文本框 2055"/>
          <p:cNvSpPr txBox="1"/>
          <p:nvPr/>
        </p:nvSpPr>
        <p:spPr>
          <a:xfrm>
            <a:off x="4932363" y="5170488"/>
            <a:ext cx="7416800" cy="1235075"/>
          </a:xfrm>
          <a:prstGeom prst="rect">
            <a:avLst/>
          </a:prstGeom>
          <a:noFill/>
          <a:ln w="9525">
            <a:noFill/>
          </a:ln>
        </p:spPr>
        <p:txBody>
          <a:bodyPr>
            <a:spAutoFit/>
          </a:bodyPr>
          <a:lstStyle/>
          <a:p>
            <a:pPr lvl="0" defTabSz="1500505">
              <a:spcBef>
                <a:spcPct val="50000"/>
              </a:spcBef>
            </a:pPr>
            <a:r>
              <a:rPr lang="zh-CN" altLang="en-US" sz="7200" b="1" dirty="0">
                <a:solidFill>
                  <a:schemeClr val="tx2"/>
                </a:solidFill>
                <a:latin typeface="黑体" panose="02010600030101010101" pitchFamily="2" charset="-122"/>
                <a:ea typeface="黑体" panose="02010600030101010101" pitchFamily="2" charset="-122"/>
              </a:rPr>
              <a:t>童心飞扬儿童</a:t>
            </a:r>
            <a:r>
              <a:rPr lang="en-US" altLang="zh-CN" sz="7500" b="1">
                <a:solidFill>
                  <a:schemeClr val="tx2"/>
                </a:solidFill>
                <a:latin typeface="黑体" panose="02010600030101010101" pitchFamily="2" charset="-122"/>
                <a:ea typeface="黑体" panose="02010600030101010101" pitchFamily="2" charset="-122"/>
              </a:rPr>
              <a:t>PPT</a:t>
            </a:r>
            <a:endParaRPr lang="en-US" altLang="zh-CN" sz="7200" b="1">
              <a:solidFill>
                <a:schemeClr val="tx2"/>
              </a:solidFill>
              <a:latin typeface="黑体" panose="02010600030101010101" pitchFamily="2" charset="-122"/>
              <a:ea typeface="黑体" panose="02010600030101010101" pitchFamily="2" charset="-122"/>
            </a:endParaRPr>
          </a:p>
        </p:txBody>
      </p:sp>
      <p:pic>
        <p:nvPicPr>
          <p:cNvPr id="8" name="图片 2077" descr="2"/>
          <p:cNvPicPr>
            <a:picLocks noChangeAspect="1"/>
          </p:cNvPicPr>
          <p:nvPr/>
        </p:nvPicPr>
        <p:blipFill>
          <a:blip r:embed="rId3"/>
          <a:stretch>
            <a:fillRect/>
          </a:stretch>
        </p:blipFill>
        <p:spPr>
          <a:xfrm rot="20027751" flipH="1">
            <a:off x="221638" y="1511300"/>
            <a:ext cx="3086100" cy="1031875"/>
          </a:xfrm>
          <a:prstGeom prst="rect">
            <a:avLst/>
          </a:prstGeom>
          <a:noFill/>
          <a:ln w="9525">
            <a:noFill/>
          </a:ln>
        </p:spPr>
      </p:pic>
      <p:pic>
        <p:nvPicPr>
          <p:cNvPr id="9" name="图片 2087" descr="1-16"/>
          <p:cNvPicPr>
            <a:picLocks noChangeAspect="1"/>
          </p:cNvPicPr>
          <p:nvPr/>
        </p:nvPicPr>
        <p:blipFill>
          <a:blip r:embed="rId4"/>
          <a:stretch>
            <a:fillRect/>
          </a:stretch>
        </p:blipFill>
        <p:spPr>
          <a:xfrm>
            <a:off x="12925425" y="417513"/>
            <a:ext cx="3457575" cy="1609725"/>
          </a:xfrm>
          <a:prstGeom prst="rect">
            <a:avLst/>
          </a:prstGeom>
          <a:noFill/>
          <a:ln w="9525">
            <a:noFill/>
          </a:ln>
        </p:spPr>
      </p:pic>
      <p:sp>
        <p:nvSpPr>
          <p:cNvPr id="10" name="Google Shape;88;p1"/>
          <p:cNvSpPr txBox="1"/>
          <p:nvPr/>
        </p:nvSpPr>
        <p:spPr>
          <a:xfrm>
            <a:off x="3154757" y="395005"/>
            <a:ext cx="4160443" cy="2100545"/>
          </a:xfrm>
          <a:prstGeom prst="rect">
            <a:avLst/>
          </a:prstGeom>
          <a:noFill/>
          <a:ln>
            <a:noFill/>
          </a:ln>
        </p:spPr>
        <p:txBody>
          <a:bodyPr spcFirstLastPara="1" wrap="square" lIns="68569" tIns="34275" rIns="68569" bIns="34275" anchor="t" anchorCtr="0">
            <a:spAutoFit/>
          </a:bodyPr>
          <a:lstStyle/>
          <a:p>
            <a:pPr algn="ctr"/>
            <a:r>
              <a:rPr lang="en-US" sz="44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rPr>
              <a:t>CHÀO MỪNG CÁC </a:t>
            </a:r>
            <a:r>
              <a:rPr lang="en-US" sz="44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EM</a:t>
            </a:r>
            <a:r>
              <a:rPr lang="en-US" sz="44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rPr>
              <a:t> ĐẾN VỚI TIẾT HỌC</a:t>
            </a:r>
            <a:endParaRPr sz="44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endParaRPr>
          </a:p>
        </p:txBody>
      </p:sp>
      <p:sp>
        <p:nvSpPr>
          <p:cNvPr id="11" name="Google Shape;89;p1"/>
          <p:cNvSpPr txBox="1"/>
          <p:nvPr/>
        </p:nvSpPr>
        <p:spPr>
          <a:xfrm>
            <a:off x="5335552" y="3243178"/>
            <a:ext cx="3080427" cy="500107"/>
          </a:xfrm>
          <a:prstGeom prst="rect">
            <a:avLst/>
          </a:prstGeom>
          <a:noFill/>
          <a:ln>
            <a:noFill/>
          </a:ln>
        </p:spPr>
        <p:txBody>
          <a:bodyPr spcFirstLastPara="1" wrap="square" lIns="68569" tIns="34275" rIns="68569" bIns="34275" anchor="t" anchorCtr="0">
            <a:spAutoFit/>
          </a:bodyPr>
          <a:lstStyle/>
          <a:p>
            <a:pPr algn="ctr"/>
            <a:r>
              <a:rPr lang="en-US" sz="2800" b="1" dirty="0">
                <a:solidFill>
                  <a:srgbClr val="FF0000"/>
                </a:solidFill>
                <a:latin typeface="Times New Roman"/>
                <a:ea typeface="Times New Roman"/>
                <a:cs typeface="Times New Roman"/>
                <a:sym typeface="Times New Roman"/>
              </a:rPr>
              <a:t>GV: Chu </a:t>
            </a:r>
            <a:r>
              <a:rPr lang="en-US" sz="2800" b="1" dirty="0" err="1">
                <a:solidFill>
                  <a:srgbClr val="FF0000"/>
                </a:solidFill>
                <a:latin typeface="Times New Roman"/>
                <a:ea typeface="Times New Roman"/>
                <a:cs typeface="Times New Roman"/>
                <a:sym typeface="Times New Roman"/>
              </a:rPr>
              <a:t>Thị</a:t>
            </a:r>
            <a:r>
              <a:rPr lang="en-US" sz="2800" b="1" dirty="0">
                <a:solidFill>
                  <a:srgbClr val="FF0000"/>
                </a:solidFill>
                <a:latin typeface="Times New Roman"/>
                <a:ea typeface="Times New Roman"/>
                <a:cs typeface="Times New Roman"/>
                <a:sym typeface="Times New Roman"/>
              </a:rPr>
              <a:t> </a:t>
            </a:r>
            <a:r>
              <a:rPr lang="en-US" sz="2800" b="1" dirty="0" err="1">
                <a:solidFill>
                  <a:srgbClr val="FF0000"/>
                </a:solidFill>
                <a:latin typeface="Times New Roman"/>
                <a:ea typeface="Times New Roman"/>
                <a:cs typeface="Times New Roman"/>
                <a:sym typeface="Times New Roman"/>
              </a:rPr>
              <a:t>Trâm</a:t>
            </a:r>
            <a:endParaRPr sz="2800" b="1" dirty="0">
              <a:solidFill>
                <a:srgbClr val="FF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70221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1+#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3" presetClass="emph" presetSubtype="10" repeatCount="indefinite" fill="hold" grpId="0" nodeType="withEffect">
                                  <p:stCondLst>
                                    <p:cond delay="0"/>
                                  </p:stCondLst>
                                  <p:childTnLst>
                                    <p:animClr clrSpc="hsl" dir="ccw">
                                      <p:cBhvr override="childStyle">
                                        <p:cTn id="21" dur="2000" fill="hold"/>
                                        <p:tgtEl>
                                          <p:spTgt spid="10"/>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2095500"/>
            <a:ext cx="3048000" cy="30480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24721"/>
          <a:stretch/>
        </p:blipFill>
        <p:spPr>
          <a:xfrm>
            <a:off x="0" y="3333750"/>
            <a:ext cx="3289300" cy="2476136"/>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b="8267"/>
          <a:stretch/>
        </p:blipFill>
        <p:spPr>
          <a:xfrm flipH="1">
            <a:off x="190498" y="2403351"/>
            <a:ext cx="2552698" cy="2341646"/>
          </a:xfrm>
          <a:prstGeom prst="rect">
            <a:avLst/>
          </a:prstGeom>
        </p:spPr>
      </p:pic>
      <p:sp>
        <p:nvSpPr>
          <p:cNvPr id="6" name="TextBox 5"/>
          <p:cNvSpPr txBox="1"/>
          <p:nvPr/>
        </p:nvSpPr>
        <p:spPr>
          <a:xfrm>
            <a:off x="2590800" y="1680076"/>
            <a:ext cx="3886200" cy="1446550"/>
          </a:xfrm>
          <a:prstGeom prst="rect">
            <a:avLst/>
          </a:prstGeom>
          <a:noFill/>
        </p:spPr>
        <p:txBody>
          <a:bodyPr wrap="square" rtlCol="0">
            <a:spAutoFit/>
          </a:bodyPr>
          <a:lstStyle/>
          <a:p>
            <a:pPr algn="ctr"/>
            <a:r>
              <a:rPr lang="en-US" sz="8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1</a:t>
            </a:r>
            <a:endParaRPr lang="en-US" sz="8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41337">
            <a:off x="5750073" y="2172350"/>
            <a:ext cx="3048000" cy="3048000"/>
          </a:xfrm>
          <a:prstGeom prst="rect">
            <a:avLst/>
          </a:prstGeom>
        </p:spPr>
      </p:pic>
    </p:spTree>
    <p:extLst>
      <p:ext uri="{BB962C8B-B14F-4D97-AF65-F5344CB8AC3E}">
        <p14:creationId xmlns:p14="http://schemas.microsoft.com/office/powerpoint/2010/main" val="1935496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 presetClass="entr" presetSubtype="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1+#ppt_w/2"/>
                                          </p:val>
                                        </p:tav>
                                        <p:tav tm="100000">
                                          <p:val>
                                            <p:strVal val="#ppt_x"/>
                                          </p:val>
                                        </p:tav>
                                      </p:tavLst>
                                    </p:anim>
                                    <p:anim calcmode="lin" valueType="num">
                                      <p:cBhvr additive="base">
                                        <p:cTn id="18" dur="1000" fill="hold"/>
                                        <p:tgtEl>
                                          <p:spTgt spid="3"/>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53" presetClass="entr" presetSubtype="16"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Effect transition="in" filter="fade">
                                      <p:cBhvr>
                                        <p:cTn id="24" dur="1000"/>
                                        <p:tgtEl>
                                          <p:spTgt spid="6"/>
                                        </p:tgtEl>
                                      </p:cBhvr>
                                    </p:animEffect>
                                  </p:childTnLst>
                                </p:cTn>
                              </p:par>
                            </p:childTnLst>
                          </p:cTn>
                        </p:par>
                        <p:par>
                          <p:cTn id="25" fill="hold">
                            <p:stCondLst>
                              <p:cond delay="4000"/>
                            </p:stCondLst>
                            <p:childTnLst>
                              <p:par>
                                <p:cTn id="26" presetID="1" presetClass="exit" presetSubtype="0" fill="hold" nodeType="afterEffect">
                                  <p:stCondLst>
                                    <p:cond delay="0"/>
                                  </p:stCondLst>
                                  <p:childTnLst>
                                    <p:set>
                                      <p:cBhvr>
                                        <p:cTn id="27" dur="1" fill="hold">
                                          <p:stCondLst>
                                            <p:cond delay="999"/>
                                          </p:stCondLst>
                                        </p:cTn>
                                        <p:tgtEl>
                                          <p:spTgt spid="3"/>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999"/>
                                          </p:stCondLst>
                                        </p:cTn>
                                        <p:tgtEl>
                                          <p:spTgt spid="7"/>
                                        </p:tgtEl>
                                        <p:attrNameLst>
                                          <p:attrName>style.visibility</p:attrName>
                                        </p:attrNameLst>
                                      </p:cBhvr>
                                      <p:to>
                                        <p:strVal val="visible"/>
                                      </p:to>
                                    </p:set>
                                  </p:childTnLst>
                                </p:cTn>
                              </p:par>
                            </p:childTnLst>
                          </p:cTn>
                        </p:par>
                        <p:par>
                          <p:cTn id="30" fill="hold">
                            <p:stCondLst>
                              <p:cond delay="5000"/>
                            </p:stCondLst>
                            <p:childTnLst>
                              <p:par>
                                <p:cTn id="31" presetID="2" presetClass="exit" presetSubtype="9" fill="hold" nodeType="afterEffect">
                                  <p:stCondLst>
                                    <p:cond delay="0"/>
                                  </p:stCondLst>
                                  <p:childTnLst>
                                    <p:anim calcmode="lin" valueType="num">
                                      <p:cBhvr additive="base">
                                        <p:cTn id="32" dur="1000"/>
                                        <p:tgtEl>
                                          <p:spTgt spid="7"/>
                                        </p:tgtEl>
                                        <p:attrNameLst>
                                          <p:attrName>ppt_x</p:attrName>
                                        </p:attrNameLst>
                                      </p:cBhvr>
                                      <p:tavLst>
                                        <p:tav tm="0">
                                          <p:val>
                                            <p:strVal val="ppt_x"/>
                                          </p:val>
                                        </p:tav>
                                        <p:tav tm="100000">
                                          <p:val>
                                            <p:strVal val="0-ppt_w/2"/>
                                          </p:val>
                                        </p:tav>
                                      </p:tavLst>
                                    </p:anim>
                                    <p:anim calcmode="lin" valueType="num">
                                      <p:cBhvr additive="base">
                                        <p:cTn id="33" dur="1000"/>
                                        <p:tgtEl>
                                          <p:spTgt spid="7"/>
                                        </p:tgtEl>
                                        <p:attrNameLst>
                                          <p:attrName>ppt_y</p:attrName>
                                        </p:attrNameLst>
                                      </p:cBhvr>
                                      <p:tavLst>
                                        <p:tav tm="0">
                                          <p:val>
                                            <p:strVal val="ppt_y"/>
                                          </p:val>
                                        </p:tav>
                                        <p:tav tm="100000">
                                          <p:val>
                                            <p:strVal val="0-ppt_h/2"/>
                                          </p:val>
                                        </p:tav>
                                      </p:tavLst>
                                    </p:anim>
                                    <p:set>
                                      <p:cBhvr>
                                        <p:cTn id="34"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3158" y="2895786"/>
            <a:ext cx="2910369" cy="256646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0327" y="285750"/>
            <a:ext cx="1590205" cy="185523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49" y="2517744"/>
            <a:ext cx="2487664" cy="2727565"/>
          </a:xfrm>
          <a:prstGeom prst="rect">
            <a:avLst/>
          </a:prstGeom>
        </p:spPr>
      </p:pic>
      <p:sp>
        <p:nvSpPr>
          <p:cNvPr id="6" name="TextBox 5"/>
          <p:cNvSpPr txBox="1"/>
          <p:nvPr/>
        </p:nvSpPr>
        <p:spPr>
          <a:xfrm>
            <a:off x="3167843" y="1062476"/>
            <a:ext cx="3140998" cy="1419491"/>
          </a:xfrm>
          <a:prstGeom prst="rect">
            <a:avLst/>
          </a:prstGeom>
          <a:noFill/>
        </p:spPr>
        <p:txBody>
          <a:bodyPr wrap="square" rtlCol="0">
            <a:spAutoFit/>
          </a:bodyPr>
          <a:lstStyle/>
          <a:p>
            <a:pPr algn="ctr"/>
            <a:r>
              <a:rPr lang="en-US" sz="8624"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p>
        </p:txBody>
      </p:sp>
    </p:spTree>
    <p:extLst>
      <p:ext uri="{BB962C8B-B14F-4D97-AF65-F5344CB8AC3E}">
        <p14:creationId xmlns:p14="http://schemas.microsoft.com/office/powerpoint/2010/main" val="3413517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3801597" y="7566"/>
            <a:ext cx="1540806"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Đón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em</a:t>
            </a:r>
            <a:endParaRPr lang="vi-VN" sz="3200" b="1" dirty="0">
              <a:solidFill>
                <a:srgbClr val="FF0000"/>
              </a:solidFill>
              <a:latin typeface="Times New Roman" pitchFamily="18" charset="0"/>
              <a:cs typeface="Times New Roman" pitchFamily="18" charset="0"/>
            </a:endParaRPr>
          </a:p>
        </p:txBody>
      </p:sp>
      <p:sp>
        <p:nvSpPr>
          <p:cNvPr id="5" name="Rectangle 4"/>
          <p:cNvSpPr/>
          <p:nvPr/>
        </p:nvSpPr>
        <p:spPr>
          <a:xfrm>
            <a:off x="304800" y="666750"/>
            <a:ext cx="8686800" cy="4478149"/>
          </a:xfrm>
          <a:prstGeom prst="rect">
            <a:avLst/>
          </a:prstGeom>
        </p:spPr>
        <p:txBody>
          <a:bodyPr wrap="square">
            <a:spAutoFit/>
          </a:bodyPr>
          <a:lstStyle/>
          <a:p>
            <a:pPr>
              <a:spcBef>
                <a:spcPts val="600"/>
              </a:spcBef>
            </a:pPr>
            <a:r>
              <a:rPr lang="vi-VN" sz="2000" dirty="0">
                <a:latin typeface="Times New Roman" pitchFamily="18" charset="0"/>
                <a:cs typeface="Times New Roman" pitchFamily="18" charset="0"/>
              </a:rPr>
              <a:t>1. Dũng học lớp 5. Trường Dũng ở sát trường mầm non nên cứ tan học là Dũng qua trường mầm non đón bé Lan.</a:t>
            </a:r>
          </a:p>
          <a:p>
            <a:pPr>
              <a:spcBef>
                <a:spcPts val="600"/>
              </a:spcBef>
            </a:pPr>
            <a:r>
              <a:rPr lang="vi-VN" sz="2000" dirty="0">
                <a:latin typeface="Times New Roman" pitchFamily="18" charset="0"/>
                <a:cs typeface="Times New Roman" pitchFamily="18" charset="0"/>
              </a:rPr>
              <a:t>2. Một hôm, nhóm của Dũng phải làm báo tường nên về muộn, Dũng vội vàng chạy sang trường đón em gái. Nhưng lớp bé Lan đã đóng cửa. Dũng nghĩ là bố mẹ đi làm về sớm, đã đón em rồi. Nhưng ở nhà, cửa vẫn khoá, bố mẹ chưa về. Dũng lo lắng quay trở lại trường mầm non.</a:t>
            </a:r>
          </a:p>
          <a:p>
            <a:pPr>
              <a:spcBef>
                <a:spcPts val="600"/>
              </a:spcBef>
            </a:pPr>
            <a:r>
              <a:rPr lang="vi-VN" sz="2000" dirty="0">
                <a:latin typeface="Times New Roman" pitchFamily="18" charset="0"/>
                <a:cs typeface="Times New Roman" pitchFamily="18" charset="0"/>
              </a:rPr>
              <a:t>3. Bác bảo vệ dẫn Dũng đến chỗ </a:t>
            </a:r>
            <a:r>
              <a:rPr lang="vi-VN" sz="2000" dirty="0" smtClean="0">
                <a:latin typeface="Times New Roman" pitchFamily="18" charset="0"/>
                <a:cs typeface="Times New Roman" pitchFamily="18" charset="0"/>
              </a:rPr>
              <a:t>tr</a:t>
            </a:r>
            <a:r>
              <a:rPr lang="en-US" sz="2000" dirty="0">
                <a:latin typeface="Times New Roman" pitchFamily="18" charset="0"/>
                <a:cs typeface="Times New Roman" pitchFamily="18" charset="0"/>
              </a:rPr>
              <a:t>ô</a:t>
            </a:r>
            <a:r>
              <a:rPr lang="vi-VN" sz="2000" dirty="0" smtClean="0">
                <a:latin typeface="Times New Roman" pitchFamily="18" charset="0"/>
                <a:cs typeface="Times New Roman" pitchFamily="18" charset="0"/>
              </a:rPr>
              <a:t>ng </a:t>
            </a:r>
            <a:r>
              <a:rPr lang="vi-VN" sz="2000" dirty="0">
                <a:latin typeface="Times New Roman" pitchFamily="18" charset="0"/>
                <a:cs typeface="Times New Roman" pitchFamily="18" charset="0"/>
              </a:rPr>
              <a:t>những em nhỏ chưa có người đón. Bước vào phòng, Dũng thấy em gái đang ngồi chơi một mình. Cô giáo thì đang dỗ một em nhỏ khóc thút thít. Dũng vừa mừng vừa thương, xuýt xoa: “</a:t>
            </a:r>
            <a:r>
              <a:rPr lang="vi-VN" sz="2000" dirty="0" smtClean="0">
                <a:latin typeface="Times New Roman" pitchFamily="18" charset="0"/>
                <a:cs typeface="Times New Roman" pitchFamily="18" charset="0"/>
              </a:rPr>
              <a:t>Ôi, </a:t>
            </a:r>
            <a:r>
              <a:rPr lang="vi-VN" sz="2000" dirty="0">
                <a:latin typeface="Times New Roman" pitchFamily="18" charset="0"/>
                <a:cs typeface="Times New Roman" pitchFamily="18" charset="0"/>
              </a:rPr>
              <a:t>em ngoan quá!”.</a:t>
            </a:r>
          </a:p>
          <a:p>
            <a:pPr>
              <a:spcBef>
                <a:spcPts val="600"/>
              </a:spcBef>
            </a:pPr>
            <a:r>
              <a:rPr lang="vi-VN" sz="2000" dirty="0">
                <a:latin typeface="Times New Roman" pitchFamily="18" charset="0"/>
                <a:cs typeface="Times New Roman" pitchFamily="18" charset="0"/>
              </a:rPr>
              <a:t>Lúc ấy, Lan mới rơm rớm nước mắt, ôm chầm lấy anh.</a:t>
            </a:r>
          </a:p>
          <a:p>
            <a:pPr>
              <a:spcBef>
                <a:spcPts val="600"/>
              </a:spcBef>
            </a:pPr>
            <a:r>
              <a:rPr lang="vi-VN" sz="2000" dirty="0">
                <a:latin typeface="Times New Roman" pitchFamily="18" charset="0"/>
                <a:cs typeface="Times New Roman" pitchFamily="18" charset="0"/>
              </a:rPr>
              <a:t>4. Hôm đó, Dũng cõng em gái về nhà. Vừa ôm cổ anh, Lan vừa líu lo. Dũng thấy vui hơn hẳn mọi ngày.</a:t>
            </a:r>
          </a:p>
          <a:p>
            <a:pPr>
              <a:spcBef>
                <a:spcPts val="600"/>
              </a:spcBef>
            </a:pPr>
            <a:r>
              <a:rPr lang="vi-VN" sz="2000" dirty="0" smtClean="0">
                <a:latin typeface="Times New Roman" pitchFamily="18" charset="0"/>
                <a:cs typeface="Times New Roman" pitchFamily="18" charset="0"/>
              </a:rPr>
              <a:t>								Minh Hà</a:t>
            </a:r>
            <a:endParaRPr lang="vi-VN" sz="2000" dirty="0">
              <a:latin typeface="Times New Roman" pitchFamily="18" charset="0"/>
              <a:cs typeface="Times New Roman" pitchFamily="18" charset="0"/>
            </a:endParaRPr>
          </a:p>
        </p:txBody>
      </p:sp>
      <p:sp>
        <p:nvSpPr>
          <p:cNvPr id="2" name="Flowchart: Terminator 1"/>
          <p:cNvSpPr/>
          <p:nvPr/>
        </p:nvSpPr>
        <p:spPr>
          <a:xfrm>
            <a:off x="304800" y="57150"/>
            <a:ext cx="1219200" cy="609600"/>
          </a:xfrm>
          <a:prstGeom prst="flowChartTerminator">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endPar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5909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1+#ppt_w/2"/>
                                          </p:val>
                                        </p:tav>
                                        <p:tav tm="100000">
                                          <p:val>
                                            <p:strVal val="#ppt_x"/>
                                          </p:val>
                                        </p:tav>
                                      </p:tavLst>
                                    </p:anim>
                                    <p:anim calcmode="lin" valueType="num">
                                      <p:cBhvr additive="base">
                                        <p:cTn id="14" dur="1000" fill="hold"/>
                                        <p:tgtEl>
                                          <p:spTgt spid="5"/>
                                        </p:tgtEl>
                                        <p:attrNameLst>
                                          <p:attrName>ppt_y</p:attrName>
                                        </p:attrNameLst>
                                      </p:cBhvr>
                                      <p:tavLst>
                                        <p:tav tm="0">
                                          <p:val>
                                            <p:strVal val="0-#ppt_h/2"/>
                                          </p:val>
                                        </p:tav>
                                        <p:tav tm="100000">
                                          <p:val>
                                            <p:strVal val="#ppt_y"/>
                                          </p:val>
                                        </p:tav>
                                      </p:tavLst>
                                    </p:anim>
                                  </p:childTnLst>
                                </p:cTn>
                              </p:par>
                              <p:par>
                                <p:cTn id="15" presetID="2" presetClass="entr" presetSubtype="3"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1+#ppt_w/2"/>
                                          </p:val>
                                        </p:tav>
                                        <p:tav tm="100000">
                                          <p:val>
                                            <p:strVal val="#ppt_x"/>
                                          </p:val>
                                        </p:tav>
                                      </p:tavLst>
                                    </p:anim>
                                    <p:anim calcmode="lin" valueType="num">
                                      <p:cBhvr additive="base">
                                        <p:cTn id="1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381000" y="1047750"/>
            <a:ext cx="8458200" cy="2646878"/>
          </a:xfrm>
          <a:prstGeom prst="rect">
            <a:avLst/>
          </a:prstGeom>
        </p:spPr>
        <p:txBody>
          <a:bodyPr wrap="square">
            <a:spAutoFit/>
          </a:bodyPr>
          <a:lstStyle/>
          <a:p>
            <a:pPr>
              <a:spcBef>
                <a:spcPts val="600"/>
              </a:spcBef>
            </a:pPr>
            <a:r>
              <a:rPr lang="en-US" sz="2300" dirty="0" smtClean="0">
                <a:latin typeface="Times New Roman" pitchFamily="18" charset="0"/>
                <a:cs typeface="Times New Roman" pitchFamily="18" charset="0"/>
              </a:rPr>
              <a:t>   </a:t>
            </a:r>
            <a:r>
              <a:rPr lang="vi-VN" sz="2300" dirty="0" smtClean="0">
                <a:latin typeface="Times New Roman" pitchFamily="18" charset="0"/>
                <a:cs typeface="Times New Roman" pitchFamily="18" charset="0"/>
              </a:rPr>
              <a:t>1. Dũng học lớp 5. Trường Dũng ở sát trường mầm non nên cứ tan học là Dũng qua trường mầm non đón bé Lan.</a:t>
            </a:r>
          </a:p>
          <a:p>
            <a:pPr>
              <a:spcBef>
                <a:spcPts val="600"/>
              </a:spcBef>
            </a:pPr>
            <a:r>
              <a:rPr lang="en-US" sz="2300" dirty="0" smtClean="0">
                <a:latin typeface="Times New Roman" pitchFamily="18" charset="0"/>
                <a:cs typeface="Times New Roman" pitchFamily="18" charset="0"/>
              </a:rPr>
              <a:t>   </a:t>
            </a:r>
            <a:r>
              <a:rPr lang="vi-VN" sz="2300" dirty="0" smtClean="0">
                <a:latin typeface="Times New Roman" pitchFamily="18" charset="0"/>
                <a:cs typeface="Times New Roman" pitchFamily="18" charset="0"/>
              </a:rPr>
              <a:t>2. Một hôm, nhóm của Dũng phải làm báo tường nên về muộn, Dũng vội vàng chạy sang trường đón em gái. Nhưng lớp bé Lan đã đóng cửa. Dũng nghĩ là bố mẹ đi làm về sớm, đã đón em rồi. Nhưng ở nhà, cửa vẫn khoá, bố mẹ chưa về. Dũng lo lắng quay trở lại trường mầm non. </a:t>
            </a:r>
          </a:p>
        </p:txBody>
      </p:sp>
      <p:sp>
        <p:nvSpPr>
          <p:cNvPr id="4" name="Rectangle 3"/>
          <p:cNvSpPr/>
          <p:nvPr/>
        </p:nvSpPr>
        <p:spPr>
          <a:xfrm>
            <a:off x="3801596" y="223619"/>
            <a:ext cx="1710725" cy="646331"/>
          </a:xfrm>
          <a:prstGeom prst="rect">
            <a:avLst/>
          </a:prstGeom>
        </p:spPr>
        <p:txBody>
          <a:bodyPr wrap="none">
            <a:spAutoFit/>
          </a:bodyPr>
          <a:lstStyle/>
          <a:p>
            <a:r>
              <a:rPr lang="en-US" sz="3600" b="1" dirty="0" err="1">
                <a:solidFill>
                  <a:srgbClr val="FF0000"/>
                </a:solidFill>
                <a:latin typeface="Times New Roman" pitchFamily="18" charset="0"/>
                <a:cs typeface="Times New Roman" pitchFamily="18" charset="0"/>
              </a:rPr>
              <a:t>Đón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em</a:t>
            </a:r>
            <a:endParaRPr lang="vi-VN" sz="3600" b="1" dirty="0">
              <a:solidFill>
                <a:srgbClr val="FF0000"/>
              </a:solidFill>
              <a:latin typeface="Times New Roman" pitchFamily="18" charset="0"/>
              <a:cs typeface="Times New Roman" pitchFamily="18" charset="0"/>
            </a:endParaRPr>
          </a:p>
        </p:txBody>
      </p:sp>
      <p:sp>
        <p:nvSpPr>
          <p:cNvPr id="3" name="Flowchart: Terminator 2"/>
          <p:cNvSpPr/>
          <p:nvPr/>
        </p:nvSpPr>
        <p:spPr>
          <a:xfrm>
            <a:off x="609600" y="150517"/>
            <a:ext cx="1828800" cy="792534"/>
          </a:xfrm>
          <a:prstGeom prst="flowChartTerminator">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ĐỌC</a:t>
            </a:r>
            <a:endPar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1099294" y="2190750"/>
            <a:ext cx="1282723" cy="446276"/>
          </a:xfrm>
          <a:prstGeom prst="rect">
            <a:avLst/>
          </a:prstGeom>
        </p:spPr>
        <p:txBody>
          <a:bodyPr wrap="none">
            <a:spAutoFit/>
          </a:bodyPr>
          <a:lstStyle/>
          <a:p>
            <a:r>
              <a:rPr lang="vi-VN" sz="2300" dirty="0">
                <a:solidFill>
                  <a:srgbClr val="0000FF"/>
                </a:solidFill>
                <a:latin typeface="Times New Roman" pitchFamily="18" charset="0"/>
                <a:cs typeface="Times New Roman" pitchFamily="18" charset="0"/>
              </a:rPr>
              <a:t>vội vàng </a:t>
            </a:r>
            <a:endParaRPr lang="en-US" sz="2300" dirty="0">
              <a:solidFill>
                <a:srgbClr val="0000FF"/>
              </a:solidFill>
            </a:endParaRPr>
          </a:p>
        </p:txBody>
      </p:sp>
      <p:sp>
        <p:nvSpPr>
          <p:cNvPr id="6" name="Rectangle 5"/>
          <p:cNvSpPr/>
          <p:nvPr/>
        </p:nvSpPr>
        <p:spPr>
          <a:xfrm>
            <a:off x="5980066" y="1058674"/>
            <a:ext cx="1364476" cy="446276"/>
          </a:xfrm>
          <a:prstGeom prst="rect">
            <a:avLst/>
          </a:prstGeom>
        </p:spPr>
        <p:txBody>
          <a:bodyPr wrap="none">
            <a:spAutoFit/>
          </a:bodyPr>
          <a:lstStyle/>
          <a:p>
            <a:r>
              <a:rPr lang="vi-VN" sz="2300" dirty="0">
                <a:solidFill>
                  <a:srgbClr val="0000FF"/>
                </a:solidFill>
                <a:latin typeface="Times New Roman" pitchFamily="18" charset="0"/>
                <a:cs typeface="Times New Roman" pitchFamily="18" charset="0"/>
              </a:rPr>
              <a:t>mầm non </a:t>
            </a:r>
            <a:endParaRPr lang="en-US" sz="2300" dirty="0">
              <a:solidFill>
                <a:srgbClr val="0000FF"/>
              </a:solidFill>
            </a:endParaRPr>
          </a:p>
        </p:txBody>
      </p:sp>
      <p:sp>
        <p:nvSpPr>
          <p:cNvPr id="7" name="Rectangle 6"/>
          <p:cNvSpPr/>
          <p:nvPr/>
        </p:nvSpPr>
        <p:spPr>
          <a:xfrm>
            <a:off x="5222498" y="2873299"/>
            <a:ext cx="1069524" cy="446276"/>
          </a:xfrm>
          <a:prstGeom prst="rect">
            <a:avLst/>
          </a:prstGeom>
        </p:spPr>
        <p:txBody>
          <a:bodyPr wrap="none">
            <a:spAutoFit/>
          </a:bodyPr>
          <a:lstStyle/>
          <a:p>
            <a:r>
              <a:rPr lang="vi-VN" sz="2300" dirty="0">
                <a:solidFill>
                  <a:srgbClr val="0000FF"/>
                </a:solidFill>
                <a:latin typeface="Times New Roman" pitchFamily="18" charset="0"/>
                <a:cs typeface="Times New Roman" pitchFamily="18" charset="0"/>
              </a:rPr>
              <a:t>lo lắng </a:t>
            </a:r>
            <a:endParaRPr lang="en-US" sz="2300" dirty="0">
              <a:solidFill>
                <a:srgbClr val="0000FF"/>
              </a:solidFill>
            </a:endParaRPr>
          </a:p>
        </p:txBody>
      </p:sp>
      <p:sp>
        <p:nvSpPr>
          <p:cNvPr id="8" name="Rectangle 7"/>
          <p:cNvSpPr/>
          <p:nvPr/>
        </p:nvSpPr>
        <p:spPr>
          <a:xfrm>
            <a:off x="313558" y="3835359"/>
            <a:ext cx="8686800" cy="954107"/>
          </a:xfrm>
          <a:prstGeom prst="rect">
            <a:avLst/>
          </a:prstGeom>
        </p:spPr>
        <p:txBody>
          <a:bodyPr wrap="square">
            <a:spAutoFit/>
          </a:bodyPr>
          <a:lstStyle/>
          <a:p>
            <a:pPr>
              <a:spcBef>
                <a:spcPts val="600"/>
              </a:spcBef>
            </a:pPr>
            <a:r>
              <a:rPr lang="vi-VN" sz="2800" b="1" dirty="0">
                <a:latin typeface="Times New Roman" pitchFamily="18" charset="0"/>
                <a:cs typeface="Times New Roman" pitchFamily="18" charset="0"/>
              </a:rPr>
              <a:t>Trường Dũng ở sát trường mầm non nên cứ tan học là Dũng qua trường mầm non đón bé Lan.</a:t>
            </a:r>
          </a:p>
        </p:txBody>
      </p:sp>
      <p:cxnSp>
        <p:nvCxnSpPr>
          <p:cNvPr id="10" name="Straight Connector 9"/>
          <p:cNvCxnSpPr/>
          <p:nvPr/>
        </p:nvCxnSpPr>
        <p:spPr>
          <a:xfrm flipH="1">
            <a:off x="5943600" y="3901749"/>
            <a:ext cx="115934" cy="4106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266066" y="3909789"/>
            <a:ext cx="115934" cy="4106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400800" y="4312412"/>
            <a:ext cx="115934" cy="4106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458767" y="4324030"/>
            <a:ext cx="115934" cy="4106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09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par>
                                <p:cTn id="43" presetID="22" presetClass="entr" presetSubtype="4"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down)">
                                      <p:cBhvr>
                                        <p:cTn id="45" dur="500"/>
                                        <p:tgtEl>
                                          <p:spTgt spid="11"/>
                                        </p:tgtEl>
                                      </p:cBhvr>
                                    </p:animEffect>
                                  </p:childTnLst>
                                </p:cTn>
                              </p:par>
                              <p:par>
                                <p:cTn id="46" presetID="22" presetClass="entr" presetSubtype="4"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down)">
                                      <p:cBhvr>
                                        <p:cTn id="48" dur="500"/>
                                        <p:tgtEl>
                                          <p:spTgt spid="12"/>
                                        </p:tgtEl>
                                      </p:cBhvr>
                                    </p:animEffect>
                                  </p:childTnLst>
                                </p:cTn>
                              </p:par>
                              <p:par>
                                <p:cTn id="49" presetID="22" presetClass="entr" presetSubtype="4"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down)">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animBg="1"/>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0" y="133350"/>
            <a:ext cx="5918200" cy="4047262"/>
          </a:xfrm>
          <a:prstGeom prst="rect">
            <a:avLst/>
          </a:prstGeom>
        </p:spPr>
        <p:txBody>
          <a:bodyPr wrap="square">
            <a:spAutoFit/>
          </a:bodyPr>
          <a:lstStyle/>
          <a:p>
            <a:pPr>
              <a:spcBef>
                <a:spcPts val="600"/>
              </a:spcBef>
            </a:pPr>
            <a:r>
              <a:rPr lang="en-US" sz="2200" dirty="0" smtClean="0">
                <a:latin typeface="Times New Roman" pitchFamily="18" charset="0"/>
                <a:cs typeface="Times New Roman" pitchFamily="18" charset="0"/>
              </a:rPr>
              <a:t>   </a:t>
            </a:r>
            <a:r>
              <a:rPr lang="vi-VN" sz="2200" dirty="0" smtClean="0">
                <a:latin typeface="Times New Roman" pitchFamily="18" charset="0"/>
                <a:cs typeface="Times New Roman" pitchFamily="18" charset="0"/>
              </a:rPr>
              <a:t>3</a:t>
            </a:r>
            <a:r>
              <a:rPr lang="vi-VN" sz="2200" dirty="0">
                <a:latin typeface="Times New Roman" pitchFamily="18" charset="0"/>
                <a:cs typeface="Times New Roman" pitchFamily="18" charset="0"/>
              </a:rPr>
              <a:t>. Bác bảo vệ dẫn Dũng đến chỗ </a:t>
            </a:r>
            <a:r>
              <a:rPr lang="vi-VN" sz="2200" dirty="0" smtClean="0">
                <a:latin typeface="Times New Roman" pitchFamily="18" charset="0"/>
                <a:cs typeface="Times New Roman" pitchFamily="18" charset="0"/>
              </a:rPr>
              <a:t>t</a:t>
            </a:r>
            <a:r>
              <a:rPr lang="en-US" sz="2200" dirty="0" err="1" smtClean="0">
                <a:latin typeface="Times New Roman" pitchFamily="18" charset="0"/>
                <a:cs typeface="Times New Roman" pitchFamily="18" charset="0"/>
              </a:rPr>
              <a:t>rô</a:t>
            </a:r>
            <a:r>
              <a:rPr lang="vi-VN" sz="2200" dirty="0" smtClean="0">
                <a:latin typeface="Times New Roman" pitchFamily="18" charset="0"/>
                <a:cs typeface="Times New Roman" pitchFamily="18" charset="0"/>
              </a:rPr>
              <a:t>ng </a:t>
            </a:r>
            <a:r>
              <a:rPr lang="vi-VN" sz="2200" dirty="0">
                <a:latin typeface="Times New Roman" pitchFamily="18" charset="0"/>
                <a:cs typeface="Times New Roman" pitchFamily="18" charset="0"/>
              </a:rPr>
              <a:t>những em nhỏ chưa có người đón. Bước vào phòng, Dũng thấy em gái đang ngồi chơi một mình. Cô giáo thì đang dỗ một em nhỏ khóc thút thít. Dũng vừa mừng vừa thương, </a:t>
            </a:r>
            <a:r>
              <a:rPr lang="vi-VN" sz="2200" dirty="0" smtClean="0">
                <a:latin typeface="Times New Roman" pitchFamily="18" charset="0"/>
                <a:cs typeface="Times New Roman" pitchFamily="18" charset="0"/>
              </a:rPr>
              <a:t>xuýt </a:t>
            </a:r>
            <a:r>
              <a:rPr lang="vi-VN" sz="2200" dirty="0">
                <a:latin typeface="Times New Roman" pitchFamily="18" charset="0"/>
                <a:cs typeface="Times New Roman" pitchFamily="18" charset="0"/>
              </a:rPr>
              <a:t>xoa: “Ôi, em ngoan quá!”.</a:t>
            </a:r>
          </a:p>
          <a:p>
            <a:pPr>
              <a:spcBef>
                <a:spcPts val="600"/>
              </a:spcBef>
            </a:pPr>
            <a:r>
              <a:rPr lang="vi-VN" sz="2200" dirty="0" smtClean="0">
                <a:latin typeface="Times New Roman" pitchFamily="18" charset="0"/>
                <a:cs typeface="Times New Roman" pitchFamily="18" charset="0"/>
              </a:rPr>
              <a:t>Lúc </a:t>
            </a:r>
            <a:r>
              <a:rPr lang="vi-VN" sz="2200" dirty="0">
                <a:latin typeface="Times New Roman" pitchFamily="18" charset="0"/>
                <a:cs typeface="Times New Roman" pitchFamily="18" charset="0"/>
              </a:rPr>
              <a:t>ấy, Lan mới rơm rớm nước mắt, ôm chầm lấy anh.</a:t>
            </a:r>
          </a:p>
          <a:p>
            <a:pPr>
              <a:spcBef>
                <a:spcPts val="600"/>
              </a:spcBef>
            </a:pPr>
            <a:r>
              <a:rPr lang="en-US" sz="2200" dirty="0" smtClean="0">
                <a:latin typeface="Times New Roman" pitchFamily="18" charset="0"/>
                <a:cs typeface="Times New Roman" pitchFamily="18" charset="0"/>
              </a:rPr>
              <a:t>    </a:t>
            </a:r>
            <a:r>
              <a:rPr lang="vi-VN" sz="2200" dirty="0" smtClean="0">
                <a:latin typeface="Times New Roman" pitchFamily="18" charset="0"/>
                <a:cs typeface="Times New Roman" pitchFamily="18" charset="0"/>
              </a:rPr>
              <a:t>4</a:t>
            </a:r>
            <a:r>
              <a:rPr lang="vi-VN" sz="2200" dirty="0">
                <a:latin typeface="Times New Roman" pitchFamily="18" charset="0"/>
                <a:cs typeface="Times New Roman" pitchFamily="18" charset="0"/>
              </a:rPr>
              <a:t>. Hôm đó, Dũng cõng em gái về nhà. Vừa ôm cổ anh, Lan vừa líu lo. Dũng thấy vui hơn hẳn mọi ngày.</a:t>
            </a:r>
          </a:p>
          <a:p>
            <a:pPr>
              <a:spcBef>
                <a:spcPts val="600"/>
              </a:spcBef>
            </a:pPr>
            <a:r>
              <a:rPr lang="vi-VN" sz="2200" dirty="0">
                <a:latin typeface="Times New Roman" pitchFamily="18" charset="0"/>
                <a:cs typeface="Times New Roman" pitchFamily="18" charset="0"/>
              </a:rPr>
              <a:t>					</a:t>
            </a:r>
            <a:r>
              <a:rPr lang="vi-VN" sz="2200" dirty="0" smtClean="0">
                <a:latin typeface="Times New Roman" pitchFamily="18" charset="0"/>
                <a:cs typeface="Times New Roman" pitchFamily="18" charset="0"/>
              </a:rPr>
              <a:t>Minh Hà</a:t>
            </a:r>
            <a:endParaRPr lang="vi-VN" sz="2200" dirty="0">
              <a:latin typeface="Times New Roman" pitchFamily="18" charset="0"/>
              <a:cs typeface="Times New Roman" pitchFamily="18" charset="0"/>
            </a:endParaRPr>
          </a:p>
        </p:txBody>
      </p:sp>
      <p:pic>
        <p:nvPicPr>
          <p:cNvPr id="3"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987313" y="956131"/>
            <a:ext cx="3169387"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34012" y="1475153"/>
            <a:ext cx="1260380" cy="430887"/>
          </a:xfrm>
          <a:prstGeom prst="rect">
            <a:avLst/>
          </a:prstGeom>
        </p:spPr>
        <p:txBody>
          <a:bodyPr wrap="square">
            <a:spAutoFit/>
          </a:bodyPr>
          <a:lstStyle/>
          <a:p>
            <a:r>
              <a:rPr lang="vi-VN" sz="2200" dirty="0">
                <a:solidFill>
                  <a:srgbClr val="0000FF"/>
                </a:solidFill>
                <a:latin typeface="Times New Roman" pitchFamily="18" charset="0"/>
                <a:cs typeface="Times New Roman" pitchFamily="18" charset="0"/>
              </a:rPr>
              <a:t>xuýt xoa</a:t>
            </a:r>
            <a:endParaRPr lang="en-US" sz="2200" dirty="0">
              <a:solidFill>
                <a:srgbClr val="0000FF"/>
              </a:solidFill>
            </a:endParaRPr>
          </a:p>
        </p:txBody>
      </p:sp>
      <p:sp>
        <p:nvSpPr>
          <p:cNvPr id="5" name="Rectangle 4"/>
          <p:cNvSpPr/>
          <p:nvPr/>
        </p:nvSpPr>
        <p:spPr>
          <a:xfrm>
            <a:off x="2986135" y="1150263"/>
            <a:ext cx="1155510" cy="430887"/>
          </a:xfrm>
          <a:prstGeom prst="rect">
            <a:avLst/>
          </a:prstGeom>
        </p:spPr>
        <p:txBody>
          <a:bodyPr wrap="square">
            <a:spAutoFit/>
          </a:bodyPr>
          <a:lstStyle/>
          <a:p>
            <a:r>
              <a:rPr lang="vi-VN" sz="2200" dirty="0">
                <a:solidFill>
                  <a:srgbClr val="0000FF"/>
                </a:solidFill>
                <a:latin typeface="Times New Roman" pitchFamily="18" charset="0"/>
                <a:cs typeface="Times New Roman" pitchFamily="18" charset="0"/>
              </a:rPr>
              <a:t>thút thít</a:t>
            </a:r>
            <a:endParaRPr lang="en-US" sz="2200" dirty="0">
              <a:solidFill>
                <a:srgbClr val="0000FF"/>
              </a:solidFill>
            </a:endParaRPr>
          </a:p>
        </p:txBody>
      </p:sp>
      <p:sp>
        <p:nvSpPr>
          <p:cNvPr id="6" name="Rectangle 5"/>
          <p:cNvSpPr/>
          <p:nvPr/>
        </p:nvSpPr>
        <p:spPr>
          <a:xfrm>
            <a:off x="1894017" y="1912263"/>
            <a:ext cx="1357183" cy="430887"/>
          </a:xfrm>
          <a:prstGeom prst="rect">
            <a:avLst/>
          </a:prstGeom>
        </p:spPr>
        <p:txBody>
          <a:bodyPr wrap="square">
            <a:spAutoFit/>
          </a:bodyPr>
          <a:lstStyle/>
          <a:p>
            <a:r>
              <a:rPr lang="vi-VN" sz="2200" dirty="0">
                <a:solidFill>
                  <a:srgbClr val="0000FF"/>
                </a:solidFill>
                <a:latin typeface="Times New Roman" pitchFamily="18" charset="0"/>
                <a:cs typeface="Times New Roman" pitchFamily="18" charset="0"/>
              </a:rPr>
              <a:t>rơm rớm </a:t>
            </a:r>
            <a:endParaRPr lang="en-US" sz="2200" dirty="0">
              <a:solidFill>
                <a:srgbClr val="0000FF"/>
              </a:solidFill>
            </a:endParaRPr>
          </a:p>
        </p:txBody>
      </p:sp>
      <p:sp>
        <p:nvSpPr>
          <p:cNvPr id="7" name="Rectangle 6"/>
          <p:cNvSpPr/>
          <p:nvPr/>
        </p:nvSpPr>
        <p:spPr>
          <a:xfrm>
            <a:off x="1879600" y="2979063"/>
            <a:ext cx="829606" cy="430887"/>
          </a:xfrm>
          <a:prstGeom prst="rect">
            <a:avLst/>
          </a:prstGeom>
        </p:spPr>
        <p:txBody>
          <a:bodyPr wrap="square">
            <a:spAutoFit/>
          </a:bodyPr>
          <a:lstStyle/>
          <a:p>
            <a:r>
              <a:rPr lang="vi-VN" sz="2200" dirty="0">
                <a:solidFill>
                  <a:srgbClr val="0000FF"/>
                </a:solidFill>
                <a:latin typeface="Times New Roman" pitchFamily="18" charset="0"/>
                <a:cs typeface="Times New Roman" pitchFamily="18" charset="0"/>
              </a:rPr>
              <a:t>líu lo</a:t>
            </a:r>
            <a:endParaRPr lang="en-US" sz="2200" dirty="0">
              <a:solidFill>
                <a:srgbClr val="0000FF"/>
              </a:solidFill>
            </a:endParaRPr>
          </a:p>
        </p:txBody>
      </p:sp>
      <p:sp>
        <p:nvSpPr>
          <p:cNvPr id="8" name="Rectangle 7"/>
          <p:cNvSpPr/>
          <p:nvPr/>
        </p:nvSpPr>
        <p:spPr>
          <a:xfrm>
            <a:off x="381000" y="4189393"/>
            <a:ext cx="8360998" cy="892552"/>
          </a:xfrm>
          <a:prstGeom prst="rect">
            <a:avLst/>
          </a:prstGeom>
        </p:spPr>
        <p:txBody>
          <a:bodyPr wrap="square">
            <a:spAutoFit/>
          </a:bodyPr>
          <a:lstStyle/>
          <a:p>
            <a:r>
              <a:rPr lang="vi-VN" sz="2600" b="1" dirty="0">
                <a:latin typeface="Times New Roman" pitchFamily="18" charset="0"/>
                <a:cs typeface="Times New Roman" pitchFamily="18" charset="0"/>
              </a:rPr>
              <a:t>Bác bảo vệ dẫn Dũng đến chỗ t</a:t>
            </a:r>
            <a:r>
              <a:rPr lang="en-US" sz="2600" b="1" dirty="0" err="1">
                <a:latin typeface="Times New Roman" pitchFamily="18" charset="0"/>
                <a:cs typeface="Times New Roman" pitchFamily="18" charset="0"/>
              </a:rPr>
              <a:t>rô</a:t>
            </a:r>
            <a:r>
              <a:rPr lang="vi-VN" sz="2600" b="1" dirty="0">
                <a:latin typeface="Times New Roman" pitchFamily="18" charset="0"/>
                <a:cs typeface="Times New Roman" pitchFamily="18" charset="0"/>
              </a:rPr>
              <a:t>ng những em nhỏ chưa có người đón. </a:t>
            </a:r>
            <a:endParaRPr lang="en-US" sz="2600" b="1" dirty="0"/>
          </a:p>
        </p:txBody>
      </p:sp>
      <p:cxnSp>
        <p:nvCxnSpPr>
          <p:cNvPr id="11" name="Straight Connector 10"/>
          <p:cNvCxnSpPr/>
          <p:nvPr/>
        </p:nvCxnSpPr>
        <p:spPr>
          <a:xfrm flipH="1">
            <a:off x="3447956" y="4225005"/>
            <a:ext cx="115934" cy="4106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380433" y="4648442"/>
            <a:ext cx="115934" cy="4106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438400" y="4660060"/>
            <a:ext cx="115934" cy="4106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521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par>
                                <p:cTn id="43" presetID="22" presetClass="entr" presetSubtype="4"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par>
                                <p:cTn id="46" presetID="22" presetClass="entr" presetSubtype="4"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rot="19269626">
            <a:off x="115913" y="668778"/>
            <a:ext cx="2358974" cy="670671"/>
          </a:xfrm>
          <a:prstGeom prst="rect">
            <a:avLst/>
          </a:prstGeom>
          <a:noFill/>
        </p:spPr>
        <p:txBody>
          <a:bodyPr wrap="none" lIns="91440" tIns="45720" rIns="91440" bIns="45720">
            <a:prstTxWarp prst="textArchUp">
              <a:avLst/>
            </a:prstTxWarp>
            <a:spAutoFit/>
          </a:bodyPr>
          <a:lstStyle/>
          <a:p>
            <a:pPr algn="ctr"/>
            <a:r>
              <a:rPr lang="vi-VN" sz="6600" b="1" cap="none" spc="0" dirty="0" smtClean="0">
                <a:ln w="31550" cmpd="sng">
                  <a:noFill/>
                  <a:prstDash val="solid"/>
                </a:ln>
                <a:solidFill>
                  <a:srgbClr val="FF0000"/>
                </a:solidFill>
                <a:effectLst>
                  <a:outerShdw blurRad="50800" dist="40000" dir="5400000" algn="tl" rotWithShape="0">
                    <a:srgbClr val="000000">
                      <a:shade val="5000"/>
                      <a:satMod val="120000"/>
                      <a:alpha val="33000"/>
                    </a:srgbClr>
                  </a:outerShdw>
                </a:effectLst>
                <a:latin typeface="+mj-lt"/>
              </a:rPr>
              <a:t>Chú thích:</a:t>
            </a:r>
            <a:endParaRPr lang="en-US" sz="6600" b="1" cap="none" spc="0" dirty="0">
              <a:ln w="31550" cmpd="sng">
                <a:noFill/>
                <a:prstDash val="solid"/>
              </a:ln>
              <a:solidFill>
                <a:srgbClr val="FF0000"/>
              </a:solidFill>
              <a:effectLst>
                <a:outerShdw blurRad="50800" dist="40000" dir="5400000" algn="tl" rotWithShape="0">
                  <a:srgbClr val="000000">
                    <a:shade val="5000"/>
                    <a:satMod val="120000"/>
                    <a:alpha val="33000"/>
                  </a:srgbClr>
                </a:outerShdw>
              </a:effectLst>
              <a:latin typeface="+mj-lt"/>
            </a:endParaRPr>
          </a:p>
        </p:txBody>
      </p:sp>
      <p:sp>
        <p:nvSpPr>
          <p:cNvPr id="3" name="Oval 2"/>
          <p:cNvSpPr/>
          <p:nvPr/>
        </p:nvSpPr>
        <p:spPr>
          <a:xfrm>
            <a:off x="1118767" y="527863"/>
            <a:ext cx="2351377" cy="2454230"/>
          </a:xfrm>
          <a:prstGeom prst="ellipse">
            <a:avLst/>
          </a:prstGeom>
          <a:no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Terminator 5"/>
          <p:cNvSpPr/>
          <p:nvPr/>
        </p:nvSpPr>
        <p:spPr>
          <a:xfrm>
            <a:off x="2932533" y="1221578"/>
            <a:ext cx="4567789" cy="1066800"/>
          </a:xfrm>
          <a:prstGeom prst="flowChartTerminator">
            <a:avLst/>
          </a:prstGeom>
          <a:solidFill>
            <a:schemeClr val="accent2">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i="1" dirty="0">
                <a:latin typeface="Times New Roman" pitchFamily="18" charset="0"/>
                <a:cs typeface="Times New Roman" pitchFamily="18" charset="0"/>
              </a:rPr>
              <a:t>Thút thít</a:t>
            </a:r>
            <a:r>
              <a:rPr lang="vi-VN" sz="2200" b="1" dirty="0">
                <a:latin typeface="Times New Roman" pitchFamily="18" charset="0"/>
                <a:cs typeface="Times New Roman" pitchFamily="18" charset="0"/>
              </a:rPr>
              <a:t>: </a:t>
            </a:r>
            <a:endParaRPr lang="en-US" sz="2200" b="1" dirty="0" smtClean="0">
              <a:latin typeface="Times New Roman" pitchFamily="18" charset="0"/>
              <a:cs typeface="Times New Roman" pitchFamily="18" charset="0"/>
            </a:endParaRPr>
          </a:p>
          <a:p>
            <a:pPr marL="228600" algn="just"/>
            <a:r>
              <a:rPr lang="vi-VN" sz="2200" dirty="0" smtClean="0">
                <a:latin typeface="Times New Roman" pitchFamily="18" charset="0"/>
                <a:cs typeface="Times New Roman" pitchFamily="18" charset="0"/>
              </a:rPr>
              <a:t>từ </a:t>
            </a:r>
            <a:r>
              <a:rPr lang="vi-VN" sz="2200" dirty="0">
                <a:latin typeface="Times New Roman" pitchFamily="18" charset="0"/>
                <a:cs typeface="Times New Roman" pitchFamily="18" charset="0"/>
              </a:rPr>
              <a:t>gợi tả tiếng khóc nhỏ và rời </a:t>
            </a:r>
            <a:r>
              <a:rPr lang="vi-VN" sz="2200" dirty="0" smtClean="0">
                <a:latin typeface="Times New Roman" pitchFamily="18" charset="0"/>
                <a:cs typeface="Times New Roman" pitchFamily="18" charset="0"/>
              </a:rPr>
              <a:t>r</a:t>
            </a:r>
            <a:r>
              <a:rPr lang="en-US" sz="2200" dirty="0" err="1" smtClean="0">
                <a:latin typeface="Times New Roman" pitchFamily="18" charset="0"/>
                <a:cs typeface="Times New Roman" pitchFamily="18" charset="0"/>
              </a:rPr>
              <a:t>ạc</a:t>
            </a:r>
            <a:r>
              <a:rPr lang="vi-VN" sz="2200" dirty="0" smtClean="0">
                <a:latin typeface="Times New Roman" pitchFamily="18" charset="0"/>
                <a:cs typeface="Times New Roman" pitchFamily="18" charset="0"/>
              </a:rPr>
              <a:t>, </a:t>
            </a:r>
            <a:r>
              <a:rPr lang="vi-VN" sz="2200" dirty="0">
                <a:latin typeface="Times New Roman" pitchFamily="18" charset="0"/>
                <a:cs typeface="Times New Roman" pitchFamily="18" charset="0"/>
              </a:rPr>
              <a:t>xen lẫn tiếng xịt mũi.</a:t>
            </a:r>
          </a:p>
        </p:txBody>
      </p:sp>
      <p:pic>
        <p:nvPicPr>
          <p:cNvPr id="2050" name="Picture 2" descr="Cậu bé mũm mĩm khóc thút thít khi làm bài thi khiến dân mạng &amp;quot;phát cuồng” -  Tin tứ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705201"/>
            <a:ext cx="1998111" cy="2099554"/>
          </a:xfrm>
          <a:prstGeom prst="ellipse">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5686556" y="2760960"/>
            <a:ext cx="2351377" cy="2454230"/>
          </a:xfrm>
          <a:prstGeom prst="ellipse">
            <a:avLst/>
          </a:prstGeom>
          <a:noFill/>
          <a:ln>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Terminator 9"/>
          <p:cNvSpPr/>
          <p:nvPr/>
        </p:nvSpPr>
        <p:spPr>
          <a:xfrm>
            <a:off x="1604411" y="3510537"/>
            <a:ext cx="4567789" cy="1066800"/>
          </a:xfrm>
          <a:prstGeom prst="flowChartTerminator">
            <a:avLst/>
          </a:prstGeom>
          <a:solidFill>
            <a:srgbClr val="0000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i="1" dirty="0">
                <a:latin typeface="Times New Roman" pitchFamily="18" charset="0"/>
                <a:cs typeface="Times New Roman" pitchFamily="18" charset="0"/>
              </a:rPr>
              <a:t>Rơm </a:t>
            </a:r>
            <a:r>
              <a:rPr lang="vi-VN" sz="2200" b="1" i="1" dirty="0" smtClean="0">
                <a:latin typeface="Times New Roman" pitchFamily="18" charset="0"/>
                <a:cs typeface="Times New Roman" pitchFamily="18" charset="0"/>
              </a:rPr>
              <a:t>rớm</a:t>
            </a:r>
            <a:r>
              <a:rPr lang="en-US" sz="2200" b="1" i="1" dirty="0" smtClean="0">
                <a:latin typeface="Times New Roman" pitchFamily="18" charset="0"/>
                <a:cs typeface="Times New Roman" pitchFamily="18" charset="0"/>
              </a:rPr>
              <a:t>:</a:t>
            </a:r>
          </a:p>
          <a:p>
            <a:pPr algn="ctr"/>
            <a:r>
              <a:rPr lang="vi-VN" sz="2200" dirty="0" smtClean="0">
                <a:latin typeface="Times New Roman" pitchFamily="18" charset="0"/>
                <a:cs typeface="Times New Roman" pitchFamily="18" charset="0"/>
              </a:rPr>
              <a:t>(</a:t>
            </a:r>
            <a:r>
              <a:rPr lang="vi-VN" sz="2200" dirty="0">
                <a:latin typeface="Times New Roman" pitchFamily="18" charset="0"/>
                <a:cs typeface="Times New Roman" pitchFamily="18" charset="0"/>
              </a:rPr>
              <a:t>nước mắt) ứa ra một ít, chưa thành giọt, thành dòng.</a:t>
            </a:r>
          </a:p>
        </p:txBody>
      </p:sp>
      <p:pic>
        <p:nvPicPr>
          <p:cNvPr id="2054" name="Picture 6" descr="Đôi khi muốn khóc Nhưng lại sợ nước mắt đánh thức nỗi đau : ) - Trang chủ |  Face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3189" y="2914296"/>
            <a:ext cx="1998111" cy="214755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04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1000"/>
                                        <p:tgtEl>
                                          <p:spTgt spid="2050"/>
                                        </p:tgtEl>
                                      </p:cBhvr>
                                    </p:animEffect>
                                    <p:anim calcmode="lin" valueType="num">
                                      <p:cBhvr>
                                        <p:cTn id="14" dur="1000" fill="hold"/>
                                        <p:tgtEl>
                                          <p:spTgt spid="2050"/>
                                        </p:tgtEl>
                                        <p:attrNameLst>
                                          <p:attrName>ppt_x</p:attrName>
                                        </p:attrNameLst>
                                      </p:cBhvr>
                                      <p:tavLst>
                                        <p:tav tm="0">
                                          <p:val>
                                            <p:strVal val="#ppt_x"/>
                                          </p:val>
                                        </p:tav>
                                        <p:tav tm="100000">
                                          <p:val>
                                            <p:strVal val="#ppt_x"/>
                                          </p:val>
                                        </p:tav>
                                      </p:tavLst>
                                    </p:anim>
                                    <p:anim calcmode="lin" valueType="num">
                                      <p:cBhvr>
                                        <p:cTn id="15" dur="1000" fill="hold"/>
                                        <p:tgtEl>
                                          <p:spTgt spid="205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1" presetClass="entr" presetSubtype="1"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1000"/>
                                        <p:tgtEl>
                                          <p:spTgt spid="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fade">
                                      <p:cBhvr>
                                        <p:cTn id="27" dur="1000"/>
                                        <p:tgtEl>
                                          <p:spTgt spid="2054"/>
                                        </p:tgtEl>
                                      </p:cBhvr>
                                    </p:animEffect>
                                    <p:anim calcmode="lin" valueType="num">
                                      <p:cBhvr>
                                        <p:cTn id="28" dur="1000" fill="hold"/>
                                        <p:tgtEl>
                                          <p:spTgt spid="2054"/>
                                        </p:tgtEl>
                                        <p:attrNameLst>
                                          <p:attrName>ppt_x</p:attrName>
                                        </p:attrNameLst>
                                      </p:cBhvr>
                                      <p:tavLst>
                                        <p:tav tm="0">
                                          <p:val>
                                            <p:strVal val="#ppt_x"/>
                                          </p:val>
                                        </p:tav>
                                        <p:tav tm="100000">
                                          <p:val>
                                            <p:strVal val="#ppt_x"/>
                                          </p:val>
                                        </p:tav>
                                      </p:tavLst>
                                    </p:anim>
                                    <p:anim calcmode="lin" valueType="num">
                                      <p:cBhvr>
                                        <p:cTn id="29" dur="1000" fill="hold"/>
                                        <p:tgtEl>
                                          <p:spTgt spid="2054"/>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1" presetClass="entr" presetSubtype="1"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1000"/>
                                        <p:tgtEl>
                                          <p:spTgt spid="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8" name="Rectangle 7"/>
          <p:cNvSpPr/>
          <p:nvPr/>
        </p:nvSpPr>
        <p:spPr>
          <a:xfrm>
            <a:off x="3801597" y="7566"/>
            <a:ext cx="1540806"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Đón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em</a:t>
            </a:r>
            <a:endParaRPr lang="vi-VN" sz="3200" b="1" dirty="0">
              <a:solidFill>
                <a:srgbClr val="FF0000"/>
              </a:solidFill>
              <a:latin typeface="Times New Roman" pitchFamily="18" charset="0"/>
              <a:cs typeface="Times New Roman" pitchFamily="18" charset="0"/>
            </a:endParaRPr>
          </a:p>
        </p:txBody>
      </p:sp>
      <p:sp>
        <p:nvSpPr>
          <p:cNvPr id="9" name="Rectangle 8"/>
          <p:cNvSpPr/>
          <p:nvPr/>
        </p:nvSpPr>
        <p:spPr>
          <a:xfrm>
            <a:off x="304800" y="666750"/>
            <a:ext cx="8686800" cy="4478149"/>
          </a:xfrm>
          <a:prstGeom prst="rect">
            <a:avLst/>
          </a:prstGeom>
        </p:spPr>
        <p:txBody>
          <a:bodyPr wrap="square">
            <a:spAutoFit/>
          </a:bodyPr>
          <a:lstStyle/>
          <a:p>
            <a:pPr>
              <a:spcBef>
                <a:spcPts val="600"/>
              </a:spcBef>
            </a:pPr>
            <a:r>
              <a:rPr lang="vi-VN" sz="2000" dirty="0" smtClean="0">
                <a:latin typeface="Times New Roman" pitchFamily="18" charset="0"/>
                <a:cs typeface="Times New Roman" pitchFamily="18" charset="0"/>
              </a:rPr>
              <a:t>     1</a:t>
            </a:r>
            <a:r>
              <a:rPr lang="vi-VN" sz="2000" dirty="0">
                <a:latin typeface="Times New Roman" pitchFamily="18" charset="0"/>
                <a:cs typeface="Times New Roman" pitchFamily="18" charset="0"/>
              </a:rPr>
              <a:t>. Dũng học lớp 5. Trường Dũng ở sát trường mầm non nên cứ tan học là Dũng qua trường mầm non đón bé Lan.</a:t>
            </a:r>
          </a:p>
          <a:p>
            <a:pPr>
              <a:spcBef>
                <a:spcPts val="600"/>
              </a:spcBef>
            </a:pPr>
            <a:r>
              <a:rPr lang="vi-VN" sz="2000" dirty="0" smtClean="0">
                <a:latin typeface="Times New Roman" pitchFamily="18" charset="0"/>
                <a:cs typeface="Times New Roman" pitchFamily="18" charset="0"/>
              </a:rPr>
              <a:t>      2</a:t>
            </a:r>
            <a:r>
              <a:rPr lang="vi-VN" sz="2000" dirty="0">
                <a:latin typeface="Times New Roman" pitchFamily="18" charset="0"/>
                <a:cs typeface="Times New Roman" pitchFamily="18" charset="0"/>
              </a:rPr>
              <a:t>. Một hôm, nhóm của Dũng phải làm báo tường nên về muộn, Dũng vội vàng chạy sang trường đón em gái. Nhưng lớp bé Lan đã đóng cửa. Dũng nghĩ là bố mẹ đi làm về sớm, đã đón em rồi. Nhưng ở nhà, cửa vẫn khoá, bố mẹ chưa về. Dũng lo lắng quay trở lại trường mầm non.</a:t>
            </a:r>
          </a:p>
          <a:p>
            <a:pPr>
              <a:spcBef>
                <a:spcPts val="600"/>
              </a:spcBef>
            </a:pPr>
            <a:r>
              <a:rPr lang="vi-VN" sz="2000" dirty="0" smtClean="0">
                <a:latin typeface="Times New Roman" pitchFamily="18" charset="0"/>
                <a:cs typeface="Times New Roman" pitchFamily="18" charset="0"/>
              </a:rPr>
              <a:t>      3</a:t>
            </a:r>
            <a:r>
              <a:rPr lang="vi-VN" sz="2000" dirty="0">
                <a:latin typeface="Times New Roman" pitchFamily="18" charset="0"/>
                <a:cs typeface="Times New Roman" pitchFamily="18" charset="0"/>
              </a:rPr>
              <a:t>. Bác bảo vệ dẫn Dũng đến chỗ trong những em nhỏ chưa có người đón. Bước vào phòng, Dũng thấy em gái đang ngồi chơi một mình. Cô giáo thì đang dỗ một em nhỏ khóc thút thít. Dũng vừa mừng vừa thương, xuýt xoa: “</a:t>
            </a:r>
            <a:r>
              <a:rPr lang="vi-VN" sz="2000" dirty="0" smtClean="0">
                <a:latin typeface="Times New Roman" pitchFamily="18" charset="0"/>
                <a:cs typeface="Times New Roman" pitchFamily="18" charset="0"/>
              </a:rPr>
              <a:t>Ôi, </a:t>
            </a:r>
            <a:r>
              <a:rPr lang="vi-VN" sz="2000" dirty="0">
                <a:latin typeface="Times New Roman" pitchFamily="18" charset="0"/>
                <a:cs typeface="Times New Roman" pitchFamily="18" charset="0"/>
              </a:rPr>
              <a:t>em ngoan quá!”.</a:t>
            </a:r>
          </a:p>
          <a:p>
            <a:pPr>
              <a:spcBef>
                <a:spcPts val="600"/>
              </a:spcBef>
            </a:pPr>
            <a:r>
              <a:rPr lang="vi-VN" sz="2000" dirty="0" smtClean="0">
                <a:latin typeface="Times New Roman" pitchFamily="18" charset="0"/>
                <a:cs typeface="Times New Roman" pitchFamily="18" charset="0"/>
              </a:rPr>
              <a:t>       Lúc </a:t>
            </a:r>
            <a:r>
              <a:rPr lang="vi-VN" sz="2000" dirty="0">
                <a:latin typeface="Times New Roman" pitchFamily="18" charset="0"/>
                <a:cs typeface="Times New Roman" pitchFamily="18" charset="0"/>
              </a:rPr>
              <a:t>ấy, Lan mới rơm rớm nước mắt, ôm chầm lấy anh.</a:t>
            </a:r>
          </a:p>
          <a:p>
            <a:pPr>
              <a:spcBef>
                <a:spcPts val="600"/>
              </a:spcBef>
            </a:pPr>
            <a:r>
              <a:rPr lang="vi-VN" sz="2000" dirty="0" smtClean="0">
                <a:latin typeface="Times New Roman" pitchFamily="18" charset="0"/>
                <a:cs typeface="Times New Roman" pitchFamily="18" charset="0"/>
              </a:rPr>
              <a:t>      4</a:t>
            </a:r>
            <a:r>
              <a:rPr lang="vi-VN" sz="2000" dirty="0">
                <a:latin typeface="Times New Roman" pitchFamily="18" charset="0"/>
                <a:cs typeface="Times New Roman" pitchFamily="18" charset="0"/>
              </a:rPr>
              <a:t>. Hôm đó, Dũng cõng em gái về nhà. Vừa ôm cổ anh, Lan vừa líu lo. Dũng thấy vui hơn hẳn mọi ngày.</a:t>
            </a:r>
          </a:p>
          <a:p>
            <a:pPr>
              <a:spcBef>
                <a:spcPts val="600"/>
              </a:spcBef>
            </a:pPr>
            <a:r>
              <a:rPr lang="vi-VN" sz="2000" dirty="0" smtClean="0">
                <a:latin typeface="Times New Roman" pitchFamily="18" charset="0"/>
                <a:cs typeface="Times New Roman" pitchFamily="18" charset="0"/>
              </a:rPr>
              <a:t>								Minh Hà</a:t>
            </a:r>
            <a:endParaRPr lang="vi-VN" sz="2000" dirty="0">
              <a:latin typeface="Times New Roman" pitchFamily="18" charset="0"/>
              <a:cs typeface="Times New Roman" pitchFamily="18" charset="0"/>
            </a:endParaRPr>
          </a:p>
        </p:txBody>
      </p:sp>
      <p:cxnSp>
        <p:nvCxnSpPr>
          <p:cNvPr id="11" name="Straight Connector 10"/>
          <p:cNvCxnSpPr/>
          <p:nvPr/>
        </p:nvCxnSpPr>
        <p:spPr>
          <a:xfrm flipV="1">
            <a:off x="304800" y="742950"/>
            <a:ext cx="0" cy="45720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04800" y="1428750"/>
            <a:ext cx="0" cy="114300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04800" y="2800350"/>
            <a:ext cx="0" cy="114300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4800" y="4095750"/>
            <a:ext cx="0" cy="53340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Flowchart: Terminator 9"/>
          <p:cNvSpPr/>
          <p:nvPr/>
        </p:nvSpPr>
        <p:spPr>
          <a:xfrm>
            <a:off x="3352800" y="4362450"/>
            <a:ext cx="2819400" cy="792534"/>
          </a:xfrm>
          <a:prstGeom prst="flowChartTerminator">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4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24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chia </a:t>
            </a:r>
            <a:r>
              <a:rPr lang="en-US" sz="2400" b="1"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a:t>
            </a:r>
            <a:r>
              <a:rPr lang="en-US" sz="24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mấy</a:t>
            </a:r>
            <a:r>
              <a:rPr lang="en-US" sz="24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24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Oval 11"/>
          <p:cNvSpPr/>
          <p:nvPr/>
        </p:nvSpPr>
        <p:spPr>
          <a:xfrm>
            <a:off x="592180" y="742950"/>
            <a:ext cx="337651" cy="3493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latin typeface="Times New Roman" pitchFamily="18" charset="0"/>
                <a:cs typeface="Times New Roman" pitchFamily="18" charset="0"/>
              </a:rPr>
              <a:t>1</a:t>
            </a:r>
            <a:endParaRPr lang="vi-VN" sz="2400" b="1" dirty="0">
              <a:latin typeface="Times New Roman" pitchFamily="18" charset="0"/>
              <a:cs typeface="Times New Roman" pitchFamily="18" charset="0"/>
            </a:endParaRPr>
          </a:p>
        </p:txBody>
      </p:sp>
      <p:sp>
        <p:nvSpPr>
          <p:cNvPr id="13" name="Oval 12"/>
          <p:cNvSpPr/>
          <p:nvPr/>
        </p:nvSpPr>
        <p:spPr>
          <a:xfrm>
            <a:off x="595650" y="1400175"/>
            <a:ext cx="330712" cy="3493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latin typeface="Times New Roman" pitchFamily="18" charset="0"/>
                <a:cs typeface="Times New Roman" pitchFamily="18" charset="0"/>
              </a:rPr>
              <a:t>2</a:t>
            </a:r>
            <a:endParaRPr lang="vi-VN" sz="2400" b="1" dirty="0">
              <a:latin typeface="Times New Roman" pitchFamily="18" charset="0"/>
              <a:cs typeface="Times New Roman" pitchFamily="18" charset="0"/>
            </a:endParaRPr>
          </a:p>
        </p:txBody>
      </p:sp>
      <p:sp>
        <p:nvSpPr>
          <p:cNvPr id="15" name="Oval 14"/>
          <p:cNvSpPr/>
          <p:nvPr/>
        </p:nvSpPr>
        <p:spPr>
          <a:xfrm>
            <a:off x="592180" y="2647950"/>
            <a:ext cx="330712" cy="3493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itchFamily="18" charset="0"/>
                <a:cs typeface="Times New Roman" pitchFamily="18" charset="0"/>
              </a:rPr>
              <a:t>3</a:t>
            </a:r>
            <a:endParaRPr lang="vi-VN" sz="2400" b="1" dirty="0">
              <a:latin typeface="Times New Roman" pitchFamily="18" charset="0"/>
              <a:cs typeface="Times New Roman" pitchFamily="18" charset="0"/>
            </a:endParaRPr>
          </a:p>
        </p:txBody>
      </p:sp>
      <p:sp>
        <p:nvSpPr>
          <p:cNvPr id="17" name="Oval 16"/>
          <p:cNvSpPr/>
          <p:nvPr/>
        </p:nvSpPr>
        <p:spPr>
          <a:xfrm>
            <a:off x="599119" y="4013076"/>
            <a:ext cx="330712" cy="3493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itchFamily="18" charset="0"/>
                <a:cs typeface="Times New Roman" pitchFamily="18" charset="0"/>
              </a:rPr>
              <a:t>4</a:t>
            </a:r>
            <a:endParaRPr lang="vi-VN" sz="2400" b="1" dirty="0">
              <a:latin typeface="Times New Roman" pitchFamily="18" charset="0"/>
              <a:cs typeface="Times New Roman" pitchFamily="18" charset="0"/>
            </a:endParaRPr>
          </a:p>
        </p:txBody>
      </p:sp>
      <p:sp>
        <p:nvSpPr>
          <p:cNvPr id="19" name="Flowchart: Terminator 18"/>
          <p:cNvSpPr/>
          <p:nvPr/>
        </p:nvSpPr>
        <p:spPr>
          <a:xfrm>
            <a:off x="152400" y="53819"/>
            <a:ext cx="2209800" cy="610160"/>
          </a:xfrm>
          <a:prstGeom prst="flowChartTerminator">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ĐOẠN</a:t>
            </a:r>
            <a:endPar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987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6" presetClass="exit" presetSubtype="32" fill="hold" grpId="1" nodeType="withEffect">
                                  <p:stCondLst>
                                    <p:cond delay="0"/>
                                  </p:stCondLst>
                                  <p:childTnLst>
                                    <p:animEffect transition="out" filter="circle(out)">
                                      <p:cBhvr>
                                        <p:cTn id="22" dur="2000"/>
                                        <p:tgtEl>
                                          <p:spTgt spid="10"/>
                                        </p:tgtEl>
                                      </p:cBhvr>
                                    </p:animEffect>
                                    <p:set>
                                      <p:cBhvr>
                                        <p:cTn id="23" dur="1" fill="hold">
                                          <p:stCondLst>
                                            <p:cond delay="1999"/>
                                          </p:stCondLst>
                                        </p:cTn>
                                        <p:tgtEl>
                                          <p:spTgt spid="10"/>
                                        </p:tgtEl>
                                        <p:attrNameLst>
                                          <p:attrName>style.visibility</p:attrName>
                                        </p:attrNameLst>
                                      </p:cBhvr>
                                      <p:to>
                                        <p:strVal val="hidden"/>
                                      </p:to>
                                    </p:set>
                                  </p:childTnLst>
                                </p:cTn>
                              </p:par>
                              <p:par>
                                <p:cTn id="24" presetID="22" presetClass="entr" presetSubtype="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up)">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up)">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up)">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0" grpId="1" animBg="1"/>
      <p:bldP spid="12" grpId="0" animBg="1"/>
      <p:bldP spid="13" grpId="0" animBg="1"/>
      <p:bldP spid="15" grpId="0" animBg="1"/>
      <p:bldP spid="17"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5" name="Rectangle 4"/>
          <p:cNvSpPr/>
          <p:nvPr/>
        </p:nvSpPr>
        <p:spPr>
          <a:xfrm>
            <a:off x="3801597" y="37917"/>
            <a:ext cx="1540806"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Đón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em</a:t>
            </a:r>
            <a:endParaRPr lang="vi-VN" sz="3200" b="1" dirty="0">
              <a:solidFill>
                <a:srgbClr val="FF0000"/>
              </a:solidFill>
              <a:latin typeface="Times New Roman" pitchFamily="18" charset="0"/>
              <a:cs typeface="Times New Roman" pitchFamily="18" charset="0"/>
            </a:endParaRPr>
          </a:p>
        </p:txBody>
      </p:sp>
      <p:sp>
        <p:nvSpPr>
          <p:cNvPr id="6" name="Rectangle 5"/>
          <p:cNvSpPr/>
          <p:nvPr/>
        </p:nvSpPr>
        <p:spPr>
          <a:xfrm>
            <a:off x="304800" y="697101"/>
            <a:ext cx="8686800" cy="4478149"/>
          </a:xfrm>
          <a:prstGeom prst="rect">
            <a:avLst/>
          </a:prstGeom>
        </p:spPr>
        <p:txBody>
          <a:bodyPr wrap="square">
            <a:spAutoFit/>
          </a:bodyPr>
          <a:lstStyle/>
          <a:p>
            <a:pPr>
              <a:spcBef>
                <a:spcPts val="600"/>
              </a:spcBef>
            </a:pPr>
            <a:r>
              <a:rPr lang="vi-VN" sz="2000" dirty="0" smtClean="0">
                <a:latin typeface="Times New Roman" pitchFamily="18" charset="0"/>
                <a:cs typeface="Times New Roman" pitchFamily="18" charset="0"/>
              </a:rPr>
              <a:t>     1</a:t>
            </a:r>
            <a:r>
              <a:rPr lang="vi-VN" sz="2000" dirty="0">
                <a:latin typeface="Times New Roman" pitchFamily="18" charset="0"/>
                <a:cs typeface="Times New Roman" pitchFamily="18" charset="0"/>
              </a:rPr>
              <a:t>. Dũng học lớp 5. Trường Dũng ở sát trường mầm non nên cứ tan học là Dũng qua trường mầm non đón bé Lan.</a:t>
            </a:r>
          </a:p>
          <a:p>
            <a:pPr>
              <a:spcBef>
                <a:spcPts val="600"/>
              </a:spcBef>
            </a:pPr>
            <a:r>
              <a:rPr lang="vi-VN" sz="2000" dirty="0" smtClean="0">
                <a:latin typeface="Times New Roman" pitchFamily="18" charset="0"/>
                <a:cs typeface="Times New Roman" pitchFamily="18" charset="0"/>
              </a:rPr>
              <a:t>      2</a:t>
            </a:r>
            <a:r>
              <a:rPr lang="vi-VN" sz="2000" dirty="0">
                <a:latin typeface="Times New Roman" pitchFamily="18" charset="0"/>
                <a:cs typeface="Times New Roman" pitchFamily="18" charset="0"/>
              </a:rPr>
              <a:t>. Một hôm, nhóm của Dũng phải làm báo tường nên về muộn, Dũng vội vàng chạy sang trường đón em gái. Nhưng lớp bé Lan đã đóng cửa. Dũng nghĩ là bố mẹ đi làm về sớm, đã đón em rồi. Nhưng ở nhà, cửa vẫn khoá, bố mẹ chưa về. Dũng lo lắng quay trở lại trường mầm non.</a:t>
            </a:r>
          </a:p>
          <a:p>
            <a:pPr>
              <a:spcBef>
                <a:spcPts val="600"/>
              </a:spcBef>
            </a:pPr>
            <a:r>
              <a:rPr lang="vi-VN" sz="2000" dirty="0" smtClean="0">
                <a:latin typeface="Times New Roman" pitchFamily="18" charset="0"/>
                <a:cs typeface="Times New Roman" pitchFamily="18" charset="0"/>
              </a:rPr>
              <a:t>      3</a:t>
            </a:r>
            <a:r>
              <a:rPr lang="vi-VN" sz="2000" dirty="0">
                <a:latin typeface="Times New Roman" pitchFamily="18" charset="0"/>
                <a:cs typeface="Times New Roman" pitchFamily="18" charset="0"/>
              </a:rPr>
              <a:t>. Bác bảo vệ dẫn Dũng đến chỗ trong những em nhỏ chưa có người đón. Bước vào phòng, Dũng thấy em gái đang ngồi chơi một mình. Cô giáo thì đang dỗ một em nhỏ khóc thút thít. Dũng vừa mừng vừa thương, xuýt xoa: “</a:t>
            </a:r>
            <a:r>
              <a:rPr lang="vi-VN" sz="2000" dirty="0" smtClean="0">
                <a:latin typeface="Times New Roman" pitchFamily="18" charset="0"/>
                <a:cs typeface="Times New Roman" pitchFamily="18" charset="0"/>
              </a:rPr>
              <a:t>Ôi, </a:t>
            </a:r>
            <a:r>
              <a:rPr lang="vi-VN" sz="2000" dirty="0">
                <a:latin typeface="Times New Roman" pitchFamily="18" charset="0"/>
                <a:cs typeface="Times New Roman" pitchFamily="18" charset="0"/>
              </a:rPr>
              <a:t>em ngoan quá!”.</a:t>
            </a:r>
          </a:p>
          <a:p>
            <a:pPr>
              <a:spcBef>
                <a:spcPts val="600"/>
              </a:spcBef>
            </a:pPr>
            <a:r>
              <a:rPr lang="vi-VN" sz="2000" dirty="0" smtClean="0">
                <a:latin typeface="Times New Roman" pitchFamily="18" charset="0"/>
                <a:cs typeface="Times New Roman" pitchFamily="18" charset="0"/>
              </a:rPr>
              <a:t>       Lúc </a:t>
            </a:r>
            <a:r>
              <a:rPr lang="vi-VN" sz="2000" dirty="0">
                <a:latin typeface="Times New Roman" pitchFamily="18" charset="0"/>
                <a:cs typeface="Times New Roman" pitchFamily="18" charset="0"/>
              </a:rPr>
              <a:t>ấy, Lan mới rơm rớm nước mắt, ôm chầm lấy anh.</a:t>
            </a:r>
          </a:p>
          <a:p>
            <a:pPr>
              <a:spcBef>
                <a:spcPts val="600"/>
              </a:spcBef>
            </a:pPr>
            <a:r>
              <a:rPr lang="vi-VN" sz="2000" dirty="0" smtClean="0">
                <a:latin typeface="Times New Roman" pitchFamily="18" charset="0"/>
                <a:cs typeface="Times New Roman" pitchFamily="18" charset="0"/>
              </a:rPr>
              <a:t>      4</a:t>
            </a:r>
            <a:r>
              <a:rPr lang="vi-VN" sz="2000" dirty="0">
                <a:latin typeface="Times New Roman" pitchFamily="18" charset="0"/>
                <a:cs typeface="Times New Roman" pitchFamily="18" charset="0"/>
              </a:rPr>
              <a:t>. Hôm đó, Dũng cõng em gái về nhà. Vừa ôm cổ anh, Lan vừa líu lo. Dũng thấy vui hơn hẳn mọi ngày.</a:t>
            </a:r>
          </a:p>
          <a:p>
            <a:pPr>
              <a:spcBef>
                <a:spcPts val="600"/>
              </a:spcBef>
            </a:pPr>
            <a:r>
              <a:rPr lang="vi-VN" sz="2000" dirty="0" smtClean="0">
                <a:latin typeface="Times New Roman" pitchFamily="18" charset="0"/>
                <a:cs typeface="Times New Roman" pitchFamily="18" charset="0"/>
              </a:rPr>
              <a:t>								Minh Hà</a:t>
            </a:r>
            <a:endParaRPr lang="vi-VN" sz="2000" dirty="0">
              <a:latin typeface="Times New Roman" pitchFamily="18" charset="0"/>
              <a:cs typeface="Times New Roman" pitchFamily="18" charset="0"/>
            </a:endParaRPr>
          </a:p>
        </p:txBody>
      </p:sp>
      <p:sp>
        <p:nvSpPr>
          <p:cNvPr id="7" name="Flowchart: Terminator 6"/>
          <p:cNvSpPr/>
          <p:nvPr/>
        </p:nvSpPr>
        <p:spPr>
          <a:xfrm>
            <a:off x="152400" y="84170"/>
            <a:ext cx="2895600" cy="610160"/>
          </a:xfrm>
          <a:prstGeom prst="flowChartTerminator">
            <a:avLst/>
          </a:prstGeom>
          <a:solidFill>
            <a:srgbClr val="6600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TOÀN BÀI</a:t>
            </a:r>
            <a:endPar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860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2095500"/>
            <a:ext cx="3048000" cy="30480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24721"/>
          <a:stretch/>
        </p:blipFill>
        <p:spPr>
          <a:xfrm>
            <a:off x="0" y="3333750"/>
            <a:ext cx="3289300" cy="2476136"/>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b="8267"/>
          <a:stretch/>
        </p:blipFill>
        <p:spPr>
          <a:xfrm flipH="1">
            <a:off x="190498" y="2403351"/>
            <a:ext cx="2552698" cy="2341646"/>
          </a:xfrm>
          <a:prstGeom prst="rect">
            <a:avLst/>
          </a:prstGeom>
        </p:spPr>
      </p:pic>
      <p:sp>
        <p:nvSpPr>
          <p:cNvPr id="5" name="TextBox 4"/>
          <p:cNvSpPr txBox="1"/>
          <p:nvPr/>
        </p:nvSpPr>
        <p:spPr>
          <a:xfrm>
            <a:off x="2590800" y="1680076"/>
            <a:ext cx="3886200" cy="1446550"/>
          </a:xfrm>
          <a:prstGeom prst="rect">
            <a:avLst/>
          </a:prstGeom>
          <a:noFill/>
        </p:spPr>
        <p:txBody>
          <a:bodyPr wrap="square" rtlCol="0">
            <a:spAutoFit/>
          </a:bodyPr>
          <a:lstStyle/>
          <a:p>
            <a:pPr algn="ctr"/>
            <a:r>
              <a:rPr lang="en-US" sz="8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2</a:t>
            </a:r>
            <a:endParaRPr lang="en-US" sz="8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41337">
            <a:off x="5750073" y="2172350"/>
            <a:ext cx="3048000" cy="3048000"/>
          </a:xfrm>
          <a:prstGeom prst="rect">
            <a:avLst/>
          </a:prstGeom>
        </p:spPr>
      </p:pic>
    </p:spTree>
    <p:extLst>
      <p:ext uri="{BB962C8B-B14F-4D97-AF65-F5344CB8AC3E}">
        <p14:creationId xmlns:p14="http://schemas.microsoft.com/office/powerpoint/2010/main" val="335768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 presetClass="entr" presetSubtype="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1000" fill="hold"/>
                                        <p:tgtEl>
                                          <p:spTgt spid="2"/>
                                        </p:tgtEl>
                                        <p:attrNameLst>
                                          <p:attrName>ppt_x</p:attrName>
                                        </p:attrNameLst>
                                      </p:cBhvr>
                                      <p:tavLst>
                                        <p:tav tm="0">
                                          <p:val>
                                            <p:strVal val="1+#ppt_w/2"/>
                                          </p:val>
                                        </p:tav>
                                        <p:tav tm="100000">
                                          <p:val>
                                            <p:strVal val="#ppt_x"/>
                                          </p:val>
                                        </p:tav>
                                      </p:tavLst>
                                    </p:anim>
                                    <p:anim calcmode="lin" valueType="num">
                                      <p:cBhvr additive="base">
                                        <p:cTn id="18" dur="10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53" presetClass="entr" presetSubtype="16"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Effect transition="in" filter="fade">
                                      <p:cBhvr>
                                        <p:cTn id="24" dur="1000"/>
                                        <p:tgtEl>
                                          <p:spTgt spid="5"/>
                                        </p:tgtEl>
                                      </p:cBhvr>
                                    </p:animEffect>
                                  </p:childTnLst>
                                </p:cTn>
                              </p:par>
                            </p:childTnLst>
                          </p:cTn>
                        </p:par>
                        <p:par>
                          <p:cTn id="25" fill="hold">
                            <p:stCondLst>
                              <p:cond delay="4000"/>
                            </p:stCondLst>
                            <p:childTnLst>
                              <p:par>
                                <p:cTn id="26" presetID="1" presetClass="exit" presetSubtype="0" fill="hold" nodeType="afterEffect">
                                  <p:stCondLst>
                                    <p:cond delay="0"/>
                                  </p:stCondLst>
                                  <p:childTnLst>
                                    <p:set>
                                      <p:cBhvr>
                                        <p:cTn id="27" dur="1" fill="hold">
                                          <p:stCondLst>
                                            <p:cond delay="999"/>
                                          </p:stCondLst>
                                        </p:cTn>
                                        <p:tgtEl>
                                          <p:spTgt spid="2"/>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999"/>
                                          </p:stCondLst>
                                        </p:cTn>
                                        <p:tgtEl>
                                          <p:spTgt spid="6"/>
                                        </p:tgtEl>
                                        <p:attrNameLst>
                                          <p:attrName>style.visibility</p:attrName>
                                        </p:attrNameLst>
                                      </p:cBhvr>
                                      <p:to>
                                        <p:strVal val="visible"/>
                                      </p:to>
                                    </p:set>
                                  </p:childTnLst>
                                </p:cTn>
                              </p:par>
                            </p:childTnLst>
                          </p:cTn>
                        </p:par>
                        <p:par>
                          <p:cTn id="30" fill="hold">
                            <p:stCondLst>
                              <p:cond delay="5000"/>
                            </p:stCondLst>
                            <p:childTnLst>
                              <p:par>
                                <p:cTn id="31" presetID="2" presetClass="exit" presetSubtype="9" fill="hold" nodeType="afterEffect">
                                  <p:stCondLst>
                                    <p:cond delay="0"/>
                                  </p:stCondLst>
                                  <p:childTnLst>
                                    <p:anim calcmode="lin" valueType="num">
                                      <p:cBhvr additive="base">
                                        <p:cTn id="32" dur="1000"/>
                                        <p:tgtEl>
                                          <p:spTgt spid="6"/>
                                        </p:tgtEl>
                                        <p:attrNameLst>
                                          <p:attrName>ppt_x</p:attrName>
                                        </p:attrNameLst>
                                      </p:cBhvr>
                                      <p:tavLst>
                                        <p:tav tm="0">
                                          <p:val>
                                            <p:strVal val="ppt_x"/>
                                          </p:val>
                                        </p:tav>
                                        <p:tav tm="100000">
                                          <p:val>
                                            <p:strVal val="0-ppt_w/2"/>
                                          </p:val>
                                        </p:tav>
                                      </p:tavLst>
                                    </p:anim>
                                    <p:anim calcmode="lin" valueType="num">
                                      <p:cBhvr additive="base">
                                        <p:cTn id="33" dur="1000"/>
                                        <p:tgtEl>
                                          <p:spTgt spid="6"/>
                                        </p:tgtEl>
                                        <p:attrNameLst>
                                          <p:attrName>ppt_y</p:attrName>
                                        </p:attrNameLst>
                                      </p:cBhvr>
                                      <p:tavLst>
                                        <p:tav tm="0">
                                          <p:val>
                                            <p:strVal val="ppt_y"/>
                                          </p:val>
                                        </p:tav>
                                        <p:tav tm="100000">
                                          <p:val>
                                            <p:strVal val="0-ppt_h/2"/>
                                          </p:val>
                                        </p:tav>
                                      </p:tavLst>
                                    </p:anim>
                                    <p:set>
                                      <p:cBhvr>
                                        <p:cTn id="34"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4343400" y="2114550"/>
            <a:ext cx="4490332" cy="1107996"/>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ĐỌC HIỂU</a:t>
            </a:r>
            <a:endParaRPr lang="vi-VN"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7161493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9" name="TextBox 8"/>
          <p:cNvSpPr txBox="1"/>
          <p:nvPr/>
        </p:nvSpPr>
        <p:spPr>
          <a:xfrm>
            <a:off x="3276600" y="1047750"/>
            <a:ext cx="3200400" cy="2308324"/>
          </a:xfrm>
          <a:prstGeom prst="rect">
            <a:avLst/>
          </a:prstGeom>
          <a:noFill/>
        </p:spPr>
        <p:txBody>
          <a:bodyPr wrap="square" rtlCol="0">
            <a:spAutoFit/>
          </a:bodyPr>
          <a:lstStyle/>
          <a:p>
            <a:pPr algn="ctr"/>
            <a:r>
              <a:rPr lang="en-US" sz="7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7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1318282"/>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190297" y="0"/>
            <a:ext cx="7886903" cy="584775"/>
          </a:xfrm>
          <a:prstGeom prst="rect">
            <a:avLst/>
          </a:prstGeom>
        </p:spPr>
        <p:txBody>
          <a:bodyPr wrap="none">
            <a:spAutoFit/>
          </a:bodyPr>
          <a:lstStyle/>
          <a:p>
            <a:r>
              <a:rPr lang="en-US" sz="3200" b="1" dirty="0">
                <a:solidFill>
                  <a:srgbClr val="0000FF"/>
                </a:solidFill>
                <a:latin typeface="Times New Roman" pitchFamily="18" charset="0"/>
                <a:cs typeface="Times New Roman" pitchFamily="18" charset="0"/>
              </a:rPr>
              <a:t>1. </a:t>
            </a:r>
            <a:r>
              <a:rPr lang="vi-VN" sz="3200" b="1" dirty="0">
                <a:solidFill>
                  <a:srgbClr val="0000FF"/>
                </a:solidFill>
                <a:latin typeface="Times New Roman" pitchFamily="18" charset="0"/>
                <a:cs typeface="Times New Roman" pitchFamily="18" charset="0"/>
              </a:rPr>
              <a:t>Hằng ngày, sau khi tan học, Dũng làm gì?</a:t>
            </a:r>
          </a:p>
        </p:txBody>
      </p:sp>
      <p:sp>
        <p:nvSpPr>
          <p:cNvPr id="5" name="Rectangle 4"/>
          <p:cNvSpPr/>
          <p:nvPr/>
        </p:nvSpPr>
        <p:spPr>
          <a:xfrm>
            <a:off x="316522" y="1116360"/>
            <a:ext cx="5867400" cy="892552"/>
          </a:xfrm>
          <a:prstGeom prst="rect">
            <a:avLst/>
          </a:prstGeom>
        </p:spPr>
        <p:txBody>
          <a:bodyPr wrap="square">
            <a:spAutoFit/>
          </a:bodyPr>
          <a:lstStyle/>
          <a:p>
            <a:r>
              <a:rPr lang="en-US" sz="2600" dirty="0" err="1">
                <a:latin typeface="Times New Roman" pitchFamily="18" charset="0"/>
                <a:cs typeface="Times New Roman" pitchFamily="18" charset="0"/>
              </a:rPr>
              <a:t>Hằng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ngày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sau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khi</a:t>
            </a:r>
            <a:r>
              <a:rPr lang="en-US" sz="2600" dirty="0">
                <a:latin typeface="Times New Roman" pitchFamily="18" charset="0"/>
                <a:cs typeface="Times New Roman" pitchFamily="18" charset="0"/>
              </a:rPr>
              <a:t> tan </a:t>
            </a:r>
            <a:r>
              <a:rPr lang="en-US" sz="2600" dirty="0" err="1">
                <a:latin typeface="Times New Roman" pitchFamily="18" charset="0"/>
                <a:cs typeface="Times New Roman" pitchFamily="18" charset="0"/>
              </a:rPr>
              <a:t>học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Dũng</a:t>
            </a:r>
            <a:r>
              <a:rPr lang="en-US" sz="2600" dirty="0">
                <a:latin typeface="Times New Roman" pitchFamily="18" charset="0"/>
                <a:cs typeface="Times New Roman" pitchFamily="18" charset="0"/>
              </a:rPr>
              <a:t> qua </a:t>
            </a:r>
            <a:r>
              <a:rPr lang="en-US" sz="2600" dirty="0" err="1">
                <a:latin typeface="Times New Roman" pitchFamily="18" charset="0"/>
                <a:cs typeface="Times New Roman" pitchFamily="18" charset="0"/>
              </a:rPr>
              <a:t>trường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mầm</a:t>
            </a:r>
            <a:r>
              <a:rPr lang="en-US" sz="2600" dirty="0">
                <a:latin typeface="Times New Roman" pitchFamily="18" charset="0"/>
                <a:cs typeface="Times New Roman" pitchFamily="18" charset="0"/>
              </a:rPr>
              <a:t> non </a:t>
            </a:r>
            <a:r>
              <a:rPr lang="en-US" sz="2600" dirty="0" err="1">
                <a:latin typeface="Times New Roman" pitchFamily="18" charset="0"/>
                <a:cs typeface="Times New Roman" pitchFamily="18" charset="0"/>
              </a:rPr>
              <a:t>đón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bé</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Lan</a:t>
            </a:r>
            <a:r>
              <a:rPr lang="en-US" sz="2600" dirty="0">
                <a:latin typeface="Times New Roman" pitchFamily="18" charset="0"/>
                <a:cs typeface="Times New Roman" pitchFamily="18" charset="0"/>
              </a:rPr>
              <a:t>.</a:t>
            </a:r>
            <a:endParaRPr lang="vi-VN" sz="2600" dirty="0">
              <a:latin typeface="Times New Roman" pitchFamily="18" charset="0"/>
              <a:cs typeface="Times New Roman" pitchFamily="18" charset="0"/>
            </a:endParaRPr>
          </a:p>
        </p:txBody>
      </p:sp>
      <p:pic>
        <p:nvPicPr>
          <p:cNvPr id="1026" name="Picture 2" descr="Hai Em Bé Đi Học - KhoThietKe.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2819400" cy="28194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16522" y="2599414"/>
            <a:ext cx="8827477" cy="954107"/>
          </a:xfrm>
          <a:prstGeom prst="rect">
            <a:avLst/>
          </a:prstGeom>
        </p:spPr>
        <p:txBody>
          <a:bodyPr wrap="square">
            <a:spAutoFit/>
          </a:bodyPr>
          <a:lstStyle/>
          <a:p>
            <a:r>
              <a:rPr lang="en-US" sz="2800" b="1" dirty="0">
                <a:solidFill>
                  <a:srgbClr val="0000FF"/>
                </a:solidFill>
                <a:latin typeface="Times New Roman" pitchFamily="18" charset="0"/>
                <a:cs typeface="Times New Roman" pitchFamily="18" charset="0"/>
              </a:rPr>
              <a:t>2. </a:t>
            </a:r>
            <a:r>
              <a:rPr lang="vi-VN" sz="2800" b="1" dirty="0">
                <a:solidFill>
                  <a:srgbClr val="0000FF"/>
                </a:solidFill>
                <a:latin typeface="Times New Roman" pitchFamily="18" charset="0"/>
                <a:cs typeface="Times New Roman" pitchFamily="18" charset="0"/>
              </a:rPr>
              <a:t>Những từ ngữ nào ở đoạn 2 và đoạn 3 cho thấy Dũng rất thương em?</a:t>
            </a:r>
          </a:p>
        </p:txBody>
      </p:sp>
      <p:sp>
        <p:nvSpPr>
          <p:cNvPr id="9" name="Rectangle 8"/>
          <p:cNvSpPr/>
          <p:nvPr/>
        </p:nvSpPr>
        <p:spPr>
          <a:xfrm>
            <a:off x="316522" y="3595395"/>
            <a:ext cx="8675078" cy="1292662"/>
          </a:xfrm>
          <a:prstGeom prst="rect">
            <a:avLst/>
          </a:prstGeom>
        </p:spPr>
        <p:txBody>
          <a:bodyPr wrap="square">
            <a:spAutoFit/>
          </a:bodyPr>
          <a:lstStyle/>
          <a:p>
            <a:r>
              <a:rPr lang="en-US" sz="2600" dirty="0" err="1">
                <a:latin typeface="Times New Roman" pitchFamily="18" charset="0"/>
                <a:cs typeface="Times New Roman" pitchFamily="18" charset="0"/>
              </a:rPr>
              <a:t>Những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từ</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ngữ</a:t>
            </a:r>
            <a:r>
              <a:rPr lang="en-US" sz="2600" dirty="0">
                <a:latin typeface="Times New Roman" pitchFamily="18" charset="0"/>
                <a:cs typeface="Times New Roman" pitchFamily="18" charset="0"/>
              </a:rPr>
              <a:t> ở </a:t>
            </a:r>
            <a:r>
              <a:rPr lang="en-US" sz="2600" dirty="0" err="1">
                <a:latin typeface="Times New Roman" pitchFamily="18" charset="0"/>
                <a:cs typeface="Times New Roman" pitchFamily="18" charset="0"/>
              </a:rPr>
              <a:t>đoạn</a:t>
            </a:r>
            <a:r>
              <a:rPr lang="en-US" sz="2600" dirty="0">
                <a:latin typeface="Times New Roman" pitchFamily="18" charset="0"/>
                <a:cs typeface="Times New Roman" pitchFamily="18" charset="0"/>
              </a:rPr>
              <a:t> 2 </a:t>
            </a:r>
            <a:r>
              <a:rPr lang="en-US" sz="2600" dirty="0" err="1">
                <a:latin typeface="Times New Roman" pitchFamily="18" charset="0"/>
                <a:cs typeface="Times New Roman" pitchFamily="18" charset="0"/>
              </a:rPr>
              <a:t>và</a:t>
            </a:r>
            <a:r>
              <a:rPr lang="en-US" sz="2600" dirty="0">
                <a:latin typeface="Times New Roman" pitchFamily="18" charset="0"/>
                <a:cs typeface="Times New Roman" pitchFamily="18" charset="0"/>
              </a:rPr>
              <a:t> 3 </a:t>
            </a:r>
            <a:r>
              <a:rPr lang="en-US" sz="2600" dirty="0" err="1">
                <a:latin typeface="Times New Roman" pitchFamily="18" charset="0"/>
                <a:cs typeface="Times New Roman" pitchFamily="18" charset="0"/>
              </a:rPr>
              <a:t>cho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thấy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Dũng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rất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thương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em</a:t>
            </a:r>
            <a:r>
              <a:rPr lang="en-US" sz="2600" dirty="0">
                <a:latin typeface="Times New Roman" pitchFamily="18" charset="0"/>
                <a:cs typeface="Times New Roman" pitchFamily="18" charset="0"/>
              </a:rPr>
              <a:t>: </a:t>
            </a:r>
            <a:r>
              <a:rPr lang="en-US" sz="2600" i="1" dirty="0" err="1">
                <a:latin typeface="Times New Roman" pitchFamily="18" charset="0"/>
                <a:cs typeface="Times New Roman" pitchFamily="18" charset="0"/>
              </a:rPr>
              <a:t>vội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vàng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chạy</a:t>
            </a:r>
            <a:r>
              <a:rPr lang="en-US" sz="2600" i="1" dirty="0">
                <a:latin typeface="Times New Roman" pitchFamily="18" charset="0"/>
                <a:cs typeface="Times New Roman" pitchFamily="18" charset="0"/>
              </a:rPr>
              <a:t> sang </a:t>
            </a:r>
            <a:r>
              <a:rPr lang="en-US" sz="2600" i="1" dirty="0" err="1">
                <a:latin typeface="Times New Roman" pitchFamily="18" charset="0"/>
                <a:cs typeface="Times New Roman" pitchFamily="18" charset="0"/>
              </a:rPr>
              <a:t>trường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đón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gái</a:t>
            </a:r>
            <a:r>
              <a:rPr lang="en-US" sz="2600" i="1" dirty="0">
                <a:latin typeface="Times New Roman" pitchFamily="18" charset="0"/>
                <a:cs typeface="Times New Roman" pitchFamily="18" charset="0"/>
              </a:rPr>
              <a:t>, lo </a:t>
            </a:r>
            <a:r>
              <a:rPr lang="en-US" sz="2600" i="1" dirty="0" err="1">
                <a:latin typeface="Times New Roman" pitchFamily="18" charset="0"/>
                <a:cs typeface="Times New Roman" pitchFamily="18" charset="0"/>
              </a:rPr>
              <a:t>lắng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vừa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mừng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vừa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thương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xuýt</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xoa</a:t>
            </a:r>
            <a:r>
              <a:rPr lang="en-US" sz="2600" dirty="0">
                <a:latin typeface="Times New Roman" pitchFamily="18" charset="0"/>
                <a:cs typeface="Times New Roman" pitchFamily="18" charset="0"/>
              </a:rPr>
              <a:t>.</a:t>
            </a:r>
            <a:endParaRPr lang="vi-VN" sz="2600" dirty="0">
              <a:latin typeface="Times New Roman" pitchFamily="18" charset="0"/>
              <a:cs typeface="Times New Roman" pitchFamily="18" charset="0"/>
            </a:endParaRPr>
          </a:p>
        </p:txBody>
      </p:sp>
    </p:spTree>
    <p:extLst>
      <p:ext uri="{BB962C8B-B14F-4D97-AF65-F5344CB8AC3E}">
        <p14:creationId xmlns:p14="http://schemas.microsoft.com/office/powerpoint/2010/main" val="1178539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6" presetClass="entr" presetSubtype="32"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circle(out)">
                                      <p:cBhvr>
                                        <p:cTn id="19" dur="20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80">
                                          <p:stCondLst>
                                            <p:cond delay="0"/>
                                          </p:stCondLst>
                                        </p:cTn>
                                        <p:tgtEl>
                                          <p:spTgt spid="9"/>
                                        </p:tgtEl>
                                      </p:cBhvr>
                                    </p:animEffect>
                                    <p:anim calcmode="lin" valueType="num">
                                      <p:cBhvr>
                                        <p:cTn id="3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8" dur="26">
                                          <p:stCondLst>
                                            <p:cond delay="650"/>
                                          </p:stCondLst>
                                        </p:cTn>
                                        <p:tgtEl>
                                          <p:spTgt spid="9"/>
                                        </p:tgtEl>
                                      </p:cBhvr>
                                      <p:to x="100000" y="60000"/>
                                    </p:animScale>
                                    <p:animScale>
                                      <p:cBhvr>
                                        <p:cTn id="39" dur="166" decel="50000">
                                          <p:stCondLst>
                                            <p:cond delay="676"/>
                                          </p:stCondLst>
                                        </p:cTn>
                                        <p:tgtEl>
                                          <p:spTgt spid="9"/>
                                        </p:tgtEl>
                                      </p:cBhvr>
                                      <p:to x="100000" y="100000"/>
                                    </p:animScale>
                                    <p:animScale>
                                      <p:cBhvr>
                                        <p:cTn id="40" dur="26">
                                          <p:stCondLst>
                                            <p:cond delay="1312"/>
                                          </p:stCondLst>
                                        </p:cTn>
                                        <p:tgtEl>
                                          <p:spTgt spid="9"/>
                                        </p:tgtEl>
                                      </p:cBhvr>
                                      <p:to x="100000" y="80000"/>
                                    </p:animScale>
                                    <p:animScale>
                                      <p:cBhvr>
                                        <p:cTn id="41" dur="166" decel="50000">
                                          <p:stCondLst>
                                            <p:cond delay="1338"/>
                                          </p:stCondLst>
                                        </p:cTn>
                                        <p:tgtEl>
                                          <p:spTgt spid="9"/>
                                        </p:tgtEl>
                                      </p:cBhvr>
                                      <p:to x="100000" y="100000"/>
                                    </p:animScale>
                                    <p:animScale>
                                      <p:cBhvr>
                                        <p:cTn id="42" dur="26">
                                          <p:stCondLst>
                                            <p:cond delay="1642"/>
                                          </p:stCondLst>
                                        </p:cTn>
                                        <p:tgtEl>
                                          <p:spTgt spid="9"/>
                                        </p:tgtEl>
                                      </p:cBhvr>
                                      <p:to x="100000" y="90000"/>
                                    </p:animScale>
                                    <p:animScale>
                                      <p:cBhvr>
                                        <p:cTn id="43" dur="166" decel="50000">
                                          <p:stCondLst>
                                            <p:cond delay="1668"/>
                                          </p:stCondLst>
                                        </p:cTn>
                                        <p:tgtEl>
                                          <p:spTgt spid="9"/>
                                        </p:tgtEl>
                                      </p:cBhvr>
                                      <p:to x="100000" y="100000"/>
                                    </p:animScale>
                                    <p:animScale>
                                      <p:cBhvr>
                                        <p:cTn id="44" dur="26">
                                          <p:stCondLst>
                                            <p:cond delay="1808"/>
                                          </p:stCondLst>
                                        </p:cTn>
                                        <p:tgtEl>
                                          <p:spTgt spid="9"/>
                                        </p:tgtEl>
                                      </p:cBhvr>
                                      <p:to x="100000" y="95000"/>
                                    </p:animScale>
                                    <p:animScale>
                                      <p:cBhvr>
                                        <p:cTn id="4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228600" y="285750"/>
            <a:ext cx="7924800" cy="1077218"/>
          </a:xfrm>
          <a:prstGeom prst="rect">
            <a:avLst/>
          </a:prstGeom>
        </p:spPr>
        <p:txBody>
          <a:bodyPr wrap="square">
            <a:spAutoFit/>
          </a:bodyPr>
          <a:lstStyle/>
          <a:p>
            <a:r>
              <a:rPr lang="en-US" sz="3200" b="1" dirty="0">
                <a:solidFill>
                  <a:srgbClr val="0000FF"/>
                </a:solidFill>
                <a:latin typeface="Times New Roman" pitchFamily="18" charset="0"/>
                <a:cs typeface="Times New Roman" pitchFamily="18" charset="0"/>
              </a:rPr>
              <a:t>3. </a:t>
            </a:r>
            <a:r>
              <a:rPr lang="vi-VN" sz="3200" b="1" dirty="0">
                <a:solidFill>
                  <a:srgbClr val="0000FF"/>
                </a:solidFill>
                <a:latin typeface="Times New Roman" pitchFamily="18" charset="0"/>
                <a:cs typeface="Times New Roman" pitchFamily="18" charset="0"/>
              </a:rPr>
              <a:t>Vì sao trên đường về, Lan vừa ôm cổ anh vừa hát líu lo?</a:t>
            </a:r>
          </a:p>
        </p:txBody>
      </p:sp>
      <p:sp>
        <p:nvSpPr>
          <p:cNvPr id="4" name="Rectangle 3"/>
          <p:cNvSpPr/>
          <p:nvPr/>
        </p:nvSpPr>
        <p:spPr>
          <a:xfrm>
            <a:off x="533400" y="2190750"/>
            <a:ext cx="4572000" cy="1569660"/>
          </a:xfrm>
          <a:prstGeom prst="rect">
            <a:avLst/>
          </a:prstGeom>
        </p:spPr>
        <p:txBody>
          <a:bodyPr wrap="square">
            <a:spAutoFit/>
          </a:bodyPr>
          <a:lstStyle/>
          <a:p>
            <a:r>
              <a:rPr lang="en-US" sz="3200" dirty="0" err="1">
                <a:latin typeface="Times New Roman" pitchFamily="18" charset="0"/>
                <a:cs typeface="Times New Roman" pitchFamily="18" charset="0"/>
              </a:rPr>
              <a:t>Trên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vừa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ôm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cổ</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vừa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líu</a:t>
            </a:r>
            <a:r>
              <a:rPr lang="en-US" sz="3200" dirty="0">
                <a:latin typeface="Times New Roman" pitchFamily="18" charset="0"/>
                <a:cs typeface="Times New Roman" pitchFamily="18" charset="0"/>
              </a:rPr>
              <a:t> lo </a:t>
            </a: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cõng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pic>
        <p:nvPicPr>
          <p:cNvPr id="12" name="Picture 1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105400" y="1804005"/>
            <a:ext cx="3169387"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062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457200" y="312908"/>
            <a:ext cx="7315200" cy="954107"/>
          </a:xfrm>
          <a:prstGeom prst="rect">
            <a:avLst/>
          </a:prstGeom>
        </p:spPr>
        <p:txBody>
          <a:bodyPr wrap="square">
            <a:spAutoFit/>
          </a:bodyPr>
          <a:lstStyle/>
          <a:p>
            <a:r>
              <a:rPr lang="en-US" sz="2800" b="1" dirty="0">
                <a:solidFill>
                  <a:srgbClr val="0000FF"/>
                </a:solidFill>
                <a:latin typeface="Times New Roman" pitchFamily="18" charset="0"/>
                <a:cs typeface="Times New Roman" pitchFamily="18" charset="0"/>
              </a:rPr>
              <a:t>4. </a:t>
            </a:r>
            <a:r>
              <a:rPr lang="vi-VN" sz="2800" b="1" dirty="0">
                <a:solidFill>
                  <a:srgbClr val="0000FF"/>
                </a:solidFill>
                <a:latin typeface="Times New Roman" pitchFamily="18" charset="0"/>
                <a:cs typeface="Times New Roman" pitchFamily="18" charset="0"/>
              </a:rPr>
              <a:t>Theo em, Dũng thấy vui hơn mọi ngày vì điều gì? Chọn ý em thích:</a:t>
            </a:r>
          </a:p>
        </p:txBody>
      </p:sp>
      <p:sp>
        <p:nvSpPr>
          <p:cNvPr id="3" name="Rectangle 2"/>
          <p:cNvSpPr/>
          <p:nvPr/>
        </p:nvSpPr>
        <p:spPr>
          <a:xfrm>
            <a:off x="1246828" y="2005969"/>
            <a:ext cx="7795576" cy="523220"/>
          </a:xfrm>
          <a:prstGeom prst="rect">
            <a:avLst/>
          </a:prstGeom>
        </p:spPr>
        <p:txBody>
          <a:bodyPr wrap="square">
            <a:spAutoFit/>
          </a:bodyPr>
          <a:lstStyle/>
          <a:p>
            <a:r>
              <a:rPr lang="vi-VN" sz="2800" dirty="0">
                <a:latin typeface="Times New Roman" pitchFamily="18" charset="0"/>
                <a:cs typeface="Times New Roman" pitchFamily="18" charset="0"/>
              </a:rPr>
              <a:t>a) Vì Dũng đã có mặt lúc em gái đang mong anh đến.</a:t>
            </a:r>
          </a:p>
        </p:txBody>
      </p:sp>
      <p:sp>
        <p:nvSpPr>
          <p:cNvPr id="4" name="Rectangle 3"/>
          <p:cNvSpPr/>
          <p:nvPr/>
        </p:nvSpPr>
        <p:spPr>
          <a:xfrm>
            <a:off x="628357" y="3081737"/>
            <a:ext cx="6925056" cy="523220"/>
          </a:xfrm>
          <a:prstGeom prst="rect">
            <a:avLst/>
          </a:prstGeom>
        </p:spPr>
        <p:txBody>
          <a:bodyPr wrap="square">
            <a:spAutoFit/>
          </a:bodyPr>
          <a:lstStyle/>
          <a:p>
            <a:pPr algn="r"/>
            <a:r>
              <a:rPr lang="vi-VN" sz="2800" dirty="0">
                <a:latin typeface="Times New Roman" pitchFamily="18" charset="0"/>
                <a:cs typeface="Times New Roman" pitchFamily="18" charset="0"/>
              </a:rPr>
              <a:t>b) Vì Dũng thấy em gái vui hơn hẳn mọi ngày</a:t>
            </a:r>
            <a:r>
              <a:rPr lang="vi-VN" sz="2800"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
        <p:nvSpPr>
          <p:cNvPr id="5" name="Rectangle 4"/>
          <p:cNvSpPr/>
          <p:nvPr/>
        </p:nvSpPr>
        <p:spPr>
          <a:xfrm>
            <a:off x="2209800" y="4203964"/>
            <a:ext cx="6136552" cy="523220"/>
          </a:xfrm>
          <a:prstGeom prst="rect">
            <a:avLst/>
          </a:prstGeom>
        </p:spPr>
        <p:txBody>
          <a:bodyPr wrap="none">
            <a:spAutoFit/>
          </a:bodyPr>
          <a:lstStyle/>
          <a:p>
            <a:r>
              <a:rPr lang="vi-VN" sz="2800" dirty="0">
                <a:latin typeface="Times New Roman" pitchFamily="18" charset="0"/>
                <a:cs typeface="Times New Roman" pitchFamily="18" charset="0"/>
              </a:rPr>
              <a:t>c) Vì Dũng đã đón được em gái ở trường.</a:t>
            </a:r>
            <a:endParaRPr lang="en-US" sz="2800" dirty="0">
              <a:latin typeface="Times New Roman" pitchFamily="18" charset="0"/>
              <a:cs typeface="Times New Roman" pitchFamily="18" charset="0"/>
            </a:endParaRPr>
          </a:p>
        </p:txBody>
      </p:sp>
      <p:pic>
        <p:nvPicPr>
          <p:cNvPr id="6" name="图片 46087" descr="1-45"/>
          <p:cNvPicPr>
            <a:picLocks noChangeAspect="1"/>
          </p:cNvPicPr>
          <p:nvPr/>
        </p:nvPicPr>
        <p:blipFill>
          <a:blip r:embed="rId3"/>
          <a:stretch>
            <a:fillRect/>
          </a:stretch>
        </p:blipFill>
        <p:spPr>
          <a:xfrm>
            <a:off x="4537" y="1336100"/>
            <a:ext cx="1242291" cy="1394034"/>
          </a:xfrm>
          <a:prstGeom prst="rect">
            <a:avLst/>
          </a:prstGeom>
          <a:noFill/>
          <a:ln w="9525">
            <a:noFill/>
          </a:ln>
        </p:spPr>
      </p:pic>
      <p:pic>
        <p:nvPicPr>
          <p:cNvPr id="7" name="图片 40964" descr="1-40"/>
          <p:cNvPicPr>
            <a:picLocks noChangeAspect="1"/>
          </p:cNvPicPr>
          <p:nvPr/>
        </p:nvPicPr>
        <p:blipFill>
          <a:blip r:embed="rId4"/>
          <a:stretch>
            <a:fillRect/>
          </a:stretch>
        </p:blipFill>
        <p:spPr>
          <a:xfrm>
            <a:off x="7553413" y="2630489"/>
            <a:ext cx="1609344" cy="1184031"/>
          </a:xfrm>
          <a:prstGeom prst="rect">
            <a:avLst/>
          </a:prstGeom>
          <a:noFill/>
          <a:ln w="9525">
            <a:noFill/>
          </a:ln>
        </p:spPr>
      </p:pic>
      <p:pic>
        <p:nvPicPr>
          <p:cNvPr id="8" name="图片 37895" descr="1-27"/>
          <p:cNvPicPr>
            <a:picLocks noChangeAspect="1"/>
          </p:cNvPicPr>
          <p:nvPr/>
        </p:nvPicPr>
        <p:blipFill>
          <a:blip r:embed="rId5"/>
          <a:stretch>
            <a:fillRect/>
          </a:stretch>
        </p:blipFill>
        <p:spPr>
          <a:xfrm>
            <a:off x="914400" y="3493413"/>
            <a:ext cx="1659108" cy="1474762"/>
          </a:xfrm>
          <a:prstGeom prst="rect">
            <a:avLst/>
          </a:prstGeom>
          <a:noFill/>
          <a:ln w="9525">
            <a:noFill/>
          </a:ln>
        </p:spPr>
      </p:pic>
    </p:spTree>
    <p:extLst>
      <p:ext uri="{BB962C8B-B14F-4D97-AF65-F5344CB8AC3E}">
        <p14:creationId xmlns:p14="http://schemas.microsoft.com/office/powerpoint/2010/main" val="4575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par>
                          <p:cTn id="15" fill="hold">
                            <p:stCondLst>
                              <p:cond delay="2500"/>
                            </p:stCondLst>
                            <p:childTnLst>
                              <p:par>
                                <p:cTn id="16" presetID="16" presetClass="entr" presetSubtype="2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par>
                          <p:cTn id="22" fill="hold">
                            <p:stCondLst>
                              <p:cond delay="3000"/>
                            </p:stCondLst>
                            <p:childTnLst>
                              <p:par>
                                <p:cTn id="23" presetID="16" presetClass="entr" presetSubtype="21"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7"/>
                                        </p:tgtEl>
                                        <p:attrNameLst>
                                          <p:attrName>r</p:attrName>
                                        </p:attrNameLst>
                                      </p:cBhvr>
                                    </p:animRot>
                                    <p:animRot by="-240000">
                                      <p:cBhvr>
                                        <p:cTn id="37" dur="200" fill="hold">
                                          <p:stCondLst>
                                            <p:cond delay="200"/>
                                          </p:stCondLst>
                                        </p:cTn>
                                        <p:tgtEl>
                                          <p:spTgt spid="7"/>
                                        </p:tgtEl>
                                        <p:attrNameLst>
                                          <p:attrName>r</p:attrName>
                                        </p:attrNameLst>
                                      </p:cBhvr>
                                    </p:animRot>
                                    <p:animRot by="240000">
                                      <p:cBhvr>
                                        <p:cTn id="38" dur="200" fill="hold">
                                          <p:stCondLst>
                                            <p:cond delay="400"/>
                                          </p:stCondLst>
                                        </p:cTn>
                                        <p:tgtEl>
                                          <p:spTgt spid="7"/>
                                        </p:tgtEl>
                                        <p:attrNameLst>
                                          <p:attrName>r</p:attrName>
                                        </p:attrNameLst>
                                      </p:cBhvr>
                                    </p:animRot>
                                    <p:animRot by="-240000">
                                      <p:cBhvr>
                                        <p:cTn id="39" dur="200" fill="hold">
                                          <p:stCondLst>
                                            <p:cond delay="600"/>
                                          </p:stCondLst>
                                        </p:cTn>
                                        <p:tgtEl>
                                          <p:spTgt spid="7"/>
                                        </p:tgtEl>
                                        <p:attrNameLst>
                                          <p:attrName>r</p:attrName>
                                        </p:attrNameLst>
                                      </p:cBhvr>
                                    </p:animRot>
                                    <p:animRot by="120000">
                                      <p:cBhvr>
                                        <p:cTn id="40" dur="200" fill="hold">
                                          <p:stCondLst>
                                            <p:cond delay="800"/>
                                          </p:stCondLst>
                                        </p:cTn>
                                        <p:tgtEl>
                                          <p:spTgt spid="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8"/>
                                        </p:tgtEl>
                                        <p:attrNameLst>
                                          <p:attrName>r</p:attrName>
                                        </p:attrNameLst>
                                      </p:cBhvr>
                                    </p:animRot>
                                    <p:animRot by="-240000">
                                      <p:cBhvr>
                                        <p:cTn id="43" dur="200" fill="hold">
                                          <p:stCondLst>
                                            <p:cond delay="200"/>
                                          </p:stCondLst>
                                        </p:cTn>
                                        <p:tgtEl>
                                          <p:spTgt spid="8"/>
                                        </p:tgtEl>
                                        <p:attrNameLst>
                                          <p:attrName>r</p:attrName>
                                        </p:attrNameLst>
                                      </p:cBhvr>
                                    </p:animRot>
                                    <p:animRot by="240000">
                                      <p:cBhvr>
                                        <p:cTn id="44" dur="200" fill="hold">
                                          <p:stCondLst>
                                            <p:cond delay="400"/>
                                          </p:stCondLst>
                                        </p:cTn>
                                        <p:tgtEl>
                                          <p:spTgt spid="8"/>
                                        </p:tgtEl>
                                        <p:attrNameLst>
                                          <p:attrName>r</p:attrName>
                                        </p:attrNameLst>
                                      </p:cBhvr>
                                    </p:animRot>
                                    <p:animRot by="-240000">
                                      <p:cBhvr>
                                        <p:cTn id="45" dur="200" fill="hold">
                                          <p:stCondLst>
                                            <p:cond delay="600"/>
                                          </p:stCondLst>
                                        </p:cTn>
                                        <p:tgtEl>
                                          <p:spTgt spid="8"/>
                                        </p:tgtEl>
                                        <p:attrNameLst>
                                          <p:attrName>r</p:attrName>
                                        </p:attrNameLst>
                                      </p:cBhvr>
                                    </p:animRot>
                                    <p:animRot by="120000">
                                      <p:cBhvr>
                                        <p:cTn id="46"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3810000" y="1962150"/>
            <a:ext cx="5034520" cy="1107996"/>
          </a:xfrm>
          <a:prstGeom prst="rect">
            <a:avLst/>
          </a:prstGeom>
        </p:spPr>
        <p:txBody>
          <a:bodyPr wrap="none">
            <a:spAutoFit/>
          </a:bodyPr>
          <a:lstStyle/>
          <a:p>
            <a:r>
              <a:rPr lang="en-US" sz="66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Luyện</a:t>
            </a:r>
            <a:r>
              <a:rPr lang="en-US"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66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tập</a:t>
            </a:r>
            <a:endParaRPr lang="vi-VN" sz="6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2359407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320040" y="285750"/>
            <a:ext cx="8442960" cy="954107"/>
          </a:xfrm>
          <a:prstGeom prst="rect">
            <a:avLst/>
          </a:prstGeom>
        </p:spPr>
        <p:txBody>
          <a:bodyPr wrap="square">
            <a:spAutoFit/>
          </a:bodyPr>
          <a:lstStyle/>
          <a:p>
            <a:r>
              <a:rPr lang="en-US" sz="2800" dirty="0">
                <a:solidFill>
                  <a:srgbClr val="0000FF"/>
                </a:solidFill>
                <a:latin typeface="Times New Roman" pitchFamily="18" charset="0"/>
                <a:cs typeface="Times New Roman" pitchFamily="18" charset="0"/>
              </a:rPr>
              <a:t>1. </a:t>
            </a:r>
            <a:r>
              <a:rPr lang="vi-VN" sz="2800" dirty="0">
                <a:solidFill>
                  <a:srgbClr val="0000FF"/>
                </a:solidFill>
                <a:latin typeface="Times New Roman" pitchFamily="18" charset="0"/>
                <a:cs typeface="Times New Roman" pitchFamily="18" charset="0"/>
              </a:rPr>
              <a:t>Các từ ngữ </a:t>
            </a:r>
            <a:r>
              <a:rPr lang="vi-VN" sz="2800" b="1" i="1" dirty="0">
                <a:solidFill>
                  <a:srgbClr val="0000FF"/>
                </a:solidFill>
                <a:latin typeface="Times New Roman" pitchFamily="18" charset="0"/>
                <a:cs typeface="Times New Roman" pitchFamily="18" charset="0"/>
              </a:rPr>
              <a:t>vội vàng, lo lắng, vừa mừng vừa thương, vui </a:t>
            </a:r>
            <a:r>
              <a:rPr lang="vi-VN" sz="2800" dirty="0">
                <a:solidFill>
                  <a:srgbClr val="0000FF"/>
                </a:solidFill>
                <a:latin typeface="Times New Roman" pitchFamily="18" charset="0"/>
                <a:cs typeface="Times New Roman" pitchFamily="18" charset="0"/>
              </a:rPr>
              <a:t>cho thấy Dũng là người anh thế nào?</a:t>
            </a:r>
            <a:endParaRPr lang="en-US" sz="2800" dirty="0">
              <a:solidFill>
                <a:srgbClr val="0000FF"/>
              </a:solidFill>
              <a:latin typeface="Times New Roman" pitchFamily="18" charset="0"/>
              <a:cs typeface="Times New Roman" pitchFamily="18" charset="0"/>
            </a:endParaRPr>
          </a:p>
        </p:txBody>
      </p:sp>
      <p:sp>
        <p:nvSpPr>
          <p:cNvPr id="5" name="Rectangle 4"/>
          <p:cNvSpPr/>
          <p:nvPr/>
        </p:nvSpPr>
        <p:spPr>
          <a:xfrm>
            <a:off x="457200" y="1515130"/>
            <a:ext cx="8610600" cy="523220"/>
          </a:xfrm>
          <a:prstGeom prst="rect">
            <a:avLst/>
          </a:prstGeom>
        </p:spPr>
        <p:txBody>
          <a:bodyPr wrap="square">
            <a:spAutoFit/>
          </a:bodyPr>
          <a:lstStyle/>
          <a:p>
            <a:r>
              <a:rPr lang="en-US" sz="2800" dirty="0">
                <a:latin typeface="Times New Roman" pitchFamily="18" charset="0"/>
                <a:cs typeface="Times New Roman" pitchFamily="18" charset="0"/>
              </a:rPr>
              <a:t>Cho </a:t>
            </a:r>
            <a:r>
              <a:rPr lang="en-US" sz="2800" dirty="0" err="1">
                <a:latin typeface="Times New Roman" pitchFamily="18" charset="0"/>
                <a:cs typeface="Times New Roman" pitchFamily="18" charset="0"/>
              </a:rPr>
              <a:t>thấy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mình</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6" name="Rectangle 5"/>
          <p:cNvSpPr/>
          <p:nvPr/>
        </p:nvSpPr>
        <p:spPr>
          <a:xfrm>
            <a:off x="320040" y="2419350"/>
            <a:ext cx="8442960" cy="954107"/>
          </a:xfrm>
          <a:prstGeom prst="rect">
            <a:avLst/>
          </a:prstGeom>
        </p:spPr>
        <p:txBody>
          <a:bodyPr wrap="square">
            <a:spAutoFit/>
          </a:bodyPr>
          <a:lstStyle/>
          <a:p>
            <a:r>
              <a:rPr lang="en-US" sz="2800" b="1" dirty="0">
                <a:solidFill>
                  <a:srgbClr val="0000FF"/>
                </a:solidFill>
                <a:latin typeface="Times New Roman" pitchFamily="18" charset="0"/>
                <a:cs typeface="Times New Roman" pitchFamily="18" charset="0"/>
              </a:rPr>
              <a:t>2. </a:t>
            </a:r>
            <a:r>
              <a:rPr lang="vi-VN" sz="2800" b="1" dirty="0">
                <a:solidFill>
                  <a:srgbClr val="0000FF"/>
                </a:solidFill>
                <a:latin typeface="Times New Roman" pitchFamily="18" charset="0"/>
                <a:cs typeface="Times New Roman" pitchFamily="18" charset="0"/>
              </a:rPr>
              <a:t>Theo em, lúc bé Lan “rơm rớm nước mắt, ôm chầm lấy anh”, Dũng sẽ nói gì để an ủi em?</a:t>
            </a:r>
            <a:r>
              <a:rPr lang="en-US" sz="2800" b="1" dirty="0">
                <a:solidFill>
                  <a:srgbClr val="0000FF"/>
                </a:solidFill>
                <a:latin typeface="Times New Roman" pitchFamily="18" charset="0"/>
                <a:cs typeface="Times New Roman" pitchFamily="18" charset="0"/>
              </a:rPr>
              <a:t> </a:t>
            </a:r>
          </a:p>
        </p:txBody>
      </p:sp>
      <p:sp>
        <p:nvSpPr>
          <p:cNvPr id="7" name="Rectangle 6"/>
          <p:cNvSpPr/>
          <p:nvPr/>
        </p:nvSpPr>
        <p:spPr>
          <a:xfrm>
            <a:off x="457200" y="3721339"/>
            <a:ext cx="6691255" cy="523220"/>
          </a:xfrm>
          <a:prstGeom prst="rect">
            <a:avLst/>
          </a:prstGeom>
        </p:spPr>
        <p:txBody>
          <a:bodyPr wrap="none">
            <a:spAutoFit/>
          </a:bodyPr>
          <a:lstStyle/>
          <a:p>
            <a:r>
              <a:rPr lang="en-US" sz="2800" dirty="0" err="1">
                <a:latin typeface="Times New Roman" pitchFamily="18" charset="0"/>
                <a:cs typeface="Times New Roman" pitchFamily="18" charset="0"/>
              </a:rPr>
              <a:t>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xin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giờ</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nhé</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2559383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 calcmode="lin" valueType="num">
                                      <p:cBhvr>
                                        <p:cTn id="1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7"/>
                                        </p:tgtEl>
                                        <p:attrNameLst>
                                          <p:attrName>ppt_y</p:attrName>
                                        </p:attrNameLst>
                                      </p:cBhvr>
                                      <p:tavLst>
                                        <p:tav tm="0">
                                          <p:val>
                                            <p:strVal val="#ppt_y"/>
                                          </p:val>
                                        </p:tav>
                                        <p:tav tm="100000">
                                          <p:val>
                                            <p:strVal val="#ppt_y"/>
                                          </p:val>
                                        </p:tav>
                                      </p:tavLst>
                                    </p:anim>
                                    <p:anim calcmode="lin" valueType="num">
                                      <p:cBhvr>
                                        <p:cTn id="30"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381000" y="742950"/>
            <a:ext cx="8458200" cy="4139595"/>
          </a:xfrm>
          <a:prstGeom prst="rect">
            <a:avLst/>
          </a:prstGeom>
        </p:spPr>
        <p:txBody>
          <a:bodyPr wrap="square">
            <a:spAutoFit/>
          </a:bodyPr>
          <a:lstStyle/>
          <a:p>
            <a:pPr>
              <a:spcBef>
                <a:spcPts val="600"/>
              </a:spcBef>
            </a:pPr>
            <a:r>
              <a:rPr lang="vi-VN" sz="2300" dirty="0">
                <a:latin typeface="Times New Roman" pitchFamily="18" charset="0"/>
                <a:cs typeface="Times New Roman" pitchFamily="18" charset="0"/>
              </a:rPr>
              <a:t>1. Dũng học lớp 5. Trường Dũng ở sát trường mầm non nên cứ tan học là Dũng qua trường mầm non đón bé Lan.</a:t>
            </a:r>
          </a:p>
          <a:p>
            <a:pPr>
              <a:spcBef>
                <a:spcPts val="600"/>
              </a:spcBef>
            </a:pPr>
            <a:r>
              <a:rPr lang="vi-VN" sz="2300" dirty="0">
                <a:latin typeface="Times New Roman" pitchFamily="18" charset="0"/>
                <a:cs typeface="Times New Roman" pitchFamily="18" charset="0"/>
              </a:rPr>
              <a:t>2. Một hôm, nhóm của Dũng phải làm báo tường nên về muộn, Dũng vội vàng chạy sang trường đón em gái. Nhưng lớp bé Lan đã đóng cửa. Dũng nghĩ là bố mẹ đi làm về sớm, đã đón em rồi. Nhưng ở nhà, cửa vẫn khoá, bố mẹ chưa về. Dũng lo lắng quay trở lại trường mầm non</a:t>
            </a:r>
            <a:r>
              <a:rPr lang="vi-VN" sz="2300" dirty="0" smtClean="0">
                <a:latin typeface="Times New Roman" pitchFamily="18" charset="0"/>
                <a:cs typeface="Times New Roman" pitchFamily="18" charset="0"/>
              </a:rPr>
              <a:t>.</a:t>
            </a:r>
            <a:r>
              <a:rPr lang="vi-VN" sz="2300" dirty="0">
                <a:latin typeface="Times New Roman" pitchFamily="18" charset="0"/>
                <a:cs typeface="Times New Roman" pitchFamily="18" charset="0"/>
              </a:rPr>
              <a:t> </a:t>
            </a:r>
            <a:endParaRPr lang="vi-VN" sz="2300" dirty="0" smtClean="0">
              <a:latin typeface="Times New Roman" pitchFamily="18" charset="0"/>
              <a:cs typeface="Times New Roman" pitchFamily="18" charset="0"/>
            </a:endParaRPr>
          </a:p>
          <a:p>
            <a:pPr>
              <a:spcBef>
                <a:spcPts val="600"/>
              </a:spcBef>
            </a:pPr>
            <a:r>
              <a:rPr lang="vi-VN" sz="2300" dirty="0" smtClean="0">
                <a:latin typeface="Times New Roman" pitchFamily="18" charset="0"/>
                <a:cs typeface="Times New Roman" pitchFamily="18" charset="0"/>
              </a:rPr>
              <a:t>3</a:t>
            </a:r>
            <a:r>
              <a:rPr lang="vi-VN" sz="2300" dirty="0">
                <a:latin typeface="Times New Roman" pitchFamily="18" charset="0"/>
                <a:cs typeface="Times New Roman" pitchFamily="18" charset="0"/>
              </a:rPr>
              <a:t>. Bác bảo vệ dẫn Dũng đến chỗ trong những em nhỏ chưa có người đón. Bước vào phòng, Dũng thấy em gái đang ngồi chơi một mình. Cô giáo thì đang dỗ một em nhỏ khóc thút thít. Dũng vừa mừng vừa thương, xuýt xoa: “Ôi, em ngoan quá</a:t>
            </a:r>
            <a:r>
              <a:rPr lang="vi-VN" sz="2300" dirty="0" smtClean="0">
                <a:latin typeface="Times New Roman" pitchFamily="18" charset="0"/>
                <a:cs typeface="Times New Roman" pitchFamily="18" charset="0"/>
              </a:rPr>
              <a:t>!”.</a:t>
            </a:r>
            <a:endParaRPr lang="vi-VN" sz="2300" dirty="0">
              <a:latin typeface="Times New Roman" pitchFamily="18" charset="0"/>
              <a:cs typeface="Times New Roman" pitchFamily="18" charset="0"/>
            </a:endParaRPr>
          </a:p>
        </p:txBody>
      </p:sp>
      <p:sp>
        <p:nvSpPr>
          <p:cNvPr id="4" name="Rectangle 3"/>
          <p:cNvSpPr/>
          <p:nvPr/>
        </p:nvSpPr>
        <p:spPr>
          <a:xfrm>
            <a:off x="3801597" y="7566"/>
            <a:ext cx="1540806"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Đón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em</a:t>
            </a:r>
            <a:endParaRPr lang="vi-VN"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2284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381000" y="294204"/>
            <a:ext cx="8458200" cy="1477328"/>
          </a:xfrm>
          <a:prstGeom prst="rect">
            <a:avLst/>
          </a:prstGeom>
        </p:spPr>
        <p:txBody>
          <a:bodyPr wrap="square">
            <a:spAutoFit/>
          </a:bodyPr>
          <a:lstStyle/>
          <a:p>
            <a:pPr>
              <a:spcBef>
                <a:spcPts val="600"/>
              </a:spcBef>
            </a:pPr>
            <a:r>
              <a:rPr lang="vi-VN" sz="2000" dirty="0" smtClean="0">
                <a:latin typeface="Times New Roman" pitchFamily="18" charset="0"/>
                <a:cs typeface="Times New Roman" pitchFamily="18" charset="0"/>
              </a:rPr>
              <a:t>Lúc </a:t>
            </a:r>
            <a:r>
              <a:rPr lang="vi-VN" sz="2000" dirty="0">
                <a:latin typeface="Times New Roman" pitchFamily="18" charset="0"/>
                <a:cs typeface="Times New Roman" pitchFamily="18" charset="0"/>
              </a:rPr>
              <a:t>ấy, Lan mới rơm rớm nước mắt, ôm chầm lấy anh.</a:t>
            </a:r>
          </a:p>
          <a:p>
            <a:pPr>
              <a:spcBef>
                <a:spcPts val="600"/>
              </a:spcBef>
            </a:pPr>
            <a:r>
              <a:rPr lang="vi-VN" sz="2000" dirty="0">
                <a:latin typeface="Times New Roman" pitchFamily="18" charset="0"/>
                <a:cs typeface="Times New Roman" pitchFamily="18" charset="0"/>
              </a:rPr>
              <a:t>4. Hôm đó, Dũng cõng em gái về nhà. Vừa ôm cổ anh, Lan vừa líu lo. Dũng thấy vui hơn hẳn mọi ngày.</a:t>
            </a:r>
          </a:p>
          <a:p>
            <a:pPr>
              <a:spcBef>
                <a:spcPts val="600"/>
              </a:spcBef>
            </a:pPr>
            <a:r>
              <a:rPr lang="vi-VN" sz="2000" dirty="0">
                <a:latin typeface="Times New Roman" pitchFamily="18" charset="0"/>
                <a:cs typeface="Times New Roman" pitchFamily="18" charset="0"/>
              </a:rPr>
              <a:t>							</a:t>
            </a:r>
            <a:r>
              <a:rPr lang="vi-VN" sz="2000" dirty="0" smtClean="0">
                <a:latin typeface="Times New Roman" pitchFamily="18" charset="0"/>
                <a:cs typeface="Times New Roman" pitchFamily="18" charset="0"/>
              </a:rPr>
              <a:t>Minh Hà</a:t>
            </a:r>
            <a:endParaRPr lang="vi-VN" sz="2000" dirty="0">
              <a:latin typeface="Times New Roman" pitchFamily="18" charset="0"/>
              <a:cs typeface="Times New Roman" pitchFamily="18" charset="0"/>
            </a:endParaRPr>
          </a:p>
        </p:txBody>
      </p:sp>
      <p:pic>
        <p:nvPicPr>
          <p:cNvPr id="3"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09700" y="1836212"/>
            <a:ext cx="6324600" cy="330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288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图片 47109" descr="1-42"/>
          <p:cNvPicPr>
            <a:picLocks noChangeAspect="1"/>
          </p:cNvPicPr>
          <p:nvPr/>
        </p:nvPicPr>
        <p:blipFill>
          <a:blip r:embed="rId3"/>
          <a:stretch>
            <a:fillRect/>
          </a:stretch>
        </p:blipFill>
        <p:spPr>
          <a:xfrm rot="217735">
            <a:off x="911833" y="-407999"/>
            <a:ext cx="7942671" cy="6117539"/>
          </a:xfrm>
          <a:prstGeom prst="rect">
            <a:avLst/>
          </a:prstGeom>
          <a:noFill/>
          <a:ln w="9525">
            <a:noFill/>
          </a:ln>
        </p:spPr>
      </p:pic>
      <p:sp>
        <p:nvSpPr>
          <p:cNvPr id="3" name="Rectangle 2"/>
          <p:cNvSpPr/>
          <p:nvPr/>
        </p:nvSpPr>
        <p:spPr>
          <a:xfrm>
            <a:off x="6400800" y="895350"/>
            <a:ext cx="1905000" cy="1077218"/>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50" dirty="0" err="1" smtClean="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Củng</a:t>
            </a:r>
            <a:r>
              <a:rPr lang="en-US" sz="3200" b="1" spc="50" dirty="0" smtClean="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3200" b="1" spc="50" dirty="0" err="1" smtClean="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cố</a:t>
            </a:r>
            <a:r>
              <a:rPr lang="en-US" sz="3200" b="1" spc="50" dirty="0" smtClean="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 - </a:t>
            </a:r>
            <a:r>
              <a:rPr lang="vi-VN" sz="3200" b="1" spc="50" dirty="0" smtClean="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Dặn dò</a:t>
            </a:r>
            <a:endParaRPr lang="en-US" sz="3200" b="1" spc="50" dirty="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08004066"/>
      </p:ext>
    </p:extLst>
  </p:cSld>
  <p:clrMapOvr>
    <a:masterClrMapping/>
  </p:clrMapOvr>
  <p:transition spd="slow">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685800" y="3409950"/>
            <a:ext cx="8153400" cy="990600"/>
          </a:xfrm>
          <a:prstGeom prst="rect">
            <a:avLst/>
          </a:prstGeom>
          <a:noFill/>
        </p:spPr>
        <p:txBody>
          <a:bodyPr wrap="none" lIns="91440" tIns="45720" rIns="91440" bIns="45720">
            <a:prstTxWarp prst="textArchUp">
              <a:avLst/>
            </a:prstTxWarp>
            <a:spAutoFit/>
          </a:bodyPr>
          <a:lstStyle/>
          <a:p>
            <a:pPr algn="ctr"/>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THANK YOU</a:t>
            </a:r>
          </a:p>
          <a:p>
            <a:pPr algn="ctr"/>
            <a:r>
              <a:rPr lang="en-US" sz="54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Tạm</a:t>
            </a:r>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54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biệt</a:t>
            </a:r>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54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và</a:t>
            </a:r>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54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hẹn</a:t>
            </a:r>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54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gặp</a:t>
            </a:r>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54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lại</a:t>
            </a:r>
            <a:endPar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67160883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 calcmode="lin" valueType="num">
                                      <p:cBhvr>
                                        <p:cTn id="9" dur="1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6" name="Picture 8" descr="D:\GIAO AN\MAU POWER POINT DEP\ANH DONG PP\6-mau_slide_powerpoint_dep_ctu.vn_(46).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0" y="3909684"/>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D:\GIAO AN\MAU POWER POINT DEP\ANH DONG PP\6-mau_slide_powerpoint_dep_ctu.vn_(46).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323667" y="3791150"/>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D:\GIAO AN\MAU POWER POINT DEP\ANH DONG PP\6-mau_slide_powerpoint_dep_ctu.vn_(46).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323667" y="3850416"/>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65228" y="1799928"/>
            <a:ext cx="3758439" cy="3758439"/>
          </a:xfrm>
          <a:prstGeom prst="rect">
            <a:avLst/>
          </a:prstGeom>
        </p:spPr>
      </p:pic>
      <p:pic>
        <p:nvPicPr>
          <p:cNvPr id="11" name="Picture 8" descr="D:\GIAO AN\MAU POWER POINT DEP\ANH DONG PP\6-mau_slide_powerpoint_dep_ctu.vn_(46).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135034" y="3909684"/>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57393" y="3386270"/>
            <a:ext cx="1793081" cy="1435894"/>
          </a:xfrm>
          <a:prstGeom prst="rect">
            <a:avLst/>
          </a:prstGeom>
        </p:spPr>
      </p:pic>
      <p:pic>
        <p:nvPicPr>
          <p:cNvPr id="13" name="Picture 8" descr="D:\GIAO AN\MAU POWER POINT DEP\ANH DONG PP\6-mau_slide_powerpoint_dep_ctu.vn_(46).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684867" y="3987800"/>
            <a:ext cx="512348" cy="6740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01625" y="3961732"/>
            <a:ext cx="1390470" cy="1389311"/>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45873" y="3957382"/>
            <a:ext cx="699005" cy="699005"/>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88488" y="4115896"/>
            <a:ext cx="1049924" cy="1091921"/>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36082" y="4293301"/>
            <a:ext cx="879343" cy="914516"/>
          </a:xfrm>
          <a:prstGeom prst="rect">
            <a:avLst/>
          </a:prstGeom>
        </p:spPr>
      </p:pic>
      <p:pic>
        <p:nvPicPr>
          <p:cNvPr id="18" name="Picture 1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83799" y="4327960"/>
            <a:ext cx="879857" cy="879857"/>
          </a:xfrm>
          <a:prstGeom prst="rect">
            <a:avLst/>
          </a:prstGeom>
        </p:spPr>
      </p:pic>
      <p:sp>
        <p:nvSpPr>
          <p:cNvPr id="22" name="Rounded Rectangle 21">
            <a:hlinkClick r:id="rId17" action="ppaction://hlinksldjump"/>
          </p:cNvPr>
          <p:cNvSpPr/>
          <p:nvPr/>
        </p:nvSpPr>
        <p:spPr>
          <a:xfrm>
            <a:off x="3620108" y="252287"/>
            <a:ext cx="2150534" cy="575733"/>
          </a:xfrm>
          <a:prstGeom prst="roundRect">
            <a:avLst/>
          </a:prstGeom>
          <a:ln w="571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rtlCol="0" anchor="ctr"/>
          <a:lstStyle/>
          <a:p>
            <a:pPr algn="ctr"/>
            <a:r>
              <a:rPr lang="en-US" sz="2700" b="1" dirty="0">
                <a:latin typeface="Times New Roman" panose="02020603050405020304" pitchFamily="18" charset="0"/>
                <a:cs typeface="Times New Roman" panose="02020603050405020304" pitchFamily="18" charset="0"/>
              </a:rPr>
              <a:t>PLAY</a:t>
            </a:r>
          </a:p>
        </p:txBody>
      </p:sp>
      <p:pic>
        <p:nvPicPr>
          <p:cNvPr id="24" name="Tieng-lua-chay-www_nhacchuongvui_com">
            <a:hlinkClick r:id="" action="ppaction://media"/>
          </p:cNvPr>
          <p:cNvPicPr>
            <a:picLocks noChangeAspect="1"/>
          </p:cNvPicPr>
          <p:nvPr>
            <a:audioFile r:link="rId1"/>
            <p:extLst>
              <p:ext uri="{DAA4B4D4-6D71-4841-9C94-3DE7FCFB9230}">
                <p14:media xmlns:p14="http://schemas.microsoft.com/office/powerpoint/2010/main" r:embed="rId2">
                  <p14:trim end="0.8"/>
                </p14:media>
              </p:ext>
            </p:extLst>
          </p:nvPr>
        </p:nvPicPr>
        <p:blipFill>
          <a:blip r:embed="rId18"/>
          <a:stretch>
            <a:fillRect/>
          </a:stretch>
        </p:blipFill>
        <p:spPr>
          <a:xfrm>
            <a:off x="6948692" y="-513559"/>
            <a:ext cx="457200" cy="457200"/>
          </a:xfrm>
          <a:prstGeom prst="rect">
            <a:avLst/>
          </a:prstGeom>
        </p:spPr>
      </p:pic>
      <p:pic>
        <p:nvPicPr>
          <p:cNvPr id="32" name="Tiếng còi xe cứu hỏ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6366933" y="-513559"/>
            <a:ext cx="457200" cy="457200"/>
          </a:xfrm>
          <a:prstGeom prst="rect">
            <a:avLst/>
          </a:prstGeom>
        </p:spPr>
      </p:pic>
    </p:spTree>
    <p:extLst>
      <p:ext uri="{BB962C8B-B14F-4D97-AF65-F5344CB8AC3E}">
        <p14:creationId xmlns:p14="http://schemas.microsoft.com/office/powerpoint/2010/main" val="32791055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6" fill="hold"/>
                                        <p:tgtEl>
                                          <p:spTgt spid="24"/>
                                        </p:tgtEl>
                                      </p:cBhvr>
                                    </p:cmd>
                                  </p:childTnLst>
                                </p:cTn>
                              </p:par>
                              <p:par>
                                <p:cTn id="7" presetID="1" presetClass="mediacall" presetSubtype="0" fill="hold" nodeType="withEffect">
                                  <p:stCondLst>
                                    <p:cond delay="0"/>
                                  </p:stCondLst>
                                  <p:childTnLst>
                                    <p:cmd type="call" cmd="playFrom(0.0)">
                                      <p:cBhvr>
                                        <p:cTn id="8" dur="12160" fill="hold"/>
                                        <p:tgtEl>
                                          <p:spTgt spid="32"/>
                                        </p:tgtEl>
                                      </p:cBhvr>
                                    </p:cmd>
                                  </p:childTnLst>
                                </p:cTn>
                              </p:par>
                              <p:par>
                                <p:cTn id="9" presetID="35" presetClass="path" presetSubtype="0" accel="50000" decel="50000" fill="hold" nodeType="withEffect">
                                  <p:stCondLst>
                                    <p:cond delay="0"/>
                                  </p:stCondLst>
                                  <p:childTnLst>
                                    <p:animMotion origin="layout" path="M -4.16667E-6 -2.59259E-6 L -0.7 0.00116 " pathEditMode="relative" rAng="0" ptsTypes="AA">
                                      <p:cBhvr>
                                        <p:cTn id="10" dur="250" fill="hold"/>
                                        <p:tgtEl>
                                          <p:spTgt spid="14"/>
                                        </p:tgtEl>
                                        <p:attrNameLst>
                                          <p:attrName>ppt_x</p:attrName>
                                          <p:attrName>ppt_y</p:attrName>
                                        </p:attrNameLst>
                                      </p:cBhvr>
                                      <p:rCtr x="-35000" y="46"/>
                                    </p:animMotion>
                                  </p:childTnLst>
                                </p:cTn>
                              </p:par>
                              <p:par>
                                <p:cTn id="11" presetID="53" presetClass="entr" presetSubtype="16"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childTnLst>
                                </p:cTn>
                              </p:par>
                              <p:par>
                                <p:cTn id="28" presetID="6" presetClass="emph" presetSubtype="0" fill="hold" grpId="0" nodeType="withEffect">
                                  <p:stCondLst>
                                    <p:cond delay="0"/>
                                  </p:stCondLst>
                                  <p:childTnLst>
                                    <p:animScale>
                                      <p:cBhvr>
                                        <p:cTn id="29" dur="2000" fill="hold"/>
                                        <p:tgtEl>
                                          <p:spTgt spid="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repeatCount="indefinite" fill="hold" display="0">
                  <p:stCondLst>
                    <p:cond delay="indefinite"/>
                  </p:stCondLst>
                  <p:endCondLst>
                    <p:cond evt="onStopAudio" delay="0">
                      <p:tgtEl>
                        <p:sldTgt/>
                      </p:tgtEl>
                    </p:cond>
                  </p:endCondLst>
                </p:cTn>
                <p:tgtEl>
                  <p:spTgt spid="24"/>
                </p:tgtEl>
              </p:cMediaNode>
            </p:audio>
            <p:audio>
              <p:cMediaNode vol="80000">
                <p:cTn id="31" repeatCount="indefinite" fill="hold" display="0">
                  <p:stCondLst>
                    <p:cond delay="indefinite"/>
                  </p:stCondLst>
                  <p:endCondLst>
                    <p:cond evt="onStopAudio" delay="0">
                      <p:tgtEl>
                        <p:sldTgt/>
                      </p:tgtEl>
                    </p:cond>
                  </p:endCondLst>
                </p:cTn>
                <p:tgtEl>
                  <p:spTgt spid="32"/>
                </p:tgtEl>
              </p:cMediaNode>
            </p:audio>
          </p:childTnLst>
        </p:cTn>
      </p:par>
    </p:tnLst>
    <p:bldLst>
      <p:bldP spid="22" grpId="0" animBg="1"/>
      <p:bldP spid="2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41" name="Picture 40"/>
          <p:cNvPicPr>
            <a:picLocks noChangeAspect="1"/>
          </p:cNvPicPr>
          <p:nvPr/>
        </p:nvPicPr>
        <p:blipFill>
          <a:blip r:embed="rId16" cstate="print">
            <a:extLst>
              <a:ext uri="{BEBA8EAE-BF5A-486C-A8C5-ECC9F3942E4B}">
                <a14:imgProps xmlns:a14="http://schemas.microsoft.com/office/drawing/2010/main">
                  <a14:imgLayer r:embed="rId17">
                    <a14:imgEffect>
                      <a14:backgroundRemoval t="1163" b="98837" l="10000" r="90000"/>
                    </a14:imgEffect>
                  </a14:imgLayer>
                </a14:imgProps>
              </a:ext>
              <a:ext uri="{28A0092B-C50C-407E-A947-70E740481C1C}">
                <a14:useLocalDpi xmlns:a14="http://schemas.microsoft.com/office/drawing/2010/main" val="0"/>
              </a:ext>
            </a:extLst>
          </a:blip>
          <a:stretch>
            <a:fillRect/>
          </a:stretch>
        </p:blipFill>
        <p:spPr>
          <a:xfrm>
            <a:off x="2559693" y="3960179"/>
            <a:ext cx="592884" cy="592884"/>
          </a:xfrm>
          <a:prstGeom prst="rect">
            <a:avLst/>
          </a:prstGeom>
        </p:spPr>
      </p:pic>
      <p:pic>
        <p:nvPicPr>
          <p:cNvPr id="6" name="Picture 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089397" y="2571748"/>
            <a:ext cx="2743205" cy="2743205"/>
          </a:xfrm>
          <a:prstGeom prst="rect">
            <a:avLst/>
          </a:prstGeom>
        </p:spPr>
      </p:pic>
      <p:pic>
        <p:nvPicPr>
          <p:cNvPr id="9" name="Picture 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27658" y="2399383"/>
            <a:ext cx="2442489" cy="2440454"/>
          </a:xfrm>
          <a:prstGeom prst="rect">
            <a:avLst/>
          </a:prstGeom>
        </p:spPr>
      </p:pic>
      <p:pic>
        <p:nvPicPr>
          <p:cNvPr id="10" name="Picture 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7748" y="4256621"/>
            <a:ext cx="946394" cy="984249"/>
          </a:xfrm>
          <a:prstGeom prst="rect">
            <a:avLst/>
          </a:prstGeom>
        </p:spPr>
      </p:pic>
      <p:pic>
        <p:nvPicPr>
          <p:cNvPr id="11" name="Picture 1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922378" y="4084109"/>
            <a:ext cx="639074" cy="664637"/>
          </a:xfrm>
          <a:prstGeom prst="rect">
            <a:avLst/>
          </a:prstGeom>
        </p:spPr>
      </p:pic>
      <p:pic>
        <p:nvPicPr>
          <p:cNvPr id="12" name="Picture 1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110973" y="4384278"/>
            <a:ext cx="793751" cy="793751"/>
          </a:xfrm>
          <a:prstGeom prst="rect">
            <a:avLst/>
          </a:prstGeom>
        </p:spPr>
      </p:pic>
      <p:pic>
        <p:nvPicPr>
          <p:cNvPr id="14" name="Picture 8" descr="D:\GIAO AN\MAU POWER POINT DEP\ANH DONG PP\6-mau_slide_powerpoint_dep_ctu.vn_(46).gif"/>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4937603" y="3909684"/>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D:\GIAO AN\MAU POWER POINT DEP\ANH DONG PP\6-mau_slide_powerpoint_dep_ctu.vn_(46).gif"/>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3609089" y="4062095"/>
            <a:ext cx="563306" cy="7410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D:\GIAO AN\MAU POWER POINT DEP\ANH DONG PP\6-mau_slide_powerpoint_dep_ctu.vn_(46).gif"/>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504651" y="4027165"/>
            <a:ext cx="869757" cy="1144274"/>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2432694" y="21163"/>
            <a:ext cx="615950" cy="609600"/>
            <a:chOff x="177226" y="0"/>
            <a:chExt cx="1020463" cy="1009944"/>
          </a:xfrm>
        </p:grpSpPr>
        <p:pic>
          <p:nvPicPr>
            <p:cNvPr id="17" name="Picture 1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88515" y="32456"/>
              <a:ext cx="1009174" cy="880033"/>
            </a:xfrm>
            <a:prstGeom prst="rect">
              <a:avLst/>
            </a:prstGeom>
          </p:spPr>
        </p:pic>
        <p:sp>
          <p:nvSpPr>
            <p:cNvPr id="18" name="Oval 17"/>
            <p:cNvSpPr/>
            <p:nvPr/>
          </p:nvSpPr>
          <p:spPr>
            <a:xfrm>
              <a:off x="177226" y="0"/>
              <a:ext cx="1009944" cy="10099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3411914" y="21163"/>
            <a:ext cx="609600" cy="609600"/>
            <a:chOff x="1718503" y="128059"/>
            <a:chExt cx="812800" cy="812800"/>
          </a:xfrm>
        </p:grpSpPr>
        <p:sp>
          <p:nvSpPr>
            <p:cNvPr id="22" name="Oval 21"/>
            <p:cNvSpPr/>
            <p:nvPr/>
          </p:nvSpPr>
          <p:spPr>
            <a:xfrm>
              <a:off x="1718503" y="128059"/>
              <a:ext cx="812800" cy="812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1723495" y="178698"/>
              <a:ext cx="806585" cy="708248"/>
            </a:xfrm>
            <a:prstGeom prst="rect">
              <a:avLst/>
            </a:prstGeom>
          </p:spPr>
        </p:pic>
      </p:grpSp>
      <p:grpSp>
        <p:nvGrpSpPr>
          <p:cNvPr id="29" name="Group 28"/>
          <p:cNvGrpSpPr/>
          <p:nvPr/>
        </p:nvGrpSpPr>
        <p:grpSpPr>
          <a:xfrm>
            <a:off x="4386518" y="19935"/>
            <a:ext cx="609600" cy="609600"/>
            <a:chOff x="2895509" y="121885"/>
            <a:chExt cx="812800" cy="812800"/>
          </a:xfrm>
        </p:grpSpPr>
        <p:sp>
          <p:nvSpPr>
            <p:cNvPr id="24" name="Oval 23"/>
            <p:cNvSpPr/>
            <p:nvPr/>
          </p:nvSpPr>
          <p:spPr>
            <a:xfrm>
              <a:off x="2895509" y="121885"/>
              <a:ext cx="812800" cy="812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068064" y="190715"/>
              <a:ext cx="467690" cy="646441"/>
            </a:xfrm>
            <a:prstGeom prst="rect">
              <a:avLst/>
            </a:prstGeom>
          </p:spPr>
        </p:pic>
      </p:grpSp>
      <p:pic>
        <p:nvPicPr>
          <p:cNvPr id="38" name="Picture 37"/>
          <p:cNvPicPr>
            <a:picLocks noChangeAspect="1"/>
          </p:cNvPicPr>
          <p:nvPr/>
        </p:nvPicPr>
        <p:blipFill>
          <a:blip r:embed="rId27" cstate="print">
            <a:extLst>
              <a:ext uri="{BEBA8EAE-BF5A-486C-A8C5-ECC9F3942E4B}">
                <a14:imgProps xmlns:a14="http://schemas.microsoft.com/office/drawing/2010/main">
                  <a14:imgLayer r:embed="rId2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43393" y="59142"/>
            <a:ext cx="471145" cy="471145"/>
          </a:xfrm>
          <a:prstGeom prst="rect">
            <a:avLst/>
          </a:prstGeom>
        </p:spPr>
      </p:pic>
      <p:sp>
        <p:nvSpPr>
          <p:cNvPr id="39" name="Oval 38"/>
          <p:cNvSpPr/>
          <p:nvPr/>
        </p:nvSpPr>
        <p:spPr>
          <a:xfrm>
            <a:off x="5262965" y="-3555"/>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43" name="Picture 4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rot="1893863">
            <a:off x="8517003" y="3917486"/>
            <a:ext cx="615260" cy="562386"/>
          </a:xfrm>
          <a:prstGeom prst="rect">
            <a:avLst/>
          </a:prstGeom>
        </p:spPr>
      </p:pic>
      <p:pic>
        <p:nvPicPr>
          <p:cNvPr id="44" name="Picture 4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304360" y="4222752"/>
            <a:ext cx="1024098" cy="619088"/>
          </a:xfrm>
          <a:prstGeom prst="rect">
            <a:avLst/>
          </a:prstGeom>
        </p:spPr>
      </p:pic>
      <p:pic>
        <p:nvPicPr>
          <p:cNvPr id="47" name="Picture 46"/>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108547" y="4353255"/>
            <a:ext cx="767142" cy="899981"/>
          </a:xfrm>
          <a:prstGeom prst="rect">
            <a:avLst/>
          </a:prstGeom>
        </p:spPr>
      </p:pic>
      <p:pic>
        <p:nvPicPr>
          <p:cNvPr id="48" name="Picture 47"/>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flipH="1">
            <a:off x="961662" y="4238318"/>
            <a:ext cx="909910" cy="933120"/>
          </a:xfrm>
          <a:prstGeom prst="rect">
            <a:avLst/>
          </a:prstGeom>
        </p:spPr>
      </p:pic>
      <p:sp>
        <p:nvSpPr>
          <p:cNvPr id="49" name="Rounded Rectangle 48">
            <a:hlinkClick r:id="rId33" action="ppaction://hlinksldjump"/>
          </p:cNvPr>
          <p:cNvSpPr/>
          <p:nvPr/>
        </p:nvSpPr>
        <p:spPr>
          <a:xfrm>
            <a:off x="2525505" y="671426"/>
            <a:ext cx="423978" cy="212237"/>
          </a:xfrm>
          <a:prstGeom prst="roundRect">
            <a:avLst/>
          </a:prstGeom>
          <a:solidFill>
            <a:schemeClr val="accent4">
              <a:lumMod val="75000"/>
            </a:schemeClr>
          </a:solidFill>
          <a:ln w="19050">
            <a:solidFill>
              <a:schemeClr val="tx2">
                <a:lumMod val="20000"/>
                <a:lumOff val="80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t>1</a:t>
            </a:r>
          </a:p>
        </p:txBody>
      </p:sp>
      <p:sp>
        <p:nvSpPr>
          <p:cNvPr id="50" name="Rounded Rectangle 49">
            <a:hlinkClick r:id="rId34" action="ppaction://hlinksldjump"/>
          </p:cNvPr>
          <p:cNvSpPr/>
          <p:nvPr/>
        </p:nvSpPr>
        <p:spPr>
          <a:xfrm>
            <a:off x="3526352" y="671425"/>
            <a:ext cx="423978" cy="212237"/>
          </a:xfrm>
          <a:prstGeom prst="roundRect">
            <a:avLst/>
          </a:prstGeom>
          <a:solidFill>
            <a:schemeClr val="accent4">
              <a:lumMod val="75000"/>
            </a:schemeClr>
          </a:solidFill>
          <a:ln w="19050">
            <a:solidFill>
              <a:schemeClr val="tx2">
                <a:lumMod val="20000"/>
                <a:lumOff val="80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t>2</a:t>
            </a:r>
          </a:p>
        </p:txBody>
      </p:sp>
      <p:sp>
        <p:nvSpPr>
          <p:cNvPr id="51" name="Rounded Rectangle 50">
            <a:hlinkClick r:id="rId35" action="ppaction://hlinksldjump"/>
          </p:cNvPr>
          <p:cNvSpPr/>
          <p:nvPr/>
        </p:nvSpPr>
        <p:spPr>
          <a:xfrm>
            <a:off x="4515934" y="665122"/>
            <a:ext cx="423978" cy="212237"/>
          </a:xfrm>
          <a:prstGeom prst="roundRect">
            <a:avLst/>
          </a:prstGeom>
          <a:solidFill>
            <a:schemeClr val="accent4">
              <a:lumMod val="75000"/>
            </a:schemeClr>
          </a:solidFill>
          <a:ln w="19050">
            <a:solidFill>
              <a:schemeClr val="tx2">
                <a:lumMod val="20000"/>
                <a:lumOff val="80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t>3</a:t>
            </a:r>
          </a:p>
        </p:txBody>
      </p:sp>
      <p:sp>
        <p:nvSpPr>
          <p:cNvPr id="53" name="Rounded Rectangle 52">
            <a:hlinkClick r:id="rId36" action="ppaction://hlinksldjump"/>
          </p:cNvPr>
          <p:cNvSpPr/>
          <p:nvPr/>
        </p:nvSpPr>
        <p:spPr>
          <a:xfrm>
            <a:off x="5366976" y="661453"/>
            <a:ext cx="423978" cy="212237"/>
          </a:xfrm>
          <a:prstGeom prst="roundRect">
            <a:avLst/>
          </a:prstGeom>
          <a:solidFill>
            <a:schemeClr val="accent4">
              <a:lumMod val="75000"/>
            </a:schemeClr>
          </a:solidFill>
          <a:ln w="19050">
            <a:solidFill>
              <a:schemeClr val="tx2">
                <a:lumMod val="20000"/>
                <a:lumOff val="80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smtClean="0"/>
              <a:t>4</a:t>
            </a:r>
            <a:endParaRPr lang="en-US" dirty="0"/>
          </a:p>
        </p:txBody>
      </p:sp>
      <p:pic>
        <p:nvPicPr>
          <p:cNvPr id="54" name="Picture 53"/>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rot="1683189">
            <a:off x="120793" y="4253083"/>
            <a:ext cx="1797084" cy="1347813"/>
          </a:xfrm>
          <a:prstGeom prst="rect">
            <a:avLst/>
          </a:prstGeom>
        </p:spPr>
      </p:pic>
      <p:pic>
        <p:nvPicPr>
          <p:cNvPr id="55" name="Picture 54"/>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rot="1683189">
            <a:off x="3102124" y="4104236"/>
            <a:ext cx="1239271" cy="929453"/>
          </a:xfrm>
          <a:prstGeom prst="rect">
            <a:avLst/>
          </a:prstGeom>
        </p:spPr>
      </p:pic>
      <p:pic>
        <p:nvPicPr>
          <p:cNvPr id="56" name="Picture 55"/>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rot="10092007">
            <a:off x="4892412" y="4079189"/>
            <a:ext cx="1797084" cy="1347813"/>
          </a:xfrm>
          <a:prstGeom prst="rect">
            <a:avLst/>
          </a:prstGeom>
        </p:spPr>
      </p:pic>
      <p:pic>
        <p:nvPicPr>
          <p:cNvPr id="64" name="Tieng-lua-chay-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6948692" y="-513559"/>
            <a:ext cx="457200" cy="457200"/>
          </a:xfrm>
          <a:prstGeom prst="rect">
            <a:avLst/>
          </a:prstGeom>
        </p:spPr>
      </p:pic>
      <p:pic>
        <p:nvPicPr>
          <p:cNvPr id="65" name="Tiếng còi xe cứu hỏ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6467517" y="-501653"/>
            <a:ext cx="457200" cy="457200"/>
          </a:xfrm>
          <a:prstGeom prst="rect">
            <a:avLst/>
          </a:prstGeom>
        </p:spPr>
      </p:pic>
      <p:pic>
        <p:nvPicPr>
          <p:cNvPr id="66" name="Tieng-nuoc-chay-www_yeualo_com">
            <a:hlinkClick r:id="" action="ppaction://media"/>
          </p:cNvPr>
          <p:cNvPicPr>
            <a:picLocks noChangeAspect="1"/>
          </p:cNvPicPr>
          <p:nvPr>
            <a:audioFile r:link="rId5"/>
            <p:extLst>
              <p:ext uri="{DAA4B4D4-6D71-4841-9C94-3DE7FCFB9230}">
                <p14:media xmlns:p14="http://schemas.microsoft.com/office/powerpoint/2010/main" r:embed="rId6">
                  <p14:trim end="28422.9375"/>
                </p14:media>
              </p:ext>
            </p:extLst>
          </p:nvPr>
        </p:nvPicPr>
        <p:blipFill>
          <a:blip r:embed="rId39"/>
          <a:stretch>
            <a:fillRect/>
          </a:stretch>
        </p:blipFill>
        <p:spPr>
          <a:xfrm>
            <a:off x="5997346" y="-501653"/>
            <a:ext cx="457200" cy="457200"/>
          </a:xfrm>
          <a:prstGeom prst="rect">
            <a:avLst/>
          </a:prstGeom>
        </p:spPr>
      </p:pic>
      <p:pic>
        <p:nvPicPr>
          <p:cNvPr id="67" name="Am-thanh-trong-rung-chim-keu-www_yeualo_com">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39"/>
          <a:stretch>
            <a:fillRect/>
          </a:stretch>
        </p:blipFill>
        <p:spPr>
          <a:xfrm>
            <a:off x="5438427" y="-486692"/>
            <a:ext cx="457200" cy="457200"/>
          </a:xfrm>
          <a:prstGeom prst="rect">
            <a:avLst/>
          </a:prstGeom>
        </p:spPr>
      </p:pic>
      <p:pic>
        <p:nvPicPr>
          <p:cNvPr id="68" name="Tieng-Ngua-hi-www_nhacchuongvui_com">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39"/>
          <a:stretch>
            <a:fillRect/>
          </a:stretch>
        </p:blipFill>
        <p:spPr>
          <a:xfrm>
            <a:off x="4940849" y="-501653"/>
            <a:ext cx="457200" cy="457200"/>
          </a:xfrm>
          <a:prstGeom prst="rect">
            <a:avLst/>
          </a:prstGeom>
        </p:spPr>
      </p:pic>
      <p:pic>
        <p:nvPicPr>
          <p:cNvPr id="69" name="Tieng-Ngua-chay-www_nhacchuongvui_com">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39"/>
          <a:stretch>
            <a:fillRect/>
          </a:stretch>
        </p:blipFill>
        <p:spPr>
          <a:xfrm>
            <a:off x="4487152" y="-473597"/>
            <a:ext cx="457200" cy="457200"/>
          </a:xfrm>
          <a:prstGeom prst="rect">
            <a:avLst/>
          </a:prstGeom>
        </p:spPr>
      </p:pic>
      <p:pic>
        <p:nvPicPr>
          <p:cNvPr id="2" name="Picture 1">
            <a:hlinkClick r:id="rId40" action="ppaction://hlinksldjump"/>
          </p:cNvPr>
          <p:cNvPicPr>
            <a:picLocks noChangeAspect="1"/>
          </p:cNvPicPr>
          <p:nvPr/>
        </p:nvPicPr>
        <p:blipFill rotWithShape="1">
          <a:blip r:embed="rId41" cstate="print">
            <a:extLst>
              <a:ext uri="{28A0092B-C50C-407E-A947-70E740481C1C}">
                <a14:useLocalDpi xmlns:a14="http://schemas.microsoft.com/office/drawing/2010/main" val="0"/>
              </a:ext>
            </a:extLst>
          </a:blip>
          <a:srcRect l="13635" t="15354" r="11029" b="12040"/>
          <a:stretch/>
        </p:blipFill>
        <p:spPr>
          <a:xfrm>
            <a:off x="3721759" y="1342286"/>
            <a:ext cx="1282478" cy="1236029"/>
          </a:xfrm>
          <a:prstGeom prst="rect">
            <a:avLst/>
          </a:prstGeom>
        </p:spPr>
      </p:pic>
    </p:spTree>
    <p:extLst>
      <p:ext uri="{BB962C8B-B14F-4D97-AF65-F5344CB8AC3E}">
        <p14:creationId xmlns:p14="http://schemas.microsoft.com/office/powerpoint/2010/main" val="1277560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3"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nextCondLst>
                <p:cond evt="onClick" delay="0">
                  <p:tgtEl>
                    <p:spTgt spid="25"/>
                  </p:tgtEl>
                </p:cond>
              </p:nextCondLst>
            </p:seq>
            <p:seq concurrent="1" nextAc="seek">
              <p:cTn id="19" restart="whenNotActive" fill="hold" evtFilter="cancelBubble" nodeType="interactiveSeq">
                <p:stCondLst>
                  <p:cond evt="onClick" delay="0">
                    <p:tgtEl>
                      <p:spTgt spid="29"/>
                    </p:tgtEl>
                  </p:cond>
                </p:stCondLst>
                <p:endSync evt="end" delay="0">
                  <p:rtn val="all"/>
                </p:endSync>
                <p:childTnLst>
                  <p:par>
                    <p:cTn id="20" fill="hold">
                      <p:stCondLst>
                        <p:cond delay="0"/>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right)">
                                      <p:cBhvr>
                                        <p:cTn id="24" dur="500"/>
                                        <p:tgtEl>
                                          <p:spTgt spid="54"/>
                                        </p:tgtEl>
                                      </p:cBhvr>
                                    </p:animEffect>
                                  </p:childTnLst>
                                </p:cTn>
                              </p:par>
                              <p:par>
                                <p:cTn id="25" presetID="22" presetClass="entr" presetSubtype="2"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wipe(right)">
                                      <p:cBhvr>
                                        <p:cTn id="27" dur="500"/>
                                        <p:tgtEl>
                                          <p:spTgt spid="55"/>
                                        </p:tgtEl>
                                      </p:cBhvr>
                                    </p:animEffect>
                                  </p:childTnLst>
                                </p:cTn>
                              </p:par>
                              <p:par>
                                <p:cTn id="28" presetID="22" presetClass="entr" presetSubtype="2"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right)">
                                      <p:cBhvr>
                                        <p:cTn id="30" dur="500"/>
                                        <p:tgtEl>
                                          <p:spTgt spid="56"/>
                                        </p:tgtEl>
                                      </p:cBhvr>
                                    </p:animEffect>
                                  </p:childTnLst>
                                </p:cTn>
                              </p:par>
                            </p:childTnLst>
                          </p:cTn>
                        </p:par>
                        <p:par>
                          <p:cTn id="31" fill="hold">
                            <p:stCondLst>
                              <p:cond delay="500"/>
                            </p:stCondLst>
                            <p:childTnLst>
                              <p:par>
                                <p:cTn id="32" presetID="22" presetClass="entr" presetSubtype="2" fill="hold" nodeType="after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right)">
                                      <p:cBhvr>
                                        <p:cTn id="34" dur="500"/>
                                        <p:tgtEl>
                                          <p:spTgt spid="54"/>
                                        </p:tgtEl>
                                      </p:cBhvr>
                                    </p:animEffect>
                                  </p:childTnLst>
                                </p:cTn>
                              </p:par>
                              <p:par>
                                <p:cTn id="35" presetID="22" presetClass="entr" presetSubtype="2"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wipe(right)">
                                      <p:cBhvr>
                                        <p:cTn id="37" dur="500"/>
                                        <p:tgtEl>
                                          <p:spTgt spid="55"/>
                                        </p:tgtEl>
                                      </p:cBhvr>
                                    </p:animEffect>
                                  </p:childTnLst>
                                </p:cTn>
                              </p:par>
                              <p:par>
                                <p:cTn id="38" presetID="22" presetClass="entr" presetSubtype="2" fill="hold"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right)">
                                      <p:cBhvr>
                                        <p:cTn id="40" dur="500"/>
                                        <p:tgtEl>
                                          <p:spTgt spid="56"/>
                                        </p:tgtEl>
                                      </p:cBhvr>
                                    </p:animEffect>
                                  </p:childTnLst>
                                </p:cTn>
                              </p:par>
                              <p:par>
                                <p:cTn id="41" presetID="1" presetClass="mediacall" presetSubtype="0" fill="hold" nodeType="withEffect">
                                  <p:stCondLst>
                                    <p:cond delay="0"/>
                                  </p:stCondLst>
                                  <p:childTnLst>
                                    <p:cmd type="call" cmd="playFrom(0.0)">
                                      <p:cBhvr>
                                        <p:cTn id="42" dur="2088" fill="hold"/>
                                        <p:tgtEl>
                                          <p:spTgt spid="66"/>
                                        </p:tgtEl>
                                      </p:cBhvr>
                                    </p:cmd>
                                  </p:childTnLst>
                                </p:cTn>
                              </p:par>
                            </p:childTnLst>
                          </p:cTn>
                        </p:par>
                        <p:par>
                          <p:cTn id="43" fill="hold">
                            <p:stCondLst>
                              <p:cond delay="2588"/>
                            </p:stCondLst>
                            <p:childTnLst>
                              <p:par>
                                <p:cTn id="44" presetID="10" presetClass="exit" presetSubtype="0" fill="hold" nodeType="afterEffect">
                                  <p:stCondLst>
                                    <p:cond delay="0"/>
                                  </p:stCondLst>
                                  <p:childTnLst>
                                    <p:animEffect transition="out" filter="fade">
                                      <p:cBhvr>
                                        <p:cTn id="45" dur="500"/>
                                        <p:tgtEl>
                                          <p:spTgt spid="54"/>
                                        </p:tgtEl>
                                      </p:cBhvr>
                                    </p:animEffect>
                                    <p:set>
                                      <p:cBhvr>
                                        <p:cTn id="46" dur="1" fill="hold">
                                          <p:stCondLst>
                                            <p:cond delay="499"/>
                                          </p:stCondLst>
                                        </p:cTn>
                                        <p:tgtEl>
                                          <p:spTgt spid="54"/>
                                        </p:tgtEl>
                                        <p:attrNameLst>
                                          <p:attrName>style.visibility</p:attrName>
                                        </p:attrNameLst>
                                      </p:cBhvr>
                                      <p:to>
                                        <p:strVal val="hidden"/>
                                      </p:to>
                                    </p:set>
                                  </p:childTnLst>
                                </p:cTn>
                              </p:par>
                              <p:par>
                                <p:cTn id="47" presetID="2" presetClass="exit" presetSubtype="1" fill="hold" nodeType="withEffect">
                                  <p:stCondLst>
                                    <p:cond delay="0"/>
                                  </p:stCondLst>
                                  <p:childTnLst>
                                    <p:anim calcmode="lin" valueType="num">
                                      <p:cBhvr additive="base">
                                        <p:cTn id="48" dur="500"/>
                                        <p:tgtEl>
                                          <p:spTgt spid="64"/>
                                        </p:tgtEl>
                                        <p:attrNameLst>
                                          <p:attrName>ppt_x</p:attrName>
                                        </p:attrNameLst>
                                      </p:cBhvr>
                                      <p:tavLst>
                                        <p:tav tm="0">
                                          <p:val>
                                            <p:strVal val="ppt_x"/>
                                          </p:val>
                                        </p:tav>
                                        <p:tav tm="100000">
                                          <p:val>
                                            <p:strVal val="ppt_x"/>
                                          </p:val>
                                        </p:tav>
                                      </p:tavLst>
                                    </p:anim>
                                    <p:anim calcmode="lin" valueType="num">
                                      <p:cBhvr additive="base">
                                        <p:cTn id="49" dur="500"/>
                                        <p:tgtEl>
                                          <p:spTgt spid="64"/>
                                        </p:tgtEl>
                                        <p:attrNameLst>
                                          <p:attrName>ppt_y</p:attrName>
                                        </p:attrNameLst>
                                      </p:cBhvr>
                                      <p:tavLst>
                                        <p:tav tm="0">
                                          <p:val>
                                            <p:strVal val="ppt_y"/>
                                          </p:val>
                                        </p:tav>
                                        <p:tav tm="100000">
                                          <p:val>
                                            <p:strVal val="0-ppt_h/2"/>
                                          </p:val>
                                        </p:tav>
                                      </p:tavLst>
                                    </p:anim>
                                    <p:set>
                                      <p:cBhvr>
                                        <p:cTn id="50" dur="1" fill="hold">
                                          <p:stCondLst>
                                            <p:cond delay="499"/>
                                          </p:stCondLst>
                                        </p:cTn>
                                        <p:tgtEl>
                                          <p:spTgt spid="64"/>
                                        </p:tgtEl>
                                        <p:attrNameLst>
                                          <p:attrName>style.visibility</p:attrName>
                                        </p:attrNameLst>
                                      </p:cBhvr>
                                      <p:to>
                                        <p:strVal val="hidden"/>
                                      </p:to>
                                    </p:set>
                                    <p:cmd type="call" cmd="stop">
                                      <p:cBhvr>
                                        <p:cTn id="51" dur="1">
                                          <p:stCondLst>
                                            <p:cond delay="499"/>
                                          </p:stCondLst>
                                        </p:cTn>
                                        <p:tgtEl>
                                          <p:spTgt spid="64"/>
                                        </p:tgtEl>
                                      </p:cBhvr>
                                    </p:cmd>
                                  </p:childTnLst>
                                </p:cTn>
                              </p:par>
                              <p:par>
                                <p:cTn id="52" presetID="10" presetClass="exit" presetSubtype="0" fill="hold" nodeType="withEffect">
                                  <p:stCondLst>
                                    <p:cond delay="0"/>
                                  </p:stCondLst>
                                  <p:childTnLst>
                                    <p:animEffect transition="out" filter="fade">
                                      <p:cBhvr>
                                        <p:cTn id="53" dur="500"/>
                                        <p:tgtEl>
                                          <p:spTgt spid="55"/>
                                        </p:tgtEl>
                                      </p:cBhvr>
                                    </p:animEffect>
                                    <p:set>
                                      <p:cBhvr>
                                        <p:cTn id="54" dur="1" fill="hold">
                                          <p:stCondLst>
                                            <p:cond delay="499"/>
                                          </p:stCondLst>
                                        </p:cTn>
                                        <p:tgtEl>
                                          <p:spTgt spid="55"/>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56"/>
                                        </p:tgtEl>
                                      </p:cBhvr>
                                    </p:animEffect>
                                    <p:set>
                                      <p:cBhvr>
                                        <p:cTn id="57" dur="1" fill="hold">
                                          <p:stCondLst>
                                            <p:cond delay="499"/>
                                          </p:stCondLst>
                                        </p:cTn>
                                        <p:tgtEl>
                                          <p:spTgt spid="56"/>
                                        </p:tgtEl>
                                        <p:attrNameLst>
                                          <p:attrName>style.visibility</p:attrName>
                                        </p:attrNameLst>
                                      </p:cBhvr>
                                      <p:to>
                                        <p:strVal val="hidden"/>
                                      </p:to>
                                    </p:set>
                                  </p:childTnLst>
                                </p:cTn>
                              </p:par>
                              <p:par>
                                <p:cTn id="58" presetID="2" presetClass="exit" presetSubtype="4" fill="hold" nodeType="withEffect">
                                  <p:stCondLst>
                                    <p:cond delay="0"/>
                                  </p:stCondLst>
                                  <p:childTnLst>
                                    <p:anim calcmode="lin" valueType="num">
                                      <p:cBhvr additive="base">
                                        <p:cTn id="59" dur="500"/>
                                        <p:tgtEl>
                                          <p:spTgt spid="16"/>
                                        </p:tgtEl>
                                        <p:attrNameLst>
                                          <p:attrName>ppt_x</p:attrName>
                                        </p:attrNameLst>
                                      </p:cBhvr>
                                      <p:tavLst>
                                        <p:tav tm="0">
                                          <p:val>
                                            <p:strVal val="ppt_x"/>
                                          </p:val>
                                        </p:tav>
                                        <p:tav tm="100000">
                                          <p:val>
                                            <p:strVal val="ppt_x"/>
                                          </p:val>
                                        </p:tav>
                                      </p:tavLst>
                                    </p:anim>
                                    <p:anim calcmode="lin" valueType="num">
                                      <p:cBhvr additive="base">
                                        <p:cTn id="60" dur="500"/>
                                        <p:tgtEl>
                                          <p:spTgt spid="16"/>
                                        </p:tgtEl>
                                        <p:attrNameLst>
                                          <p:attrName>ppt_y</p:attrName>
                                        </p:attrNameLst>
                                      </p:cBhvr>
                                      <p:tavLst>
                                        <p:tav tm="0">
                                          <p:val>
                                            <p:strVal val="ppt_y"/>
                                          </p:val>
                                        </p:tav>
                                        <p:tav tm="100000">
                                          <p:val>
                                            <p:strVal val="1+ppt_h/2"/>
                                          </p:val>
                                        </p:tav>
                                      </p:tavLst>
                                    </p:anim>
                                    <p:set>
                                      <p:cBhvr>
                                        <p:cTn id="61" dur="1" fill="hold">
                                          <p:stCondLst>
                                            <p:cond delay="499"/>
                                          </p:stCondLst>
                                        </p:cTn>
                                        <p:tgtEl>
                                          <p:spTgt spid="16"/>
                                        </p:tgtEl>
                                        <p:attrNameLst>
                                          <p:attrName>style.visibility</p:attrName>
                                        </p:attrNameLst>
                                      </p:cBhvr>
                                      <p:to>
                                        <p:strVal val="hidden"/>
                                      </p:to>
                                    </p:set>
                                  </p:childTnLst>
                                </p:cTn>
                              </p:par>
                              <p:par>
                                <p:cTn id="62" presetID="2" presetClass="exit" presetSubtype="4" fill="hold" nodeType="withEffect">
                                  <p:stCondLst>
                                    <p:cond delay="0"/>
                                  </p:stCondLst>
                                  <p:childTnLst>
                                    <p:anim calcmode="lin" valueType="num">
                                      <p:cBhvr additive="base">
                                        <p:cTn id="63" dur="500"/>
                                        <p:tgtEl>
                                          <p:spTgt spid="15"/>
                                        </p:tgtEl>
                                        <p:attrNameLst>
                                          <p:attrName>ppt_x</p:attrName>
                                        </p:attrNameLst>
                                      </p:cBhvr>
                                      <p:tavLst>
                                        <p:tav tm="0">
                                          <p:val>
                                            <p:strVal val="ppt_x"/>
                                          </p:val>
                                        </p:tav>
                                        <p:tav tm="100000">
                                          <p:val>
                                            <p:strVal val="ppt_x"/>
                                          </p:val>
                                        </p:tav>
                                      </p:tavLst>
                                    </p:anim>
                                    <p:anim calcmode="lin" valueType="num">
                                      <p:cBhvr additive="base">
                                        <p:cTn id="64" dur="500"/>
                                        <p:tgtEl>
                                          <p:spTgt spid="15"/>
                                        </p:tgtEl>
                                        <p:attrNameLst>
                                          <p:attrName>ppt_y</p:attrName>
                                        </p:attrNameLst>
                                      </p:cBhvr>
                                      <p:tavLst>
                                        <p:tav tm="0">
                                          <p:val>
                                            <p:strVal val="ppt_y"/>
                                          </p:val>
                                        </p:tav>
                                        <p:tav tm="100000">
                                          <p:val>
                                            <p:strVal val="1+ppt_h/2"/>
                                          </p:val>
                                        </p:tav>
                                      </p:tavLst>
                                    </p:anim>
                                    <p:set>
                                      <p:cBhvr>
                                        <p:cTn id="65" dur="1" fill="hold">
                                          <p:stCondLst>
                                            <p:cond delay="499"/>
                                          </p:stCondLst>
                                        </p:cTn>
                                        <p:tgtEl>
                                          <p:spTgt spid="15"/>
                                        </p:tgtEl>
                                        <p:attrNameLst>
                                          <p:attrName>style.visibility</p:attrName>
                                        </p:attrNameLst>
                                      </p:cBhvr>
                                      <p:to>
                                        <p:strVal val="hidden"/>
                                      </p:to>
                                    </p:set>
                                  </p:childTnLst>
                                </p:cTn>
                              </p:par>
                              <p:par>
                                <p:cTn id="66" presetID="2" presetClass="exit" presetSubtype="4" fill="hold" nodeType="withEffect">
                                  <p:stCondLst>
                                    <p:cond delay="0"/>
                                  </p:stCondLst>
                                  <p:childTnLst>
                                    <p:anim calcmode="lin" valueType="num">
                                      <p:cBhvr additive="base">
                                        <p:cTn id="67" dur="500"/>
                                        <p:tgtEl>
                                          <p:spTgt spid="14"/>
                                        </p:tgtEl>
                                        <p:attrNameLst>
                                          <p:attrName>ppt_x</p:attrName>
                                        </p:attrNameLst>
                                      </p:cBhvr>
                                      <p:tavLst>
                                        <p:tav tm="0">
                                          <p:val>
                                            <p:strVal val="ppt_x"/>
                                          </p:val>
                                        </p:tav>
                                        <p:tav tm="100000">
                                          <p:val>
                                            <p:strVal val="ppt_x"/>
                                          </p:val>
                                        </p:tav>
                                      </p:tavLst>
                                    </p:anim>
                                    <p:anim calcmode="lin" valueType="num">
                                      <p:cBhvr additive="base">
                                        <p:cTn id="68" dur="500"/>
                                        <p:tgtEl>
                                          <p:spTgt spid="14"/>
                                        </p:tgtEl>
                                        <p:attrNameLst>
                                          <p:attrName>ppt_y</p:attrName>
                                        </p:attrNameLst>
                                      </p:cBhvr>
                                      <p:tavLst>
                                        <p:tav tm="0">
                                          <p:val>
                                            <p:strVal val="ppt_y"/>
                                          </p:val>
                                        </p:tav>
                                        <p:tav tm="100000">
                                          <p:val>
                                            <p:strVal val="1+ppt_h/2"/>
                                          </p:val>
                                        </p:tav>
                                      </p:tavLst>
                                    </p:anim>
                                    <p:set>
                                      <p:cBhvr>
                                        <p:cTn id="69" dur="1" fill="hold">
                                          <p:stCondLst>
                                            <p:cond delay="499"/>
                                          </p:stCondLst>
                                        </p:cTn>
                                        <p:tgtEl>
                                          <p:spTgt spid="14"/>
                                        </p:tgtEl>
                                        <p:attrNameLst>
                                          <p:attrName>style.visibility</p:attrName>
                                        </p:attrNameLst>
                                      </p:cBhvr>
                                      <p:to>
                                        <p:strVal val="hidden"/>
                                      </p:to>
                                    </p:set>
                                  </p:childTnLst>
                                </p:cTn>
                              </p:par>
                              <p:par>
                                <p:cTn id="70" presetID="45" presetClass="exit" presetSubtype="0" fill="hold" nodeType="withEffect">
                                  <p:stCondLst>
                                    <p:cond delay="0"/>
                                  </p:stCondLst>
                                  <p:childTnLst>
                                    <p:animEffect transition="out" filter="fade">
                                      <p:cBhvr>
                                        <p:cTn id="71" dur="2000"/>
                                        <p:tgtEl>
                                          <p:spTgt spid="10"/>
                                        </p:tgtEl>
                                      </p:cBhvr>
                                    </p:animEffect>
                                    <p:anim calcmode="lin" valueType="num">
                                      <p:cBhvr>
                                        <p:cTn id="72" dur="2000"/>
                                        <p:tgtEl>
                                          <p:spTgt spid="1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3" dur="2000"/>
                                        <p:tgtEl>
                                          <p:spTgt spid="10"/>
                                        </p:tgtEl>
                                        <p:attrNameLst>
                                          <p:attrName>ppt_h</p:attrName>
                                        </p:attrNameLst>
                                      </p:cBhvr>
                                      <p:tavLst>
                                        <p:tav tm="0">
                                          <p:val>
                                            <p:strVal val="ppt_h"/>
                                          </p:val>
                                        </p:tav>
                                        <p:tav tm="100000">
                                          <p:val>
                                            <p:strVal val="ppt_h"/>
                                          </p:val>
                                        </p:tav>
                                      </p:tavLst>
                                    </p:anim>
                                    <p:set>
                                      <p:cBhvr>
                                        <p:cTn id="74" dur="1" fill="hold">
                                          <p:stCondLst>
                                            <p:cond delay="1999"/>
                                          </p:stCondLst>
                                        </p:cTn>
                                        <p:tgtEl>
                                          <p:spTgt spid="10"/>
                                        </p:tgtEl>
                                        <p:attrNameLst>
                                          <p:attrName>style.visibility</p:attrName>
                                        </p:attrNameLst>
                                      </p:cBhvr>
                                      <p:to>
                                        <p:strVal val="hidden"/>
                                      </p:to>
                                    </p:set>
                                  </p:childTnLst>
                                </p:cTn>
                              </p:par>
                              <p:par>
                                <p:cTn id="75" presetID="45" presetClass="exit" presetSubtype="0" fill="hold" nodeType="withEffect">
                                  <p:stCondLst>
                                    <p:cond delay="0"/>
                                  </p:stCondLst>
                                  <p:childTnLst>
                                    <p:animEffect transition="out" filter="fade">
                                      <p:cBhvr>
                                        <p:cTn id="76" dur="2000"/>
                                        <p:tgtEl>
                                          <p:spTgt spid="11"/>
                                        </p:tgtEl>
                                      </p:cBhvr>
                                    </p:animEffect>
                                    <p:anim calcmode="lin" valueType="num">
                                      <p:cBhvr>
                                        <p:cTn id="77" dur="2000"/>
                                        <p:tgtEl>
                                          <p:spTgt spid="1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8" dur="2000"/>
                                        <p:tgtEl>
                                          <p:spTgt spid="11"/>
                                        </p:tgtEl>
                                        <p:attrNameLst>
                                          <p:attrName>ppt_h</p:attrName>
                                        </p:attrNameLst>
                                      </p:cBhvr>
                                      <p:tavLst>
                                        <p:tav tm="0">
                                          <p:val>
                                            <p:strVal val="ppt_h"/>
                                          </p:val>
                                        </p:tav>
                                        <p:tav tm="100000">
                                          <p:val>
                                            <p:strVal val="ppt_h"/>
                                          </p:val>
                                        </p:tav>
                                      </p:tavLst>
                                    </p:anim>
                                    <p:set>
                                      <p:cBhvr>
                                        <p:cTn id="79" dur="1" fill="hold">
                                          <p:stCondLst>
                                            <p:cond delay="1999"/>
                                          </p:stCondLst>
                                        </p:cTn>
                                        <p:tgtEl>
                                          <p:spTgt spid="11"/>
                                        </p:tgtEl>
                                        <p:attrNameLst>
                                          <p:attrName>style.visibility</p:attrName>
                                        </p:attrNameLst>
                                      </p:cBhvr>
                                      <p:to>
                                        <p:strVal val="hidden"/>
                                      </p:to>
                                    </p:set>
                                  </p:childTnLst>
                                </p:cTn>
                              </p:par>
                              <p:par>
                                <p:cTn id="80" presetID="45" presetClass="exit" presetSubtype="0" fill="hold" nodeType="withEffect">
                                  <p:stCondLst>
                                    <p:cond delay="0"/>
                                  </p:stCondLst>
                                  <p:childTnLst>
                                    <p:animEffect transition="out" filter="fade">
                                      <p:cBhvr>
                                        <p:cTn id="81" dur="2000"/>
                                        <p:tgtEl>
                                          <p:spTgt spid="12"/>
                                        </p:tgtEl>
                                      </p:cBhvr>
                                    </p:animEffect>
                                    <p:anim calcmode="lin" valueType="num">
                                      <p:cBhvr>
                                        <p:cTn id="82" dur="2000"/>
                                        <p:tgtEl>
                                          <p:spTgt spid="1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3" dur="2000"/>
                                        <p:tgtEl>
                                          <p:spTgt spid="12"/>
                                        </p:tgtEl>
                                        <p:attrNameLst>
                                          <p:attrName>ppt_h</p:attrName>
                                        </p:attrNameLst>
                                      </p:cBhvr>
                                      <p:tavLst>
                                        <p:tav tm="0">
                                          <p:val>
                                            <p:strVal val="ppt_h"/>
                                          </p:val>
                                        </p:tav>
                                        <p:tav tm="100000">
                                          <p:val>
                                            <p:strVal val="ppt_h"/>
                                          </p:val>
                                        </p:tav>
                                      </p:tavLst>
                                    </p:anim>
                                    <p:set>
                                      <p:cBhvr>
                                        <p:cTn id="84" dur="1" fill="hold">
                                          <p:stCondLst>
                                            <p:cond delay="1999"/>
                                          </p:stCondLst>
                                        </p:cTn>
                                        <p:tgtEl>
                                          <p:spTgt spid="12"/>
                                        </p:tgtEl>
                                        <p:attrNameLst>
                                          <p:attrName>style.visibility</p:attrName>
                                        </p:attrNameLst>
                                      </p:cBhvr>
                                      <p:to>
                                        <p:strVal val="hidden"/>
                                      </p:to>
                                    </p:set>
                                  </p:childTnLst>
                                </p:cTn>
                              </p:par>
                            </p:childTnLst>
                          </p:cTn>
                        </p:par>
                        <p:par>
                          <p:cTn id="85" fill="hold">
                            <p:stCondLst>
                              <p:cond delay="4588"/>
                            </p:stCondLst>
                            <p:childTnLst>
                              <p:par>
                                <p:cTn id="86" presetID="35" presetClass="path" presetSubtype="0" accel="50000" decel="50000" fill="hold" nodeType="afterEffect">
                                  <p:stCondLst>
                                    <p:cond delay="0"/>
                                  </p:stCondLst>
                                  <p:childTnLst>
                                    <p:animMotion origin="layout" path="M -0.29882 0.12361 L -1.28593 0.12732 " pathEditMode="relative" rAng="0" ptsTypes="AA">
                                      <p:cBhvr>
                                        <p:cTn id="87" dur="2000" fill="hold"/>
                                        <p:tgtEl>
                                          <p:spTgt spid="9"/>
                                        </p:tgtEl>
                                        <p:attrNameLst>
                                          <p:attrName>ppt_x</p:attrName>
                                          <p:attrName>ppt_y</p:attrName>
                                        </p:attrNameLst>
                                      </p:cBhvr>
                                      <p:rCtr x="-49362" y="185"/>
                                    </p:animMotion>
                                  </p:childTnLst>
                                </p:cTn>
                              </p:par>
                            </p:childTnLst>
                          </p:cTn>
                        </p:par>
                      </p:childTnLst>
                    </p:cTn>
                  </p:par>
                </p:childTnLst>
              </p:cTn>
              <p:nextCondLst>
                <p:cond evt="onClick" delay="0">
                  <p:tgtEl>
                    <p:spTgt spid="29"/>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35" presetClass="path" presetSubtype="0" accel="50000" decel="50000" fill="hold" nodeType="clickEffect">
                                  <p:stCondLst>
                                    <p:cond delay="0"/>
                                  </p:stCondLst>
                                  <p:childTnLst>
                                    <p:animMotion origin="layout" path="M 0.02956 0.12385 L -0.29882 0.12361 " pathEditMode="relative" rAng="0" ptsTypes="AA">
                                      <p:cBhvr>
                                        <p:cTn id="92" dur="2000" fill="hold"/>
                                        <p:tgtEl>
                                          <p:spTgt spid="9"/>
                                        </p:tgtEl>
                                        <p:attrNameLst>
                                          <p:attrName>ppt_x</p:attrName>
                                          <p:attrName>ppt_y</p:attrName>
                                        </p:attrNameLst>
                                      </p:cBhvr>
                                      <p:rCtr x="-16419" y="-23"/>
                                    </p:animMotion>
                                  </p:childTnLst>
                                </p:cTn>
                              </p:par>
                              <p:par>
                                <p:cTn id="93" presetID="1" presetClass="mediacall" presetSubtype="0" fill="hold" nodeType="withEffect">
                                  <p:stCondLst>
                                    <p:cond delay="0"/>
                                  </p:stCondLst>
                                  <p:childTnLst>
                                    <p:cmd type="call" cmd="playFrom(0.0)">
                                      <p:cBhvr>
                                        <p:cTn id="94" dur="12094" fill="hold"/>
                                        <p:tgtEl>
                                          <p:spTgt spid="65"/>
                                        </p:tgtEl>
                                      </p:cBhvr>
                                    </p:cmd>
                                  </p:childTnLst>
                                </p:cTn>
                              </p:par>
                            </p:childTnLst>
                          </p:cTn>
                        </p:par>
                      </p:childTnLst>
                    </p:cTn>
                  </p:par>
                </p:childTnLst>
              </p:cTn>
              <p:nextCondLst>
                <p:cond evt="onClick" delay="0">
                  <p:tgtEl>
                    <p:spTgt spid="19"/>
                  </p:tgtEl>
                </p:cond>
              </p:nextCondLst>
            </p:seq>
            <p:seq concurrent="1" nextAc="seek">
              <p:cTn id="95" restart="whenNotActive" fill="hold" evtFilter="cancelBubble" nodeType="interactiveSeq">
                <p:stCondLst>
                  <p:cond evt="onClick" delay="0">
                    <p:tgtEl>
                      <p:spTgt spid="38"/>
                    </p:tgtEl>
                  </p:cond>
                </p:stCondLst>
                <p:endSync evt="end" delay="0">
                  <p:rtn val="all"/>
                </p:endSync>
                <p:childTnLst>
                  <p:par>
                    <p:cTn id="96" fill="hold">
                      <p:stCondLst>
                        <p:cond delay="0"/>
                      </p:stCondLst>
                      <p:childTnLst>
                        <p:par>
                          <p:cTn id="97" fill="hold">
                            <p:stCondLst>
                              <p:cond delay="0"/>
                            </p:stCondLst>
                            <p:childTnLst>
                              <p:par>
                                <p:cTn id="98" presetID="6" presetClass="entr" presetSubtype="16" fill="hold" nodeType="clickEffect">
                                  <p:stCondLst>
                                    <p:cond delay="0"/>
                                  </p:stCondLst>
                                  <p:childTnLst>
                                    <p:set>
                                      <p:cBhvr>
                                        <p:cTn id="99" dur="1" fill="hold">
                                          <p:stCondLst>
                                            <p:cond delay="0"/>
                                          </p:stCondLst>
                                        </p:cTn>
                                        <p:tgtEl>
                                          <p:spTgt spid="48"/>
                                        </p:tgtEl>
                                        <p:attrNameLst>
                                          <p:attrName>style.visibility</p:attrName>
                                        </p:attrNameLst>
                                      </p:cBhvr>
                                      <p:to>
                                        <p:strVal val="visible"/>
                                      </p:to>
                                    </p:set>
                                    <p:animEffect transition="in" filter="circle(in)">
                                      <p:cBhvr>
                                        <p:cTn id="100" dur="2000"/>
                                        <p:tgtEl>
                                          <p:spTgt spid="48"/>
                                        </p:tgtEl>
                                      </p:cBhvr>
                                    </p:animEffect>
                                  </p:childTnLst>
                                </p:cTn>
                              </p:par>
                              <p:par>
                                <p:cTn id="101" presetID="10" presetClass="entr" presetSubtype="0" fill="hold" nodeType="with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fade">
                                      <p:cBhvr>
                                        <p:cTn id="103" dur="500"/>
                                        <p:tgtEl>
                                          <p:spTgt spid="44"/>
                                        </p:tgtEl>
                                      </p:cBhvr>
                                    </p:animEffect>
                                  </p:childTnLst>
                                </p:cTn>
                              </p:par>
                              <p:par>
                                <p:cTn id="104" presetID="10" presetClass="entr" presetSubtype="0" fill="hold" nodeType="with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fade">
                                      <p:cBhvr>
                                        <p:cTn id="106" dur="500"/>
                                        <p:tgtEl>
                                          <p:spTgt spid="43"/>
                                        </p:tgtEl>
                                      </p:cBhvr>
                                    </p:animEffect>
                                  </p:childTnLst>
                                </p:cTn>
                              </p:par>
                              <p:par>
                                <p:cTn id="107" presetID="10" presetClass="entr" presetSubtype="0" fill="hold" nodeType="withEffect">
                                  <p:stCondLst>
                                    <p:cond delay="0"/>
                                  </p:stCondLst>
                                  <p:childTnLst>
                                    <p:set>
                                      <p:cBhvr>
                                        <p:cTn id="108" dur="1" fill="hold">
                                          <p:stCondLst>
                                            <p:cond delay="0"/>
                                          </p:stCondLst>
                                        </p:cTn>
                                        <p:tgtEl>
                                          <p:spTgt spid="41"/>
                                        </p:tgtEl>
                                        <p:attrNameLst>
                                          <p:attrName>style.visibility</p:attrName>
                                        </p:attrNameLst>
                                      </p:cBhvr>
                                      <p:to>
                                        <p:strVal val="visible"/>
                                      </p:to>
                                    </p:set>
                                    <p:animEffect transition="in" filter="fade">
                                      <p:cBhvr>
                                        <p:cTn id="109" dur="500"/>
                                        <p:tgtEl>
                                          <p:spTgt spid="41"/>
                                        </p:tgtEl>
                                      </p:cBhvr>
                                    </p:animEffect>
                                  </p:childTnLst>
                                </p:cTn>
                              </p:par>
                              <p:par>
                                <p:cTn id="110" presetID="10" presetClass="entr" presetSubtype="0" fill="hold" nodeType="withEffect">
                                  <p:stCondLst>
                                    <p:cond delay="0"/>
                                  </p:stCondLst>
                                  <p:childTnLst>
                                    <p:set>
                                      <p:cBhvr>
                                        <p:cTn id="111" dur="1" fill="hold">
                                          <p:stCondLst>
                                            <p:cond delay="0"/>
                                          </p:stCondLst>
                                        </p:cTn>
                                        <p:tgtEl>
                                          <p:spTgt spid="47"/>
                                        </p:tgtEl>
                                        <p:attrNameLst>
                                          <p:attrName>style.visibility</p:attrName>
                                        </p:attrNameLst>
                                      </p:cBhvr>
                                      <p:to>
                                        <p:strVal val="visible"/>
                                      </p:to>
                                    </p:set>
                                    <p:animEffect transition="in" filter="fade">
                                      <p:cBhvr>
                                        <p:cTn id="112" dur="500"/>
                                        <p:tgtEl>
                                          <p:spTgt spid="47"/>
                                        </p:tgtEl>
                                      </p:cBhvr>
                                    </p:animEffect>
                                  </p:childTnLst>
                                </p:cTn>
                              </p:par>
                              <p:par>
                                <p:cTn id="113" presetID="42" presetClass="entr" presetSubtype="0" fill="hold" nodeType="withEffect">
                                  <p:stCondLst>
                                    <p:cond delay="0"/>
                                  </p:stCondLst>
                                  <p:childTnLst>
                                    <p:set>
                                      <p:cBhvr>
                                        <p:cTn id="114" dur="1" fill="hold">
                                          <p:stCondLst>
                                            <p:cond delay="0"/>
                                          </p:stCondLst>
                                        </p:cTn>
                                        <p:tgtEl>
                                          <p:spTgt spid="2"/>
                                        </p:tgtEl>
                                        <p:attrNameLst>
                                          <p:attrName>style.visibility</p:attrName>
                                        </p:attrNameLst>
                                      </p:cBhvr>
                                      <p:to>
                                        <p:strVal val="visible"/>
                                      </p:to>
                                    </p:set>
                                    <p:animEffect transition="in" filter="fade">
                                      <p:cBhvr>
                                        <p:cTn id="115" dur="1000"/>
                                        <p:tgtEl>
                                          <p:spTgt spid="2"/>
                                        </p:tgtEl>
                                      </p:cBhvr>
                                    </p:animEffect>
                                    <p:anim calcmode="lin" valueType="num">
                                      <p:cBhvr>
                                        <p:cTn id="116" dur="1000" fill="hold"/>
                                        <p:tgtEl>
                                          <p:spTgt spid="2"/>
                                        </p:tgtEl>
                                        <p:attrNameLst>
                                          <p:attrName>ppt_x</p:attrName>
                                        </p:attrNameLst>
                                      </p:cBhvr>
                                      <p:tavLst>
                                        <p:tav tm="0">
                                          <p:val>
                                            <p:strVal val="#ppt_x"/>
                                          </p:val>
                                        </p:tav>
                                        <p:tav tm="100000">
                                          <p:val>
                                            <p:strVal val="#ppt_x"/>
                                          </p:val>
                                        </p:tav>
                                      </p:tavLst>
                                    </p:anim>
                                    <p:anim calcmode="lin" valueType="num">
                                      <p:cBhvr>
                                        <p:cTn id="117" dur="1000" fill="hold"/>
                                        <p:tgtEl>
                                          <p:spTgt spid="2"/>
                                        </p:tgtEl>
                                        <p:attrNameLst>
                                          <p:attrName>ppt_y</p:attrName>
                                        </p:attrNameLst>
                                      </p:cBhvr>
                                      <p:tavLst>
                                        <p:tav tm="0">
                                          <p:val>
                                            <p:strVal val="#ppt_y+.1"/>
                                          </p:val>
                                        </p:tav>
                                        <p:tav tm="100000">
                                          <p:val>
                                            <p:strVal val="#ppt_y"/>
                                          </p:val>
                                        </p:tav>
                                      </p:tavLst>
                                    </p:anim>
                                  </p:childTnLst>
                                </p:cTn>
                              </p:par>
                              <p:par>
                                <p:cTn id="118" presetID="1" presetClass="mediacall" presetSubtype="0" fill="hold" nodeType="withEffect">
                                  <p:stCondLst>
                                    <p:cond delay="0"/>
                                  </p:stCondLst>
                                  <p:childTnLst>
                                    <p:cmd type="call" cmd="playFrom(0.0)">
                                      <p:cBhvr>
                                        <p:cTn id="119" dur="30312" fill="hold"/>
                                        <p:tgtEl>
                                          <p:spTgt spid="67"/>
                                        </p:tgtEl>
                                      </p:cBhvr>
                                    </p:cmd>
                                  </p:childTnLst>
                                </p:cTn>
                              </p:par>
                              <p:par>
                                <p:cTn id="120" presetID="1" presetClass="mediacall" presetSubtype="0" fill="hold" nodeType="withEffect">
                                  <p:stCondLst>
                                    <p:cond delay="0"/>
                                  </p:stCondLst>
                                  <p:childTnLst>
                                    <p:cmd type="call" cmd="playFrom(0.0)">
                                      <p:cBhvr>
                                        <p:cTn id="121" dur="8306" fill="hold"/>
                                        <p:tgtEl>
                                          <p:spTgt spid="69"/>
                                        </p:tgtEl>
                                      </p:cBhvr>
                                    </p:cmd>
                                  </p:childTnLst>
                                </p:cTn>
                              </p:par>
                              <p:par>
                                <p:cTn id="122" presetID="1" presetClass="mediacall" presetSubtype="0" fill="hold" nodeType="withEffect">
                                  <p:stCondLst>
                                    <p:cond delay="0"/>
                                  </p:stCondLst>
                                  <p:childTnLst>
                                    <p:cmd type="call" cmd="playFrom(0.0)">
                                      <p:cBhvr>
                                        <p:cTn id="123" dur="3600" fill="hold"/>
                                        <p:tgtEl>
                                          <p:spTgt spid="68"/>
                                        </p:tgtEl>
                                      </p:cBhvr>
                                    </p:cmd>
                                  </p:childTnLst>
                                </p:cTn>
                              </p:par>
                            </p:childTnLst>
                          </p:cTn>
                        </p:par>
                      </p:childTnLst>
                    </p:cTn>
                  </p:par>
                </p:childTnLst>
              </p:cTn>
              <p:nextCondLst>
                <p:cond evt="onClick" delay="0">
                  <p:tgtEl>
                    <p:spTgt spid="38"/>
                  </p:tgtEl>
                </p:cond>
              </p:nextCondLst>
            </p:seq>
            <p:audio>
              <p:cMediaNode vol="80000">
                <p:cTn id="124" fill="hold" display="0">
                  <p:stCondLst>
                    <p:cond delay="indefinite"/>
                  </p:stCondLst>
                  <p:endCondLst>
                    <p:cond evt="onStopAudio" delay="0">
                      <p:tgtEl>
                        <p:sldTgt/>
                      </p:tgtEl>
                    </p:cond>
                  </p:endCondLst>
                </p:cTn>
                <p:tgtEl>
                  <p:spTgt spid="64"/>
                </p:tgtEl>
              </p:cMediaNode>
            </p:audio>
            <p:audio>
              <p:cMediaNode vol="80000">
                <p:cTn id="125" fill="hold" display="0">
                  <p:stCondLst>
                    <p:cond delay="indefinite"/>
                  </p:stCondLst>
                  <p:endCondLst>
                    <p:cond evt="onStopAudio" delay="0">
                      <p:tgtEl>
                        <p:sldTgt/>
                      </p:tgtEl>
                    </p:cond>
                  </p:endCondLst>
                </p:cTn>
                <p:tgtEl>
                  <p:spTgt spid="65"/>
                </p:tgtEl>
              </p:cMediaNode>
            </p:audio>
            <p:audio>
              <p:cMediaNode vol="80000">
                <p:cTn id="126" fill="hold" display="0">
                  <p:stCondLst>
                    <p:cond delay="indefinite"/>
                  </p:stCondLst>
                  <p:endCondLst>
                    <p:cond evt="onStopAudio" delay="0">
                      <p:tgtEl>
                        <p:sldTgt/>
                      </p:tgtEl>
                    </p:cond>
                  </p:endCondLst>
                </p:cTn>
                <p:tgtEl>
                  <p:spTgt spid="66"/>
                </p:tgtEl>
              </p:cMediaNode>
            </p:audio>
            <p:seq concurrent="1" nextAc="seek">
              <p:cTn id="127" restart="whenNotActive" fill="hold" evtFilter="cancelBubble" nodeType="interactiveSeq">
                <p:stCondLst>
                  <p:cond evt="onClick" delay="0">
                    <p:tgtEl>
                      <p:spTgt spid="49"/>
                    </p:tgtEl>
                  </p:cond>
                </p:stCondLst>
                <p:endSync evt="end" delay="0">
                  <p:rtn val="all"/>
                </p:endSync>
                <p:childTnLst>
                  <p:par>
                    <p:cTn id="128" fill="hold">
                      <p:stCondLst>
                        <p:cond delay="0"/>
                      </p:stCondLst>
                      <p:childTnLst>
                        <p:par>
                          <p:cTn id="129" fill="hold">
                            <p:stCondLst>
                              <p:cond delay="0"/>
                            </p:stCondLst>
                            <p:childTnLst>
                              <p:par>
                                <p:cTn id="130" presetID="10" presetClass="exit" presetSubtype="0" fill="hold" grpId="0" nodeType="clickEffect">
                                  <p:stCondLst>
                                    <p:cond delay="0"/>
                                  </p:stCondLst>
                                  <p:childTnLst>
                                    <p:animEffect transition="out" filter="fade">
                                      <p:cBhvr>
                                        <p:cTn id="131" dur="500"/>
                                        <p:tgtEl>
                                          <p:spTgt spid="49"/>
                                        </p:tgtEl>
                                      </p:cBhvr>
                                    </p:animEffect>
                                    <p:set>
                                      <p:cBhvr>
                                        <p:cTn id="132"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33" restart="whenNotActive" fill="hold" evtFilter="cancelBubble" nodeType="interactiveSeq">
                <p:stCondLst>
                  <p:cond evt="onClick" delay="0">
                    <p:tgtEl>
                      <p:spTgt spid="50"/>
                    </p:tgtEl>
                  </p:cond>
                </p:stCondLst>
                <p:endSync evt="end" delay="0">
                  <p:rtn val="all"/>
                </p:endSync>
                <p:childTnLst>
                  <p:par>
                    <p:cTn id="134" fill="hold">
                      <p:stCondLst>
                        <p:cond delay="0"/>
                      </p:stCondLst>
                      <p:childTnLst>
                        <p:par>
                          <p:cTn id="135" fill="hold">
                            <p:stCondLst>
                              <p:cond delay="0"/>
                            </p:stCondLst>
                            <p:childTnLst>
                              <p:par>
                                <p:cTn id="136" presetID="10" presetClass="exit" presetSubtype="0" fill="hold" grpId="0" nodeType="clickEffect">
                                  <p:stCondLst>
                                    <p:cond delay="0"/>
                                  </p:stCondLst>
                                  <p:childTnLst>
                                    <p:animEffect transition="out" filter="fade">
                                      <p:cBhvr>
                                        <p:cTn id="137" dur="500"/>
                                        <p:tgtEl>
                                          <p:spTgt spid="50"/>
                                        </p:tgtEl>
                                      </p:cBhvr>
                                    </p:animEffect>
                                    <p:set>
                                      <p:cBhvr>
                                        <p:cTn id="138"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39" restart="whenNotActive" fill="hold" evtFilter="cancelBubble" nodeType="interactiveSeq">
                <p:stCondLst>
                  <p:cond evt="onClick" delay="0">
                    <p:tgtEl>
                      <p:spTgt spid="51"/>
                    </p:tgtEl>
                  </p:cond>
                </p:stCondLst>
                <p:endSync evt="end" delay="0">
                  <p:rtn val="all"/>
                </p:endSync>
                <p:childTnLst>
                  <p:par>
                    <p:cTn id="140" fill="hold">
                      <p:stCondLst>
                        <p:cond delay="0"/>
                      </p:stCondLst>
                      <p:childTnLst>
                        <p:par>
                          <p:cTn id="141" fill="hold">
                            <p:stCondLst>
                              <p:cond delay="0"/>
                            </p:stCondLst>
                            <p:childTnLst>
                              <p:par>
                                <p:cTn id="142" presetID="10" presetClass="exit" presetSubtype="0" fill="hold" grpId="0" nodeType="clickEffect">
                                  <p:stCondLst>
                                    <p:cond delay="0"/>
                                  </p:stCondLst>
                                  <p:childTnLst>
                                    <p:animEffect transition="out" filter="fade">
                                      <p:cBhvr>
                                        <p:cTn id="143" dur="500"/>
                                        <p:tgtEl>
                                          <p:spTgt spid="51"/>
                                        </p:tgtEl>
                                      </p:cBhvr>
                                    </p:animEffect>
                                    <p:set>
                                      <p:cBhvr>
                                        <p:cTn id="144"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45" restart="whenNotActive" fill="hold" evtFilter="cancelBubble" nodeType="interactiveSeq">
                <p:stCondLst>
                  <p:cond evt="onClick" delay="0">
                    <p:tgtEl>
                      <p:spTgt spid="53"/>
                    </p:tgtEl>
                  </p:cond>
                </p:stCondLst>
                <p:endSync evt="end" delay="0">
                  <p:rtn val="all"/>
                </p:endSync>
                <p:childTnLst>
                  <p:par>
                    <p:cTn id="146" fill="hold">
                      <p:stCondLst>
                        <p:cond delay="0"/>
                      </p:stCondLst>
                      <p:childTnLst>
                        <p:par>
                          <p:cTn id="147" fill="hold">
                            <p:stCondLst>
                              <p:cond delay="0"/>
                            </p:stCondLst>
                            <p:childTnLst>
                              <p:par>
                                <p:cTn id="148" presetID="10" presetClass="exit" presetSubtype="0" fill="hold" grpId="0" nodeType="clickEffect">
                                  <p:stCondLst>
                                    <p:cond delay="0"/>
                                  </p:stCondLst>
                                  <p:childTnLst>
                                    <p:animEffect transition="out" filter="fade">
                                      <p:cBhvr>
                                        <p:cTn id="149" dur="500"/>
                                        <p:tgtEl>
                                          <p:spTgt spid="53"/>
                                        </p:tgtEl>
                                      </p:cBhvr>
                                    </p:animEffect>
                                    <p:set>
                                      <p:cBhvr>
                                        <p:cTn id="150"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audio>
              <p:cMediaNode vol="80000">
                <p:cTn id="151" fill="hold" display="0">
                  <p:stCondLst>
                    <p:cond delay="indefinite"/>
                  </p:stCondLst>
                  <p:endCondLst>
                    <p:cond evt="onStopAudio" delay="0">
                      <p:tgtEl>
                        <p:sldTgt/>
                      </p:tgtEl>
                    </p:cond>
                  </p:endCondLst>
                </p:cTn>
                <p:tgtEl>
                  <p:spTgt spid="67"/>
                </p:tgtEl>
              </p:cMediaNode>
            </p:audio>
            <p:audio>
              <p:cMediaNode vol="80000">
                <p:cTn id="152" fill="hold" display="0">
                  <p:stCondLst>
                    <p:cond delay="indefinite"/>
                  </p:stCondLst>
                  <p:endCondLst>
                    <p:cond evt="onStopAudio" delay="0">
                      <p:tgtEl>
                        <p:sldTgt/>
                      </p:tgtEl>
                    </p:cond>
                  </p:endCondLst>
                </p:cTn>
                <p:tgtEl>
                  <p:spTgt spid="68"/>
                </p:tgtEl>
              </p:cMediaNode>
            </p:audio>
            <p:audio>
              <p:cMediaNode vol="80000">
                <p:cTn id="153" fill="hold" display="0">
                  <p:stCondLst>
                    <p:cond delay="indefinite"/>
                  </p:stCondLst>
                  <p:endCondLst>
                    <p:cond evt="onStopAudio" delay="0">
                      <p:tgtEl>
                        <p:sldTgt/>
                      </p:tgtEl>
                    </p:cond>
                  </p:endCondLst>
                </p:cTn>
                <p:tgtEl>
                  <p:spTgt spid="69"/>
                </p:tgtEl>
              </p:cMediaNode>
            </p:audio>
          </p:childTnLst>
        </p:cTn>
      </p:par>
    </p:tnLst>
    <p:bldLst>
      <p:bldP spid="49" grpId="0" animBg="1"/>
      <p:bldP spid="50" grpId="0" animBg="1"/>
      <p:bldP spid="51"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pic>
        <p:nvPicPr>
          <p:cNvPr id="18"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8801" y="3469417"/>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3645" y="4478867"/>
            <a:ext cx="776483" cy="775836"/>
          </a:xfrm>
          <a:prstGeom prst="rect">
            <a:avLst/>
          </a:prstGeom>
        </p:spPr>
      </p:pic>
      <p:sp>
        <p:nvSpPr>
          <p:cNvPr id="13" name="Round Diagonal Corner Rectangle 12"/>
          <p:cNvSpPr/>
          <p:nvPr/>
        </p:nvSpPr>
        <p:spPr>
          <a:xfrm>
            <a:off x="1724026" y="1386648"/>
            <a:ext cx="6082241" cy="1269537"/>
          </a:xfrm>
          <a:prstGeom prst="round2Diag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Đọc</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thuộc</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lòng</a:t>
            </a:r>
            <a:r>
              <a:rPr lang="en-US" sz="2400" b="1" dirty="0" smtClean="0">
                <a:solidFill>
                  <a:schemeClr val="tx1"/>
                </a:solidFill>
                <a:latin typeface="Times New Roman" panose="02020603050405020304" pitchFamily="18" charset="0"/>
                <a:cs typeface="Times New Roman" panose="02020603050405020304" pitchFamily="18" charset="0"/>
              </a:rPr>
              <a:t> 2 </a:t>
            </a:r>
            <a:r>
              <a:rPr lang="en-US" sz="2400" b="1" dirty="0" err="1" smtClean="0">
                <a:solidFill>
                  <a:schemeClr val="tx1"/>
                </a:solidFill>
                <a:latin typeface="Times New Roman" panose="02020603050405020304" pitchFamily="18" charset="0"/>
                <a:cs typeface="Times New Roman" panose="02020603050405020304" pitchFamily="18" charset="0"/>
              </a:rPr>
              <a:t>khổ</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thơ</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em</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thích</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bài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Để</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lại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cho</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em</a:t>
            </a:r>
            <a:r>
              <a:rPr lang="en-US" sz="2400" b="1" dirty="0" smtClean="0">
                <a:solidFill>
                  <a:schemeClr val="tx1"/>
                </a:solidFill>
                <a:latin typeface="Times New Roman" panose="02020603050405020304" pitchFamily="18" charset="0"/>
                <a:cs typeface="Times New Roman" panose="02020603050405020304" pitchFamily="18" charset="0"/>
              </a:rPr>
              <a:t>”</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19"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43250" y="4086325"/>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326271">
            <a:off x="2569330" y="3910641"/>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356538" y="4262008"/>
            <a:ext cx="950694" cy="845061"/>
          </a:xfrm>
          <a:prstGeom prst="rect">
            <a:avLst/>
          </a:prstGeom>
        </p:spPr>
      </p:pic>
    </p:spTree>
    <p:extLst>
      <p:ext uri="{BB962C8B-B14F-4D97-AF65-F5344CB8AC3E}">
        <p14:creationId xmlns:p14="http://schemas.microsoft.com/office/powerpoint/2010/main" val="28866435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35" presetClass="path" presetSubtype="0" fill="hold" nodeType="clickEffect">
                                  <p:stCondLst>
                                    <p:cond delay="0"/>
                                  </p:stCondLst>
                                  <p:childTnLst>
                                    <p:animMotion origin="layout" path="M 4.58333E-6 -4.81481E-6 L -1.00196 0.00533 " pathEditMode="relative" rAng="0" ptsTypes="AA">
                                      <p:cBhvr>
                                        <p:cTn id="14" dur="15000" fill="hold"/>
                                        <p:tgtEl>
                                          <p:spTgt spid="9"/>
                                        </p:tgtEl>
                                        <p:attrNameLst>
                                          <p:attrName>ppt_x</p:attrName>
                                          <p:attrName>ppt_y</p:attrName>
                                        </p:attrNameLst>
                                      </p:cBhvr>
                                      <p:rCtr x="-50104" y="255"/>
                                    </p:animMotion>
                                  </p:childTnLst>
                                </p:cTn>
                              </p:par>
                              <p:par>
                                <p:cTn id="15" presetID="10"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0"/>
                                        <p:tgtEl>
                                          <p:spTgt spid="21"/>
                                        </p:tgtEl>
                                      </p:cBhvr>
                                    </p:animEffect>
                                  </p:childTnLst>
                                </p:cTn>
                              </p:par>
                            </p:childTnLst>
                          </p:cTn>
                        </p:par>
                      </p:childTnLst>
                    </p:cTn>
                  </p:par>
                </p:childTnLst>
              </p:cTn>
              <p:nextCondLst>
                <p:cond evt="onClick" delay="0">
                  <p:tgtEl>
                    <p:spTgt spid="9"/>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r="-1000"/>
          </a:stretch>
        </a:blipFill>
        <a:effectLst/>
      </p:bgPr>
    </p:bg>
    <p:spTree>
      <p:nvGrpSpPr>
        <p:cNvPr id="1" name=""/>
        <p:cNvGrpSpPr/>
        <p:nvPr/>
      </p:nvGrpSpPr>
      <p:grpSpPr>
        <a:xfrm>
          <a:off x="0" y="0"/>
          <a:ext cx="0" cy="0"/>
          <a:chOff x="0" y="0"/>
          <a:chExt cx="0" cy="0"/>
        </a:xfrm>
      </p:grpSpPr>
      <p:pic>
        <p:nvPicPr>
          <p:cNvPr id="18" name="Picture 8" descr="D:\GIAO AN\MAU POWER POINT DEP\ANH DONG PP\6-mau_slide_powerpoint_dep_ctu.vn_(4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58801" y="3469417"/>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368015" y="4445653"/>
            <a:ext cx="889688" cy="775836"/>
          </a:xfrm>
          <a:prstGeom prst="rect">
            <a:avLst/>
          </a:prstGeom>
        </p:spPr>
      </p:pic>
      <p:sp>
        <p:nvSpPr>
          <p:cNvPr id="13" name="Round Diagonal Corner Rectangle 12"/>
          <p:cNvSpPr/>
          <p:nvPr/>
        </p:nvSpPr>
        <p:spPr>
          <a:xfrm>
            <a:off x="1724026" y="770930"/>
            <a:ext cx="6082241" cy="1269537"/>
          </a:xfrm>
          <a:prstGeom prst="round2Diag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dirty="0" err="1" smtClean="0">
                <a:solidFill>
                  <a:schemeClr val="tx1"/>
                </a:solidFill>
                <a:latin typeface="Times New Roman" panose="02020603050405020304" pitchFamily="18" charset="0"/>
                <a:cs typeface="Times New Roman" panose="02020603050405020304" pitchFamily="18" charset="0"/>
              </a:rPr>
              <a:t>Trong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bài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để</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lại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cho</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em</a:t>
            </a:r>
            <a:r>
              <a:rPr lang="en-US" sz="2400" dirty="0" smtClean="0">
                <a:solidFill>
                  <a:schemeClr val="tx1"/>
                </a:solidFill>
                <a:latin typeface="Times New Roman" panose="02020603050405020304" pitchFamily="18" charset="0"/>
                <a:cs typeface="Times New Roman" panose="02020603050405020304" pitchFamily="18" charset="0"/>
              </a:rPr>
              <a:t>”.</a:t>
            </a:r>
          </a:p>
          <a:p>
            <a:pPr algn="ctr"/>
            <a:r>
              <a:rPr lang="en-US" sz="2400" dirty="0" err="1" smtClean="0">
                <a:solidFill>
                  <a:schemeClr val="tx1"/>
                </a:solidFill>
                <a:latin typeface="Times New Roman" panose="02020603050405020304" pitchFamily="18" charset="0"/>
                <a:cs typeface="Times New Roman" panose="02020603050405020304" pitchFamily="18" charset="0"/>
              </a:rPr>
              <a:t>Chị</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đã</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để</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lại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những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đồ</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vật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gì</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cho</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em</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bé</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dùng</a:t>
            </a:r>
            <a:r>
              <a:rPr lang="en-US" sz="2400" dirty="0" smtClean="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4" name="Snip Single Corner Rectangle 13"/>
          <p:cNvSpPr/>
          <p:nvPr/>
        </p:nvSpPr>
        <p:spPr>
          <a:xfrm>
            <a:off x="5347759" y="3332054"/>
            <a:ext cx="2458508" cy="687496"/>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smtClean="0">
                <a:solidFill>
                  <a:schemeClr val="tx1"/>
                </a:solidFill>
                <a:latin typeface="Times New Roman" panose="02020603050405020304" pitchFamily="18" charset="0"/>
                <a:cs typeface="Times New Roman" panose="02020603050405020304" pitchFamily="18" charset="0"/>
              </a:rPr>
              <a:t>D. </a:t>
            </a:r>
            <a:r>
              <a:rPr lang="en-US" dirty="0" err="1">
                <a:solidFill>
                  <a:schemeClr val="tx1"/>
                </a:solidFill>
                <a:latin typeface="Times New Roman" panose="02020603050405020304" pitchFamily="18" charset="0"/>
                <a:cs typeface="Times New Roman" panose="02020603050405020304" pitchFamily="18" charset="0"/>
              </a:rPr>
              <a:t>Tất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cả</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đáp</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án</a:t>
            </a:r>
            <a:r>
              <a:rPr lang="en-US" dirty="0">
                <a:solidFill>
                  <a:schemeClr val="tx1"/>
                </a:solidFill>
                <a:latin typeface="Times New Roman" panose="02020603050405020304" pitchFamily="18" charset="0"/>
                <a:cs typeface="Times New Roman" panose="02020603050405020304" pitchFamily="18" charset="0"/>
              </a:rPr>
              <a:t> A, B, C </a:t>
            </a:r>
            <a:r>
              <a:rPr lang="en-US" dirty="0" err="1">
                <a:solidFill>
                  <a:schemeClr val="tx1"/>
                </a:solidFill>
                <a:latin typeface="Times New Roman" panose="02020603050405020304" pitchFamily="18" charset="0"/>
                <a:cs typeface="Times New Roman" panose="02020603050405020304" pitchFamily="18" charset="0"/>
              </a:rPr>
              <a:t>đều</a:t>
            </a:r>
            <a:r>
              <a:rPr lang="en-US" dirty="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đúng</a:t>
            </a:r>
            <a:r>
              <a:rPr lang="en-US" dirty="0" smtClean="0">
                <a:solidFill>
                  <a:schemeClr val="tx1"/>
                </a:solidFill>
                <a:latin typeface="Times New Roman" panose="02020603050405020304" pitchFamily="18" charset="0"/>
                <a:cs typeface="Times New Roman" panose="02020603050405020304" pitchFamily="18" charset="0"/>
              </a:rPr>
              <a:t>.</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15" name="Snip Single Corner Rectangle 14"/>
          <p:cNvSpPr/>
          <p:nvPr/>
        </p:nvSpPr>
        <p:spPr>
          <a:xfrm>
            <a:off x="1724026" y="2394544"/>
            <a:ext cx="2458508" cy="685053"/>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000" dirty="0" smtClean="0">
                <a:solidFill>
                  <a:schemeClr val="tx1"/>
                </a:solidFill>
                <a:latin typeface="Times New Roman" panose="02020603050405020304" pitchFamily="18" charset="0"/>
                <a:cs typeface="Times New Roman" panose="02020603050405020304" pitchFamily="18" charset="0"/>
              </a:rPr>
              <a:t>A. </a:t>
            </a:r>
            <a:r>
              <a:rPr lang="en-US" sz="2000" dirty="0" err="1" smtClean="0">
                <a:solidFill>
                  <a:schemeClr val="tx1"/>
                </a:solidFill>
                <a:latin typeface="Times New Roman" panose="02020603050405020304" pitchFamily="18" charset="0"/>
                <a:cs typeface="Times New Roman" panose="02020603050405020304" pitchFamily="18" charset="0"/>
              </a:rPr>
              <a:t>Đôi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dép</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đỏ</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16" name="Snip Single Corner Rectangle 15"/>
          <p:cNvSpPr/>
          <p:nvPr/>
        </p:nvSpPr>
        <p:spPr>
          <a:xfrm>
            <a:off x="5347759" y="2394544"/>
            <a:ext cx="2458508" cy="685053"/>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smtClean="0">
                <a:solidFill>
                  <a:schemeClr val="tx1"/>
                </a:solidFill>
                <a:latin typeface="Times New Roman" panose="02020603050405020304" pitchFamily="18" charset="0"/>
                <a:cs typeface="Times New Roman" panose="02020603050405020304" pitchFamily="18" charset="0"/>
              </a:rPr>
              <a:t>C. </a:t>
            </a:r>
            <a:r>
              <a:rPr lang="en-US" dirty="0" err="1" smtClean="0">
                <a:solidFill>
                  <a:schemeClr val="tx1"/>
                </a:solidFill>
                <a:latin typeface="Times New Roman" panose="02020603050405020304" pitchFamily="18" charset="0"/>
                <a:cs typeface="Times New Roman" panose="02020603050405020304" pitchFamily="18" charset="0"/>
              </a:rPr>
              <a:t>Mũ</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len</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17" name="Snip Single Corner Rectangle 16"/>
          <p:cNvSpPr/>
          <p:nvPr/>
        </p:nvSpPr>
        <p:spPr>
          <a:xfrm>
            <a:off x="1724026" y="3366624"/>
            <a:ext cx="2458508" cy="646285"/>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chemeClr val="tx1"/>
                </a:solidFill>
                <a:latin typeface="Times New Roman" panose="02020603050405020304" pitchFamily="18" charset="0"/>
                <a:cs typeface="Times New Roman" panose="02020603050405020304" pitchFamily="18" charset="0"/>
              </a:rPr>
              <a:t>B. </a:t>
            </a:r>
            <a:r>
              <a:rPr lang="en-US" dirty="0" err="1">
                <a:solidFill>
                  <a:schemeClr val="tx1"/>
                </a:solidFill>
                <a:latin typeface="Times New Roman" panose="02020603050405020304" pitchFamily="18" charset="0"/>
                <a:cs typeface="Times New Roman" panose="02020603050405020304" pitchFamily="18" charset="0"/>
              </a:rPr>
              <a:t>Đôi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tất</a:t>
            </a:r>
            <a:r>
              <a:rPr lang="en-US" dirty="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áo</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19" name="Picture 8" descr="D:\GIAO AN\MAU POWER POINT DEP\ANH DONG PP\6-mau_slide_powerpoint_dep_ctu.vn_(4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43250" y="4086325"/>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D:\GIAO AN\MAU POWER POINT DEP\ANH DONG PP\6-mau_slide_powerpoint_dep_ctu.vn_(4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0326271">
            <a:off x="2569330" y="3910641"/>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368016" y="4298439"/>
            <a:ext cx="950694" cy="845061"/>
          </a:xfrm>
          <a:prstGeom prst="rect">
            <a:avLst/>
          </a:prstGeom>
        </p:spPr>
      </p:pic>
    </p:spTree>
    <p:extLst>
      <p:ext uri="{BB962C8B-B14F-4D97-AF65-F5344CB8AC3E}">
        <p14:creationId xmlns:p14="http://schemas.microsoft.com/office/powerpoint/2010/main" val="91518267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35" presetClass="path" presetSubtype="0" fill="hold" nodeType="clickEffect">
                                  <p:stCondLst>
                                    <p:cond delay="0"/>
                                  </p:stCondLst>
                                  <p:childTnLst>
                                    <p:animMotion origin="layout" path="M -1.875E-6 -4.81481E-6 L -1.00195 0.00533 " pathEditMode="relative" rAng="0" ptsTypes="AA">
                                      <p:cBhvr>
                                        <p:cTn id="6" dur="15000" fill="hold"/>
                                        <p:tgtEl>
                                          <p:spTgt spid="9"/>
                                        </p:tgtEl>
                                        <p:attrNameLst>
                                          <p:attrName>ppt_x</p:attrName>
                                          <p:attrName>ppt_y</p:attrName>
                                        </p:attrNameLst>
                                      </p:cBhvr>
                                      <p:rCtr x="-50104" y="255"/>
                                    </p:animMotion>
                                  </p:childTnLst>
                                </p:cTn>
                              </p:par>
                              <p:par>
                                <p:cTn id="7" presetID="10"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5000"/>
                                        <p:tgtEl>
                                          <p:spTgt spid="21"/>
                                        </p:tgtEl>
                                      </p:cBhvr>
                                    </p:animEffect>
                                  </p:childTnLst>
                                </p:cTn>
                              </p:par>
                            </p:childTnLst>
                          </p:cTn>
                        </p:par>
                      </p:childTnLst>
                    </p:cTn>
                  </p:par>
                </p:childTnLst>
              </p:cTn>
              <p:nextCondLst>
                <p:cond evt="onClick" delay="0">
                  <p:tgtEl>
                    <p:spTgt spid="9"/>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14"/>
                                        </p:tgtEl>
                                        <p:attrNameLst>
                                          <p:attrName>style.color</p:attrName>
                                        </p:attrNameLst>
                                      </p:cBhvr>
                                      <p:to>
                                        <a:srgbClr val="FF0000"/>
                                      </p:to>
                                    </p:animClr>
                                  </p:childTnLst>
                                  <p:subTnLst>
                                    <p:audio>
                                      <p:cMediaNode>
                                        <p:cTn display="0" masterRel="sameClick">
                                          <p:stCondLst>
                                            <p:cond evt="begin" delay="0">
                                              <p:tn val="13"/>
                                            </p:cond>
                                          </p:stCondLst>
                                          <p:endCondLst>
                                            <p:cond evt="onStopAudio" delay="0">
                                              <p:tgtEl>
                                                <p:sldTgt/>
                                              </p:tgtEl>
                                            </p:cond>
                                          </p:endCondLst>
                                        </p:cTn>
                                        <p:tgtEl>
                                          <p:sndTgt r:embed="rId3" name="Am thanh tra loi dung.wav"/>
                                        </p:tgtEl>
                                      </p:cMediaNode>
                                    </p:audio>
                                  </p:subTnLst>
                                </p:cTn>
                              </p:par>
                              <p:par>
                                <p:cTn id="15" presetID="2" presetClass="exit" presetSubtype="4" fill="hold" grpId="3" nodeType="withEffect">
                                  <p:stCondLst>
                                    <p:cond delay="0"/>
                                  </p:stCondLst>
                                  <p:childTnLst>
                                    <p:anim calcmode="lin" valueType="num">
                                      <p:cBhvr additive="base">
                                        <p:cTn id="16" dur="500"/>
                                        <p:tgtEl>
                                          <p:spTgt spid="15"/>
                                        </p:tgtEl>
                                        <p:attrNameLst>
                                          <p:attrName>ppt_x</p:attrName>
                                        </p:attrNameLst>
                                      </p:cBhvr>
                                      <p:tavLst>
                                        <p:tav tm="0">
                                          <p:val>
                                            <p:strVal val="ppt_x"/>
                                          </p:val>
                                        </p:tav>
                                        <p:tav tm="100000">
                                          <p:val>
                                            <p:strVal val="ppt_x"/>
                                          </p:val>
                                        </p:tav>
                                      </p:tavLst>
                                    </p:anim>
                                    <p:anim calcmode="lin" valueType="num">
                                      <p:cBhvr additive="base">
                                        <p:cTn id="17" dur="500"/>
                                        <p:tgtEl>
                                          <p:spTgt spid="15"/>
                                        </p:tgtEl>
                                        <p:attrNameLst>
                                          <p:attrName>ppt_y</p:attrName>
                                        </p:attrNameLst>
                                      </p:cBhvr>
                                      <p:tavLst>
                                        <p:tav tm="0">
                                          <p:val>
                                            <p:strVal val="ppt_y"/>
                                          </p:val>
                                        </p:tav>
                                        <p:tav tm="100000">
                                          <p:val>
                                            <p:strVal val="1+ppt_h/2"/>
                                          </p:val>
                                        </p:tav>
                                      </p:tavLst>
                                    </p:anim>
                                    <p:set>
                                      <p:cBhvr>
                                        <p:cTn id="18" dur="1" fill="hold">
                                          <p:stCondLst>
                                            <p:cond delay="499"/>
                                          </p:stCondLst>
                                        </p:cTn>
                                        <p:tgtEl>
                                          <p:spTgt spid="15"/>
                                        </p:tgtEl>
                                        <p:attrNameLst>
                                          <p:attrName>style.visibility</p:attrName>
                                        </p:attrNameLst>
                                      </p:cBhvr>
                                      <p:to>
                                        <p:strVal val="hidden"/>
                                      </p:to>
                                    </p:set>
                                  </p:childTnLst>
                                </p:cTn>
                              </p:par>
                              <p:par>
                                <p:cTn id="19" presetID="2" presetClass="exit" presetSubtype="4" fill="hold" grpId="3" nodeType="withEffect">
                                  <p:stCondLst>
                                    <p:cond delay="0"/>
                                  </p:stCondLst>
                                  <p:childTnLst>
                                    <p:anim calcmode="lin" valueType="num">
                                      <p:cBhvr additive="base">
                                        <p:cTn id="20" dur="500"/>
                                        <p:tgtEl>
                                          <p:spTgt spid="16"/>
                                        </p:tgtEl>
                                        <p:attrNameLst>
                                          <p:attrName>ppt_x</p:attrName>
                                        </p:attrNameLst>
                                      </p:cBhvr>
                                      <p:tavLst>
                                        <p:tav tm="0">
                                          <p:val>
                                            <p:strVal val="ppt_x"/>
                                          </p:val>
                                        </p:tav>
                                        <p:tav tm="100000">
                                          <p:val>
                                            <p:strVal val="ppt_x"/>
                                          </p:val>
                                        </p:tav>
                                      </p:tavLst>
                                    </p:anim>
                                    <p:anim calcmode="lin" valueType="num">
                                      <p:cBhvr additive="base">
                                        <p:cTn id="21" dur="500"/>
                                        <p:tgtEl>
                                          <p:spTgt spid="16"/>
                                        </p:tgtEl>
                                        <p:attrNameLst>
                                          <p:attrName>ppt_y</p:attrName>
                                        </p:attrNameLst>
                                      </p:cBhvr>
                                      <p:tavLst>
                                        <p:tav tm="0">
                                          <p:val>
                                            <p:strVal val="ppt_y"/>
                                          </p:val>
                                        </p:tav>
                                        <p:tav tm="100000">
                                          <p:val>
                                            <p:strVal val="1+ppt_h/2"/>
                                          </p:val>
                                        </p:tav>
                                      </p:tavLst>
                                    </p:anim>
                                    <p:set>
                                      <p:cBhvr>
                                        <p:cTn id="22" dur="1" fill="hold">
                                          <p:stCondLst>
                                            <p:cond delay="499"/>
                                          </p:stCondLst>
                                        </p:cTn>
                                        <p:tgtEl>
                                          <p:spTgt spid="16"/>
                                        </p:tgtEl>
                                        <p:attrNameLst>
                                          <p:attrName>style.visibility</p:attrName>
                                        </p:attrNameLst>
                                      </p:cBhvr>
                                      <p:to>
                                        <p:strVal val="hidden"/>
                                      </p:to>
                                    </p:set>
                                  </p:childTnLst>
                                </p:cTn>
                              </p:par>
                              <p:par>
                                <p:cTn id="23" presetID="2" presetClass="exit" presetSubtype="4" fill="hold" grpId="3" nodeType="withEffect">
                                  <p:stCondLst>
                                    <p:cond delay="0"/>
                                  </p:stCondLst>
                                  <p:childTnLst>
                                    <p:anim calcmode="lin" valueType="num">
                                      <p:cBhvr additive="base">
                                        <p:cTn id="24" dur="500"/>
                                        <p:tgtEl>
                                          <p:spTgt spid="17"/>
                                        </p:tgtEl>
                                        <p:attrNameLst>
                                          <p:attrName>ppt_x</p:attrName>
                                        </p:attrNameLst>
                                      </p:cBhvr>
                                      <p:tavLst>
                                        <p:tav tm="0">
                                          <p:val>
                                            <p:strVal val="ppt_x"/>
                                          </p:val>
                                        </p:tav>
                                        <p:tav tm="100000">
                                          <p:val>
                                            <p:strVal val="ppt_x"/>
                                          </p:val>
                                        </p:tav>
                                      </p:tavLst>
                                    </p:anim>
                                    <p:anim calcmode="lin" valueType="num">
                                      <p:cBhvr additive="base">
                                        <p:cTn id="25" dur="500"/>
                                        <p:tgtEl>
                                          <p:spTgt spid="17"/>
                                        </p:tgtEl>
                                        <p:attrNameLst>
                                          <p:attrName>ppt_y</p:attrName>
                                        </p:attrNameLst>
                                      </p:cBhvr>
                                      <p:tavLst>
                                        <p:tav tm="0">
                                          <p:val>
                                            <p:strVal val="ppt_y"/>
                                          </p:val>
                                        </p:tav>
                                        <p:tav tm="100000">
                                          <p:val>
                                            <p:strVal val="1+ppt_h/2"/>
                                          </p:val>
                                        </p:tav>
                                      </p:tavLst>
                                    </p:anim>
                                    <p:set>
                                      <p:cBhvr>
                                        <p:cTn id="2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53" presetClass="exit" presetSubtype="32" fill="hold" grpId="0" nodeType="clickEffect">
                                  <p:stCondLst>
                                    <p:cond delay="0"/>
                                  </p:stCondLst>
                                  <p:childTnLst>
                                    <p:anim calcmode="lin" valueType="num">
                                      <p:cBhvr>
                                        <p:cTn id="31" dur="500"/>
                                        <p:tgtEl>
                                          <p:spTgt spid="15"/>
                                        </p:tgtEl>
                                        <p:attrNameLst>
                                          <p:attrName>ppt_w</p:attrName>
                                        </p:attrNameLst>
                                      </p:cBhvr>
                                      <p:tavLst>
                                        <p:tav tm="0">
                                          <p:val>
                                            <p:strVal val="ppt_w"/>
                                          </p:val>
                                        </p:tav>
                                        <p:tav tm="100000">
                                          <p:val>
                                            <p:fltVal val="0"/>
                                          </p:val>
                                        </p:tav>
                                      </p:tavLst>
                                    </p:anim>
                                    <p:anim calcmode="lin" valueType="num">
                                      <p:cBhvr>
                                        <p:cTn id="32" dur="500"/>
                                        <p:tgtEl>
                                          <p:spTgt spid="15"/>
                                        </p:tgtEl>
                                        <p:attrNameLst>
                                          <p:attrName>ppt_h</p:attrName>
                                        </p:attrNameLst>
                                      </p:cBhvr>
                                      <p:tavLst>
                                        <p:tav tm="0">
                                          <p:val>
                                            <p:strVal val="ppt_h"/>
                                          </p:val>
                                        </p:tav>
                                        <p:tav tm="100000">
                                          <p:val>
                                            <p:fltVal val="0"/>
                                          </p:val>
                                        </p:tav>
                                      </p:tavLst>
                                    </p:anim>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Am thanh sai.wav"/>
                                        </p:tgtEl>
                                      </p:cMediaNode>
                                    </p:audio>
                                  </p:subTnLst>
                                </p:cTn>
                              </p:par>
                              <p:par>
                                <p:cTn id="35" presetID="3" presetClass="emph" presetSubtype="2" fill="hold" grpId="1" nodeType="withEffect">
                                  <p:stCondLst>
                                    <p:cond delay="0"/>
                                  </p:stCondLst>
                                  <p:childTnLst>
                                    <p:animClr clrSpc="rgb" dir="cw">
                                      <p:cBhvr override="childStyle">
                                        <p:cTn id="36" dur="2000" fill="hold"/>
                                        <p:tgtEl>
                                          <p:spTgt spid="14"/>
                                        </p:tgtEl>
                                        <p:attrNameLst>
                                          <p:attrName>style.color</p:attrName>
                                        </p:attrNameLst>
                                      </p:cBhvr>
                                      <p:to>
                                        <a:schemeClr val="accent2"/>
                                      </p:to>
                                    </p:animClr>
                                  </p:childTnLst>
                                </p:cTn>
                              </p:par>
                              <p:par>
                                <p:cTn id="37" presetID="21" presetClass="exit" presetSubtype="1" fill="hold" grpId="1" nodeType="withEffect">
                                  <p:stCondLst>
                                    <p:cond delay="0"/>
                                  </p:stCondLst>
                                  <p:childTnLst>
                                    <p:animEffect transition="out" filter="wheel(1)">
                                      <p:cBhvr>
                                        <p:cTn id="38" dur="2000"/>
                                        <p:tgtEl>
                                          <p:spTgt spid="16"/>
                                        </p:tgtEl>
                                      </p:cBhvr>
                                    </p:animEffect>
                                    <p:set>
                                      <p:cBhvr>
                                        <p:cTn id="39" dur="1" fill="hold">
                                          <p:stCondLst>
                                            <p:cond delay="1999"/>
                                          </p:stCondLst>
                                        </p:cTn>
                                        <p:tgtEl>
                                          <p:spTgt spid="16"/>
                                        </p:tgtEl>
                                        <p:attrNameLst>
                                          <p:attrName>style.visibility</p:attrName>
                                        </p:attrNameLst>
                                      </p:cBhvr>
                                      <p:to>
                                        <p:strVal val="hidden"/>
                                      </p:to>
                                    </p:set>
                                  </p:childTnLst>
                                </p:cTn>
                              </p:par>
                              <p:par>
                                <p:cTn id="40" presetID="21" presetClass="exit" presetSubtype="1" fill="hold" grpId="1" nodeType="withEffect">
                                  <p:stCondLst>
                                    <p:cond delay="0"/>
                                  </p:stCondLst>
                                  <p:childTnLst>
                                    <p:animEffect transition="out" filter="wheel(1)">
                                      <p:cBhvr>
                                        <p:cTn id="41" dur="2000"/>
                                        <p:tgtEl>
                                          <p:spTgt spid="17"/>
                                        </p:tgtEl>
                                      </p:cBhvr>
                                    </p:animEffect>
                                    <p:set>
                                      <p:cBhvr>
                                        <p:cTn id="42"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16"/>
                    </p:tgtEl>
                  </p:cond>
                </p:stCondLst>
                <p:endSync evt="end" delay="0">
                  <p:rtn val="all"/>
                </p:endSync>
                <p:childTnLst>
                  <p:par>
                    <p:cTn id="44" fill="hold">
                      <p:stCondLst>
                        <p:cond delay="0"/>
                      </p:stCondLst>
                      <p:childTnLst>
                        <p:par>
                          <p:cTn id="45" fill="hold">
                            <p:stCondLst>
                              <p:cond delay="0"/>
                            </p:stCondLst>
                            <p:childTnLst>
                              <p:par>
                                <p:cTn id="46" presetID="53" presetClass="exit" presetSubtype="32" fill="hold" grpId="0" nodeType="clickEffect">
                                  <p:stCondLst>
                                    <p:cond delay="0"/>
                                  </p:stCondLst>
                                  <p:childTnLst>
                                    <p:anim calcmode="lin" valueType="num">
                                      <p:cBhvr>
                                        <p:cTn id="47" dur="500"/>
                                        <p:tgtEl>
                                          <p:spTgt spid="16"/>
                                        </p:tgtEl>
                                        <p:attrNameLst>
                                          <p:attrName>ppt_w</p:attrName>
                                        </p:attrNameLst>
                                      </p:cBhvr>
                                      <p:tavLst>
                                        <p:tav tm="0">
                                          <p:val>
                                            <p:strVal val="ppt_w"/>
                                          </p:val>
                                        </p:tav>
                                        <p:tav tm="100000">
                                          <p:val>
                                            <p:fltVal val="0"/>
                                          </p:val>
                                        </p:tav>
                                      </p:tavLst>
                                    </p:anim>
                                    <p:anim calcmode="lin" valueType="num">
                                      <p:cBhvr>
                                        <p:cTn id="48" dur="500"/>
                                        <p:tgtEl>
                                          <p:spTgt spid="16"/>
                                        </p:tgtEl>
                                        <p:attrNameLst>
                                          <p:attrName>ppt_h</p:attrName>
                                        </p:attrNameLst>
                                      </p:cBhvr>
                                      <p:tavLst>
                                        <p:tav tm="0">
                                          <p:val>
                                            <p:strVal val="ppt_h"/>
                                          </p:val>
                                        </p:tav>
                                        <p:tav tm="100000">
                                          <p:val>
                                            <p:fltVal val="0"/>
                                          </p:val>
                                        </p:tav>
                                      </p:tavLst>
                                    </p:anim>
                                    <p:animEffect transition="out" filter="fade">
                                      <p:cBhvr>
                                        <p:cTn id="49" dur="500"/>
                                        <p:tgtEl>
                                          <p:spTgt spid="16"/>
                                        </p:tgtEl>
                                      </p:cBhvr>
                                    </p:animEffect>
                                    <p:set>
                                      <p:cBhvr>
                                        <p:cTn id="50"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m thanh sai.wav"/>
                                        </p:tgtEl>
                                      </p:cMediaNode>
                                    </p:audio>
                                  </p:subTnLst>
                                </p:cTn>
                              </p:par>
                              <p:par>
                                <p:cTn id="51" presetID="3" presetClass="emph" presetSubtype="2" fill="hold" grpId="2" nodeType="withEffect">
                                  <p:stCondLst>
                                    <p:cond delay="0"/>
                                  </p:stCondLst>
                                  <p:childTnLst>
                                    <p:animClr clrSpc="rgb" dir="cw">
                                      <p:cBhvr override="childStyle">
                                        <p:cTn id="52" dur="2000" fill="hold"/>
                                        <p:tgtEl>
                                          <p:spTgt spid="14"/>
                                        </p:tgtEl>
                                        <p:attrNameLst>
                                          <p:attrName>style.color</p:attrName>
                                        </p:attrNameLst>
                                      </p:cBhvr>
                                      <p:to>
                                        <a:schemeClr val="accent2"/>
                                      </p:to>
                                    </p:animClr>
                                  </p:childTnLst>
                                </p:cTn>
                              </p:par>
                              <p:par>
                                <p:cTn id="53" presetID="42" presetClass="exit" presetSubtype="0" fill="hold" grpId="1" nodeType="withEffect">
                                  <p:stCondLst>
                                    <p:cond delay="0"/>
                                  </p:stCondLst>
                                  <p:childTnLst>
                                    <p:animEffect transition="out" filter="fade">
                                      <p:cBhvr>
                                        <p:cTn id="54" dur="1000"/>
                                        <p:tgtEl>
                                          <p:spTgt spid="15"/>
                                        </p:tgtEl>
                                      </p:cBhvr>
                                    </p:animEffect>
                                    <p:anim calcmode="lin" valueType="num">
                                      <p:cBhvr>
                                        <p:cTn id="55" dur="1000"/>
                                        <p:tgtEl>
                                          <p:spTgt spid="15"/>
                                        </p:tgtEl>
                                        <p:attrNameLst>
                                          <p:attrName>ppt_x</p:attrName>
                                        </p:attrNameLst>
                                      </p:cBhvr>
                                      <p:tavLst>
                                        <p:tav tm="0">
                                          <p:val>
                                            <p:strVal val="ppt_x"/>
                                          </p:val>
                                        </p:tav>
                                        <p:tav tm="100000">
                                          <p:val>
                                            <p:strVal val="ppt_x"/>
                                          </p:val>
                                        </p:tav>
                                      </p:tavLst>
                                    </p:anim>
                                    <p:anim calcmode="lin" valueType="num">
                                      <p:cBhvr>
                                        <p:cTn id="56" dur="1000"/>
                                        <p:tgtEl>
                                          <p:spTgt spid="15"/>
                                        </p:tgtEl>
                                        <p:attrNameLst>
                                          <p:attrName>ppt_y</p:attrName>
                                        </p:attrNameLst>
                                      </p:cBhvr>
                                      <p:tavLst>
                                        <p:tav tm="0">
                                          <p:val>
                                            <p:strVal val="ppt_y"/>
                                          </p:val>
                                        </p:tav>
                                        <p:tav tm="100000">
                                          <p:val>
                                            <p:strVal val="ppt_y+.1"/>
                                          </p:val>
                                        </p:tav>
                                      </p:tavLst>
                                    </p:anim>
                                    <p:set>
                                      <p:cBhvr>
                                        <p:cTn id="57" dur="1" fill="hold">
                                          <p:stCondLst>
                                            <p:cond delay="999"/>
                                          </p:stCondLst>
                                        </p:cTn>
                                        <p:tgtEl>
                                          <p:spTgt spid="15"/>
                                        </p:tgtEl>
                                        <p:attrNameLst>
                                          <p:attrName>style.visibility</p:attrName>
                                        </p:attrNameLst>
                                      </p:cBhvr>
                                      <p:to>
                                        <p:strVal val="hidden"/>
                                      </p:to>
                                    </p:set>
                                  </p:childTnLst>
                                </p:cTn>
                              </p:par>
                              <p:par>
                                <p:cTn id="58" presetID="42" presetClass="exit" presetSubtype="0" fill="hold" grpId="2" nodeType="withEffect">
                                  <p:stCondLst>
                                    <p:cond delay="0"/>
                                  </p:stCondLst>
                                  <p:childTnLst>
                                    <p:animEffect transition="out" filter="fade">
                                      <p:cBhvr>
                                        <p:cTn id="59" dur="1000"/>
                                        <p:tgtEl>
                                          <p:spTgt spid="17"/>
                                        </p:tgtEl>
                                      </p:cBhvr>
                                    </p:animEffect>
                                    <p:anim calcmode="lin" valueType="num">
                                      <p:cBhvr>
                                        <p:cTn id="60" dur="1000"/>
                                        <p:tgtEl>
                                          <p:spTgt spid="17"/>
                                        </p:tgtEl>
                                        <p:attrNameLst>
                                          <p:attrName>ppt_x</p:attrName>
                                        </p:attrNameLst>
                                      </p:cBhvr>
                                      <p:tavLst>
                                        <p:tav tm="0">
                                          <p:val>
                                            <p:strVal val="ppt_x"/>
                                          </p:val>
                                        </p:tav>
                                        <p:tav tm="100000">
                                          <p:val>
                                            <p:strVal val="ppt_x"/>
                                          </p:val>
                                        </p:tav>
                                      </p:tavLst>
                                    </p:anim>
                                    <p:anim calcmode="lin" valueType="num">
                                      <p:cBhvr>
                                        <p:cTn id="61" dur="1000"/>
                                        <p:tgtEl>
                                          <p:spTgt spid="17"/>
                                        </p:tgtEl>
                                        <p:attrNameLst>
                                          <p:attrName>ppt_y</p:attrName>
                                        </p:attrNameLst>
                                      </p:cBhvr>
                                      <p:tavLst>
                                        <p:tav tm="0">
                                          <p:val>
                                            <p:strVal val="ppt_y"/>
                                          </p:val>
                                        </p:tav>
                                        <p:tav tm="100000">
                                          <p:val>
                                            <p:strVal val="ppt_y+.1"/>
                                          </p:val>
                                        </p:tav>
                                      </p:tavLst>
                                    </p:anim>
                                    <p:set>
                                      <p:cBhvr>
                                        <p:cTn id="62"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3" restart="whenNotActive" fill="hold" evtFilter="cancelBubble" nodeType="interactiveSeq">
                <p:stCondLst>
                  <p:cond evt="onClick" delay="0">
                    <p:tgtEl>
                      <p:spTgt spid="17"/>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grpId="0" nodeType="clickEffect">
                                  <p:stCondLst>
                                    <p:cond delay="0"/>
                                  </p:stCondLst>
                                  <p:childTnLst>
                                    <p:anim calcmode="lin" valueType="num">
                                      <p:cBhvr>
                                        <p:cTn id="67" dur="500"/>
                                        <p:tgtEl>
                                          <p:spTgt spid="17"/>
                                        </p:tgtEl>
                                        <p:attrNameLst>
                                          <p:attrName>ppt_w</p:attrName>
                                        </p:attrNameLst>
                                      </p:cBhvr>
                                      <p:tavLst>
                                        <p:tav tm="0">
                                          <p:val>
                                            <p:strVal val="ppt_w"/>
                                          </p:val>
                                        </p:tav>
                                        <p:tav tm="100000">
                                          <p:val>
                                            <p:fltVal val="0"/>
                                          </p:val>
                                        </p:tav>
                                      </p:tavLst>
                                    </p:anim>
                                    <p:anim calcmode="lin" valueType="num">
                                      <p:cBhvr>
                                        <p:cTn id="68" dur="500"/>
                                        <p:tgtEl>
                                          <p:spTgt spid="17"/>
                                        </p:tgtEl>
                                        <p:attrNameLst>
                                          <p:attrName>ppt_h</p:attrName>
                                        </p:attrNameLst>
                                      </p:cBhvr>
                                      <p:tavLst>
                                        <p:tav tm="0">
                                          <p:val>
                                            <p:strVal val="ppt_h"/>
                                          </p:val>
                                        </p:tav>
                                        <p:tav tm="100000">
                                          <p:val>
                                            <p:fltVal val="0"/>
                                          </p:val>
                                        </p:tav>
                                      </p:tavLst>
                                    </p:anim>
                                    <p:animEffect transition="out" filter="fade">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4" name="Am thanh sai.wav"/>
                                        </p:tgtEl>
                                      </p:cMediaNode>
                                    </p:audio>
                                  </p:subTnLst>
                                </p:cTn>
                              </p:par>
                              <p:par>
                                <p:cTn id="71" presetID="3" presetClass="emph" presetSubtype="2" fill="hold" grpId="3" nodeType="withEffect">
                                  <p:stCondLst>
                                    <p:cond delay="0"/>
                                  </p:stCondLst>
                                  <p:childTnLst>
                                    <p:animClr clrSpc="rgb" dir="cw">
                                      <p:cBhvr override="childStyle">
                                        <p:cTn id="72" dur="2000" fill="hold"/>
                                        <p:tgtEl>
                                          <p:spTgt spid="14"/>
                                        </p:tgtEl>
                                        <p:attrNameLst>
                                          <p:attrName>style.color</p:attrName>
                                        </p:attrNameLst>
                                      </p:cBhvr>
                                      <p:to>
                                        <a:schemeClr val="accent2"/>
                                      </p:to>
                                    </p:animClr>
                                  </p:childTnLst>
                                </p:cTn>
                              </p:par>
                              <p:par>
                                <p:cTn id="73" presetID="14" presetClass="exit" presetSubtype="10" fill="hold" grpId="2" nodeType="withEffect">
                                  <p:stCondLst>
                                    <p:cond delay="0"/>
                                  </p:stCondLst>
                                  <p:childTnLst>
                                    <p:animEffect transition="out" filter="randombar(horizontal)">
                                      <p:cBhvr>
                                        <p:cTn id="74" dur="500"/>
                                        <p:tgtEl>
                                          <p:spTgt spid="15"/>
                                        </p:tgtEl>
                                      </p:cBhvr>
                                    </p:animEffect>
                                    <p:set>
                                      <p:cBhvr>
                                        <p:cTn id="75" dur="1" fill="hold">
                                          <p:stCondLst>
                                            <p:cond delay="499"/>
                                          </p:stCondLst>
                                        </p:cTn>
                                        <p:tgtEl>
                                          <p:spTgt spid="15"/>
                                        </p:tgtEl>
                                        <p:attrNameLst>
                                          <p:attrName>style.visibility</p:attrName>
                                        </p:attrNameLst>
                                      </p:cBhvr>
                                      <p:to>
                                        <p:strVal val="hidden"/>
                                      </p:to>
                                    </p:set>
                                  </p:childTnLst>
                                </p:cTn>
                              </p:par>
                              <p:par>
                                <p:cTn id="76" presetID="14" presetClass="exit" presetSubtype="10" fill="hold" grpId="2" nodeType="withEffect">
                                  <p:stCondLst>
                                    <p:cond delay="0"/>
                                  </p:stCondLst>
                                  <p:childTnLst>
                                    <p:animEffect transition="out" filter="randombar(horizontal)">
                                      <p:cBhvr>
                                        <p:cTn id="77" dur="500"/>
                                        <p:tgtEl>
                                          <p:spTgt spid="16"/>
                                        </p:tgtEl>
                                      </p:cBhvr>
                                    </p:animEffect>
                                    <p:set>
                                      <p:cBhvr>
                                        <p:cTn id="7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4" grpId="0" animBg="1"/>
      <p:bldP spid="14" grpId="1" animBg="1"/>
      <p:bldP spid="14" grpId="2" animBg="1"/>
      <p:bldP spid="14" grpId="3" animBg="1"/>
      <p:bldP spid="15" grpId="0" animBg="1"/>
      <p:bldP spid="15" grpId="1" animBg="1"/>
      <p:bldP spid="15" grpId="2" animBg="1"/>
      <p:bldP spid="15" grpId="3" animBg="1"/>
      <p:bldP spid="16" grpId="0" animBg="1"/>
      <p:bldP spid="16" grpId="1" animBg="1"/>
      <p:bldP spid="16" grpId="2" animBg="1"/>
      <p:bldP spid="16" grpId="3" animBg="1"/>
      <p:bldP spid="17" grpId="0" animBg="1"/>
      <p:bldP spid="17" grpId="1" animBg="1"/>
      <p:bldP spid="17" grpId="2" animBg="1"/>
      <p:bldP spid="17" grpId="3"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r="-1000"/>
          </a:stretch>
        </a:blipFill>
        <a:effectLst/>
      </p:bgPr>
    </p:bg>
    <p:spTree>
      <p:nvGrpSpPr>
        <p:cNvPr id="1" name=""/>
        <p:cNvGrpSpPr/>
        <p:nvPr/>
      </p:nvGrpSpPr>
      <p:grpSpPr>
        <a:xfrm>
          <a:off x="0" y="0"/>
          <a:ext cx="0" cy="0"/>
          <a:chOff x="0" y="0"/>
          <a:chExt cx="0" cy="0"/>
        </a:xfrm>
      </p:grpSpPr>
      <p:pic>
        <p:nvPicPr>
          <p:cNvPr id="18" name="Picture 8" descr="D:\GIAO AN\MAU POWER POINT DEP\ANH DONG PP\6-mau_slide_powerpoint_dep_ctu.vn_(4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58801" y="3469417"/>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4980" y="4424628"/>
            <a:ext cx="722156" cy="775836"/>
          </a:xfrm>
          <a:prstGeom prst="rect">
            <a:avLst/>
          </a:prstGeom>
        </p:spPr>
      </p:pic>
      <p:sp>
        <p:nvSpPr>
          <p:cNvPr id="13" name="Round Diagonal Corner Rectangle 12"/>
          <p:cNvSpPr/>
          <p:nvPr/>
        </p:nvSpPr>
        <p:spPr>
          <a:xfrm>
            <a:off x="1724026" y="770930"/>
            <a:ext cx="6082241" cy="1269537"/>
          </a:xfrm>
          <a:prstGeom prst="round2Diag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a:t>
            </a:r>
          </a:p>
          <a:p>
            <a:pPr algn="ctr"/>
            <a:r>
              <a:rPr lang="vi-VN" sz="2400" dirty="0">
                <a:solidFill>
                  <a:schemeClr val="tx1"/>
                </a:solidFill>
                <a:latin typeface="Times New Roman" pitchFamily="18" charset="0"/>
                <a:cs typeface="Times New Roman" pitchFamily="18" charset="0"/>
              </a:rPr>
              <a:t>Chị còn để lại cho em bé điều gì tốt </a:t>
            </a:r>
            <a:r>
              <a:rPr lang="vi-VN" sz="2400" dirty="0" smtClean="0">
                <a:solidFill>
                  <a:schemeClr val="tx1"/>
                </a:solidFill>
                <a:latin typeface="Times New Roman" pitchFamily="18" charset="0"/>
                <a:cs typeface="Times New Roman" pitchFamily="18" charset="0"/>
              </a:rPr>
              <a:t>đẹp</a:t>
            </a:r>
            <a:r>
              <a:rPr lang="en-US" sz="2400" dirty="0" smtClean="0">
                <a:solidFill>
                  <a:schemeClr val="tx1"/>
                </a:solidFill>
                <a:latin typeface="Times New Roman" pitchFamily="18" charset="0"/>
                <a:cs typeface="Times New Roman"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4" name="Snip Single Corner Rectangle 13"/>
          <p:cNvSpPr/>
          <p:nvPr/>
        </p:nvSpPr>
        <p:spPr>
          <a:xfrm>
            <a:off x="5347758" y="2322033"/>
            <a:ext cx="2458508" cy="719699"/>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smtClean="0">
                <a:solidFill>
                  <a:prstClr val="black"/>
                </a:solidFill>
                <a:latin typeface="Times New Roman" panose="02020603050405020304" pitchFamily="18" charset="0"/>
                <a:cs typeface="Times New Roman" panose="02020603050405020304" pitchFamily="18" charset="0"/>
              </a:rPr>
              <a:t>C. </a:t>
            </a:r>
            <a:r>
              <a:rPr lang="en-US" dirty="0" err="1" smtClean="0">
                <a:solidFill>
                  <a:prstClr val="black"/>
                </a:solidFill>
                <a:latin typeface="Times New Roman" panose="02020603050405020304" pitchFamily="18" charset="0"/>
                <a:cs typeface="Times New Roman" panose="02020603050405020304" pitchFamily="18" charset="0"/>
              </a:rPr>
              <a:t>Đáp</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án</a:t>
            </a:r>
            <a:r>
              <a:rPr lang="en-US" dirty="0" smtClean="0">
                <a:solidFill>
                  <a:prstClr val="black"/>
                </a:solidFill>
                <a:latin typeface="Times New Roman" panose="02020603050405020304" pitchFamily="18" charset="0"/>
                <a:cs typeface="Times New Roman" panose="02020603050405020304" pitchFamily="18" charset="0"/>
              </a:rPr>
              <a:t> A, B </a:t>
            </a:r>
            <a:r>
              <a:rPr lang="en-US" dirty="0" err="1" smtClean="0">
                <a:solidFill>
                  <a:prstClr val="black"/>
                </a:solidFill>
                <a:latin typeface="Times New Roman" panose="02020603050405020304" pitchFamily="18" charset="0"/>
                <a:cs typeface="Times New Roman" panose="02020603050405020304" pitchFamily="18" charset="0"/>
              </a:rPr>
              <a:t>đều</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đúng</a:t>
            </a:r>
            <a:r>
              <a:rPr lang="en-US" dirty="0" smtClean="0">
                <a:solidFill>
                  <a:prstClr val="black"/>
                </a:solidFill>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15" name="Snip Single Corner Rectangle 14"/>
          <p:cNvSpPr/>
          <p:nvPr/>
        </p:nvSpPr>
        <p:spPr>
          <a:xfrm>
            <a:off x="1724025" y="2322033"/>
            <a:ext cx="2458508" cy="719699"/>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smtClean="0">
                <a:solidFill>
                  <a:prstClr val="black"/>
                </a:solidFill>
                <a:latin typeface="Times New Roman" panose="02020603050405020304" pitchFamily="18" charset="0"/>
                <a:cs typeface="Times New Roman" panose="02020603050405020304" pitchFamily="18" charset="0"/>
              </a:rPr>
              <a:t>A. </a:t>
            </a:r>
            <a:r>
              <a:rPr lang="en-US" dirty="0" err="1" smtClean="0">
                <a:solidFill>
                  <a:prstClr val="black"/>
                </a:solidFill>
                <a:latin typeface="Times New Roman" panose="02020603050405020304" pitchFamily="18" charset="0"/>
                <a:cs typeface="Times New Roman" panose="02020603050405020304" pitchFamily="18" charset="0"/>
              </a:rPr>
              <a:t>Cái</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ngoan</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16" name="Snip Single Corner Rectangle 15"/>
          <p:cNvSpPr/>
          <p:nvPr/>
        </p:nvSpPr>
        <p:spPr>
          <a:xfrm>
            <a:off x="1724025" y="3366625"/>
            <a:ext cx="2458508" cy="719699"/>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smtClean="0">
                <a:solidFill>
                  <a:prstClr val="black"/>
                </a:solidFill>
                <a:latin typeface="Times New Roman" panose="02020603050405020304" pitchFamily="18" charset="0"/>
                <a:cs typeface="Times New Roman" panose="02020603050405020304" pitchFamily="18" charset="0"/>
              </a:rPr>
              <a:t>B. </a:t>
            </a:r>
            <a:r>
              <a:rPr lang="en-US" dirty="0" err="1" smtClean="0">
                <a:solidFill>
                  <a:prstClr val="black"/>
                </a:solidFill>
                <a:latin typeface="Times New Roman" panose="02020603050405020304" pitchFamily="18" charset="0"/>
                <a:cs typeface="Times New Roman" panose="02020603050405020304" pitchFamily="18" charset="0"/>
              </a:rPr>
              <a:t>Cái</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tay</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sạch</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sẽ</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thơm</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17" name="Snip Single Corner Rectangle 16"/>
          <p:cNvSpPr/>
          <p:nvPr/>
        </p:nvSpPr>
        <p:spPr>
          <a:xfrm>
            <a:off x="5347759" y="3366625"/>
            <a:ext cx="2458508" cy="719699"/>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smtClean="0">
                <a:solidFill>
                  <a:prstClr val="black"/>
                </a:solidFill>
                <a:latin typeface="Times New Roman" panose="02020603050405020304" pitchFamily="18" charset="0"/>
                <a:cs typeface="Times New Roman" panose="02020603050405020304" pitchFamily="18" charset="0"/>
              </a:rPr>
              <a:t>D. </a:t>
            </a:r>
            <a:r>
              <a:rPr lang="en-US" dirty="0" err="1" smtClean="0">
                <a:solidFill>
                  <a:prstClr val="black"/>
                </a:solidFill>
                <a:latin typeface="Times New Roman" panose="02020603050405020304" pitchFamily="18" charset="0"/>
                <a:cs typeface="Times New Roman" panose="02020603050405020304" pitchFamily="18" charset="0"/>
              </a:rPr>
              <a:t>Đáp</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án</a:t>
            </a:r>
            <a:r>
              <a:rPr lang="en-US" dirty="0" smtClean="0">
                <a:solidFill>
                  <a:prstClr val="black"/>
                </a:solidFill>
                <a:latin typeface="Times New Roman" panose="02020603050405020304" pitchFamily="18" charset="0"/>
                <a:cs typeface="Times New Roman" panose="02020603050405020304" pitchFamily="18" charset="0"/>
              </a:rPr>
              <a:t> A, B </a:t>
            </a:r>
            <a:r>
              <a:rPr lang="en-US" dirty="0" err="1" smtClean="0">
                <a:solidFill>
                  <a:prstClr val="black"/>
                </a:solidFill>
                <a:latin typeface="Times New Roman" panose="02020603050405020304" pitchFamily="18" charset="0"/>
                <a:cs typeface="Times New Roman" panose="02020603050405020304" pitchFamily="18" charset="0"/>
              </a:rPr>
              <a:t>đều</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sai</a:t>
            </a:r>
            <a:endParaRPr lang="en-US" dirty="0">
              <a:solidFill>
                <a:prstClr val="black"/>
              </a:solidFill>
              <a:latin typeface="Times New Roman" panose="02020603050405020304" pitchFamily="18" charset="0"/>
              <a:cs typeface="Times New Roman" panose="02020603050405020304" pitchFamily="18" charset="0"/>
            </a:endParaRPr>
          </a:p>
        </p:txBody>
      </p:sp>
      <p:pic>
        <p:nvPicPr>
          <p:cNvPr id="19" name="Picture 8" descr="D:\GIAO AN\MAU POWER POINT DEP\ANH DONG PP\6-mau_slide_powerpoint_dep_ctu.vn_(4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43250" y="4086325"/>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D:\GIAO AN\MAU POWER POINT DEP\ANH DONG PP\6-mau_slide_powerpoint_dep_ctu.vn_(4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0326271">
            <a:off x="2569330" y="3910641"/>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420711" y="4262008"/>
            <a:ext cx="950694" cy="845061"/>
          </a:xfrm>
          <a:prstGeom prst="rect">
            <a:avLst/>
          </a:prstGeom>
        </p:spPr>
      </p:pic>
    </p:spTree>
    <p:extLst>
      <p:ext uri="{BB962C8B-B14F-4D97-AF65-F5344CB8AC3E}">
        <p14:creationId xmlns:p14="http://schemas.microsoft.com/office/powerpoint/2010/main" val="231468946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35" presetClass="path" presetSubtype="0" fill="hold" nodeType="clickEffect">
                                  <p:stCondLst>
                                    <p:cond delay="0"/>
                                  </p:stCondLst>
                                  <p:childTnLst>
                                    <p:animMotion origin="layout" path="M 3.54167E-6 1.85185E-6 L -1.00196 0.00532 " pathEditMode="relative" rAng="0" ptsTypes="AA">
                                      <p:cBhvr>
                                        <p:cTn id="6" dur="15000" fill="hold"/>
                                        <p:tgtEl>
                                          <p:spTgt spid="9"/>
                                        </p:tgtEl>
                                        <p:attrNameLst>
                                          <p:attrName>ppt_x</p:attrName>
                                          <p:attrName>ppt_y</p:attrName>
                                        </p:attrNameLst>
                                      </p:cBhvr>
                                      <p:rCtr x="-50104" y="255"/>
                                    </p:animMotion>
                                  </p:childTnLst>
                                </p:cTn>
                              </p:par>
                              <p:par>
                                <p:cTn id="7" presetID="10"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5000"/>
                                        <p:tgtEl>
                                          <p:spTgt spid="21"/>
                                        </p:tgtEl>
                                      </p:cBhvr>
                                    </p:animEffect>
                                  </p:childTnLst>
                                </p:cTn>
                              </p:par>
                            </p:childTnLst>
                          </p:cTn>
                        </p:par>
                      </p:childTnLst>
                    </p:cTn>
                  </p:par>
                </p:childTnLst>
              </p:cTn>
              <p:nextCondLst>
                <p:cond evt="onClick" delay="0">
                  <p:tgtEl>
                    <p:spTgt spid="9"/>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14"/>
                                        </p:tgtEl>
                                        <p:attrNameLst>
                                          <p:attrName>style.color</p:attrName>
                                        </p:attrNameLst>
                                      </p:cBhvr>
                                      <p:to>
                                        <a:srgbClr val="FF0000"/>
                                      </p:to>
                                    </p:animClr>
                                  </p:childTnLst>
                                  <p:subTnLst>
                                    <p:audio>
                                      <p:cMediaNode>
                                        <p:cTn display="0" masterRel="sameClick">
                                          <p:stCondLst>
                                            <p:cond evt="begin" delay="0">
                                              <p:tn val="13"/>
                                            </p:cond>
                                          </p:stCondLst>
                                          <p:endCondLst>
                                            <p:cond evt="onStopAudio" delay="0">
                                              <p:tgtEl>
                                                <p:sldTgt/>
                                              </p:tgtEl>
                                            </p:cond>
                                          </p:endCondLst>
                                        </p:cTn>
                                        <p:tgtEl>
                                          <p:sndTgt r:embed="rId3" name="Am thanh tra loi dung.wav"/>
                                        </p:tgtEl>
                                      </p:cMediaNode>
                                    </p:audio>
                                  </p:subTnLst>
                                </p:cTn>
                              </p:par>
                              <p:par>
                                <p:cTn id="15" presetID="2" presetClass="exit" presetSubtype="4" fill="hold" grpId="3" nodeType="withEffect">
                                  <p:stCondLst>
                                    <p:cond delay="0"/>
                                  </p:stCondLst>
                                  <p:childTnLst>
                                    <p:anim calcmode="lin" valueType="num">
                                      <p:cBhvr additive="base">
                                        <p:cTn id="16" dur="500"/>
                                        <p:tgtEl>
                                          <p:spTgt spid="15"/>
                                        </p:tgtEl>
                                        <p:attrNameLst>
                                          <p:attrName>ppt_x</p:attrName>
                                        </p:attrNameLst>
                                      </p:cBhvr>
                                      <p:tavLst>
                                        <p:tav tm="0">
                                          <p:val>
                                            <p:strVal val="ppt_x"/>
                                          </p:val>
                                        </p:tav>
                                        <p:tav tm="100000">
                                          <p:val>
                                            <p:strVal val="ppt_x"/>
                                          </p:val>
                                        </p:tav>
                                      </p:tavLst>
                                    </p:anim>
                                    <p:anim calcmode="lin" valueType="num">
                                      <p:cBhvr additive="base">
                                        <p:cTn id="17" dur="500"/>
                                        <p:tgtEl>
                                          <p:spTgt spid="15"/>
                                        </p:tgtEl>
                                        <p:attrNameLst>
                                          <p:attrName>ppt_y</p:attrName>
                                        </p:attrNameLst>
                                      </p:cBhvr>
                                      <p:tavLst>
                                        <p:tav tm="0">
                                          <p:val>
                                            <p:strVal val="ppt_y"/>
                                          </p:val>
                                        </p:tav>
                                        <p:tav tm="100000">
                                          <p:val>
                                            <p:strVal val="1+ppt_h/2"/>
                                          </p:val>
                                        </p:tav>
                                      </p:tavLst>
                                    </p:anim>
                                    <p:set>
                                      <p:cBhvr>
                                        <p:cTn id="18" dur="1" fill="hold">
                                          <p:stCondLst>
                                            <p:cond delay="499"/>
                                          </p:stCondLst>
                                        </p:cTn>
                                        <p:tgtEl>
                                          <p:spTgt spid="15"/>
                                        </p:tgtEl>
                                        <p:attrNameLst>
                                          <p:attrName>style.visibility</p:attrName>
                                        </p:attrNameLst>
                                      </p:cBhvr>
                                      <p:to>
                                        <p:strVal val="hidden"/>
                                      </p:to>
                                    </p:set>
                                  </p:childTnLst>
                                </p:cTn>
                              </p:par>
                              <p:par>
                                <p:cTn id="19" presetID="2" presetClass="exit" presetSubtype="4" fill="hold" grpId="3" nodeType="withEffect">
                                  <p:stCondLst>
                                    <p:cond delay="0"/>
                                  </p:stCondLst>
                                  <p:childTnLst>
                                    <p:anim calcmode="lin" valueType="num">
                                      <p:cBhvr additive="base">
                                        <p:cTn id="20" dur="500"/>
                                        <p:tgtEl>
                                          <p:spTgt spid="16"/>
                                        </p:tgtEl>
                                        <p:attrNameLst>
                                          <p:attrName>ppt_x</p:attrName>
                                        </p:attrNameLst>
                                      </p:cBhvr>
                                      <p:tavLst>
                                        <p:tav tm="0">
                                          <p:val>
                                            <p:strVal val="ppt_x"/>
                                          </p:val>
                                        </p:tav>
                                        <p:tav tm="100000">
                                          <p:val>
                                            <p:strVal val="ppt_x"/>
                                          </p:val>
                                        </p:tav>
                                      </p:tavLst>
                                    </p:anim>
                                    <p:anim calcmode="lin" valueType="num">
                                      <p:cBhvr additive="base">
                                        <p:cTn id="21" dur="500"/>
                                        <p:tgtEl>
                                          <p:spTgt spid="16"/>
                                        </p:tgtEl>
                                        <p:attrNameLst>
                                          <p:attrName>ppt_y</p:attrName>
                                        </p:attrNameLst>
                                      </p:cBhvr>
                                      <p:tavLst>
                                        <p:tav tm="0">
                                          <p:val>
                                            <p:strVal val="ppt_y"/>
                                          </p:val>
                                        </p:tav>
                                        <p:tav tm="100000">
                                          <p:val>
                                            <p:strVal val="1+ppt_h/2"/>
                                          </p:val>
                                        </p:tav>
                                      </p:tavLst>
                                    </p:anim>
                                    <p:set>
                                      <p:cBhvr>
                                        <p:cTn id="22" dur="1" fill="hold">
                                          <p:stCondLst>
                                            <p:cond delay="499"/>
                                          </p:stCondLst>
                                        </p:cTn>
                                        <p:tgtEl>
                                          <p:spTgt spid="16"/>
                                        </p:tgtEl>
                                        <p:attrNameLst>
                                          <p:attrName>style.visibility</p:attrName>
                                        </p:attrNameLst>
                                      </p:cBhvr>
                                      <p:to>
                                        <p:strVal val="hidden"/>
                                      </p:to>
                                    </p:set>
                                  </p:childTnLst>
                                </p:cTn>
                              </p:par>
                              <p:par>
                                <p:cTn id="23" presetID="2" presetClass="exit" presetSubtype="4" fill="hold" grpId="3" nodeType="withEffect">
                                  <p:stCondLst>
                                    <p:cond delay="0"/>
                                  </p:stCondLst>
                                  <p:childTnLst>
                                    <p:anim calcmode="lin" valueType="num">
                                      <p:cBhvr additive="base">
                                        <p:cTn id="24" dur="500"/>
                                        <p:tgtEl>
                                          <p:spTgt spid="17"/>
                                        </p:tgtEl>
                                        <p:attrNameLst>
                                          <p:attrName>ppt_x</p:attrName>
                                        </p:attrNameLst>
                                      </p:cBhvr>
                                      <p:tavLst>
                                        <p:tav tm="0">
                                          <p:val>
                                            <p:strVal val="ppt_x"/>
                                          </p:val>
                                        </p:tav>
                                        <p:tav tm="100000">
                                          <p:val>
                                            <p:strVal val="ppt_x"/>
                                          </p:val>
                                        </p:tav>
                                      </p:tavLst>
                                    </p:anim>
                                    <p:anim calcmode="lin" valueType="num">
                                      <p:cBhvr additive="base">
                                        <p:cTn id="25" dur="500"/>
                                        <p:tgtEl>
                                          <p:spTgt spid="17"/>
                                        </p:tgtEl>
                                        <p:attrNameLst>
                                          <p:attrName>ppt_y</p:attrName>
                                        </p:attrNameLst>
                                      </p:cBhvr>
                                      <p:tavLst>
                                        <p:tav tm="0">
                                          <p:val>
                                            <p:strVal val="ppt_y"/>
                                          </p:val>
                                        </p:tav>
                                        <p:tav tm="100000">
                                          <p:val>
                                            <p:strVal val="1+ppt_h/2"/>
                                          </p:val>
                                        </p:tav>
                                      </p:tavLst>
                                    </p:anim>
                                    <p:set>
                                      <p:cBhvr>
                                        <p:cTn id="2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53" presetClass="exit" presetSubtype="32" fill="hold" grpId="0" nodeType="clickEffect">
                                  <p:stCondLst>
                                    <p:cond delay="0"/>
                                  </p:stCondLst>
                                  <p:childTnLst>
                                    <p:anim calcmode="lin" valueType="num">
                                      <p:cBhvr>
                                        <p:cTn id="31" dur="500"/>
                                        <p:tgtEl>
                                          <p:spTgt spid="15"/>
                                        </p:tgtEl>
                                        <p:attrNameLst>
                                          <p:attrName>ppt_w</p:attrName>
                                        </p:attrNameLst>
                                      </p:cBhvr>
                                      <p:tavLst>
                                        <p:tav tm="0">
                                          <p:val>
                                            <p:strVal val="ppt_w"/>
                                          </p:val>
                                        </p:tav>
                                        <p:tav tm="100000">
                                          <p:val>
                                            <p:fltVal val="0"/>
                                          </p:val>
                                        </p:tav>
                                      </p:tavLst>
                                    </p:anim>
                                    <p:anim calcmode="lin" valueType="num">
                                      <p:cBhvr>
                                        <p:cTn id="32" dur="500"/>
                                        <p:tgtEl>
                                          <p:spTgt spid="15"/>
                                        </p:tgtEl>
                                        <p:attrNameLst>
                                          <p:attrName>ppt_h</p:attrName>
                                        </p:attrNameLst>
                                      </p:cBhvr>
                                      <p:tavLst>
                                        <p:tav tm="0">
                                          <p:val>
                                            <p:strVal val="ppt_h"/>
                                          </p:val>
                                        </p:tav>
                                        <p:tav tm="100000">
                                          <p:val>
                                            <p:fltVal val="0"/>
                                          </p:val>
                                        </p:tav>
                                      </p:tavLst>
                                    </p:anim>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Am thanh sai.wav"/>
                                        </p:tgtEl>
                                      </p:cMediaNode>
                                    </p:audio>
                                  </p:subTnLst>
                                </p:cTn>
                              </p:par>
                              <p:par>
                                <p:cTn id="35" presetID="3" presetClass="emph" presetSubtype="2" fill="hold" grpId="1" nodeType="withEffect">
                                  <p:stCondLst>
                                    <p:cond delay="0"/>
                                  </p:stCondLst>
                                  <p:childTnLst>
                                    <p:animClr clrSpc="rgb" dir="cw">
                                      <p:cBhvr override="childStyle">
                                        <p:cTn id="36" dur="2000" fill="hold"/>
                                        <p:tgtEl>
                                          <p:spTgt spid="14"/>
                                        </p:tgtEl>
                                        <p:attrNameLst>
                                          <p:attrName>style.color</p:attrName>
                                        </p:attrNameLst>
                                      </p:cBhvr>
                                      <p:to>
                                        <a:schemeClr val="accent2"/>
                                      </p:to>
                                    </p:animClr>
                                  </p:childTnLst>
                                </p:cTn>
                              </p:par>
                              <p:par>
                                <p:cTn id="37" presetID="21" presetClass="exit" presetSubtype="1" fill="hold" grpId="1" nodeType="withEffect">
                                  <p:stCondLst>
                                    <p:cond delay="0"/>
                                  </p:stCondLst>
                                  <p:childTnLst>
                                    <p:animEffect transition="out" filter="wheel(1)">
                                      <p:cBhvr>
                                        <p:cTn id="38" dur="2000"/>
                                        <p:tgtEl>
                                          <p:spTgt spid="16"/>
                                        </p:tgtEl>
                                      </p:cBhvr>
                                    </p:animEffect>
                                    <p:set>
                                      <p:cBhvr>
                                        <p:cTn id="39" dur="1" fill="hold">
                                          <p:stCondLst>
                                            <p:cond delay="1999"/>
                                          </p:stCondLst>
                                        </p:cTn>
                                        <p:tgtEl>
                                          <p:spTgt spid="16"/>
                                        </p:tgtEl>
                                        <p:attrNameLst>
                                          <p:attrName>style.visibility</p:attrName>
                                        </p:attrNameLst>
                                      </p:cBhvr>
                                      <p:to>
                                        <p:strVal val="hidden"/>
                                      </p:to>
                                    </p:set>
                                  </p:childTnLst>
                                </p:cTn>
                              </p:par>
                              <p:par>
                                <p:cTn id="40" presetID="21" presetClass="exit" presetSubtype="1" fill="hold" grpId="1" nodeType="withEffect">
                                  <p:stCondLst>
                                    <p:cond delay="0"/>
                                  </p:stCondLst>
                                  <p:childTnLst>
                                    <p:animEffect transition="out" filter="wheel(1)">
                                      <p:cBhvr>
                                        <p:cTn id="41" dur="2000"/>
                                        <p:tgtEl>
                                          <p:spTgt spid="17"/>
                                        </p:tgtEl>
                                      </p:cBhvr>
                                    </p:animEffect>
                                    <p:set>
                                      <p:cBhvr>
                                        <p:cTn id="42"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16"/>
                    </p:tgtEl>
                  </p:cond>
                </p:stCondLst>
                <p:endSync evt="end" delay="0">
                  <p:rtn val="all"/>
                </p:endSync>
                <p:childTnLst>
                  <p:par>
                    <p:cTn id="44" fill="hold">
                      <p:stCondLst>
                        <p:cond delay="0"/>
                      </p:stCondLst>
                      <p:childTnLst>
                        <p:par>
                          <p:cTn id="45" fill="hold">
                            <p:stCondLst>
                              <p:cond delay="0"/>
                            </p:stCondLst>
                            <p:childTnLst>
                              <p:par>
                                <p:cTn id="46" presetID="53" presetClass="exit" presetSubtype="32" fill="hold" grpId="0" nodeType="clickEffect">
                                  <p:stCondLst>
                                    <p:cond delay="0"/>
                                  </p:stCondLst>
                                  <p:childTnLst>
                                    <p:anim calcmode="lin" valueType="num">
                                      <p:cBhvr>
                                        <p:cTn id="47" dur="500"/>
                                        <p:tgtEl>
                                          <p:spTgt spid="16"/>
                                        </p:tgtEl>
                                        <p:attrNameLst>
                                          <p:attrName>ppt_w</p:attrName>
                                        </p:attrNameLst>
                                      </p:cBhvr>
                                      <p:tavLst>
                                        <p:tav tm="0">
                                          <p:val>
                                            <p:strVal val="ppt_w"/>
                                          </p:val>
                                        </p:tav>
                                        <p:tav tm="100000">
                                          <p:val>
                                            <p:fltVal val="0"/>
                                          </p:val>
                                        </p:tav>
                                      </p:tavLst>
                                    </p:anim>
                                    <p:anim calcmode="lin" valueType="num">
                                      <p:cBhvr>
                                        <p:cTn id="48" dur="500"/>
                                        <p:tgtEl>
                                          <p:spTgt spid="16"/>
                                        </p:tgtEl>
                                        <p:attrNameLst>
                                          <p:attrName>ppt_h</p:attrName>
                                        </p:attrNameLst>
                                      </p:cBhvr>
                                      <p:tavLst>
                                        <p:tav tm="0">
                                          <p:val>
                                            <p:strVal val="ppt_h"/>
                                          </p:val>
                                        </p:tav>
                                        <p:tav tm="100000">
                                          <p:val>
                                            <p:fltVal val="0"/>
                                          </p:val>
                                        </p:tav>
                                      </p:tavLst>
                                    </p:anim>
                                    <p:animEffect transition="out" filter="fade">
                                      <p:cBhvr>
                                        <p:cTn id="49" dur="500"/>
                                        <p:tgtEl>
                                          <p:spTgt spid="16"/>
                                        </p:tgtEl>
                                      </p:cBhvr>
                                    </p:animEffect>
                                    <p:set>
                                      <p:cBhvr>
                                        <p:cTn id="50"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m thanh sai.wav"/>
                                        </p:tgtEl>
                                      </p:cMediaNode>
                                    </p:audio>
                                  </p:subTnLst>
                                </p:cTn>
                              </p:par>
                              <p:par>
                                <p:cTn id="51" presetID="3" presetClass="emph" presetSubtype="2" fill="hold" grpId="2" nodeType="withEffect">
                                  <p:stCondLst>
                                    <p:cond delay="0"/>
                                  </p:stCondLst>
                                  <p:childTnLst>
                                    <p:animClr clrSpc="rgb" dir="cw">
                                      <p:cBhvr override="childStyle">
                                        <p:cTn id="52" dur="2000" fill="hold"/>
                                        <p:tgtEl>
                                          <p:spTgt spid="14"/>
                                        </p:tgtEl>
                                        <p:attrNameLst>
                                          <p:attrName>style.color</p:attrName>
                                        </p:attrNameLst>
                                      </p:cBhvr>
                                      <p:to>
                                        <a:schemeClr val="accent2"/>
                                      </p:to>
                                    </p:animClr>
                                  </p:childTnLst>
                                </p:cTn>
                              </p:par>
                              <p:par>
                                <p:cTn id="53" presetID="42" presetClass="exit" presetSubtype="0" fill="hold" grpId="1" nodeType="withEffect">
                                  <p:stCondLst>
                                    <p:cond delay="0"/>
                                  </p:stCondLst>
                                  <p:childTnLst>
                                    <p:animEffect transition="out" filter="fade">
                                      <p:cBhvr>
                                        <p:cTn id="54" dur="1000"/>
                                        <p:tgtEl>
                                          <p:spTgt spid="15"/>
                                        </p:tgtEl>
                                      </p:cBhvr>
                                    </p:animEffect>
                                    <p:anim calcmode="lin" valueType="num">
                                      <p:cBhvr>
                                        <p:cTn id="55" dur="1000"/>
                                        <p:tgtEl>
                                          <p:spTgt spid="15"/>
                                        </p:tgtEl>
                                        <p:attrNameLst>
                                          <p:attrName>ppt_x</p:attrName>
                                        </p:attrNameLst>
                                      </p:cBhvr>
                                      <p:tavLst>
                                        <p:tav tm="0">
                                          <p:val>
                                            <p:strVal val="ppt_x"/>
                                          </p:val>
                                        </p:tav>
                                        <p:tav tm="100000">
                                          <p:val>
                                            <p:strVal val="ppt_x"/>
                                          </p:val>
                                        </p:tav>
                                      </p:tavLst>
                                    </p:anim>
                                    <p:anim calcmode="lin" valueType="num">
                                      <p:cBhvr>
                                        <p:cTn id="56" dur="1000"/>
                                        <p:tgtEl>
                                          <p:spTgt spid="15"/>
                                        </p:tgtEl>
                                        <p:attrNameLst>
                                          <p:attrName>ppt_y</p:attrName>
                                        </p:attrNameLst>
                                      </p:cBhvr>
                                      <p:tavLst>
                                        <p:tav tm="0">
                                          <p:val>
                                            <p:strVal val="ppt_y"/>
                                          </p:val>
                                        </p:tav>
                                        <p:tav tm="100000">
                                          <p:val>
                                            <p:strVal val="ppt_y+.1"/>
                                          </p:val>
                                        </p:tav>
                                      </p:tavLst>
                                    </p:anim>
                                    <p:set>
                                      <p:cBhvr>
                                        <p:cTn id="57" dur="1" fill="hold">
                                          <p:stCondLst>
                                            <p:cond delay="999"/>
                                          </p:stCondLst>
                                        </p:cTn>
                                        <p:tgtEl>
                                          <p:spTgt spid="15"/>
                                        </p:tgtEl>
                                        <p:attrNameLst>
                                          <p:attrName>style.visibility</p:attrName>
                                        </p:attrNameLst>
                                      </p:cBhvr>
                                      <p:to>
                                        <p:strVal val="hidden"/>
                                      </p:to>
                                    </p:set>
                                  </p:childTnLst>
                                </p:cTn>
                              </p:par>
                              <p:par>
                                <p:cTn id="58" presetID="42" presetClass="exit" presetSubtype="0" fill="hold" grpId="2" nodeType="withEffect">
                                  <p:stCondLst>
                                    <p:cond delay="0"/>
                                  </p:stCondLst>
                                  <p:childTnLst>
                                    <p:animEffect transition="out" filter="fade">
                                      <p:cBhvr>
                                        <p:cTn id="59" dur="1000"/>
                                        <p:tgtEl>
                                          <p:spTgt spid="17"/>
                                        </p:tgtEl>
                                      </p:cBhvr>
                                    </p:animEffect>
                                    <p:anim calcmode="lin" valueType="num">
                                      <p:cBhvr>
                                        <p:cTn id="60" dur="1000"/>
                                        <p:tgtEl>
                                          <p:spTgt spid="17"/>
                                        </p:tgtEl>
                                        <p:attrNameLst>
                                          <p:attrName>ppt_x</p:attrName>
                                        </p:attrNameLst>
                                      </p:cBhvr>
                                      <p:tavLst>
                                        <p:tav tm="0">
                                          <p:val>
                                            <p:strVal val="ppt_x"/>
                                          </p:val>
                                        </p:tav>
                                        <p:tav tm="100000">
                                          <p:val>
                                            <p:strVal val="ppt_x"/>
                                          </p:val>
                                        </p:tav>
                                      </p:tavLst>
                                    </p:anim>
                                    <p:anim calcmode="lin" valueType="num">
                                      <p:cBhvr>
                                        <p:cTn id="61" dur="1000"/>
                                        <p:tgtEl>
                                          <p:spTgt spid="17"/>
                                        </p:tgtEl>
                                        <p:attrNameLst>
                                          <p:attrName>ppt_y</p:attrName>
                                        </p:attrNameLst>
                                      </p:cBhvr>
                                      <p:tavLst>
                                        <p:tav tm="0">
                                          <p:val>
                                            <p:strVal val="ppt_y"/>
                                          </p:val>
                                        </p:tav>
                                        <p:tav tm="100000">
                                          <p:val>
                                            <p:strVal val="ppt_y+.1"/>
                                          </p:val>
                                        </p:tav>
                                      </p:tavLst>
                                    </p:anim>
                                    <p:set>
                                      <p:cBhvr>
                                        <p:cTn id="62"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3" restart="whenNotActive" fill="hold" evtFilter="cancelBubble" nodeType="interactiveSeq">
                <p:stCondLst>
                  <p:cond evt="onClick" delay="0">
                    <p:tgtEl>
                      <p:spTgt spid="17"/>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grpId="0" nodeType="clickEffect">
                                  <p:stCondLst>
                                    <p:cond delay="0"/>
                                  </p:stCondLst>
                                  <p:childTnLst>
                                    <p:anim calcmode="lin" valueType="num">
                                      <p:cBhvr>
                                        <p:cTn id="67" dur="500"/>
                                        <p:tgtEl>
                                          <p:spTgt spid="17"/>
                                        </p:tgtEl>
                                        <p:attrNameLst>
                                          <p:attrName>ppt_w</p:attrName>
                                        </p:attrNameLst>
                                      </p:cBhvr>
                                      <p:tavLst>
                                        <p:tav tm="0">
                                          <p:val>
                                            <p:strVal val="ppt_w"/>
                                          </p:val>
                                        </p:tav>
                                        <p:tav tm="100000">
                                          <p:val>
                                            <p:fltVal val="0"/>
                                          </p:val>
                                        </p:tav>
                                      </p:tavLst>
                                    </p:anim>
                                    <p:anim calcmode="lin" valueType="num">
                                      <p:cBhvr>
                                        <p:cTn id="68" dur="500"/>
                                        <p:tgtEl>
                                          <p:spTgt spid="17"/>
                                        </p:tgtEl>
                                        <p:attrNameLst>
                                          <p:attrName>ppt_h</p:attrName>
                                        </p:attrNameLst>
                                      </p:cBhvr>
                                      <p:tavLst>
                                        <p:tav tm="0">
                                          <p:val>
                                            <p:strVal val="ppt_h"/>
                                          </p:val>
                                        </p:tav>
                                        <p:tav tm="100000">
                                          <p:val>
                                            <p:fltVal val="0"/>
                                          </p:val>
                                        </p:tav>
                                      </p:tavLst>
                                    </p:anim>
                                    <p:animEffect transition="out" filter="fade">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4" name="Am thanh sai.wav"/>
                                        </p:tgtEl>
                                      </p:cMediaNode>
                                    </p:audio>
                                  </p:subTnLst>
                                </p:cTn>
                              </p:par>
                              <p:par>
                                <p:cTn id="71" presetID="3" presetClass="emph" presetSubtype="2" fill="hold" grpId="3" nodeType="withEffect">
                                  <p:stCondLst>
                                    <p:cond delay="0"/>
                                  </p:stCondLst>
                                  <p:childTnLst>
                                    <p:animClr clrSpc="rgb" dir="cw">
                                      <p:cBhvr override="childStyle">
                                        <p:cTn id="72" dur="2000" fill="hold"/>
                                        <p:tgtEl>
                                          <p:spTgt spid="14"/>
                                        </p:tgtEl>
                                        <p:attrNameLst>
                                          <p:attrName>style.color</p:attrName>
                                        </p:attrNameLst>
                                      </p:cBhvr>
                                      <p:to>
                                        <a:schemeClr val="accent2"/>
                                      </p:to>
                                    </p:animClr>
                                  </p:childTnLst>
                                </p:cTn>
                              </p:par>
                              <p:par>
                                <p:cTn id="73" presetID="14" presetClass="exit" presetSubtype="10" fill="hold" grpId="2" nodeType="withEffect">
                                  <p:stCondLst>
                                    <p:cond delay="0"/>
                                  </p:stCondLst>
                                  <p:childTnLst>
                                    <p:animEffect transition="out" filter="randombar(horizontal)">
                                      <p:cBhvr>
                                        <p:cTn id="74" dur="500"/>
                                        <p:tgtEl>
                                          <p:spTgt spid="15"/>
                                        </p:tgtEl>
                                      </p:cBhvr>
                                    </p:animEffect>
                                    <p:set>
                                      <p:cBhvr>
                                        <p:cTn id="75" dur="1" fill="hold">
                                          <p:stCondLst>
                                            <p:cond delay="499"/>
                                          </p:stCondLst>
                                        </p:cTn>
                                        <p:tgtEl>
                                          <p:spTgt spid="15"/>
                                        </p:tgtEl>
                                        <p:attrNameLst>
                                          <p:attrName>style.visibility</p:attrName>
                                        </p:attrNameLst>
                                      </p:cBhvr>
                                      <p:to>
                                        <p:strVal val="hidden"/>
                                      </p:to>
                                    </p:set>
                                  </p:childTnLst>
                                </p:cTn>
                              </p:par>
                              <p:par>
                                <p:cTn id="76" presetID="14" presetClass="exit" presetSubtype="10" fill="hold" grpId="2" nodeType="withEffect">
                                  <p:stCondLst>
                                    <p:cond delay="0"/>
                                  </p:stCondLst>
                                  <p:childTnLst>
                                    <p:animEffect transition="out" filter="randombar(horizontal)">
                                      <p:cBhvr>
                                        <p:cTn id="77" dur="500"/>
                                        <p:tgtEl>
                                          <p:spTgt spid="16"/>
                                        </p:tgtEl>
                                      </p:cBhvr>
                                    </p:animEffect>
                                    <p:set>
                                      <p:cBhvr>
                                        <p:cTn id="7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4" grpId="0" animBg="1"/>
      <p:bldP spid="14" grpId="1" animBg="1"/>
      <p:bldP spid="14" grpId="2" animBg="1"/>
      <p:bldP spid="14" grpId="3" animBg="1"/>
      <p:bldP spid="15" grpId="0" animBg="1"/>
      <p:bldP spid="15" grpId="1" animBg="1"/>
      <p:bldP spid="15" grpId="2" animBg="1"/>
      <p:bldP spid="15" grpId="3" animBg="1"/>
      <p:bldP spid="16" grpId="0" animBg="1"/>
      <p:bldP spid="16" grpId="1" animBg="1"/>
      <p:bldP spid="16" grpId="2" animBg="1"/>
      <p:bldP spid="16" grpId="3" animBg="1"/>
      <p:bldP spid="17" grpId="0" animBg="1"/>
      <p:bldP spid="17" grpId="1" animBg="1"/>
      <p:bldP spid="17" grpId="2" animBg="1"/>
      <p:bldP spid="17" grpId="3"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pic>
        <p:nvPicPr>
          <p:cNvPr id="18"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8801" y="3469417"/>
            <a:ext cx="937819" cy="1233817"/>
          </a:xfrm>
          <a:prstGeom prst="rect">
            <a:avLst/>
          </a:prstGeom>
          <a:noFill/>
          <a:extLst>
            <a:ext uri="{909E8E84-426E-40DD-AFC4-6F175D3DCCD1}">
              <a14:hiddenFill xmlns:a14="http://schemas.microsoft.com/office/drawing/2010/main">
                <a:solidFill>
                  <a:srgbClr val="FFFFFF"/>
                </a:solidFill>
              </a14:hiddenFill>
            </a:ext>
          </a:extLst>
        </p:spPr>
      </p:pic>
      <p:sp>
        <p:nvSpPr>
          <p:cNvPr id="13" name="Round Diagonal Corner Rectangle 12"/>
          <p:cNvSpPr/>
          <p:nvPr/>
        </p:nvSpPr>
        <p:spPr>
          <a:xfrm>
            <a:off x="1496620" y="1352550"/>
            <a:ext cx="6082241" cy="1600200"/>
          </a:xfrm>
          <a:prstGeom prst="round2Diag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800" b="1" dirty="0" err="1" smtClean="0">
                <a:solidFill>
                  <a:prstClr val="black"/>
                </a:solidFill>
                <a:latin typeface="Times New Roman" panose="02020603050405020304" pitchFamily="18" charset="0"/>
                <a:cs typeface="Times New Roman" panose="02020603050405020304" pitchFamily="18" charset="0"/>
              </a:rPr>
              <a:t>Kể</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những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việc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đã</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làm</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việc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gì</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giúp</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em</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bé</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của</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em</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hoặc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các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em</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nhỏ</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ít</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tuổi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hơn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em</a:t>
            </a:r>
            <a:r>
              <a:rPr lang="en-US" sz="2800" b="1" dirty="0" smtClean="0">
                <a:solidFill>
                  <a:prstClr val="black"/>
                </a:solidFill>
                <a:latin typeface="Times New Roman" panose="02020603050405020304" pitchFamily="18" charset="0"/>
                <a:cs typeface="Times New Roman" panose="02020603050405020304" pitchFamily="18" charset="0"/>
              </a:rPr>
              <a:t>).</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19"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43250" y="4086325"/>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326271">
            <a:off x="2569330" y="3910641"/>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138442" y="4086325"/>
            <a:ext cx="950694" cy="845061"/>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957750" y="4214275"/>
            <a:ext cx="1186250" cy="717111"/>
          </a:xfrm>
          <a:prstGeom prst="rect">
            <a:avLst/>
          </a:prstGeom>
        </p:spPr>
      </p:pic>
    </p:spTree>
    <p:extLst>
      <p:ext uri="{BB962C8B-B14F-4D97-AF65-F5344CB8AC3E}">
        <p14:creationId xmlns:p14="http://schemas.microsoft.com/office/powerpoint/2010/main" val="373049447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0"/>
                                        <p:tgtEl>
                                          <p:spTgt spid="21"/>
                                        </p:tgtEl>
                                      </p:cBhvr>
                                    </p:animEffect>
                                  </p:childTnLst>
                                </p:cTn>
                              </p:par>
                              <p:par>
                                <p:cTn id="8" presetID="35" presetClass="path" presetSubtype="0" fill="hold" nodeType="withEffect">
                                  <p:stCondLst>
                                    <p:cond delay="0"/>
                                  </p:stCondLst>
                                  <p:childTnLst>
                                    <p:animMotion origin="layout" path="M -1.875E-6 -4.81481E-6 L -1.00195 0.00533 " pathEditMode="relative" rAng="0" ptsTypes="AA">
                                      <p:cBhvr>
                                        <p:cTn id="9" dur="15000" fill="hold"/>
                                        <p:tgtEl>
                                          <p:spTgt spid="23"/>
                                        </p:tgtEl>
                                        <p:attrNameLst>
                                          <p:attrName>ppt_x</p:attrName>
                                          <p:attrName>ppt_y</p:attrName>
                                        </p:attrNameLst>
                                      </p:cBhvr>
                                      <p:rCtr x="-50104" y="255"/>
                                    </p:animMotion>
                                  </p:childTnLst>
                                </p:cTn>
                              </p:par>
                            </p:childTnLst>
                          </p:cTn>
                        </p:par>
                      </p:childTnLst>
                    </p:cTn>
                  </p:par>
                </p:childTnLst>
              </p:cTn>
              <p:nextCondLst>
                <p:cond evt="onClick" delay="0">
                  <p:tgtEl>
                    <p:spTgt spid="2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2612824" y="666750"/>
            <a:ext cx="3954930" cy="1200329"/>
          </a:xfrm>
          <a:prstGeom prst="rect">
            <a:avLst/>
          </a:prstGeom>
          <a:noFill/>
        </p:spPr>
        <p:txBody>
          <a:bodyPr wrap="none" lIns="91440" tIns="45720" rIns="91440" bIns="45720">
            <a:spAutoFit/>
          </a:bodyPr>
          <a:lstStyle/>
          <a:p>
            <a:pPr algn="ctr"/>
            <a:r>
              <a:rPr lang="en-US" sz="72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Đón</a:t>
            </a:r>
            <a:r>
              <a:rPr lang="en-US" sz="7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72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em</a:t>
            </a:r>
            <a:endParaRPr lang="en-US" sz="7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481" y="2191443"/>
            <a:ext cx="5599273" cy="2926126"/>
          </a:xfrm>
          <a:prstGeom prst="rect">
            <a:avLst/>
          </a:prstGeom>
        </p:spPr>
      </p:pic>
    </p:spTree>
    <p:extLst>
      <p:ext uri="{BB962C8B-B14F-4D97-AF65-F5344CB8AC3E}">
        <p14:creationId xmlns:p14="http://schemas.microsoft.com/office/powerpoint/2010/main" val="257359664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out)">
                                      <p:cBhvr>
                                        <p:cTn id="7" dur="2000"/>
                                        <p:tgtEl>
                                          <p:spTgt spid="4"/>
                                        </p:tgtEl>
                                      </p:cBhvr>
                                    </p:animEffect>
                                  </p:childTnLst>
                                </p:cTn>
                              </p:par>
                              <p:par>
                                <p:cTn id="8" presetID="13" presetClass="entr" presetSubtype="3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plus(out)">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TotalTime>
  <Words>1694</Words>
  <Application>Microsoft Office PowerPoint</Application>
  <PresentationFormat>On-screen Show (16:9)</PresentationFormat>
  <Paragraphs>114</Paragraphs>
  <Slides>28</Slides>
  <Notes>8</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黑体</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Đón em</dc:title>
  <dc:creator>Huy Duẩn</dc:creator>
  <cp:lastModifiedBy>HUY DUẨN</cp:lastModifiedBy>
  <cp:revision>37</cp:revision>
  <dcterms:created xsi:type="dcterms:W3CDTF">2021-07-23T07:40:10Z</dcterms:created>
  <dcterms:modified xsi:type="dcterms:W3CDTF">2021-08-22T17:41:48Z</dcterms:modified>
</cp:coreProperties>
</file>