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324" r:id="rId9"/>
    <p:sldId id="265" r:id="rId10"/>
    <p:sldId id="326" r:id="rId11"/>
    <p:sldId id="327" r:id="rId12"/>
    <p:sldId id="328" r:id="rId13"/>
    <p:sldId id="329" r:id="rId14"/>
    <p:sldId id="330" r:id="rId15"/>
    <p:sldId id="263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278" r:id="rId24"/>
    <p:sldId id="291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priola" panose="020B0604020202020204" charset="0"/>
      <p:regular r:id="rId31"/>
    </p:embeddedFont>
    <p:embeddedFont>
      <p:font typeface="Nuni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g Trang" initials="TT" lastIdx="1" clrIdx="0">
    <p:extLst>
      <p:ext uri="{19B8F6BF-5375-455C-9EA6-DF929625EA0E}">
        <p15:presenceInfo xmlns:p15="http://schemas.microsoft.com/office/powerpoint/2012/main" userId="703a1c6f0b82b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2FD"/>
    <a:srgbClr val="B8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0CD33C-468B-42F3-8C82-B323AE94FF09}">
  <a:tblStyle styleId="{220CD33C-468B-42F3-8C82-B323AE94FF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115d7779d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115d7779d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115ee758ed6_0_5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115ee758ed6_0_5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059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g115ee758ed6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8" name="Google Shape;3288;g115ee758ed6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174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g115ee758ed6_0_3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2" name="Google Shape;3332;g115ee758ed6_0_3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901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" name="Google Shape;3497;g115a2601d8d_0_28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8" name="Google Shape;3498;g115a2601d8d_0_28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810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115ee758ed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115ee758ed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80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115ee758ed6_0_5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115ee758ed6_0_5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115ee758ed6_0_5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115ee758ed6_0_5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247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" name="Google Shape;3352;g115a2601d8d_0_26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3" name="Google Shape;3353;g115a2601d8d_0_26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73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115ee758ed6_0_5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115ee758ed6_0_5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479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115ee758ed6_0_5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115ee758ed6_0_5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52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115ee758ed6_0_5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115ee758ed6_0_5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369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115ee758ed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115ee758ed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674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115ee758ed6_0_5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115ee758ed6_0_5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678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Google Shape;4107;g115ee758ed6_0_7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8" name="Google Shape;4108;g115ee758ed6_0_7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" name="Google Shape;5058;g115ee758ed6_0_2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9" name="Google Shape;5059;g115ee758ed6_0_2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115ee758ed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115ee758ed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115ee758ed6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115ee758ed6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4" name="Google Shape;1974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g1003d90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" name="Google Shape;2095;g1003d90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115ee758ed6_0_5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115ee758ed6_0_5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115ee758ed6_0_5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115ee758ed6_0_5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97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g115ee758ed6_0_5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7" name="Google Shape;2727;g115ee758ed6_0_5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00375" y="1425075"/>
            <a:ext cx="5423400" cy="16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 idx="2"/>
          </p:nvPr>
        </p:nvSpPr>
        <p:spPr>
          <a:xfrm>
            <a:off x="4222575" y="3010147"/>
            <a:ext cx="42012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546">
            <a:off x="4647325" y="3596628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3"/>
          </p:nvPr>
        </p:nvSpPr>
        <p:spPr>
          <a:xfrm>
            <a:off x="7158625" y="540000"/>
            <a:ext cx="12654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1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" y="-452580"/>
            <a:ext cx="9081758" cy="5944996"/>
            <a:chOff x="4" y="-452580"/>
            <a:chExt cx="9081758" cy="5944996"/>
          </a:xfrm>
        </p:grpSpPr>
        <p:sp>
          <p:nvSpPr>
            <p:cNvPr id="14" name="Google Shape;14;p2"/>
            <p:cNvSpPr/>
            <p:nvPr/>
          </p:nvSpPr>
          <p:spPr>
            <a:xfrm>
              <a:off x="7745626" y="4815523"/>
              <a:ext cx="419564" cy="428908"/>
            </a:xfrm>
            <a:custGeom>
              <a:avLst/>
              <a:gdLst/>
              <a:ahLst/>
              <a:cxnLst/>
              <a:rect l="l" t="t" r="r" b="b"/>
              <a:pathLst>
                <a:path w="8890" h="9088" extrusionOk="0">
                  <a:moveTo>
                    <a:pt x="2228" y="1"/>
                  </a:moveTo>
                  <a:cubicBezTo>
                    <a:pt x="2185" y="1"/>
                    <a:pt x="2142" y="7"/>
                    <a:pt x="2100" y="21"/>
                  </a:cubicBezTo>
                  <a:cubicBezTo>
                    <a:pt x="1883" y="92"/>
                    <a:pt x="1764" y="324"/>
                    <a:pt x="1835" y="541"/>
                  </a:cubicBezTo>
                  <a:cubicBezTo>
                    <a:pt x="1879" y="674"/>
                    <a:pt x="1984" y="771"/>
                    <a:pt x="2109" y="807"/>
                  </a:cubicBezTo>
                  <a:cubicBezTo>
                    <a:pt x="1971" y="1346"/>
                    <a:pt x="2042" y="1871"/>
                    <a:pt x="2138" y="2241"/>
                  </a:cubicBezTo>
                  <a:cubicBezTo>
                    <a:pt x="2203" y="2488"/>
                    <a:pt x="2290" y="2727"/>
                    <a:pt x="2387" y="2960"/>
                  </a:cubicBezTo>
                  <a:cubicBezTo>
                    <a:pt x="2390" y="2973"/>
                    <a:pt x="2394" y="2983"/>
                    <a:pt x="2401" y="2993"/>
                  </a:cubicBezTo>
                  <a:cubicBezTo>
                    <a:pt x="2443" y="3089"/>
                    <a:pt x="2485" y="3184"/>
                    <a:pt x="2529" y="3279"/>
                  </a:cubicBezTo>
                  <a:cubicBezTo>
                    <a:pt x="2466" y="3241"/>
                    <a:pt x="2404" y="3212"/>
                    <a:pt x="2348" y="3190"/>
                  </a:cubicBezTo>
                  <a:cubicBezTo>
                    <a:pt x="2230" y="3145"/>
                    <a:pt x="2109" y="3113"/>
                    <a:pt x="1991" y="3087"/>
                  </a:cubicBezTo>
                  <a:cubicBezTo>
                    <a:pt x="1919" y="3069"/>
                    <a:pt x="1847" y="3053"/>
                    <a:pt x="1776" y="3031"/>
                  </a:cubicBezTo>
                  <a:cubicBezTo>
                    <a:pt x="1747" y="3022"/>
                    <a:pt x="1718" y="3011"/>
                    <a:pt x="1689" y="3002"/>
                  </a:cubicBezTo>
                  <a:cubicBezTo>
                    <a:pt x="1815" y="2588"/>
                    <a:pt x="1727" y="2206"/>
                    <a:pt x="1634" y="1918"/>
                  </a:cubicBezTo>
                  <a:cubicBezTo>
                    <a:pt x="1631" y="1905"/>
                    <a:pt x="1624" y="1883"/>
                    <a:pt x="1611" y="1864"/>
                  </a:cubicBezTo>
                  <a:cubicBezTo>
                    <a:pt x="1719" y="1757"/>
                    <a:pt x="1767" y="1596"/>
                    <a:pt x="1716" y="1441"/>
                  </a:cubicBezTo>
                  <a:cubicBezTo>
                    <a:pt x="1659" y="1269"/>
                    <a:pt x="1498" y="1158"/>
                    <a:pt x="1324" y="1158"/>
                  </a:cubicBezTo>
                  <a:cubicBezTo>
                    <a:pt x="1282" y="1158"/>
                    <a:pt x="1239" y="1164"/>
                    <a:pt x="1197" y="1178"/>
                  </a:cubicBezTo>
                  <a:cubicBezTo>
                    <a:pt x="981" y="1249"/>
                    <a:pt x="862" y="1481"/>
                    <a:pt x="932" y="1698"/>
                  </a:cubicBezTo>
                  <a:cubicBezTo>
                    <a:pt x="989" y="1870"/>
                    <a:pt x="1150" y="1982"/>
                    <a:pt x="1324" y="1982"/>
                  </a:cubicBezTo>
                  <a:cubicBezTo>
                    <a:pt x="1366" y="1982"/>
                    <a:pt x="1409" y="1975"/>
                    <a:pt x="1452" y="1961"/>
                  </a:cubicBezTo>
                  <a:cubicBezTo>
                    <a:pt x="1465" y="1958"/>
                    <a:pt x="1478" y="1951"/>
                    <a:pt x="1489" y="1945"/>
                  </a:cubicBezTo>
                  <a:cubicBezTo>
                    <a:pt x="1492" y="1948"/>
                    <a:pt x="1493" y="1954"/>
                    <a:pt x="1496" y="1963"/>
                  </a:cubicBezTo>
                  <a:cubicBezTo>
                    <a:pt x="1624" y="2359"/>
                    <a:pt x="1641" y="2656"/>
                    <a:pt x="1553" y="2950"/>
                  </a:cubicBezTo>
                  <a:cubicBezTo>
                    <a:pt x="1292" y="2838"/>
                    <a:pt x="1053" y="2676"/>
                    <a:pt x="852" y="2474"/>
                  </a:cubicBezTo>
                  <a:cubicBezTo>
                    <a:pt x="880" y="2394"/>
                    <a:pt x="881" y="2306"/>
                    <a:pt x="855" y="2219"/>
                  </a:cubicBezTo>
                  <a:cubicBezTo>
                    <a:pt x="798" y="2045"/>
                    <a:pt x="637" y="1934"/>
                    <a:pt x="463" y="1934"/>
                  </a:cubicBezTo>
                  <a:cubicBezTo>
                    <a:pt x="421" y="1934"/>
                    <a:pt x="378" y="1940"/>
                    <a:pt x="335" y="1954"/>
                  </a:cubicBezTo>
                  <a:cubicBezTo>
                    <a:pt x="120" y="2025"/>
                    <a:pt x="1" y="2256"/>
                    <a:pt x="70" y="2474"/>
                  </a:cubicBezTo>
                  <a:cubicBezTo>
                    <a:pt x="127" y="2647"/>
                    <a:pt x="288" y="2758"/>
                    <a:pt x="462" y="2758"/>
                  </a:cubicBezTo>
                  <a:cubicBezTo>
                    <a:pt x="504" y="2758"/>
                    <a:pt x="548" y="2751"/>
                    <a:pt x="590" y="2737"/>
                  </a:cubicBezTo>
                  <a:cubicBezTo>
                    <a:pt x="668" y="2712"/>
                    <a:pt x="732" y="2665"/>
                    <a:pt x="780" y="2607"/>
                  </a:cubicBezTo>
                  <a:cubicBezTo>
                    <a:pt x="1046" y="2867"/>
                    <a:pt x="1376" y="3063"/>
                    <a:pt x="1732" y="3170"/>
                  </a:cubicBezTo>
                  <a:cubicBezTo>
                    <a:pt x="1805" y="3192"/>
                    <a:pt x="1880" y="3210"/>
                    <a:pt x="1955" y="3228"/>
                  </a:cubicBezTo>
                  <a:cubicBezTo>
                    <a:pt x="2074" y="3257"/>
                    <a:pt x="2184" y="3284"/>
                    <a:pt x="2293" y="3326"/>
                  </a:cubicBezTo>
                  <a:cubicBezTo>
                    <a:pt x="2430" y="3380"/>
                    <a:pt x="2614" y="3480"/>
                    <a:pt x="2695" y="3656"/>
                  </a:cubicBezTo>
                  <a:cubicBezTo>
                    <a:pt x="2701" y="3666"/>
                    <a:pt x="2705" y="3675"/>
                    <a:pt x="2715" y="3681"/>
                  </a:cubicBezTo>
                  <a:cubicBezTo>
                    <a:pt x="2896" y="4060"/>
                    <a:pt x="3077" y="4451"/>
                    <a:pt x="3197" y="4868"/>
                  </a:cubicBezTo>
                  <a:cubicBezTo>
                    <a:pt x="3161" y="4826"/>
                    <a:pt x="3125" y="4785"/>
                    <a:pt x="3084" y="4752"/>
                  </a:cubicBezTo>
                  <a:cubicBezTo>
                    <a:pt x="2925" y="4612"/>
                    <a:pt x="2734" y="4523"/>
                    <a:pt x="2550" y="4437"/>
                  </a:cubicBezTo>
                  <a:cubicBezTo>
                    <a:pt x="2495" y="4412"/>
                    <a:pt x="2442" y="4386"/>
                    <a:pt x="2390" y="4358"/>
                  </a:cubicBezTo>
                  <a:cubicBezTo>
                    <a:pt x="2469" y="4256"/>
                    <a:pt x="2498" y="4115"/>
                    <a:pt x="2455" y="3981"/>
                  </a:cubicBezTo>
                  <a:cubicBezTo>
                    <a:pt x="2398" y="3807"/>
                    <a:pt x="2237" y="3697"/>
                    <a:pt x="2063" y="3697"/>
                  </a:cubicBezTo>
                  <a:cubicBezTo>
                    <a:pt x="2021" y="3697"/>
                    <a:pt x="1978" y="3703"/>
                    <a:pt x="1935" y="3717"/>
                  </a:cubicBezTo>
                  <a:cubicBezTo>
                    <a:pt x="1719" y="3787"/>
                    <a:pt x="1601" y="4018"/>
                    <a:pt x="1670" y="4235"/>
                  </a:cubicBezTo>
                  <a:cubicBezTo>
                    <a:pt x="1727" y="4409"/>
                    <a:pt x="1888" y="4521"/>
                    <a:pt x="2062" y="4521"/>
                  </a:cubicBezTo>
                  <a:cubicBezTo>
                    <a:pt x="2105" y="4521"/>
                    <a:pt x="2147" y="4514"/>
                    <a:pt x="2190" y="4500"/>
                  </a:cubicBezTo>
                  <a:cubicBezTo>
                    <a:pt x="2219" y="4492"/>
                    <a:pt x="2248" y="4477"/>
                    <a:pt x="2274" y="4463"/>
                  </a:cubicBezTo>
                  <a:cubicBezTo>
                    <a:pt x="2343" y="4500"/>
                    <a:pt x="2416" y="4535"/>
                    <a:pt x="2488" y="4568"/>
                  </a:cubicBezTo>
                  <a:cubicBezTo>
                    <a:pt x="2672" y="4655"/>
                    <a:pt x="2846" y="4738"/>
                    <a:pt x="2990" y="4862"/>
                  </a:cubicBezTo>
                  <a:cubicBezTo>
                    <a:pt x="3196" y="5042"/>
                    <a:pt x="3325" y="5311"/>
                    <a:pt x="3338" y="5585"/>
                  </a:cubicBezTo>
                  <a:cubicBezTo>
                    <a:pt x="3338" y="5602"/>
                    <a:pt x="3346" y="5616"/>
                    <a:pt x="3355" y="5628"/>
                  </a:cubicBezTo>
                  <a:cubicBezTo>
                    <a:pt x="3468" y="6404"/>
                    <a:pt x="3413" y="7105"/>
                    <a:pt x="3183" y="7708"/>
                  </a:cubicBezTo>
                  <a:cubicBezTo>
                    <a:pt x="3176" y="7729"/>
                    <a:pt x="3179" y="7752"/>
                    <a:pt x="3189" y="7768"/>
                  </a:cubicBezTo>
                  <a:cubicBezTo>
                    <a:pt x="3095" y="8173"/>
                    <a:pt x="3028" y="8588"/>
                    <a:pt x="3005" y="9011"/>
                  </a:cubicBezTo>
                  <a:cubicBezTo>
                    <a:pt x="3002" y="9052"/>
                    <a:pt x="3034" y="9085"/>
                    <a:pt x="3073" y="9088"/>
                  </a:cubicBezTo>
                  <a:cubicBezTo>
                    <a:pt x="3082" y="9088"/>
                    <a:pt x="3092" y="9088"/>
                    <a:pt x="3100" y="9084"/>
                  </a:cubicBezTo>
                  <a:cubicBezTo>
                    <a:pt x="3128" y="9075"/>
                    <a:pt x="3150" y="9049"/>
                    <a:pt x="3150" y="9018"/>
                  </a:cubicBezTo>
                  <a:cubicBezTo>
                    <a:pt x="3226" y="7647"/>
                    <a:pt x="3747" y="6369"/>
                    <a:pt x="4311" y="5136"/>
                  </a:cubicBezTo>
                  <a:cubicBezTo>
                    <a:pt x="4373" y="5376"/>
                    <a:pt x="4447" y="5614"/>
                    <a:pt x="4535" y="5845"/>
                  </a:cubicBezTo>
                  <a:cubicBezTo>
                    <a:pt x="4387" y="5944"/>
                    <a:pt x="4315" y="6135"/>
                    <a:pt x="4373" y="6311"/>
                  </a:cubicBezTo>
                  <a:cubicBezTo>
                    <a:pt x="4429" y="6485"/>
                    <a:pt x="4590" y="6596"/>
                    <a:pt x="4765" y="6596"/>
                  </a:cubicBezTo>
                  <a:cubicBezTo>
                    <a:pt x="4806" y="6596"/>
                    <a:pt x="4849" y="6590"/>
                    <a:pt x="4891" y="6576"/>
                  </a:cubicBezTo>
                  <a:cubicBezTo>
                    <a:pt x="4901" y="6572"/>
                    <a:pt x="4910" y="6566"/>
                    <a:pt x="4919" y="6563"/>
                  </a:cubicBezTo>
                  <a:lnTo>
                    <a:pt x="4923" y="6563"/>
                  </a:lnTo>
                  <a:cubicBezTo>
                    <a:pt x="4926" y="6562"/>
                    <a:pt x="4930" y="6562"/>
                    <a:pt x="4933" y="6559"/>
                  </a:cubicBezTo>
                  <a:cubicBezTo>
                    <a:pt x="4935" y="6559"/>
                    <a:pt x="4936" y="6557"/>
                    <a:pt x="4936" y="6556"/>
                  </a:cubicBezTo>
                  <a:cubicBezTo>
                    <a:pt x="5121" y="6469"/>
                    <a:pt x="5218" y="6258"/>
                    <a:pt x="5153" y="6058"/>
                  </a:cubicBezTo>
                  <a:cubicBezTo>
                    <a:pt x="5097" y="5885"/>
                    <a:pt x="4938" y="5777"/>
                    <a:pt x="4765" y="5777"/>
                  </a:cubicBezTo>
                  <a:cubicBezTo>
                    <a:pt x="4732" y="5777"/>
                    <a:pt x="4698" y="5781"/>
                    <a:pt x="4665" y="5789"/>
                  </a:cubicBezTo>
                  <a:cubicBezTo>
                    <a:pt x="4571" y="5538"/>
                    <a:pt x="4492" y="5283"/>
                    <a:pt x="4428" y="5024"/>
                  </a:cubicBezTo>
                  <a:cubicBezTo>
                    <a:pt x="4659" y="4770"/>
                    <a:pt x="4995" y="4571"/>
                    <a:pt x="5469" y="4405"/>
                  </a:cubicBezTo>
                  <a:cubicBezTo>
                    <a:pt x="5498" y="4474"/>
                    <a:pt x="5505" y="4558"/>
                    <a:pt x="5506" y="4641"/>
                  </a:cubicBezTo>
                  <a:cubicBezTo>
                    <a:pt x="5508" y="4732"/>
                    <a:pt x="5508" y="4825"/>
                    <a:pt x="5508" y="4914"/>
                  </a:cubicBezTo>
                  <a:cubicBezTo>
                    <a:pt x="5508" y="5126"/>
                    <a:pt x="5511" y="5346"/>
                    <a:pt x="5535" y="5560"/>
                  </a:cubicBezTo>
                  <a:cubicBezTo>
                    <a:pt x="5548" y="5667"/>
                    <a:pt x="5569" y="5767"/>
                    <a:pt x="5593" y="5861"/>
                  </a:cubicBezTo>
                  <a:cubicBezTo>
                    <a:pt x="5460" y="5964"/>
                    <a:pt x="5396" y="6143"/>
                    <a:pt x="5453" y="6313"/>
                  </a:cubicBezTo>
                  <a:cubicBezTo>
                    <a:pt x="5509" y="6486"/>
                    <a:pt x="5670" y="6598"/>
                    <a:pt x="5844" y="6598"/>
                  </a:cubicBezTo>
                  <a:cubicBezTo>
                    <a:pt x="5886" y="6598"/>
                    <a:pt x="5929" y="6592"/>
                    <a:pt x="5971" y="6578"/>
                  </a:cubicBezTo>
                  <a:cubicBezTo>
                    <a:pt x="6187" y="6507"/>
                    <a:pt x="6307" y="6275"/>
                    <a:pt x="6236" y="6058"/>
                  </a:cubicBezTo>
                  <a:cubicBezTo>
                    <a:pt x="6179" y="5884"/>
                    <a:pt x="6017" y="5775"/>
                    <a:pt x="5842" y="5775"/>
                  </a:cubicBezTo>
                  <a:cubicBezTo>
                    <a:pt x="5804" y="5775"/>
                    <a:pt x="5764" y="5780"/>
                    <a:pt x="5725" y="5792"/>
                  </a:cubicBezTo>
                  <a:cubicBezTo>
                    <a:pt x="5706" y="5713"/>
                    <a:pt x="5689" y="5631"/>
                    <a:pt x="5679" y="5543"/>
                  </a:cubicBezTo>
                  <a:cubicBezTo>
                    <a:pt x="5653" y="5336"/>
                    <a:pt x="5653" y="5121"/>
                    <a:pt x="5651" y="4914"/>
                  </a:cubicBezTo>
                  <a:cubicBezTo>
                    <a:pt x="5651" y="4822"/>
                    <a:pt x="5651" y="4730"/>
                    <a:pt x="5650" y="4638"/>
                  </a:cubicBezTo>
                  <a:cubicBezTo>
                    <a:pt x="5648" y="4568"/>
                    <a:pt x="5642" y="4500"/>
                    <a:pt x="5628" y="4431"/>
                  </a:cubicBezTo>
                  <a:lnTo>
                    <a:pt x="5628" y="4431"/>
                  </a:lnTo>
                  <a:cubicBezTo>
                    <a:pt x="5919" y="4499"/>
                    <a:pt x="6201" y="4612"/>
                    <a:pt x="6476" y="4726"/>
                  </a:cubicBezTo>
                  <a:cubicBezTo>
                    <a:pt x="6644" y="4797"/>
                    <a:pt x="6821" y="4869"/>
                    <a:pt x="6997" y="4932"/>
                  </a:cubicBezTo>
                  <a:cubicBezTo>
                    <a:pt x="7305" y="5037"/>
                    <a:pt x="7592" y="5090"/>
                    <a:pt x="7853" y="5090"/>
                  </a:cubicBezTo>
                  <a:cubicBezTo>
                    <a:pt x="7921" y="5090"/>
                    <a:pt x="7987" y="5087"/>
                    <a:pt x="8051" y="5079"/>
                  </a:cubicBezTo>
                  <a:cubicBezTo>
                    <a:pt x="8117" y="5232"/>
                    <a:pt x="8266" y="5326"/>
                    <a:pt x="8426" y="5326"/>
                  </a:cubicBezTo>
                  <a:cubicBezTo>
                    <a:pt x="8468" y="5326"/>
                    <a:pt x="8511" y="5319"/>
                    <a:pt x="8554" y="5305"/>
                  </a:cubicBezTo>
                  <a:cubicBezTo>
                    <a:pt x="8769" y="5236"/>
                    <a:pt x="8889" y="5004"/>
                    <a:pt x="8819" y="4787"/>
                  </a:cubicBezTo>
                  <a:cubicBezTo>
                    <a:pt x="8763" y="4612"/>
                    <a:pt x="8601" y="4501"/>
                    <a:pt x="8428" y="4501"/>
                  </a:cubicBezTo>
                  <a:cubicBezTo>
                    <a:pt x="8386" y="4501"/>
                    <a:pt x="8343" y="4508"/>
                    <a:pt x="8300" y="4522"/>
                  </a:cubicBezTo>
                  <a:cubicBezTo>
                    <a:pt x="8119" y="4581"/>
                    <a:pt x="8009" y="4754"/>
                    <a:pt x="8018" y="4936"/>
                  </a:cubicBezTo>
                  <a:cubicBezTo>
                    <a:pt x="7963" y="4942"/>
                    <a:pt x="7907" y="4944"/>
                    <a:pt x="7852" y="4944"/>
                  </a:cubicBezTo>
                  <a:cubicBezTo>
                    <a:pt x="7563" y="4944"/>
                    <a:pt x="7277" y="4874"/>
                    <a:pt x="7047" y="4793"/>
                  </a:cubicBezTo>
                  <a:cubicBezTo>
                    <a:pt x="6874" y="4733"/>
                    <a:pt x="6701" y="4664"/>
                    <a:pt x="6534" y="4593"/>
                  </a:cubicBezTo>
                  <a:cubicBezTo>
                    <a:pt x="6282" y="4487"/>
                    <a:pt x="6026" y="4383"/>
                    <a:pt x="5757" y="4312"/>
                  </a:cubicBezTo>
                  <a:cubicBezTo>
                    <a:pt x="5832" y="4289"/>
                    <a:pt x="5909" y="4264"/>
                    <a:pt x="5984" y="4243"/>
                  </a:cubicBezTo>
                  <a:cubicBezTo>
                    <a:pt x="6282" y="4156"/>
                    <a:pt x="6591" y="4066"/>
                    <a:pt x="6880" y="3934"/>
                  </a:cubicBezTo>
                  <a:cubicBezTo>
                    <a:pt x="7215" y="3778"/>
                    <a:pt x="7485" y="3574"/>
                    <a:pt x="7675" y="3336"/>
                  </a:cubicBezTo>
                  <a:cubicBezTo>
                    <a:pt x="7731" y="3363"/>
                    <a:pt x="7792" y="3378"/>
                    <a:pt x="7856" y="3378"/>
                  </a:cubicBezTo>
                  <a:cubicBezTo>
                    <a:pt x="7897" y="3378"/>
                    <a:pt x="7940" y="3372"/>
                    <a:pt x="7982" y="3358"/>
                  </a:cubicBezTo>
                  <a:cubicBezTo>
                    <a:pt x="8198" y="3287"/>
                    <a:pt x="8318" y="3056"/>
                    <a:pt x="8247" y="2838"/>
                  </a:cubicBezTo>
                  <a:cubicBezTo>
                    <a:pt x="8190" y="2666"/>
                    <a:pt x="8029" y="2555"/>
                    <a:pt x="7855" y="2555"/>
                  </a:cubicBezTo>
                  <a:cubicBezTo>
                    <a:pt x="7812" y="2555"/>
                    <a:pt x="7769" y="2561"/>
                    <a:pt x="7727" y="2575"/>
                  </a:cubicBezTo>
                  <a:cubicBezTo>
                    <a:pt x="7511" y="2646"/>
                    <a:pt x="7393" y="2878"/>
                    <a:pt x="7464" y="3095"/>
                  </a:cubicBezTo>
                  <a:cubicBezTo>
                    <a:pt x="7482" y="3155"/>
                    <a:pt x="7517" y="3208"/>
                    <a:pt x="7559" y="3251"/>
                  </a:cubicBezTo>
                  <a:cubicBezTo>
                    <a:pt x="7384" y="3468"/>
                    <a:pt x="7132" y="3659"/>
                    <a:pt x="6821" y="3804"/>
                  </a:cubicBezTo>
                  <a:cubicBezTo>
                    <a:pt x="6628" y="3892"/>
                    <a:pt x="6426" y="3960"/>
                    <a:pt x="6221" y="4024"/>
                  </a:cubicBezTo>
                  <a:cubicBezTo>
                    <a:pt x="6291" y="3603"/>
                    <a:pt x="6512" y="3219"/>
                    <a:pt x="6743" y="2870"/>
                  </a:cubicBezTo>
                  <a:cubicBezTo>
                    <a:pt x="6748" y="2870"/>
                    <a:pt x="6752" y="2870"/>
                    <a:pt x="6757" y="2870"/>
                  </a:cubicBezTo>
                  <a:cubicBezTo>
                    <a:pt x="6802" y="2870"/>
                    <a:pt x="6846" y="2864"/>
                    <a:pt x="6889" y="2851"/>
                  </a:cubicBezTo>
                  <a:cubicBezTo>
                    <a:pt x="7105" y="2781"/>
                    <a:pt x="7225" y="2549"/>
                    <a:pt x="7154" y="2332"/>
                  </a:cubicBezTo>
                  <a:cubicBezTo>
                    <a:pt x="7097" y="2159"/>
                    <a:pt x="6936" y="2048"/>
                    <a:pt x="6762" y="2048"/>
                  </a:cubicBezTo>
                  <a:cubicBezTo>
                    <a:pt x="6719" y="2048"/>
                    <a:pt x="6676" y="2054"/>
                    <a:pt x="6634" y="2068"/>
                  </a:cubicBezTo>
                  <a:cubicBezTo>
                    <a:pt x="6417" y="2139"/>
                    <a:pt x="6300" y="2371"/>
                    <a:pt x="6371" y="2588"/>
                  </a:cubicBezTo>
                  <a:cubicBezTo>
                    <a:pt x="6408" y="2704"/>
                    <a:pt x="6491" y="2788"/>
                    <a:pt x="6595" y="2834"/>
                  </a:cubicBezTo>
                  <a:cubicBezTo>
                    <a:pt x="6353" y="3203"/>
                    <a:pt x="6126" y="3611"/>
                    <a:pt x="6068" y="4069"/>
                  </a:cubicBezTo>
                  <a:cubicBezTo>
                    <a:pt x="6028" y="4082"/>
                    <a:pt x="5987" y="4094"/>
                    <a:pt x="5946" y="4105"/>
                  </a:cubicBezTo>
                  <a:cubicBezTo>
                    <a:pt x="5794" y="4149"/>
                    <a:pt x="5644" y="4195"/>
                    <a:pt x="5495" y="4243"/>
                  </a:cubicBezTo>
                  <a:cubicBezTo>
                    <a:pt x="5056" y="4390"/>
                    <a:pt x="4728" y="4561"/>
                    <a:pt x="4479" y="4777"/>
                  </a:cubicBezTo>
                  <a:cubicBezTo>
                    <a:pt x="4507" y="4716"/>
                    <a:pt x="4535" y="4655"/>
                    <a:pt x="4564" y="4594"/>
                  </a:cubicBezTo>
                  <a:cubicBezTo>
                    <a:pt x="4911" y="3842"/>
                    <a:pt x="5270" y="3067"/>
                    <a:pt x="5538" y="2277"/>
                  </a:cubicBezTo>
                  <a:cubicBezTo>
                    <a:pt x="5543" y="2277"/>
                    <a:pt x="5548" y="2277"/>
                    <a:pt x="5552" y="2277"/>
                  </a:cubicBezTo>
                  <a:cubicBezTo>
                    <a:pt x="5596" y="2277"/>
                    <a:pt x="5642" y="2271"/>
                    <a:pt x="5686" y="2258"/>
                  </a:cubicBezTo>
                  <a:cubicBezTo>
                    <a:pt x="5902" y="2187"/>
                    <a:pt x="6020" y="1955"/>
                    <a:pt x="5951" y="1738"/>
                  </a:cubicBezTo>
                  <a:cubicBezTo>
                    <a:pt x="5894" y="1566"/>
                    <a:pt x="5733" y="1454"/>
                    <a:pt x="5559" y="1454"/>
                  </a:cubicBezTo>
                  <a:cubicBezTo>
                    <a:pt x="5516" y="1454"/>
                    <a:pt x="5473" y="1461"/>
                    <a:pt x="5431" y="1475"/>
                  </a:cubicBezTo>
                  <a:cubicBezTo>
                    <a:pt x="5215" y="1546"/>
                    <a:pt x="5097" y="1777"/>
                    <a:pt x="5166" y="1994"/>
                  </a:cubicBezTo>
                  <a:cubicBezTo>
                    <a:pt x="5205" y="2112"/>
                    <a:pt x="5292" y="2199"/>
                    <a:pt x="5396" y="2243"/>
                  </a:cubicBezTo>
                  <a:cubicBezTo>
                    <a:pt x="5133" y="3024"/>
                    <a:pt x="4778" y="3791"/>
                    <a:pt x="4432" y="4535"/>
                  </a:cubicBezTo>
                  <a:cubicBezTo>
                    <a:pt x="4124" y="5201"/>
                    <a:pt x="3811" y="5877"/>
                    <a:pt x="3556" y="6576"/>
                  </a:cubicBezTo>
                  <a:cubicBezTo>
                    <a:pt x="3578" y="6093"/>
                    <a:pt x="3526" y="5573"/>
                    <a:pt x="3391" y="5017"/>
                  </a:cubicBezTo>
                  <a:cubicBezTo>
                    <a:pt x="3345" y="4822"/>
                    <a:pt x="3283" y="4632"/>
                    <a:pt x="3215" y="4448"/>
                  </a:cubicBezTo>
                  <a:cubicBezTo>
                    <a:pt x="3276" y="4192"/>
                    <a:pt x="3454" y="3620"/>
                    <a:pt x="3871" y="3128"/>
                  </a:cubicBezTo>
                  <a:cubicBezTo>
                    <a:pt x="3936" y="3169"/>
                    <a:pt x="4012" y="3192"/>
                    <a:pt x="4090" y="3192"/>
                  </a:cubicBezTo>
                  <a:cubicBezTo>
                    <a:pt x="4131" y="3192"/>
                    <a:pt x="4173" y="3185"/>
                    <a:pt x="4215" y="3171"/>
                  </a:cubicBezTo>
                  <a:cubicBezTo>
                    <a:pt x="4431" y="3102"/>
                    <a:pt x="4549" y="2870"/>
                    <a:pt x="4479" y="2653"/>
                  </a:cubicBezTo>
                  <a:cubicBezTo>
                    <a:pt x="4423" y="2480"/>
                    <a:pt x="4262" y="2368"/>
                    <a:pt x="4088" y="2368"/>
                  </a:cubicBezTo>
                  <a:cubicBezTo>
                    <a:pt x="4046" y="2368"/>
                    <a:pt x="4003" y="2374"/>
                    <a:pt x="3960" y="2388"/>
                  </a:cubicBezTo>
                  <a:cubicBezTo>
                    <a:pt x="3745" y="2459"/>
                    <a:pt x="3624" y="2691"/>
                    <a:pt x="3695" y="2908"/>
                  </a:cubicBezTo>
                  <a:cubicBezTo>
                    <a:pt x="3710" y="2953"/>
                    <a:pt x="3733" y="2993"/>
                    <a:pt x="3760" y="3030"/>
                  </a:cubicBezTo>
                  <a:cubicBezTo>
                    <a:pt x="3406" y="3445"/>
                    <a:pt x="3218" y="3917"/>
                    <a:pt x="3124" y="4225"/>
                  </a:cubicBezTo>
                  <a:cubicBezTo>
                    <a:pt x="3028" y="3995"/>
                    <a:pt x="2922" y="3772"/>
                    <a:pt x="2818" y="3554"/>
                  </a:cubicBezTo>
                  <a:cubicBezTo>
                    <a:pt x="2723" y="3352"/>
                    <a:pt x="2626" y="3148"/>
                    <a:pt x="2537" y="2938"/>
                  </a:cubicBezTo>
                  <a:cubicBezTo>
                    <a:pt x="2586" y="2698"/>
                    <a:pt x="2715" y="2487"/>
                    <a:pt x="2854" y="2262"/>
                  </a:cubicBezTo>
                  <a:cubicBezTo>
                    <a:pt x="2906" y="2177"/>
                    <a:pt x="2959" y="2091"/>
                    <a:pt x="3008" y="2006"/>
                  </a:cubicBezTo>
                  <a:cubicBezTo>
                    <a:pt x="3115" y="1815"/>
                    <a:pt x="3196" y="1612"/>
                    <a:pt x="3258" y="1402"/>
                  </a:cubicBezTo>
                  <a:cubicBezTo>
                    <a:pt x="3268" y="1403"/>
                    <a:pt x="3277" y="1403"/>
                    <a:pt x="3287" y="1403"/>
                  </a:cubicBezTo>
                  <a:cubicBezTo>
                    <a:pt x="3329" y="1403"/>
                    <a:pt x="3372" y="1398"/>
                    <a:pt x="3413" y="1384"/>
                  </a:cubicBezTo>
                  <a:cubicBezTo>
                    <a:pt x="3629" y="1314"/>
                    <a:pt x="3747" y="1082"/>
                    <a:pt x="3678" y="865"/>
                  </a:cubicBezTo>
                  <a:cubicBezTo>
                    <a:pt x="3621" y="692"/>
                    <a:pt x="3460" y="580"/>
                    <a:pt x="3286" y="580"/>
                  </a:cubicBezTo>
                  <a:cubicBezTo>
                    <a:pt x="3244" y="580"/>
                    <a:pt x="3201" y="587"/>
                    <a:pt x="3158" y="600"/>
                  </a:cubicBezTo>
                  <a:cubicBezTo>
                    <a:pt x="2941" y="671"/>
                    <a:pt x="2824" y="903"/>
                    <a:pt x="2893" y="1120"/>
                  </a:cubicBezTo>
                  <a:cubicBezTo>
                    <a:pt x="2932" y="1234"/>
                    <a:pt x="3015" y="1321"/>
                    <a:pt x="3116" y="1366"/>
                  </a:cubicBezTo>
                  <a:cubicBezTo>
                    <a:pt x="3058" y="1563"/>
                    <a:pt x="2980" y="1756"/>
                    <a:pt x="2882" y="1937"/>
                  </a:cubicBezTo>
                  <a:cubicBezTo>
                    <a:pt x="2834" y="2021"/>
                    <a:pt x="2783" y="2103"/>
                    <a:pt x="2731" y="2186"/>
                  </a:cubicBezTo>
                  <a:cubicBezTo>
                    <a:pt x="2624" y="2356"/>
                    <a:pt x="2517" y="2532"/>
                    <a:pt x="2447" y="2721"/>
                  </a:cubicBezTo>
                  <a:cubicBezTo>
                    <a:pt x="2382" y="2553"/>
                    <a:pt x="2324" y="2381"/>
                    <a:pt x="2278" y="2206"/>
                  </a:cubicBezTo>
                  <a:cubicBezTo>
                    <a:pt x="2187" y="1850"/>
                    <a:pt x="2117" y="1340"/>
                    <a:pt x="2253" y="823"/>
                  </a:cubicBezTo>
                  <a:cubicBezTo>
                    <a:pt x="2288" y="822"/>
                    <a:pt x="2320" y="816"/>
                    <a:pt x="2355" y="804"/>
                  </a:cubicBezTo>
                  <a:cubicBezTo>
                    <a:pt x="2571" y="735"/>
                    <a:pt x="2689" y="503"/>
                    <a:pt x="2618" y="286"/>
                  </a:cubicBezTo>
                  <a:cubicBezTo>
                    <a:pt x="2562" y="113"/>
                    <a:pt x="2401" y="1"/>
                    <a:pt x="2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670507" y="-100712"/>
              <a:ext cx="689708" cy="914498"/>
              <a:chOff x="2564125" y="1136725"/>
              <a:chExt cx="365350" cy="4844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823525" y="1482000"/>
                <a:ext cx="459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908" extrusionOk="0">
                    <a:moveTo>
                      <a:pt x="390" y="1"/>
                    </a:moveTo>
                    <a:cubicBezTo>
                      <a:pt x="325" y="1"/>
                      <a:pt x="268" y="48"/>
                      <a:pt x="261" y="128"/>
                    </a:cubicBezTo>
                    <a:cubicBezTo>
                      <a:pt x="171" y="1037"/>
                      <a:pt x="1" y="1971"/>
                      <a:pt x="378" y="2839"/>
                    </a:cubicBezTo>
                    <a:cubicBezTo>
                      <a:pt x="399" y="2887"/>
                      <a:pt x="436" y="2907"/>
                      <a:pt x="474" y="2907"/>
                    </a:cubicBezTo>
                    <a:cubicBezTo>
                      <a:pt x="558" y="2907"/>
                      <a:pt x="650" y="2812"/>
                      <a:pt x="604" y="2706"/>
                    </a:cubicBezTo>
                    <a:cubicBezTo>
                      <a:pt x="285" y="1973"/>
                      <a:pt x="407" y="1156"/>
                      <a:pt x="496" y="381"/>
                    </a:cubicBezTo>
                    <a:lnTo>
                      <a:pt x="496" y="381"/>
                    </a:lnTo>
                    <a:cubicBezTo>
                      <a:pt x="891" y="715"/>
                      <a:pt x="1252" y="1086"/>
                      <a:pt x="1576" y="1491"/>
                    </a:cubicBezTo>
                    <a:cubicBezTo>
                      <a:pt x="1601" y="1524"/>
                      <a:pt x="1631" y="1537"/>
                      <a:pt x="1660" y="1537"/>
                    </a:cubicBezTo>
                    <a:cubicBezTo>
                      <a:pt x="1752" y="1537"/>
                      <a:pt x="1837" y="1406"/>
                      <a:pt x="1760" y="1308"/>
                    </a:cubicBezTo>
                    <a:cubicBezTo>
                      <a:pt x="1383" y="836"/>
                      <a:pt x="956" y="410"/>
                      <a:pt x="483" y="35"/>
                    </a:cubicBezTo>
                    <a:cubicBezTo>
                      <a:pt x="453" y="12"/>
                      <a:pt x="421" y="1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685450" y="1277450"/>
                <a:ext cx="20987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13748" extrusionOk="0">
                    <a:moveTo>
                      <a:pt x="1" y="0"/>
                    </a:moveTo>
                    <a:cubicBezTo>
                      <a:pt x="356" y="2610"/>
                      <a:pt x="479" y="6182"/>
                      <a:pt x="2074" y="8333"/>
                    </a:cubicBezTo>
                    <a:cubicBezTo>
                      <a:pt x="3716" y="10543"/>
                      <a:pt x="6524" y="11486"/>
                      <a:pt x="8054" y="13747"/>
                    </a:cubicBezTo>
                    <a:cubicBezTo>
                      <a:pt x="7892" y="13508"/>
                      <a:pt x="8079" y="12534"/>
                      <a:pt x="8083" y="12230"/>
                    </a:cubicBezTo>
                    <a:cubicBezTo>
                      <a:pt x="8096" y="11612"/>
                      <a:pt x="8108" y="10994"/>
                      <a:pt x="8119" y="10374"/>
                    </a:cubicBezTo>
                    <a:cubicBezTo>
                      <a:pt x="8141" y="9307"/>
                      <a:pt x="8235" y="8261"/>
                      <a:pt x="8299" y="7211"/>
                    </a:cubicBezTo>
                    <a:cubicBezTo>
                      <a:pt x="8394" y="5623"/>
                      <a:pt x="7497" y="4072"/>
                      <a:pt x="6349" y="2980"/>
                    </a:cubicBezTo>
                    <a:cubicBezTo>
                      <a:pt x="6142" y="2784"/>
                      <a:pt x="5926" y="2600"/>
                      <a:pt x="5707" y="2434"/>
                    </a:cubicBezTo>
                    <a:cubicBezTo>
                      <a:pt x="4047" y="1182"/>
                      <a:pt x="1999" y="57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564125" y="1136725"/>
                <a:ext cx="302075" cy="42525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7010" extrusionOk="0">
                    <a:moveTo>
                      <a:pt x="105" y="0"/>
                    </a:moveTo>
                    <a:cubicBezTo>
                      <a:pt x="52" y="0"/>
                      <a:pt x="0" y="44"/>
                      <a:pt x="27" y="105"/>
                    </a:cubicBezTo>
                    <a:cubicBezTo>
                      <a:pt x="1065" y="2517"/>
                      <a:pt x="2914" y="4410"/>
                      <a:pt x="4789" y="6194"/>
                    </a:cubicBezTo>
                    <a:cubicBezTo>
                      <a:pt x="5738" y="7097"/>
                      <a:pt x="6703" y="7986"/>
                      <a:pt x="7597" y="8944"/>
                    </a:cubicBezTo>
                    <a:cubicBezTo>
                      <a:pt x="7897" y="9269"/>
                      <a:pt x="8179" y="9609"/>
                      <a:pt x="8451" y="9956"/>
                    </a:cubicBezTo>
                    <a:cubicBezTo>
                      <a:pt x="9020" y="10687"/>
                      <a:pt x="9621" y="11421"/>
                      <a:pt x="10036" y="12261"/>
                    </a:cubicBezTo>
                    <a:cubicBezTo>
                      <a:pt x="10222" y="12637"/>
                      <a:pt x="10351" y="13033"/>
                      <a:pt x="10485" y="13431"/>
                    </a:cubicBezTo>
                    <a:cubicBezTo>
                      <a:pt x="10618" y="13830"/>
                      <a:pt x="10756" y="14230"/>
                      <a:pt x="10901" y="14626"/>
                    </a:cubicBezTo>
                    <a:cubicBezTo>
                      <a:pt x="11192" y="15427"/>
                      <a:pt x="11520" y="16212"/>
                      <a:pt x="11907" y="16970"/>
                    </a:cubicBezTo>
                    <a:cubicBezTo>
                      <a:pt x="11922" y="16998"/>
                      <a:pt x="11944" y="17010"/>
                      <a:pt x="11968" y="17010"/>
                    </a:cubicBezTo>
                    <a:cubicBezTo>
                      <a:pt x="12023" y="17010"/>
                      <a:pt x="12082" y="16944"/>
                      <a:pt x="12049" y="16877"/>
                    </a:cubicBezTo>
                    <a:cubicBezTo>
                      <a:pt x="11695" y="16188"/>
                      <a:pt x="11393" y="15473"/>
                      <a:pt x="11124" y="14747"/>
                    </a:cubicBezTo>
                    <a:cubicBezTo>
                      <a:pt x="10860" y="14040"/>
                      <a:pt x="10659" y="13308"/>
                      <a:pt x="10374" y="12608"/>
                    </a:cubicBezTo>
                    <a:cubicBezTo>
                      <a:pt x="10118" y="11977"/>
                      <a:pt x="9754" y="11400"/>
                      <a:pt x="9352" y="10854"/>
                    </a:cubicBezTo>
                    <a:cubicBezTo>
                      <a:pt x="9074" y="10473"/>
                      <a:pt x="8777" y="10107"/>
                      <a:pt x="8489" y="9733"/>
                    </a:cubicBezTo>
                    <a:cubicBezTo>
                      <a:pt x="8344" y="9547"/>
                      <a:pt x="8198" y="9363"/>
                      <a:pt x="8042" y="9188"/>
                    </a:cubicBezTo>
                    <a:cubicBezTo>
                      <a:pt x="6325" y="7264"/>
                      <a:pt x="4286" y="5652"/>
                      <a:pt x="2584" y="3714"/>
                    </a:cubicBezTo>
                    <a:cubicBezTo>
                      <a:pt x="1616" y="2615"/>
                      <a:pt x="766" y="1404"/>
                      <a:pt x="184" y="53"/>
                    </a:cubicBezTo>
                    <a:cubicBezTo>
                      <a:pt x="169" y="16"/>
                      <a:pt x="137" y="0"/>
                      <a:pt x="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696950" y="1304550"/>
                <a:ext cx="830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4466" extrusionOk="0">
                    <a:moveTo>
                      <a:pt x="99" y="1"/>
                    </a:moveTo>
                    <a:cubicBezTo>
                      <a:pt x="47" y="1"/>
                      <a:pt x="1" y="63"/>
                      <a:pt x="21" y="112"/>
                    </a:cubicBezTo>
                    <a:cubicBezTo>
                      <a:pt x="616" y="1495"/>
                      <a:pt x="1070" y="2933"/>
                      <a:pt x="1369" y="4409"/>
                    </a:cubicBezTo>
                    <a:cubicBezTo>
                      <a:pt x="1378" y="4448"/>
                      <a:pt x="1405" y="4465"/>
                      <a:pt x="1436" y="4465"/>
                    </a:cubicBezTo>
                    <a:cubicBezTo>
                      <a:pt x="1485" y="4465"/>
                      <a:pt x="1541" y="4420"/>
                      <a:pt x="1527" y="4357"/>
                    </a:cubicBezTo>
                    <a:cubicBezTo>
                      <a:pt x="1236" y="2939"/>
                      <a:pt x="809" y="1555"/>
                      <a:pt x="248" y="222"/>
                    </a:cubicBezTo>
                    <a:lnTo>
                      <a:pt x="248" y="222"/>
                    </a:lnTo>
                    <a:cubicBezTo>
                      <a:pt x="1231" y="538"/>
                      <a:pt x="2213" y="854"/>
                      <a:pt x="3195" y="1172"/>
                    </a:cubicBezTo>
                    <a:cubicBezTo>
                      <a:pt x="3204" y="1174"/>
                      <a:pt x="3212" y="1176"/>
                      <a:pt x="3220" y="1176"/>
                    </a:cubicBezTo>
                    <a:cubicBezTo>
                      <a:pt x="3304" y="1176"/>
                      <a:pt x="3322" y="1036"/>
                      <a:pt x="3229" y="1007"/>
                    </a:cubicBezTo>
                    <a:cubicBezTo>
                      <a:pt x="2193" y="672"/>
                      <a:pt x="1155" y="339"/>
                      <a:pt x="117" y="3"/>
                    </a:cubicBezTo>
                    <a:cubicBezTo>
                      <a:pt x="111" y="2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751300" y="1358625"/>
                <a:ext cx="815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4743" extrusionOk="0">
                    <a:moveTo>
                      <a:pt x="103" y="0"/>
                    </a:moveTo>
                    <a:cubicBezTo>
                      <a:pt x="49" y="0"/>
                      <a:pt x="1" y="56"/>
                      <a:pt x="23" y="110"/>
                    </a:cubicBezTo>
                    <a:cubicBezTo>
                      <a:pt x="614" y="1564"/>
                      <a:pt x="967" y="3101"/>
                      <a:pt x="1063" y="4666"/>
                    </a:cubicBezTo>
                    <a:cubicBezTo>
                      <a:pt x="1066" y="4717"/>
                      <a:pt x="1106" y="4742"/>
                      <a:pt x="1146" y="4742"/>
                    </a:cubicBezTo>
                    <a:cubicBezTo>
                      <a:pt x="1190" y="4742"/>
                      <a:pt x="1233" y="4713"/>
                      <a:pt x="1229" y="4657"/>
                    </a:cubicBezTo>
                    <a:cubicBezTo>
                      <a:pt x="1135" y="3130"/>
                      <a:pt x="800" y="1624"/>
                      <a:pt x="238" y="200"/>
                    </a:cubicBezTo>
                    <a:lnTo>
                      <a:pt x="238" y="200"/>
                    </a:lnTo>
                    <a:cubicBezTo>
                      <a:pt x="1261" y="448"/>
                      <a:pt x="2234" y="876"/>
                      <a:pt x="3111" y="1462"/>
                    </a:cubicBezTo>
                    <a:cubicBezTo>
                      <a:pt x="3126" y="1472"/>
                      <a:pt x="3140" y="1477"/>
                      <a:pt x="3153" y="1477"/>
                    </a:cubicBezTo>
                    <a:cubicBezTo>
                      <a:pt x="3221" y="1477"/>
                      <a:pt x="3260" y="1363"/>
                      <a:pt x="3186" y="1313"/>
                    </a:cubicBezTo>
                    <a:cubicBezTo>
                      <a:pt x="2254" y="691"/>
                      <a:pt x="1213" y="246"/>
                      <a:pt x="119" y="2"/>
                    </a:cubicBezTo>
                    <a:cubicBezTo>
                      <a:pt x="113" y="1"/>
                      <a:pt x="108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807525" y="1431050"/>
                <a:ext cx="651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3964" extrusionOk="0">
                    <a:moveTo>
                      <a:pt x="86" y="0"/>
                    </a:moveTo>
                    <a:cubicBezTo>
                      <a:pt x="38" y="0"/>
                      <a:pt x="0" y="42"/>
                      <a:pt x="7" y="90"/>
                    </a:cubicBezTo>
                    <a:cubicBezTo>
                      <a:pt x="153" y="1342"/>
                      <a:pt x="179" y="2607"/>
                      <a:pt x="78" y="3865"/>
                    </a:cubicBezTo>
                    <a:cubicBezTo>
                      <a:pt x="72" y="3926"/>
                      <a:pt x="126" y="3964"/>
                      <a:pt x="173" y="3964"/>
                    </a:cubicBezTo>
                    <a:cubicBezTo>
                      <a:pt x="206" y="3964"/>
                      <a:pt x="237" y="3944"/>
                      <a:pt x="240" y="3900"/>
                    </a:cubicBezTo>
                    <a:cubicBezTo>
                      <a:pt x="338" y="2666"/>
                      <a:pt x="323" y="1425"/>
                      <a:pt x="186" y="196"/>
                    </a:cubicBezTo>
                    <a:lnTo>
                      <a:pt x="186" y="196"/>
                    </a:lnTo>
                    <a:cubicBezTo>
                      <a:pt x="629" y="306"/>
                      <a:pt x="1096" y="409"/>
                      <a:pt x="1461" y="693"/>
                    </a:cubicBezTo>
                    <a:cubicBezTo>
                      <a:pt x="1889" y="1024"/>
                      <a:pt x="2221" y="1472"/>
                      <a:pt x="2423" y="1975"/>
                    </a:cubicBezTo>
                    <a:cubicBezTo>
                      <a:pt x="2437" y="2010"/>
                      <a:pt x="2468" y="2025"/>
                      <a:pt x="2499" y="2025"/>
                    </a:cubicBezTo>
                    <a:cubicBezTo>
                      <a:pt x="2552" y="2025"/>
                      <a:pt x="2606" y="1981"/>
                      <a:pt x="2580" y="1918"/>
                    </a:cubicBezTo>
                    <a:cubicBezTo>
                      <a:pt x="2368" y="1390"/>
                      <a:pt x="2023" y="914"/>
                      <a:pt x="1570" y="565"/>
                    </a:cubicBezTo>
                    <a:cubicBezTo>
                      <a:pt x="1150" y="239"/>
                      <a:pt x="609" y="132"/>
                      <a:pt x="106" y="3"/>
                    </a:cubicBezTo>
                    <a:cubicBezTo>
                      <a:pt x="99" y="1"/>
                      <a:pt x="92" y="0"/>
                      <a:pt x="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639525" y="1169525"/>
                <a:ext cx="28995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4868" extrusionOk="0">
                    <a:moveTo>
                      <a:pt x="5990" y="0"/>
                    </a:moveTo>
                    <a:cubicBezTo>
                      <a:pt x="5450" y="0"/>
                      <a:pt x="4919" y="60"/>
                      <a:pt x="4415" y="190"/>
                    </a:cubicBezTo>
                    <a:cubicBezTo>
                      <a:pt x="3591" y="401"/>
                      <a:pt x="2837" y="800"/>
                      <a:pt x="2088" y="1195"/>
                    </a:cubicBezTo>
                    <a:cubicBezTo>
                      <a:pt x="1406" y="1557"/>
                      <a:pt x="735" y="1966"/>
                      <a:pt x="1" y="2191"/>
                    </a:cubicBezTo>
                    <a:cubicBezTo>
                      <a:pt x="6" y="2189"/>
                      <a:pt x="11" y="2189"/>
                      <a:pt x="16" y="2189"/>
                    </a:cubicBezTo>
                    <a:cubicBezTo>
                      <a:pt x="151" y="2189"/>
                      <a:pt x="476" y="2621"/>
                      <a:pt x="549" y="2700"/>
                    </a:cubicBezTo>
                    <a:cubicBezTo>
                      <a:pt x="752" y="2919"/>
                      <a:pt x="948" y="3146"/>
                      <a:pt x="1157" y="3359"/>
                    </a:cubicBezTo>
                    <a:cubicBezTo>
                      <a:pt x="1572" y="3776"/>
                      <a:pt x="2029" y="4162"/>
                      <a:pt x="2541" y="4456"/>
                    </a:cubicBezTo>
                    <a:cubicBezTo>
                      <a:pt x="3069" y="4762"/>
                      <a:pt x="3769" y="4867"/>
                      <a:pt x="4466" y="4867"/>
                    </a:cubicBezTo>
                    <a:cubicBezTo>
                      <a:pt x="5005" y="4867"/>
                      <a:pt x="5541" y="4804"/>
                      <a:pt x="5993" y="4721"/>
                    </a:cubicBezTo>
                    <a:cubicBezTo>
                      <a:pt x="8063" y="4340"/>
                      <a:pt x="9882" y="3156"/>
                      <a:pt x="11598" y="1934"/>
                    </a:cubicBezTo>
                    <a:cubicBezTo>
                      <a:pt x="10108" y="812"/>
                      <a:pt x="7980" y="0"/>
                      <a:pt x="5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608725" y="1212175"/>
                <a:ext cx="2524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1444" extrusionOk="0">
                    <a:moveTo>
                      <a:pt x="130" y="1"/>
                    </a:moveTo>
                    <a:cubicBezTo>
                      <a:pt x="51" y="1"/>
                      <a:pt x="1" y="122"/>
                      <a:pt x="89" y="158"/>
                    </a:cubicBezTo>
                    <a:cubicBezTo>
                      <a:pt x="1272" y="638"/>
                      <a:pt x="2498" y="1030"/>
                      <a:pt x="3760" y="1242"/>
                    </a:cubicBezTo>
                    <a:cubicBezTo>
                      <a:pt x="4410" y="1350"/>
                      <a:pt x="5075" y="1421"/>
                      <a:pt x="5731" y="1440"/>
                    </a:cubicBezTo>
                    <a:cubicBezTo>
                      <a:pt x="5813" y="1443"/>
                      <a:pt x="5895" y="1444"/>
                      <a:pt x="5978" y="1444"/>
                    </a:cubicBezTo>
                    <a:cubicBezTo>
                      <a:pt x="6558" y="1444"/>
                      <a:pt x="7135" y="1384"/>
                      <a:pt x="7711" y="1307"/>
                    </a:cubicBezTo>
                    <a:cubicBezTo>
                      <a:pt x="8472" y="1203"/>
                      <a:pt x="9231" y="1068"/>
                      <a:pt x="9994" y="986"/>
                    </a:cubicBezTo>
                    <a:cubicBezTo>
                      <a:pt x="10098" y="976"/>
                      <a:pt x="10093" y="819"/>
                      <a:pt x="9994" y="819"/>
                    </a:cubicBezTo>
                    <a:cubicBezTo>
                      <a:pt x="9992" y="819"/>
                      <a:pt x="9988" y="819"/>
                      <a:pt x="9985" y="819"/>
                    </a:cubicBezTo>
                    <a:cubicBezTo>
                      <a:pt x="8662" y="960"/>
                      <a:pt x="7352" y="1271"/>
                      <a:pt x="6017" y="1278"/>
                    </a:cubicBezTo>
                    <a:cubicBezTo>
                      <a:pt x="6003" y="1278"/>
                      <a:pt x="5990" y="1278"/>
                      <a:pt x="5976" y="1278"/>
                    </a:cubicBezTo>
                    <a:cubicBezTo>
                      <a:pt x="5345" y="1278"/>
                      <a:pt x="4704" y="1214"/>
                      <a:pt x="4080" y="1123"/>
                    </a:cubicBezTo>
                    <a:cubicBezTo>
                      <a:pt x="3445" y="1032"/>
                      <a:pt x="2815" y="891"/>
                      <a:pt x="2197" y="716"/>
                    </a:cubicBezTo>
                    <a:cubicBezTo>
                      <a:pt x="1504" y="521"/>
                      <a:pt x="827" y="279"/>
                      <a:pt x="162" y="7"/>
                    </a:cubicBezTo>
                    <a:cubicBezTo>
                      <a:pt x="151" y="3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795000" y="1200475"/>
                <a:ext cx="630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215" extrusionOk="0">
                    <a:moveTo>
                      <a:pt x="2391" y="0"/>
                    </a:moveTo>
                    <a:cubicBezTo>
                      <a:pt x="2371" y="0"/>
                      <a:pt x="2351" y="7"/>
                      <a:pt x="2333" y="23"/>
                    </a:cubicBezTo>
                    <a:cubicBezTo>
                      <a:pt x="1637" y="653"/>
                      <a:pt x="877" y="1206"/>
                      <a:pt x="67" y="1681"/>
                    </a:cubicBezTo>
                    <a:cubicBezTo>
                      <a:pt x="1" y="1719"/>
                      <a:pt x="34" y="1814"/>
                      <a:pt x="96" y="1830"/>
                    </a:cubicBezTo>
                    <a:cubicBezTo>
                      <a:pt x="770" y="2017"/>
                      <a:pt x="1457" y="2146"/>
                      <a:pt x="2152" y="2214"/>
                    </a:cubicBezTo>
                    <a:cubicBezTo>
                      <a:pt x="2156" y="2214"/>
                      <a:pt x="2160" y="2214"/>
                      <a:pt x="2164" y="2214"/>
                    </a:cubicBezTo>
                    <a:cubicBezTo>
                      <a:pt x="2262" y="2214"/>
                      <a:pt x="2290" y="2064"/>
                      <a:pt x="2187" y="2053"/>
                    </a:cubicBezTo>
                    <a:cubicBezTo>
                      <a:pt x="1559" y="1990"/>
                      <a:pt x="937" y="1879"/>
                      <a:pt x="326" y="1721"/>
                    </a:cubicBezTo>
                    <a:lnTo>
                      <a:pt x="326" y="1721"/>
                    </a:lnTo>
                    <a:cubicBezTo>
                      <a:pt x="1087" y="1262"/>
                      <a:pt x="1799" y="729"/>
                      <a:pt x="2459" y="133"/>
                    </a:cubicBezTo>
                    <a:cubicBezTo>
                      <a:pt x="2520" y="78"/>
                      <a:pt x="2459" y="0"/>
                      <a:pt x="23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740025" y="1199000"/>
                <a:ext cx="6227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988" extrusionOk="0">
                    <a:moveTo>
                      <a:pt x="2373" y="1"/>
                    </a:moveTo>
                    <a:cubicBezTo>
                      <a:pt x="2353" y="1"/>
                      <a:pt x="2332" y="10"/>
                      <a:pt x="2314" y="32"/>
                    </a:cubicBezTo>
                    <a:cubicBezTo>
                      <a:pt x="1712" y="777"/>
                      <a:pt x="949" y="1385"/>
                      <a:pt x="83" y="1801"/>
                    </a:cubicBezTo>
                    <a:cubicBezTo>
                      <a:pt x="28" y="1828"/>
                      <a:pt x="1" y="1898"/>
                      <a:pt x="54" y="1943"/>
                    </a:cubicBezTo>
                    <a:cubicBezTo>
                      <a:pt x="594" y="2414"/>
                      <a:pt x="1224" y="2768"/>
                      <a:pt x="1909" y="2983"/>
                    </a:cubicBezTo>
                    <a:cubicBezTo>
                      <a:pt x="1918" y="2986"/>
                      <a:pt x="1926" y="2987"/>
                      <a:pt x="1934" y="2987"/>
                    </a:cubicBezTo>
                    <a:cubicBezTo>
                      <a:pt x="2016" y="2987"/>
                      <a:pt x="2036" y="2848"/>
                      <a:pt x="1942" y="2820"/>
                    </a:cubicBezTo>
                    <a:cubicBezTo>
                      <a:pt x="1326" y="2624"/>
                      <a:pt x="754" y="2310"/>
                      <a:pt x="257" y="1897"/>
                    </a:cubicBezTo>
                    <a:lnTo>
                      <a:pt x="257" y="1897"/>
                    </a:lnTo>
                    <a:cubicBezTo>
                      <a:pt x="1101" y="1472"/>
                      <a:pt x="1844" y="876"/>
                      <a:pt x="2437" y="142"/>
                    </a:cubicBezTo>
                    <a:cubicBezTo>
                      <a:pt x="2490" y="78"/>
                      <a:pt x="2434" y="1"/>
                      <a:pt x="23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672675" y="1189225"/>
                <a:ext cx="90950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671" extrusionOk="0">
                    <a:moveTo>
                      <a:pt x="3516" y="0"/>
                    </a:moveTo>
                    <a:cubicBezTo>
                      <a:pt x="3496" y="0"/>
                      <a:pt x="3475" y="8"/>
                      <a:pt x="3458" y="27"/>
                    </a:cubicBezTo>
                    <a:cubicBezTo>
                      <a:pt x="3005" y="524"/>
                      <a:pt x="2456" y="899"/>
                      <a:pt x="1844" y="1167"/>
                    </a:cubicBezTo>
                    <a:cubicBezTo>
                      <a:pt x="1325" y="1393"/>
                      <a:pt x="776" y="1631"/>
                      <a:pt x="201" y="1631"/>
                    </a:cubicBezTo>
                    <a:cubicBezTo>
                      <a:pt x="166" y="1631"/>
                      <a:pt x="130" y="1630"/>
                      <a:pt x="95" y="1629"/>
                    </a:cubicBezTo>
                    <a:cubicBezTo>
                      <a:pt x="94" y="1628"/>
                      <a:pt x="93" y="1628"/>
                      <a:pt x="92" y="1628"/>
                    </a:cubicBezTo>
                    <a:cubicBezTo>
                      <a:pt x="15" y="1628"/>
                      <a:pt x="0" y="1729"/>
                      <a:pt x="44" y="1776"/>
                    </a:cubicBezTo>
                    <a:cubicBezTo>
                      <a:pt x="473" y="2219"/>
                      <a:pt x="955" y="2640"/>
                      <a:pt x="1449" y="3011"/>
                    </a:cubicBezTo>
                    <a:cubicBezTo>
                      <a:pt x="1880" y="3334"/>
                      <a:pt x="2375" y="3558"/>
                      <a:pt x="2902" y="3668"/>
                    </a:cubicBezTo>
                    <a:cubicBezTo>
                      <a:pt x="2909" y="3670"/>
                      <a:pt x="2915" y="3670"/>
                      <a:pt x="2921" y="3670"/>
                    </a:cubicBezTo>
                    <a:cubicBezTo>
                      <a:pt x="3010" y="3670"/>
                      <a:pt x="3034" y="3529"/>
                      <a:pt x="2940" y="3506"/>
                    </a:cubicBezTo>
                    <a:cubicBezTo>
                      <a:pt x="2488" y="3395"/>
                      <a:pt x="2041" y="3260"/>
                      <a:pt x="1673" y="2975"/>
                    </a:cubicBezTo>
                    <a:cubicBezTo>
                      <a:pt x="1200" y="2610"/>
                      <a:pt x="729" y="2222"/>
                      <a:pt x="301" y="1798"/>
                    </a:cubicBezTo>
                    <a:lnTo>
                      <a:pt x="301" y="1798"/>
                    </a:lnTo>
                    <a:cubicBezTo>
                      <a:pt x="872" y="1774"/>
                      <a:pt x="1420" y="1535"/>
                      <a:pt x="1935" y="1307"/>
                    </a:cubicBezTo>
                    <a:cubicBezTo>
                      <a:pt x="2560" y="1032"/>
                      <a:pt x="3121" y="643"/>
                      <a:pt x="3582" y="137"/>
                    </a:cubicBezTo>
                    <a:cubicBezTo>
                      <a:pt x="3637" y="78"/>
                      <a:pt x="3579" y="0"/>
                      <a:pt x="35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637400" y="130480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3" y="1"/>
                    </a:moveTo>
                    <a:cubicBezTo>
                      <a:pt x="954" y="1"/>
                      <a:pt x="854" y="17"/>
                      <a:pt x="755" y="50"/>
                    </a:cubicBezTo>
                    <a:cubicBezTo>
                      <a:pt x="265" y="215"/>
                      <a:pt x="0" y="743"/>
                      <a:pt x="165" y="1234"/>
                    </a:cubicBezTo>
                    <a:cubicBezTo>
                      <a:pt x="295" y="1624"/>
                      <a:pt x="661" y="1872"/>
                      <a:pt x="1052" y="1872"/>
                    </a:cubicBezTo>
                    <a:cubicBezTo>
                      <a:pt x="1150" y="1872"/>
                      <a:pt x="1250" y="1856"/>
                      <a:pt x="1348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651625" y="1236175"/>
                <a:ext cx="5257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873" extrusionOk="0">
                    <a:moveTo>
                      <a:pt x="1053" y="1"/>
                    </a:moveTo>
                    <a:cubicBezTo>
                      <a:pt x="955" y="1"/>
                      <a:pt x="854" y="17"/>
                      <a:pt x="755" y="50"/>
                    </a:cubicBezTo>
                    <a:cubicBezTo>
                      <a:pt x="264" y="215"/>
                      <a:pt x="0" y="744"/>
                      <a:pt x="164" y="1233"/>
                    </a:cubicBezTo>
                    <a:cubicBezTo>
                      <a:pt x="296" y="1625"/>
                      <a:pt x="660" y="1873"/>
                      <a:pt x="1051" y="1873"/>
                    </a:cubicBezTo>
                    <a:cubicBezTo>
                      <a:pt x="1149" y="1873"/>
                      <a:pt x="1249" y="1857"/>
                      <a:pt x="1348" y="1824"/>
                    </a:cubicBezTo>
                    <a:cubicBezTo>
                      <a:pt x="1839" y="1659"/>
                      <a:pt x="2102" y="1130"/>
                      <a:pt x="1937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569025" y="1288475"/>
                <a:ext cx="5262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873" extrusionOk="0">
                    <a:moveTo>
                      <a:pt x="1054" y="1"/>
                    </a:moveTo>
                    <a:cubicBezTo>
                      <a:pt x="955" y="1"/>
                      <a:pt x="855" y="17"/>
                      <a:pt x="756" y="50"/>
                    </a:cubicBezTo>
                    <a:cubicBezTo>
                      <a:pt x="266" y="215"/>
                      <a:pt x="1" y="743"/>
                      <a:pt x="166" y="1233"/>
                    </a:cubicBezTo>
                    <a:cubicBezTo>
                      <a:pt x="298" y="1625"/>
                      <a:pt x="662" y="1872"/>
                      <a:pt x="1053" y="1872"/>
                    </a:cubicBezTo>
                    <a:cubicBezTo>
                      <a:pt x="1151" y="1872"/>
                      <a:pt x="1251" y="1857"/>
                      <a:pt x="1350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9"/>
                      <a:pt x="1444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581300" y="121095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2" y="0"/>
                    </a:moveTo>
                    <a:cubicBezTo>
                      <a:pt x="954" y="0"/>
                      <a:pt x="853" y="16"/>
                      <a:pt x="755" y="49"/>
                    </a:cubicBezTo>
                    <a:cubicBezTo>
                      <a:pt x="265" y="214"/>
                      <a:pt x="1" y="742"/>
                      <a:pt x="166" y="1233"/>
                    </a:cubicBezTo>
                    <a:cubicBezTo>
                      <a:pt x="297" y="1624"/>
                      <a:pt x="662" y="1871"/>
                      <a:pt x="1051" y="1871"/>
                    </a:cubicBezTo>
                    <a:cubicBezTo>
                      <a:pt x="1150" y="1871"/>
                      <a:pt x="1250" y="1855"/>
                      <a:pt x="1348" y="1822"/>
                    </a:cubicBezTo>
                    <a:cubicBezTo>
                      <a:pt x="1839" y="1657"/>
                      <a:pt x="2104" y="1129"/>
                      <a:pt x="1939" y="639"/>
                    </a:cubicBezTo>
                    <a:cubicBezTo>
                      <a:pt x="1807" y="247"/>
                      <a:pt x="1443" y="0"/>
                      <a:pt x="10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7367595" y="4426163"/>
              <a:ext cx="419570" cy="761753"/>
              <a:chOff x="965300" y="2855200"/>
              <a:chExt cx="335200" cy="60857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965300" y="2855200"/>
                <a:ext cx="335200" cy="549500"/>
              </a:xfrm>
              <a:custGeom>
                <a:avLst/>
                <a:gdLst/>
                <a:ahLst/>
                <a:cxnLst/>
                <a:rect l="l" t="t" r="r" b="b"/>
                <a:pathLst>
                  <a:path w="13408" h="21980" extrusionOk="0">
                    <a:moveTo>
                      <a:pt x="435" y="15461"/>
                    </a:moveTo>
                    <a:lnTo>
                      <a:pt x="435" y="15461"/>
                    </a:lnTo>
                    <a:cubicBezTo>
                      <a:pt x="435" y="15461"/>
                      <a:pt x="435" y="15461"/>
                      <a:pt x="435" y="15461"/>
                    </a:cubicBezTo>
                    <a:lnTo>
                      <a:pt x="435" y="15461"/>
                    </a:lnTo>
                    <a:cubicBezTo>
                      <a:pt x="435" y="15461"/>
                      <a:pt x="435" y="15461"/>
                      <a:pt x="435" y="15461"/>
                    </a:cubicBezTo>
                    <a:close/>
                    <a:moveTo>
                      <a:pt x="10473" y="0"/>
                    </a:moveTo>
                    <a:cubicBezTo>
                      <a:pt x="10163" y="0"/>
                      <a:pt x="9821" y="308"/>
                      <a:pt x="9594" y="456"/>
                    </a:cubicBezTo>
                    <a:cubicBezTo>
                      <a:pt x="8185" y="1367"/>
                      <a:pt x="6800" y="2296"/>
                      <a:pt x="5614" y="3495"/>
                    </a:cubicBezTo>
                    <a:cubicBezTo>
                      <a:pt x="5548" y="3561"/>
                      <a:pt x="5478" y="3635"/>
                      <a:pt x="5465" y="3729"/>
                    </a:cubicBezTo>
                    <a:cubicBezTo>
                      <a:pt x="5448" y="3831"/>
                      <a:pt x="5503" y="3930"/>
                      <a:pt x="5555" y="4019"/>
                    </a:cubicBezTo>
                    <a:cubicBezTo>
                      <a:pt x="5881" y="4580"/>
                      <a:pt x="6169" y="5197"/>
                      <a:pt x="6606" y="5675"/>
                    </a:cubicBezTo>
                    <a:cubicBezTo>
                      <a:pt x="6758" y="5841"/>
                      <a:pt x="6909" y="5960"/>
                      <a:pt x="6904" y="6221"/>
                    </a:cubicBezTo>
                    <a:cubicBezTo>
                      <a:pt x="6902" y="6423"/>
                      <a:pt x="6825" y="6527"/>
                      <a:pt x="6714" y="6527"/>
                    </a:cubicBezTo>
                    <a:cubicBezTo>
                      <a:pt x="6639" y="6527"/>
                      <a:pt x="6548" y="6478"/>
                      <a:pt x="6454" y="6378"/>
                    </a:cubicBezTo>
                    <a:cubicBezTo>
                      <a:pt x="5982" y="5872"/>
                      <a:pt x="5570" y="5167"/>
                      <a:pt x="5011" y="4761"/>
                    </a:cubicBezTo>
                    <a:cubicBezTo>
                      <a:pt x="4941" y="4710"/>
                      <a:pt x="4861" y="4667"/>
                      <a:pt x="4778" y="4667"/>
                    </a:cubicBezTo>
                    <a:cubicBezTo>
                      <a:pt x="4771" y="4667"/>
                      <a:pt x="4765" y="4667"/>
                      <a:pt x="4759" y="4667"/>
                    </a:cubicBezTo>
                    <a:cubicBezTo>
                      <a:pt x="4642" y="4677"/>
                      <a:pt x="4555" y="4777"/>
                      <a:pt x="4482" y="4870"/>
                    </a:cubicBezTo>
                    <a:cubicBezTo>
                      <a:pt x="3966" y="5529"/>
                      <a:pt x="3486" y="6218"/>
                      <a:pt x="3051" y="6933"/>
                    </a:cubicBezTo>
                    <a:cubicBezTo>
                      <a:pt x="2978" y="7050"/>
                      <a:pt x="2906" y="7180"/>
                      <a:pt x="2920" y="7318"/>
                    </a:cubicBezTo>
                    <a:cubicBezTo>
                      <a:pt x="2938" y="7493"/>
                      <a:pt x="3093" y="7620"/>
                      <a:pt x="3226" y="7733"/>
                    </a:cubicBezTo>
                    <a:cubicBezTo>
                      <a:pt x="3831" y="8246"/>
                      <a:pt x="4417" y="8912"/>
                      <a:pt x="4766" y="9627"/>
                    </a:cubicBezTo>
                    <a:cubicBezTo>
                      <a:pt x="4853" y="9805"/>
                      <a:pt x="4925" y="10009"/>
                      <a:pt x="4866" y="10197"/>
                    </a:cubicBezTo>
                    <a:cubicBezTo>
                      <a:pt x="4844" y="10264"/>
                      <a:pt x="4804" y="10328"/>
                      <a:pt x="4746" y="10364"/>
                    </a:cubicBezTo>
                    <a:cubicBezTo>
                      <a:pt x="4704" y="10390"/>
                      <a:pt x="4658" y="10400"/>
                      <a:pt x="4609" y="10400"/>
                    </a:cubicBezTo>
                    <a:cubicBezTo>
                      <a:pt x="4526" y="10400"/>
                      <a:pt x="4438" y="10369"/>
                      <a:pt x="4361" y="10330"/>
                    </a:cubicBezTo>
                    <a:cubicBezTo>
                      <a:pt x="3764" y="10039"/>
                      <a:pt x="3379" y="9452"/>
                      <a:pt x="2932" y="8961"/>
                    </a:cubicBezTo>
                    <a:cubicBezTo>
                      <a:pt x="2831" y="8849"/>
                      <a:pt x="2712" y="8735"/>
                      <a:pt x="2561" y="8713"/>
                    </a:cubicBezTo>
                    <a:cubicBezTo>
                      <a:pt x="2544" y="8711"/>
                      <a:pt x="2527" y="8710"/>
                      <a:pt x="2510" y="8710"/>
                    </a:cubicBezTo>
                    <a:cubicBezTo>
                      <a:pt x="2192" y="8710"/>
                      <a:pt x="1796" y="9131"/>
                      <a:pt x="1610" y="9346"/>
                    </a:cubicBezTo>
                    <a:cubicBezTo>
                      <a:pt x="1235" y="9776"/>
                      <a:pt x="921" y="10280"/>
                      <a:pt x="732" y="10814"/>
                    </a:cubicBezTo>
                    <a:cubicBezTo>
                      <a:pt x="454" y="11596"/>
                      <a:pt x="105" y="12526"/>
                      <a:pt x="51" y="13362"/>
                    </a:cubicBezTo>
                    <a:cubicBezTo>
                      <a:pt x="0" y="14144"/>
                      <a:pt x="697" y="14434"/>
                      <a:pt x="1300" y="14698"/>
                    </a:cubicBezTo>
                    <a:cubicBezTo>
                      <a:pt x="1600" y="14828"/>
                      <a:pt x="2298" y="15212"/>
                      <a:pt x="2430" y="15542"/>
                    </a:cubicBezTo>
                    <a:cubicBezTo>
                      <a:pt x="2552" y="15847"/>
                      <a:pt x="2212" y="15971"/>
                      <a:pt x="1919" y="15971"/>
                    </a:cubicBezTo>
                    <a:cubicBezTo>
                      <a:pt x="1864" y="15971"/>
                      <a:pt x="1812" y="15967"/>
                      <a:pt x="1764" y="15959"/>
                    </a:cubicBezTo>
                    <a:cubicBezTo>
                      <a:pt x="1589" y="15930"/>
                      <a:pt x="447" y="15671"/>
                      <a:pt x="435" y="15461"/>
                    </a:cubicBezTo>
                    <a:lnTo>
                      <a:pt x="435" y="15461"/>
                    </a:lnTo>
                    <a:cubicBezTo>
                      <a:pt x="545" y="17508"/>
                      <a:pt x="1102" y="19514"/>
                      <a:pt x="2034" y="21332"/>
                    </a:cubicBezTo>
                    <a:cubicBezTo>
                      <a:pt x="2279" y="21813"/>
                      <a:pt x="2569" y="21980"/>
                      <a:pt x="2937" y="21980"/>
                    </a:cubicBezTo>
                    <a:cubicBezTo>
                      <a:pt x="3128" y="21980"/>
                      <a:pt x="3341" y="21934"/>
                      <a:pt x="3579" y="21864"/>
                    </a:cubicBezTo>
                    <a:cubicBezTo>
                      <a:pt x="4384" y="21622"/>
                      <a:pt x="5164" y="21340"/>
                      <a:pt x="5882" y="20895"/>
                    </a:cubicBezTo>
                    <a:cubicBezTo>
                      <a:pt x="6812" y="20318"/>
                      <a:pt x="7695" y="19666"/>
                      <a:pt x="8515" y="18947"/>
                    </a:cubicBezTo>
                    <a:cubicBezTo>
                      <a:pt x="9009" y="18512"/>
                      <a:pt x="12970" y="14388"/>
                      <a:pt x="12174" y="13941"/>
                    </a:cubicBezTo>
                    <a:cubicBezTo>
                      <a:pt x="12107" y="13903"/>
                      <a:pt x="12033" y="13889"/>
                      <a:pt x="11956" y="13889"/>
                    </a:cubicBezTo>
                    <a:cubicBezTo>
                      <a:pt x="11861" y="13889"/>
                      <a:pt x="11763" y="13909"/>
                      <a:pt x="11670" y="13928"/>
                    </a:cubicBezTo>
                    <a:cubicBezTo>
                      <a:pt x="11298" y="14005"/>
                      <a:pt x="10921" y="14051"/>
                      <a:pt x="10544" y="14070"/>
                    </a:cubicBezTo>
                    <a:cubicBezTo>
                      <a:pt x="10507" y="14072"/>
                      <a:pt x="10470" y="14073"/>
                      <a:pt x="10434" y="14073"/>
                    </a:cubicBezTo>
                    <a:cubicBezTo>
                      <a:pt x="10343" y="14073"/>
                      <a:pt x="10254" y="14064"/>
                      <a:pt x="10172" y="14028"/>
                    </a:cubicBezTo>
                    <a:cubicBezTo>
                      <a:pt x="10056" y="13977"/>
                      <a:pt x="9957" y="13861"/>
                      <a:pt x="9972" y="13737"/>
                    </a:cubicBezTo>
                    <a:cubicBezTo>
                      <a:pt x="9983" y="13635"/>
                      <a:pt x="10059" y="13554"/>
                      <a:pt x="10138" y="13489"/>
                    </a:cubicBezTo>
                    <a:cubicBezTo>
                      <a:pt x="10762" y="12990"/>
                      <a:pt x="11758" y="13107"/>
                      <a:pt x="12300" y="12521"/>
                    </a:cubicBezTo>
                    <a:cubicBezTo>
                      <a:pt x="12483" y="12319"/>
                      <a:pt x="12591" y="12059"/>
                      <a:pt x="12676" y="11800"/>
                    </a:cubicBezTo>
                    <a:cubicBezTo>
                      <a:pt x="13000" y="10833"/>
                      <a:pt x="13110" y="9808"/>
                      <a:pt x="13219" y="8793"/>
                    </a:cubicBezTo>
                    <a:lnTo>
                      <a:pt x="13393" y="7170"/>
                    </a:lnTo>
                    <a:cubicBezTo>
                      <a:pt x="13400" y="7105"/>
                      <a:pt x="13407" y="7037"/>
                      <a:pt x="13391" y="6975"/>
                    </a:cubicBezTo>
                    <a:cubicBezTo>
                      <a:pt x="13352" y="6812"/>
                      <a:pt x="13173" y="6717"/>
                      <a:pt x="13003" y="6717"/>
                    </a:cubicBezTo>
                    <a:cubicBezTo>
                      <a:pt x="12989" y="6717"/>
                      <a:pt x="12975" y="6717"/>
                      <a:pt x="12961" y="6719"/>
                    </a:cubicBezTo>
                    <a:cubicBezTo>
                      <a:pt x="12780" y="6736"/>
                      <a:pt x="12621" y="6837"/>
                      <a:pt x="12468" y="6934"/>
                    </a:cubicBezTo>
                    <a:cubicBezTo>
                      <a:pt x="12039" y="7209"/>
                      <a:pt x="11611" y="7484"/>
                      <a:pt x="11181" y="7761"/>
                    </a:cubicBezTo>
                    <a:cubicBezTo>
                      <a:pt x="11047" y="7846"/>
                      <a:pt x="10908" y="7935"/>
                      <a:pt x="10751" y="7948"/>
                    </a:cubicBezTo>
                    <a:cubicBezTo>
                      <a:pt x="10741" y="7948"/>
                      <a:pt x="10731" y="7949"/>
                      <a:pt x="10721" y="7949"/>
                    </a:cubicBezTo>
                    <a:cubicBezTo>
                      <a:pt x="10571" y="7949"/>
                      <a:pt x="10415" y="7858"/>
                      <a:pt x="10389" y="7713"/>
                    </a:cubicBezTo>
                    <a:cubicBezTo>
                      <a:pt x="10373" y="7615"/>
                      <a:pt x="10416" y="7516"/>
                      <a:pt x="10467" y="7432"/>
                    </a:cubicBezTo>
                    <a:cubicBezTo>
                      <a:pt x="11149" y="6274"/>
                      <a:pt x="12698" y="5740"/>
                      <a:pt x="12721" y="4229"/>
                    </a:cubicBezTo>
                    <a:cubicBezTo>
                      <a:pt x="12732" y="3596"/>
                      <a:pt x="12476" y="2989"/>
                      <a:pt x="12191" y="2425"/>
                    </a:cubicBezTo>
                    <a:cubicBezTo>
                      <a:pt x="11955" y="1963"/>
                      <a:pt x="11695" y="1517"/>
                      <a:pt x="11418" y="1080"/>
                    </a:cubicBezTo>
                    <a:cubicBezTo>
                      <a:pt x="11234" y="790"/>
                      <a:pt x="10961" y="151"/>
                      <a:pt x="10615" y="25"/>
                    </a:cubicBezTo>
                    <a:cubicBezTo>
                      <a:pt x="10568" y="8"/>
                      <a:pt x="10521" y="0"/>
                      <a:pt x="104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967575" y="2910550"/>
                <a:ext cx="292525" cy="553225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22129" extrusionOk="0">
                    <a:moveTo>
                      <a:pt x="9880" y="1"/>
                    </a:moveTo>
                    <a:cubicBezTo>
                      <a:pt x="9827" y="1"/>
                      <a:pt x="9777" y="31"/>
                      <a:pt x="9764" y="102"/>
                    </a:cubicBezTo>
                    <a:cubicBezTo>
                      <a:pt x="9541" y="1356"/>
                      <a:pt x="9293" y="2605"/>
                      <a:pt x="9009" y="3844"/>
                    </a:cubicBezTo>
                    <a:cubicBezTo>
                      <a:pt x="8672" y="3126"/>
                      <a:pt x="8352" y="2401"/>
                      <a:pt x="8054" y="1666"/>
                    </a:cubicBezTo>
                    <a:cubicBezTo>
                      <a:pt x="8031" y="1610"/>
                      <a:pt x="7989" y="1588"/>
                      <a:pt x="7946" y="1588"/>
                    </a:cubicBezTo>
                    <a:cubicBezTo>
                      <a:pt x="7855" y="1588"/>
                      <a:pt x="7757" y="1685"/>
                      <a:pt x="7803" y="1797"/>
                    </a:cubicBezTo>
                    <a:cubicBezTo>
                      <a:pt x="8145" y="2641"/>
                      <a:pt x="8513" y="3474"/>
                      <a:pt x="8905" y="4295"/>
                    </a:cubicBezTo>
                    <a:cubicBezTo>
                      <a:pt x="8828" y="4622"/>
                      <a:pt x="8750" y="4950"/>
                      <a:pt x="8666" y="5276"/>
                    </a:cubicBezTo>
                    <a:cubicBezTo>
                      <a:pt x="8413" y="6272"/>
                      <a:pt x="8131" y="7262"/>
                      <a:pt x="7819" y="8244"/>
                    </a:cubicBezTo>
                    <a:cubicBezTo>
                      <a:pt x="7586" y="7268"/>
                      <a:pt x="7440" y="6272"/>
                      <a:pt x="7391" y="5270"/>
                    </a:cubicBezTo>
                    <a:cubicBezTo>
                      <a:pt x="7386" y="5177"/>
                      <a:pt x="7310" y="5129"/>
                      <a:pt x="7237" y="5129"/>
                    </a:cubicBezTo>
                    <a:cubicBezTo>
                      <a:pt x="7168" y="5129"/>
                      <a:pt x="7103" y="5172"/>
                      <a:pt x="7107" y="5262"/>
                    </a:cubicBezTo>
                    <a:cubicBezTo>
                      <a:pt x="7165" y="6442"/>
                      <a:pt x="7347" y="7611"/>
                      <a:pt x="7657" y="8753"/>
                    </a:cubicBezTo>
                    <a:cubicBezTo>
                      <a:pt x="7352" y="9684"/>
                      <a:pt x="7013" y="10605"/>
                      <a:pt x="6645" y="11513"/>
                    </a:cubicBezTo>
                    <a:cubicBezTo>
                      <a:pt x="6215" y="10543"/>
                      <a:pt x="5865" y="9539"/>
                      <a:pt x="5603" y="8509"/>
                    </a:cubicBezTo>
                    <a:cubicBezTo>
                      <a:pt x="5585" y="8435"/>
                      <a:pt x="5527" y="8403"/>
                      <a:pt x="5468" y="8403"/>
                    </a:cubicBezTo>
                    <a:cubicBezTo>
                      <a:pt x="5385" y="8403"/>
                      <a:pt x="5300" y="8469"/>
                      <a:pt x="5327" y="8572"/>
                    </a:cubicBezTo>
                    <a:cubicBezTo>
                      <a:pt x="5618" y="9709"/>
                      <a:pt x="6011" y="10815"/>
                      <a:pt x="6501" y="11879"/>
                    </a:cubicBezTo>
                    <a:cubicBezTo>
                      <a:pt x="6188" y="12632"/>
                      <a:pt x="5853" y="13373"/>
                      <a:pt x="5492" y="14104"/>
                    </a:cubicBezTo>
                    <a:cubicBezTo>
                      <a:pt x="5340" y="14408"/>
                      <a:pt x="5183" y="14710"/>
                      <a:pt x="5024" y="15012"/>
                    </a:cubicBezTo>
                    <a:cubicBezTo>
                      <a:pt x="5021" y="14993"/>
                      <a:pt x="5017" y="14975"/>
                      <a:pt x="5014" y="14962"/>
                    </a:cubicBezTo>
                    <a:cubicBezTo>
                      <a:pt x="4532" y="13141"/>
                      <a:pt x="4131" y="11300"/>
                      <a:pt x="3805" y="9442"/>
                    </a:cubicBezTo>
                    <a:cubicBezTo>
                      <a:pt x="3793" y="9367"/>
                      <a:pt x="3738" y="9334"/>
                      <a:pt x="3680" y="9334"/>
                    </a:cubicBezTo>
                    <a:cubicBezTo>
                      <a:pt x="3598" y="9334"/>
                      <a:pt x="3510" y="9401"/>
                      <a:pt x="3529" y="9506"/>
                    </a:cubicBezTo>
                    <a:cubicBezTo>
                      <a:pt x="3685" y="10404"/>
                      <a:pt x="3862" y="11300"/>
                      <a:pt x="4054" y="12190"/>
                    </a:cubicBezTo>
                    <a:cubicBezTo>
                      <a:pt x="4226" y="12978"/>
                      <a:pt x="4412" y="13761"/>
                      <a:pt x="4611" y="14541"/>
                    </a:cubicBezTo>
                    <a:cubicBezTo>
                      <a:pt x="4665" y="14747"/>
                      <a:pt x="4719" y="14951"/>
                      <a:pt x="4774" y="15158"/>
                    </a:cubicBezTo>
                    <a:cubicBezTo>
                      <a:pt x="4791" y="15224"/>
                      <a:pt x="4807" y="15298"/>
                      <a:pt x="4836" y="15363"/>
                    </a:cubicBezTo>
                    <a:cubicBezTo>
                      <a:pt x="4470" y="16035"/>
                      <a:pt x="4080" y="16695"/>
                      <a:pt x="3668" y="17339"/>
                    </a:cubicBezTo>
                    <a:cubicBezTo>
                      <a:pt x="3656" y="17322"/>
                      <a:pt x="3644" y="17303"/>
                      <a:pt x="3633" y="17281"/>
                    </a:cubicBezTo>
                    <a:cubicBezTo>
                      <a:pt x="3190" y="16474"/>
                      <a:pt x="2850" y="15612"/>
                      <a:pt x="2609" y="14722"/>
                    </a:cubicBezTo>
                    <a:cubicBezTo>
                      <a:pt x="2590" y="14648"/>
                      <a:pt x="2531" y="14616"/>
                      <a:pt x="2472" y="14616"/>
                    </a:cubicBezTo>
                    <a:cubicBezTo>
                      <a:pt x="2388" y="14616"/>
                      <a:pt x="2304" y="14681"/>
                      <a:pt x="2331" y="14784"/>
                    </a:cubicBezTo>
                    <a:cubicBezTo>
                      <a:pt x="2472" y="15301"/>
                      <a:pt x="2643" y="15808"/>
                      <a:pt x="2848" y="16301"/>
                    </a:cubicBezTo>
                    <a:cubicBezTo>
                      <a:pt x="2947" y="16542"/>
                      <a:pt x="3055" y="16779"/>
                      <a:pt x="3171" y="17012"/>
                    </a:cubicBezTo>
                    <a:cubicBezTo>
                      <a:pt x="3265" y="17206"/>
                      <a:pt x="3358" y="17436"/>
                      <a:pt x="3495" y="17606"/>
                    </a:cubicBezTo>
                    <a:cubicBezTo>
                      <a:pt x="2498" y="19132"/>
                      <a:pt x="1369" y="20568"/>
                      <a:pt x="99" y="21878"/>
                    </a:cubicBezTo>
                    <a:cubicBezTo>
                      <a:pt x="0" y="21981"/>
                      <a:pt x="95" y="22128"/>
                      <a:pt x="202" y="22128"/>
                    </a:cubicBezTo>
                    <a:cubicBezTo>
                      <a:pt x="233" y="22128"/>
                      <a:pt x="266" y="22116"/>
                      <a:pt x="295" y="22086"/>
                    </a:cubicBezTo>
                    <a:cubicBezTo>
                      <a:pt x="1538" y="20805"/>
                      <a:pt x="2653" y="19402"/>
                      <a:pt x="3637" y="17915"/>
                    </a:cubicBezTo>
                    <a:cubicBezTo>
                      <a:pt x="3669" y="17866"/>
                      <a:pt x="3699" y="17816"/>
                      <a:pt x="3733" y="17766"/>
                    </a:cubicBezTo>
                    <a:cubicBezTo>
                      <a:pt x="3769" y="17775"/>
                      <a:pt x="3807" y="17778"/>
                      <a:pt x="3847" y="17778"/>
                    </a:cubicBezTo>
                    <a:cubicBezTo>
                      <a:pt x="3896" y="17778"/>
                      <a:pt x="3947" y="17773"/>
                      <a:pt x="3999" y="17765"/>
                    </a:cubicBezTo>
                    <a:cubicBezTo>
                      <a:pt x="4284" y="17720"/>
                      <a:pt x="4571" y="17664"/>
                      <a:pt x="4855" y="17613"/>
                    </a:cubicBezTo>
                    <a:cubicBezTo>
                      <a:pt x="5439" y="17510"/>
                      <a:pt x="6026" y="17404"/>
                      <a:pt x="6609" y="17302"/>
                    </a:cubicBezTo>
                    <a:cubicBezTo>
                      <a:pt x="6783" y="17273"/>
                      <a:pt x="6732" y="17022"/>
                      <a:pt x="6576" y="17022"/>
                    </a:cubicBezTo>
                    <a:cubicBezTo>
                      <a:pt x="6567" y="17022"/>
                      <a:pt x="6557" y="17023"/>
                      <a:pt x="6547" y="17025"/>
                    </a:cubicBezTo>
                    <a:lnTo>
                      <a:pt x="5015" y="17296"/>
                    </a:lnTo>
                    <a:cubicBezTo>
                      <a:pt x="4775" y="17338"/>
                      <a:pt x="4536" y="17381"/>
                      <a:pt x="4296" y="17423"/>
                    </a:cubicBezTo>
                    <a:cubicBezTo>
                      <a:pt x="4180" y="17444"/>
                      <a:pt x="4053" y="17483"/>
                      <a:pt x="3935" y="17487"/>
                    </a:cubicBezTo>
                    <a:cubicBezTo>
                      <a:pt x="3932" y="17487"/>
                      <a:pt x="3930" y="17488"/>
                      <a:pt x="3927" y="17488"/>
                    </a:cubicBezTo>
                    <a:cubicBezTo>
                      <a:pt x="3923" y="17488"/>
                      <a:pt x="3918" y="17487"/>
                      <a:pt x="3914" y="17487"/>
                    </a:cubicBezTo>
                    <a:cubicBezTo>
                      <a:pt x="4319" y="16850"/>
                      <a:pt x="4703" y="16200"/>
                      <a:pt x="5065" y="15537"/>
                    </a:cubicBezTo>
                    <a:cubicBezTo>
                      <a:pt x="5114" y="15537"/>
                      <a:pt x="5166" y="15525"/>
                      <a:pt x="5218" y="15508"/>
                    </a:cubicBezTo>
                    <a:cubicBezTo>
                      <a:pt x="5400" y="15453"/>
                      <a:pt x="5584" y="15388"/>
                      <a:pt x="5767" y="15324"/>
                    </a:cubicBezTo>
                    <a:cubicBezTo>
                      <a:pt x="7237" y="14813"/>
                      <a:pt x="8672" y="14201"/>
                      <a:pt x="10060" y="13493"/>
                    </a:cubicBezTo>
                    <a:cubicBezTo>
                      <a:pt x="10201" y="13422"/>
                      <a:pt x="10121" y="13225"/>
                      <a:pt x="9992" y="13225"/>
                    </a:cubicBezTo>
                    <a:cubicBezTo>
                      <a:pt x="9971" y="13225"/>
                      <a:pt x="9949" y="13230"/>
                      <a:pt x="9927" y="13241"/>
                    </a:cubicBezTo>
                    <a:cubicBezTo>
                      <a:pt x="9105" y="13661"/>
                      <a:pt x="8270" y="14047"/>
                      <a:pt x="7417" y="14398"/>
                    </a:cubicBezTo>
                    <a:cubicBezTo>
                      <a:pt x="6962" y="14584"/>
                      <a:pt x="6501" y="14761"/>
                      <a:pt x="6037" y="14928"/>
                    </a:cubicBezTo>
                    <a:cubicBezTo>
                      <a:pt x="5840" y="14997"/>
                      <a:pt x="5645" y="15065"/>
                      <a:pt x="5448" y="15133"/>
                    </a:cubicBezTo>
                    <a:cubicBezTo>
                      <a:pt x="5419" y="15143"/>
                      <a:pt x="5319" y="15188"/>
                      <a:pt x="5234" y="15220"/>
                    </a:cubicBezTo>
                    <a:cubicBezTo>
                      <a:pt x="5755" y="14243"/>
                      <a:pt x="6230" y="13241"/>
                      <a:pt x="6663" y="12222"/>
                    </a:cubicBezTo>
                    <a:cubicBezTo>
                      <a:pt x="6688" y="12265"/>
                      <a:pt x="6733" y="12285"/>
                      <a:pt x="6780" y="12285"/>
                    </a:cubicBezTo>
                    <a:cubicBezTo>
                      <a:pt x="6802" y="12285"/>
                      <a:pt x="6825" y="12281"/>
                      <a:pt x="6847" y="12271"/>
                    </a:cubicBezTo>
                    <a:cubicBezTo>
                      <a:pt x="7795" y="11859"/>
                      <a:pt x="8744" y="11445"/>
                      <a:pt x="9693" y="11031"/>
                    </a:cubicBezTo>
                    <a:cubicBezTo>
                      <a:pt x="9841" y="10967"/>
                      <a:pt x="9755" y="10766"/>
                      <a:pt x="9619" y="10766"/>
                    </a:cubicBezTo>
                    <a:cubicBezTo>
                      <a:pt x="9600" y="10766"/>
                      <a:pt x="9580" y="10770"/>
                      <a:pt x="9559" y="10779"/>
                    </a:cubicBezTo>
                    <a:cubicBezTo>
                      <a:pt x="8655" y="11171"/>
                      <a:pt x="7751" y="11566"/>
                      <a:pt x="6848" y="11960"/>
                    </a:cubicBezTo>
                    <a:cubicBezTo>
                      <a:pt x="6834" y="11931"/>
                      <a:pt x="6822" y="11901"/>
                      <a:pt x="6807" y="11872"/>
                    </a:cubicBezTo>
                    <a:cubicBezTo>
                      <a:pt x="7151" y="11039"/>
                      <a:pt x="7469" y="10194"/>
                      <a:pt x="7760" y="9343"/>
                    </a:cubicBezTo>
                    <a:cubicBezTo>
                      <a:pt x="7801" y="9224"/>
                      <a:pt x="7837" y="9105"/>
                      <a:pt x="7876" y="8986"/>
                    </a:cubicBezTo>
                    <a:cubicBezTo>
                      <a:pt x="7883" y="8985"/>
                      <a:pt x="7889" y="8985"/>
                      <a:pt x="7896" y="8982"/>
                    </a:cubicBezTo>
                    <a:cubicBezTo>
                      <a:pt x="8928" y="8383"/>
                      <a:pt x="9907" y="7697"/>
                      <a:pt x="10825" y="6934"/>
                    </a:cubicBezTo>
                    <a:cubicBezTo>
                      <a:pt x="10936" y="6840"/>
                      <a:pt x="10837" y="6690"/>
                      <a:pt x="10721" y="6690"/>
                    </a:cubicBezTo>
                    <a:cubicBezTo>
                      <a:pt x="10690" y="6690"/>
                      <a:pt x="10659" y="6701"/>
                      <a:pt x="10629" y="6725"/>
                    </a:cubicBezTo>
                    <a:cubicBezTo>
                      <a:pt x="9806" y="7411"/>
                      <a:pt x="8930" y="8028"/>
                      <a:pt x="8010" y="8580"/>
                    </a:cubicBezTo>
                    <a:cubicBezTo>
                      <a:pt x="8455" y="7202"/>
                      <a:pt x="8837" y="5802"/>
                      <a:pt x="9171" y="4393"/>
                    </a:cubicBezTo>
                    <a:cubicBezTo>
                      <a:pt x="9601" y="4271"/>
                      <a:pt x="9946" y="3952"/>
                      <a:pt x="10291" y="3681"/>
                    </a:cubicBezTo>
                    <a:cubicBezTo>
                      <a:pt x="10720" y="3344"/>
                      <a:pt x="11153" y="3005"/>
                      <a:pt x="11585" y="2666"/>
                    </a:cubicBezTo>
                    <a:cubicBezTo>
                      <a:pt x="11700" y="2575"/>
                      <a:pt x="11597" y="2426"/>
                      <a:pt x="11479" y="2426"/>
                    </a:cubicBezTo>
                    <a:cubicBezTo>
                      <a:pt x="11449" y="2426"/>
                      <a:pt x="11418" y="2435"/>
                      <a:pt x="11389" y="2458"/>
                    </a:cubicBezTo>
                    <a:cubicBezTo>
                      <a:pt x="10988" y="2772"/>
                      <a:pt x="10589" y="3086"/>
                      <a:pt x="10189" y="3399"/>
                    </a:cubicBezTo>
                    <a:cubicBezTo>
                      <a:pt x="9900" y="3627"/>
                      <a:pt x="9599" y="3915"/>
                      <a:pt x="9250" y="4063"/>
                    </a:cubicBezTo>
                    <a:cubicBezTo>
                      <a:pt x="9546" y="2776"/>
                      <a:pt x="9807" y="1480"/>
                      <a:pt x="10037" y="182"/>
                    </a:cubicBezTo>
                    <a:cubicBezTo>
                      <a:pt x="10057" y="74"/>
                      <a:pt x="9964" y="1"/>
                      <a:pt x="98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>
              <a:off x="1123712" y="68640"/>
              <a:ext cx="210920" cy="196006"/>
              <a:chOff x="2294687" y="652640"/>
              <a:chExt cx="210920" cy="196006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>
              <a:off x="8296673" y="4274124"/>
              <a:ext cx="785089" cy="1218292"/>
              <a:chOff x="1238225" y="2907350"/>
              <a:chExt cx="415875" cy="645350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1353625" y="2907350"/>
                <a:ext cx="69250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017" extrusionOk="0">
                    <a:moveTo>
                      <a:pt x="345" y="0"/>
                    </a:moveTo>
                    <a:lnTo>
                      <a:pt x="345" y="0"/>
                    </a:lnTo>
                    <a:cubicBezTo>
                      <a:pt x="1" y="1173"/>
                      <a:pt x="96" y="2454"/>
                      <a:pt x="523" y="3600"/>
                    </a:cubicBezTo>
                    <a:cubicBezTo>
                      <a:pt x="769" y="4262"/>
                      <a:pt x="1124" y="4882"/>
                      <a:pt x="1550" y="5443"/>
                    </a:cubicBezTo>
                    <a:cubicBezTo>
                      <a:pt x="1762" y="5728"/>
                      <a:pt x="2022" y="5972"/>
                      <a:pt x="2242" y="6250"/>
                    </a:cubicBezTo>
                    <a:cubicBezTo>
                      <a:pt x="2433" y="6486"/>
                      <a:pt x="2538" y="6769"/>
                      <a:pt x="2725" y="7017"/>
                    </a:cubicBezTo>
                    <a:cubicBezTo>
                      <a:pt x="2731" y="6087"/>
                      <a:pt x="2770" y="5268"/>
                      <a:pt x="2609" y="4344"/>
                    </a:cubicBezTo>
                    <a:cubicBezTo>
                      <a:pt x="2250" y="2741"/>
                      <a:pt x="1289" y="1346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430525" y="3005700"/>
                <a:ext cx="44725" cy="16040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6" extrusionOk="0">
                    <a:moveTo>
                      <a:pt x="1450" y="1"/>
                    </a:moveTo>
                    <a:cubicBezTo>
                      <a:pt x="1479" y="117"/>
                      <a:pt x="699" y="1101"/>
                      <a:pt x="606" y="1292"/>
                    </a:cubicBezTo>
                    <a:cubicBezTo>
                      <a:pt x="367" y="1797"/>
                      <a:pt x="199" y="2337"/>
                      <a:pt x="105" y="2889"/>
                    </a:cubicBezTo>
                    <a:cubicBezTo>
                      <a:pt x="1" y="3510"/>
                      <a:pt x="15" y="4141"/>
                      <a:pt x="85" y="4765"/>
                    </a:cubicBezTo>
                    <a:cubicBezTo>
                      <a:pt x="154" y="5367"/>
                      <a:pt x="392" y="5849"/>
                      <a:pt x="599" y="6415"/>
                    </a:cubicBezTo>
                    <a:cubicBezTo>
                      <a:pt x="561" y="5621"/>
                      <a:pt x="887" y="4863"/>
                      <a:pt x="1169" y="4121"/>
                    </a:cubicBezTo>
                    <a:cubicBezTo>
                      <a:pt x="1181" y="4090"/>
                      <a:pt x="1192" y="4057"/>
                      <a:pt x="1204" y="4027"/>
                    </a:cubicBezTo>
                    <a:cubicBezTo>
                      <a:pt x="1687" y="2714"/>
                      <a:pt x="1789" y="1360"/>
                      <a:pt x="1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332125" y="3036325"/>
                <a:ext cx="11795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535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1" y="1557"/>
                      <a:pt x="1421" y="3019"/>
                      <a:pt x="2882" y="3705"/>
                    </a:cubicBezTo>
                    <a:cubicBezTo>
                      <a:pt x="3704" y="4090"/>
                      <a:pt x="4302" y="4510"/>
                      <a:pt x="4717" y="5358"/>
                    </a:cubicBezTo>
                    <a:cubicBezTo>
                      <a:pt x="4284" y="4178"/>
                      <a:pt x="3482" y="3019"/>
                      <a:pt x="2531" y="2188"/>
                    </a:cubicBezTo>
                    <a:cubicBezTo>
                      <a:pt x="1689" y="1450"/>
                      <a:pt x="612" y="94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62975" y="3123300"/>
                <a:ext cx="135375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6" extrusionOk="0">
                    <a:moveTo>
                      <a:pt x="0" y="0"/>
                    </a:moveTo>
                    <a:cubicBezTo>
                      <a:pt x="36" y="378"/>
                      <a:pt x="284" y="828"/>
                      <a:pt x="429" y="1180"/>
                    </a:cubicBezTo>
                    <a:cubicBezTo>
                      <a:pt x="601" y="1595"/>
                      <a:pt x="688" y="2059"/>
                      <a:pt x="960" y="2429"/>
                    </a:cubicBezTo>
                    <a:cubicBezTo>
                      <a:pt x="1265" y="2848"/>
                      <a:pt x="1758" y="3078"/>
                      <a:pt x="2211" y="3325"/>
                    </a:cubicBezTo>
                    <a:cubicBezTo>
                      <a:pt x="3397" y="3977"/>
                      <a:pt x="4641" y="4795"/>
                      <a:pt x="5264" y="6052"/>
                    </a:cubicBezTo>
                    <a:lnTo>
                      <a:pt x="5264" y="6052"/>
                    </a:lnTo>
                    <a:cubicBezTo>
                      <a:pt x="4136" y="3573"/>
                      <a:pt x="2240" y="1538"/>
                      <a:pt x="0" y="0"/>
                    </a:cubicBezTo>
                    <a:close/>
                    <a:moveTo>
                      <a:pt x="5264" y="6052"/>
                    </a:moveTo>
                    <a:cubicBezTo>
                      <a:pt x="5316" y="6165"/>
                      <a:pt x="5366" y="6280"/>
                      <a:pt x="5414" y="6396"/>
                    </a:cubicBezTo>
                    <a:cubicBezTo>
                      <a:pt x="5369" y="6278"/>
                      <a:pt x="5319" y="6163"/>
                      <a:pt x="5264" y="6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449650" y="321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489900" y="3131150"/>
                <a:ext cx="4007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6551" extrusionOk="0">
                    <a:moveTo>
                      <a:pt x="915" y="0"/>
                    </a:moveTo>
                    <a:cubicBezTo>
                      <a:pt x="915" y="1"/>
                      <a:pt x="915" y="1"/>
                      <a:pt x="915" y="1"/>
                    </a:cubicBezTo>
                    <a:lnTo>
                      <a:pt x="915" y="1"/>
                    </a:lnTo>
                    <a:cubicBezTo>
                      <a:pt x="915" y="1"/>
                      <a:pt x="915" y="1"/>
                      <a:pt x="915" y="0"/>
                    </a:cubicBezTo>
                    <a:close/>
                    <a:moveTo>
                      <a:pt x="915" y="1"/>
                    </a:moveTo>
                    <a:lnTo>
                      <a:pt x="915" y="1"/>
                    </a:lnTo>
                    <a:cubicBezTo>
                      <a:pt x="1013" y="200"/>
                      <a:pt x="479" y="1295"/>
                      <a:pt x="408" y="1542"/>
                    </a:cubicBezTo>
                    <a:cubicBezTo>
                      <a:pt x="264" y="2043"/>
                      <a:pt x="142" y="2547"/>
                      <a:pt x="98" y="3064"/>
                    </a:cubicBezTo>
                    <a:cubicBezTo>
                      <a:pt x="0" y="4240"/>
                      <a:pt x="110" y="5422"/>
                      <a:pt x="463" y="6551"/>
                    </a:cubicBezTo>
                    <a:cubicBezTo>
                      <a:pt x="421" y="6392"/>
                      <a:pt x="714" y="5904"/>
                      <a:pt x="777" y="5742"/>
                    </a:cubicBezTo>
                    <a:cubicBezTo>
                      <a:pt x="880" y="5478"/>
                      <a:pt x="1010" y="5210"/>
                      <a:pt x="1067" y="4931"/>
                    </a:cubicBezTo>
                    <a:cubicBezTo>
                      <a:pt x="1165" y="4450"/>
                      <a:pt x="1293" y="3971"/>
                      <a:pt x="1384" y="3486"/>
                    </a:cubicBezTo>
                    <a:cubicBezTo>
                      <a:pt x="1603" y="2315"/>
                      <a:pt x="1451" y="1069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302300" y="3147175"/>
                <a:ext cx="906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2" y="755"/>
                      <a:pt x="237" y="1552"/>
                      <a:pt x="516" y="2282"/>
                    </a:cubicBezTo>
                    <a:cubicBezTo>
                      <a:pt x="758" y="2912"/>
                      <a:pt x="1187" y="3465"/>
                      <a:pt x="1725" y="3873"/>
                    </a:cubicBezTo>
                    <a:cubicBezTo>
                      <a:pt x="1997" y="4077"/>
                      <a:pt x="2220" y="4142"/>
                      <a:pt x="2531" y="4235"/>
                    </a:cubicBezTo>
                    <a:cubicBezTo>
                      <a:pt x="2929" y="4352"/>
                      <a:pt x="3265" y="4585"/>
                      <a:pt x="3626" y="4779"/>
                    </a:cubicBezTo>
                    <a:cubicBezTo>
                      <a:pt x="2641" y="3045"/>
                      <a:pt x="1087" y="166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413575" y="3064425"/>
                <a:ext cx="127775" cy="48827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9531" extrusionOk="0">
                    <a:moveTo>
                      <a:pt x="147" y="1"/>
                    </a:moveTo>
                    <a:cubicBezTo>
                      <a:pt x="78" y="1"/>
                      <a:pt x="0" y="67"/>
                      <a:pt x="23" y="158"/>
                    </a:cubicBezTo>
                    <a:cubicBezTo>
                      <a:pt x="346" y="1459"/>
                      <a:pt x="672" y="2769"/>
                      <a:pt x="1230" y="3992"/>
                    </a:cubicBezTo>
                    <a:cubicBezTo>
                      <a:pt x="1519" y="4619"/>
                      <a:pt x="1865" y="5219"/>
                      <a:pt x="2166" y="5840"/>
                    </a:cubicBezTo>
                    <a:cubicBezTo>
                      <a:pt x="2454" y="6435"/>
                      <a:pt x="2697" y="7053"/>
                      <a:pt x="2913" y="7678"/>
                    </a:cubicBezTo>
                    <a:cubicBezTo>
                      <a:pt x="3354" y="8961"/>
                      <a:pt x="3770" y="10278"/>
                      <a:pt x="3851" y="11639"/>
                    </a:cubicBezTo>
                    <a:cubicBezTo>
                      <a:pt x="3930" y="12968"/>
                      <a:pt x="3796" y="14295"/>
                      <a:pt x="3842" y="15624"/>
                    </a:cubicBezTo>
                    <a:cubicBezTo>
                      <a:pt x="3887" y="16966"/>
                      <a:pt x="4118" y="18340"/>
                      <a:pt x="4865" y="19482"/>
                    </a:cubicBezTo>
                    <a:cubicBezTo>
                      <a:pt x="4888" y="19517"/>
                      <a:pt x="4919" y="19531"/>
                      <a:pt x="4950" y="19531"/>
                    </a:cubicBezTo>
                    <a:cubicBezTo>
                      <a:pt x="5030" y="19531"/>
                      <a:pt x="5111" y="19436"/>
                      <a:pt x="5052" y="19346"/>
                    </a:cubicBezTo>
                    <a:cubicBezTo>
                      <a:pt x="3626" y="17167"/>
                      <a:pt x="4179" y="14408"/>
                      <a:pt x="4097" y="11965"/>
                    </a:cubicBezTo>
                    <a:cubicBezTo>
                      <a:pt x="4072" y="11283"/>
                      <a:pt x="4000" y="10604"/>
                      <a:pt x="3835" y="9942"/>
                    </a:cubicBezTo>
                    <a:cubicBezTo>
                      <a:pt x="3671" y="9292"/>
                      <a:pt x="3474" y="8648"/>
                      <a:pt x="3267" y="8011"/>
                    </a:cubicBezTo>
                    <a:cubicBezTo>
                      <a:pt x="3063" y="7381"/>
                      <a:pt x="2834" y="6759"/>
                      <a:pt x="2565" y="6155"/>
                    </a:cubicBezTo>
                    <a:cubicBezTo>
                      <a:pt x="2292" y="5541"/>
                      <a:pt x="1962" y="4957"/>
                      <a:pt x="1660" y="4356"/>
                    </a:cubicBezTo>
                    <a:cubicBezTo>
                      <a:pt x="980" y="3001"/>
                      <a:pt x="602" y="1540"/>
                      <a:pt x="239" y="77"/>
                    </a:cubicBezTo>
                    <a:cubicBezTo>
                      <a:pt x="225" y="23"/>
                      <a:pt x="188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10125" y="3119175"/>
                <a:ext cx="101400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10379" extrusionOk="0">
                    <a:moveTo>
                      <a:pt x="3925" y="1"/>
                    </a:moveTo>
                    <a:cubicBezTo>
                      <a:pt x="3875" y="1"/>
                      <a:pt x="3824" y="28"/>
                      <a:pt x="3810" y="90"/>
                    </a:cubicBezTo>
                    <a:cubicBezTo>
                      <a:pt x="3467" y="1536"/>
                      <a:pt x="3305" y="3014"/>
                      <a:pt x="2993" y="4466"/>
                    </a:cubicBezTo>
                    <a:cubicBezTo>
                      <a:pt x="2687" y="5885"/>
                      <a:pt x="2238" y="7331"/>
                      <a:pt x="1358" y="8505"/>
                    </a:cubicBezTo>
                    <a:cubicBezTo>
                      <a:pt x="925" y="9083"/>
                      <a:pt x="433" y="9611"/>
                      <a:pt x="52" y="10223"/>
                    </a:cubicBezTo>
                    <a:cubicBezTo>
                      <a:pt x="1" y="10308"/>
                      <a:pt x="78" y="10379"/>
                      <a:pt x="158" y="10379"/>
                    </a:cubicBezTo>
                    <a:cubicBezTo>
                      <a:pt x="197" y="10379"/>
                      <a:pt x="237" y="10361"/>
                      <a:pt x="262" y="10320"/>
                    </a:cubicBezTo>
                    <a:cubicBezTo>
                      <a:pt x="604" y="9770"/>
                      <a:pt x="1045" y="9290"/>
                      <a:pt x="1439" y="8779"/>
                    </a:cubicBezTo>
                    <a:cubicBezTo>
                      <a:pt x="1645" y="8512"/>
                      <a:pt x="1837" y="8237"/>
                      <a:pt x="2008" y="7948"/>
                    </a:cubicBezTo>
                    <a:cubicBezTo>
                      <a:pt x="2195" y="7631"/>
                      <a:pt x="2343" y="7290"/>
                      <a:pt x="2482" y="6952"/>
                    </a:cubicBezTo>
                    <a:cubicBezTo>
                      <a:pt x="3058" y="5561"/>
                      <a:pt x="3323" y="4075"/>
                      <a:pt x="3569" y="2599"/>
                    </a:cubicBezTo>
                    <a:cubicBezTo>
                      <a:pt x="3706" y="1774"/>
                      <a:pt x="3844" y="947"/>
                      <a:pt x="4036" y="130"/>
                    </a:cubicBezTo>
                    <a:cubicBezTo>
                      <a:pt x="4056" y="48"/>
                      <a:pt x="3991" y="1"/>
                      <a:pt x="39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61375" y="3232250"/>
                <a:ext cx="1533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7972" extrusionOk="0">
                    <a:moveTo>
                      <a:pt x="150" y="1"/>
                    </a:moveTo>
                    <a:cubicBezTo>
                      <a:pt x="74" y="1"/>
                      <a:pt x="1" y="64"/>
                      <a:pt x="45" y="149"/>
                    </a:cubicBezTo>
                    <a:cubicBezTo>
                      <a:pt x="332" y="684"/>
                      <a:pt x="692" y="1172"/>
                      <a:pt x="1124" y="1599"/>
                    </a:cubicBezTo>
                    <a:cubicBezTo>
                      <a:pt x="1594" y="2064"/>
                      <a:pt x="2156" y="2411"/>
                      <a:pt x="2668" y="2827"/>
                    </a:cubicBezTo>
                    <a:cubicBezTo>
                      <a:pt x="3177" y="3242"/>
                      <a:pt x="3628" y="3721"/>
                      <a:pt x="4060" y="4214"/>
                    </a:cubicBezTo>
                    <a:cubicBezTo>
                      <a:pt x="4491" y="4702"/>
                      <a:pt x="4963" y="5191"/>
                      <a:pt x="5267" y="5773"/>
                    </a:cubicBezTo>
                    <a:cubicBezTo>
                      <a:pt x="5607" y="6427"/>
                      <a:pt x="5749" y="7160"/>
                      <a:pt x="5887" y="7878"/>
                    </a:cubicBezTo>
                    <a:cubicBezTo>
                      <a:pt x="5900" y="7941"/>
                      <a:pt x="5955" y="7971"/>
                      <a:pt x="6008" y="7971"/>
                    </a:cubicBezTo>
                    <a:cubicBezTo>
                      <a:pt x="6071" y="7971"/>
                      <a:pt x="6131" y="7929"/>
                      <a:pt x="6115" y="7850"/>
                    </a:cubicBezTo>
                    <a:cubicBezTo>
                      <a:pt x="5995" y="7216"/>
                      <a:pt x="5869" y="6572"/>
                      <a:pt x="5616" y="5974"/>
                    </a:cubicBezTo>
                    <a:cubicBezTo>
                      <a:pt x="5358" y="5363"/>
                      <a:pt x="4938" y="4868"/>
                      <a:pt x="4507" y="4373"/>
                    </a:cubicBezTo>
                    <a:cubicBezTo>
                      <a:pt x="4080" y="3881"/>
                      <a:pt x="3647" y="3390"/>
                      <a:pt x="3166" y="2950"/>
                    </a:cubicBezTo>
                    <a:cubicBezTo>
                      <a:pt x="2666" y="2492"/>
                      <a:pt x="2088" y="2138"/>
                      <a:pt x="1574" y="1698"/>
                    </a:cubicBezTo>
                    <a:cubicBezTo>
                      <a:pt x="1040" y="1240"/>
                      <a:pt x="593" y="684"/>
                      <a:pt x="260" y="66"/>
                    </a:cubicBezTo>
                    <a:cubicBezTo>
                      <a:pt x="235" y="20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52800" y="3288800"/>
                <a:ext cx="112975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59" extrusionOk="0">
                    <a:moveTo>
                      <a:pt x="0" y="0"/>
                    </a:moveTo>
                    <a:cubicBezTo>
                      <a:pt x="255" y="290"/>
                      <a:pt x="513" y="579"/>
                      <a:pt x="768" y="872"/>
                    </a:cubicBezTo>
                    <a:cubicBezTo>
                      <a:pt x="1083" y="1229"/>
                      <a:pt x="1425" y="1603"/>
                      <a:pt x="1884" y="1733"/>
                    </a:cubicBezTo>
                    <a:cubicBezTo>
                      <a:pt x="2066" y="1784"/>
                      <a:pt x="2254" y="1793"/>
                      <a:pt x="2442" y="1793"/>
                    </a:cubicBezTo>
                    <a:cubicBezTo>
                      <a:pt x="2459" y="1793"/>
                      <a:pt x="2475" y="1793"/>
                      <a:pt x="2492" y="1792"/>
                    </a:cubicBezTo>
                    <a:cubicBezTo>
                      <a:pt x="2807" y="1788"/>
                      <a:pt x="3132" y="1698"/>
                      <a:pt x="3436" y="1697"/>
                    </a:cubicBezTo>
                    <a:cubicBezTo>
                      <a:pt x="3438" y="1697"/>
                      <a:pt x="3441" y="1697"/>
                      <a:pt x="3444" y="1697"/>
                    </a:cubicBezTo>
                    <a:cubicBezTo>
                      <a:pt x="3791" y="1697"/>
                      <a:pt x="4185" y="1871"/>
                      <a:pt x="4518" y="1959"/>
                    </a:cubicBezTo>
                    <a:lnTo>
                      <a:pt x="4518" y="1959"/>
                    </a:lnTo>
                    <a:cubicBezTo>
                      <a:pt x="4187" y="1871"/>
                      <a:pt x="3889" y="1202"/>
                      <a:pt x="3618" y="990"/>
                    </a:cubicBezTo>
                    <a:cubicBezTo>
                      <a:pt x="3379" y="804"/>
                      <a:pt x="3069" y="746"/>
                      <a:pt x="2789" y="642"/>
                    </a:cubicBezTo>
                    <a:cubicBezTo>
                      <a:pt x="1884" y="296"/>
                      <a:pt x="969" y="57"/>
                      <a:pt x="0" y="0"/>
                    </a:cubicBezTo>
                    <a:close/>
                    <a:moveTo>
                      <a:pt x="4518" y="1959"/>
                    </a:moveTo>
                    <a:lnTo>
                      <a:pt x="4518" y="1959"/>
                    </a:lnTo>
                    <a:cubicBezTo>
                      <a:pt x="4518" y="1959"/>
                      <a:pt x="4518" y="1959"/>
                      <a:pt x="4518" y="1959"/>
                    </a:cubicBezTo>
                    <a:cubicBezTo>
                      <a:pt x="4518" y="1959"/>
                      <a:pt x="4518" y="1959"/>
                      <a:pt x="4518" y="19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429200" y="3238125"/>
                <a:ext cx="5695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48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" y="50"/>
                      <a:pt x="6" y="506"/>
                      <a:pt x="13" y="601"/>
                    </a:cubicBezTo>
                    <a:cubicBezTo>
                      <a:pt x="32" y="843"/>
                      <a:pt x="54" y="1067"/>
                      <a:pt x="135" y="1296"/>
                    </a:cubicBezTo>
                    <a:cubicBezTo>
                      <a:pt x="304" y="1770"/>
                      <a:pt x="634" y="2171"/>
                      <a:pt x="927" y="2570"/>
                    </a:cubicBezTo>
                    <a:cubicBezTo>
                      <a:pt x="1455" y="3291"/>
                      <a:pt x="1908" y="4067"/>
                      <a:pt x="2272" y="4883"/>
                    </a:cubicBezTo>
                    <a:cubicBezTo>
                      <a:pt x="2104" y="4506"/>
                      <a:pt x="2277" y="3850"/>
                      <a:pt x="2207" y="3436"/>
                    </a:cubicBezTo>
                    <a:cubicBezTo>
                      <a:pt x="2127" y="2958"/>
                      <a:pt x="1824" y="2479"/>
                      <a:pt x="1577" y="2066"/>
                    </a:cubicBezTo>
                    <a:cubicBezTo>
                      <a:pt x="1129" y="1324"/>
                      <a:pt x="601" y="62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83225" y="30323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1473" y="0"/>
                    </a:moveTo>
                    <a:lnTo>
                      <a:pt x="1473" y="0"/>
                    </a:lnTo>
                    <a:cubicBezTo>
                      <a:pt x="1121" y="461"/>
                      <a:pt x="765" y="928"/>
                      <a:pt x="556" y="1470"/>
                    </a:cubicBezTo>
                    <a:cubicBezTo>
                      <a:pt x="1" y="2907"/>
                      <a:pt x="656" y="4185"/>
                      <a:pt x="758" y="5608"/>
                    </a:cubicBezTo>
                    <a:cubicBezTo>
                      <a:pt x="917" y="4669"/>
                      <a:pt x="1302" y="3816"/>
                      <a:pt x="1473" y="2883"/>
                    </a:cubicBezTo>
                    <a:cubicBezTo>
                      <a:pt x="1561" y="2396"/>
                      <a:pt x="1604" y="1901"/>
                      <a:pt x="1603" y="1404"/>
                    </a:cubicBezTo>
                    <a:cubicBezTo>
                      <a:pt x="1603" y="1180"/>
                      <a:pt x="1370" y="135"/>
                      <a:pt x="1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44650" y="3105625"/>
                <a:ext cx="42325" cy="14367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5747" extrusionOk="0">
                    <a:moveTo>
                      <a:pt x="355" y="1"/>
                    </a:moveTo>
                    <a:cubicBezTo>
                      <a:pt x="422" y="189"/>
                      <a:pt x="257" y="421"/>
                      <a:pt x="203" y="583"/>
                    </a:cubicBezTo>
                    <a:cubicBezTo>
                      <a:pt x="125" y="826"/>
                      <a:pt x="92" y="1079"/>
                      <a:pt x="65" y="1337"/>
                    </a:cubicBezTo>
                    <a:cubicBezTo>
                      <a:pt x="5" y="1910"/>
                      <a:pt x="0" y="2491"/>
                      <a:pt x="105" y="3061"/>
                    </a:cubicBezTo>
                    <a:cubicBezTo>
                      <a:pt x="194" y="3566"/>
                      <a:pt x="372" y="4200"/>
                      <a:pt x="731" y="4584"/>
                    </a:cubicBezTo>
                    <a:cubicBezTo>
                      <a:pt x="1099" y="4978"/>
                      <a:pt x="1383" y="5215"/>
                      <a:pt x="1610" y="5746"/>
                    </a:cubicBezTo>
                    <a:cubicBezTo>
                      <a:pt x="1693" y="3776"/>
                      <a:pt x="1019" y="1860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68250" y="3184175"/>
                <a:ext cx="8585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510" extrusionOk="0">
                    <a:moveTo>
                      <a:pt x="3434" y="0"/>
                    </a:moveTo>
                    <a:lnTo>
                      <a:pt x="3434" y="0"/>
                    </a:lnTo>
                    <a:cubicBezTo>
                      <a:pt x="2979" y="178"/>
                      <a:pt x="2618" y="527"/>
                      <a:pt x="2269" y="870"/>
                    </a:cubicBezTo>
                    <a:cubicBezTo>
                      <a:pt x="1210" y="1910"/>
                      <a:pt x="432" y="3089"/>
                      <a:pt x="0" y="4510"/>
                    </a:cubicBezTo>
                    <a:cubicBezTo>
                      <a:pt x="16" y="4459"/>
                      <a:pt x="282" y="4352"/>
                      <a:pt x="335" y="4320"/>
                    </a:cubicBezTo>
                    <a:cubicBezTo>
                      <a:pt x="453" y="4245"/>
                      <a:pt x="575" y="4169"/>
                      <a:pt x="689" y="4088"/>
                    </a:cubicBezTo>
                    <a:cubicBezTo>
                      <a:pt x="863" y="3964"/>
                      <a:pt x="961" y="3796"/>
                      <a:pt x="1116" y="3654"/>
                    </a:cubicBezTo>
                    <a:cubicBezTo>
                      <a:pt x="1477" y="3320"/>
                      <a:pt x="1821" y="2984"/>
                      <a:pt x="2125" y="2597"/>
                    </a:cubicBezTo>
                    <a:cubicBezTo>
                      <a:pt x="2726" y="1828"/>
                      <a:pt x="3179" y="943"/>
                      <a:pt x="3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238225" y="3280175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4" y="1"/>
                    </a:moveTo>
                    <a:cubicBezTo>
                      <a:pt x="395" y="1"/>
                      <a:pt x="267" y="55"/>
                      <a:pt x="162" y="154"/>
                    </a:cubicBezTo>
                    <a:cubicBezTo>
                      <a:pt x="61" y="255"/>
                      <a:pt x="3" y="389"/>
                      <a:pt x="2" y="532"/>
                    </a:cubicBezTo>
                    <a:cubicBezTo>
                      <a:pt x="0" y="829"/>
                      <a:pt x="239" y="1072"/>
                      <a:pt x="536" y="1073"/>
                    </a:cubicBezTo>
                    <a:cubicBezTo>
                      <a:pt x="538" y="1073"/>
                      <a:pt x="540" y="1073"/>
                      <a:pt x="541" y="1073"/>
                    </a:cubicBezTo>
                    <a:cubicBezTo>
                      <a:pt x="677" y="1073"/>
                      <a:pt x="805" y="1023"/>
                      <a:pt x="905" y="930"/>
                    </a:cubicBezTo>
                    <a:cubicBezTo>
                      <a:pt x="908" y="927"/>
                      <a:pt x="914" y="923"/>
                      <a:pt x="918" y="917"/>
                    </a:cubicBezTo>
                    <a:cubicBezTo>
                      <a:pt x="1019" y="816"/>
                      <a:pt x="1077" y="683"/>
                      <a:pt x="1079" y="539"/>
                    </a:cubicBezTo>
                    <a:cubicBezTo>
                      <a:pt x="1080" y="396"/>
                      <a:pt x="1024" y="261"/>
                      <a:pt x="922" y="157"/>
                    </a:cubicBezTo>
                    <a:cubicBezTo>
                      <a:pt x="822" y="59"/>
                      <a:pt x="688" y="2"/>
                      <a:pt x="544" y="1"/>
                    </a:cubicBezTo>
                    <a:cubicBezTo>
                      <a:pt x="541" y="1"/>
                      <a:pt x="537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281975" y="3243200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9" y="0"/>
                    </a:moveTo>
                    <a:cubicBezTo>
                      <a:pt x="398" y="0"/>
                      <a:pt x="265" y="55"/>
                      <a:pt x="162" y="155"/>
                    </a:cubicBezTo>
                    <a:cubicBezTo>
                      <a:pt x="61" y="256"/>
                      <a:pt x="3" y="390"/>
                      <a:pt x="2" y="533"/>
                    </a:cubicBezTo>
                    <a:cubicBezTo>
                      <a:pt x="0" y="830"/>
                      <a:pt x="239" y="1071"/>
                      <a:pt x="536" y="1073"/>
                    </a:cubicBezTo>
                    <a:cubicBezTo>
                      <a:pt x="540" y="1073"/>
                      <a:pt x="543" y="1073"/>
                      <a:pt x="547" y="1073"/>
                    </a:cubicBezTo>
                    <a:cubicBezTo>
                      <a:pt x="681" y="1073"/>
                      <a:pt x="807" y="1023"/>
                      <a:pt x="905" y="931"/>
                    </a:cubicBezTo>
                    <a:cubicBezTo>
                      <a:pt x="908" y="927"/>
                      <a:pt x="914" y="924"/>
                      <a:pt x="917" y="918"/>
                    </a:cubicBezTo>
                    <a:cubicBezTo>
                      <a:pt x="1018" y="817"/>
                      <a:pt x="1076" y="683"/>
                      <a:pt x="1079" y="540"/>
                    </a:cubicBezTo>
                    <a:cubicBezTo>
                      <a:pt x="1080" y="397"/>
                      <a:pt x="1024" y="261"/>
                      <a:pt x="922" y="158"/>
                    </a:cubicBezTo>
                    <a:cubicBezTo>
                      <a:pt x="823" y="58"/>
                      <a:pt x="688" y="3"/>
                      <a:pt x="545" y="0"/>
                    </a:cubicBezTo>
                    <a:cubicBezTo>
                      <a:pt x="543" y="0"/>
                      <a:pt x="541" y="0"/>
                      <a:pt x="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290700" y="3298675"/>
                <a:ext cx="269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075" extrusionOk="0">
                    <a:moveTo>
                      <a:pt x="545" y="0"/>
                    </a:moveTo>
                    <a:cubicBezTo>
                      <a:pt x="398" y="0"/>
                      <a:pt x="268" y="57"/>
                      <a:pt x="161" y="155"/>
                    </a:cubicBezTo>
                    <a:cubicBezTo>
                      <a:pt x="60" y="257"/>
                      <a:pt x="2" y="391"/>
                      <a:pt x="2" y="533"/>
                    </a:cubicBezTo>
                    <a:cubicBezTo>
                      <a:pt x="0" y="830"/>
                      <a:pt x="239" y="1073"/>
                      <a:pt x="536" y="1075"/>
                    </a:cubicBezTo>
                    <a:cubicBezTo>
                      <a:pt x="538" y="1075"/>
                      <a:pt x="540" y="1075"/>
                      <a:pt x="542" y="1075"/>
                    </a:cubicBezTo>
                    <a:cubicBezTo>
                      <a:pt x="677" y="1075"/>
                      <a:pt x="805" y="1024"/>
                      <a:pt x="905" y="931"/>
                    </a:cubicBezTo>
                    <a:cubicBezTo>
                      <a:pt x="908" y="928"/>
                      <a:pt x="914" y="925"/>
                      <a:pt x="917" y="920"/>
                    </a:cubicBezTo>
                    <a:cubicBezTo>
                      <a:pt x="1018" y="818"/>
                      <a:pt x="1076" y="684"/>
                      <a:pt x="1076" y="542"/>
                    </a:cubicBezTo>
                    <a:cubicBezTo>
                      <a:pt x="1079" y="399"/>
                      <a:pt x="1022" y="262"/>
                      <a:pt x="922" y="160"/>
                    </a:cubicBezTo>
                    <a:cubicBezTo>
                      <a:pt x="821" y="58"/>
                      <a:pt x="688" y="0"/>
                      <a:pt x="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3643071" y="-253107"/>
              <a:ext cx="664222" cy="1218245"/>
              <a:chOff x="2229225" y="1230375"/>
              <a:chExt cx="351850" cy="64532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>
              <a:off x="617165" y="-319252"/>
              <a:ext cx="460670" cy="971792"/>
              <a:chOff x="1118425" y="996600"/>
              <a:chExt cx="244025" cy="514775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1118425" y="1061350"/>
                <a:ext cx="244025" cy="450025"/>
              </a:xfrm>
              <a:custGeom>
                <a:avLst/>
                <a:gdLst/>
                <a:ahLst/>
                <a:cxnLst/>
                <a:rect l="l" t="t" r="r" b="b"/>
                <a:pathLst>
                  <a:path w="9761" h="18001" extrusionOk="0">
                    <a:moveTo>
                      <a:pt x="5856" y="0"/>
                    </a:moveTo>
                    <a:cubicBezTo>
                      <a:pt x="5707" y="0"/>
                      <a:pt x="5541" y="52"/>
                      <a:pt x="5348" y="168"/>
                    </a:cubicBezTo>
                    <a:cubicBezTo>
                      <a:pt x="3967" y="999"/>
                      <a:pt x="2758" y="2108"/>
                      <a:pt x="1832" y="3431"/>
                    </a:cubicBezTo>
                    <a:cubicBezTo>
                      <a:pt x="1849" y="3407"/>
                      <a:pt x="1891" y="3397"/>
                      <a:pt x="1950" y="3397"/>
                    </a:cubicBezTo>
                    <a:cubicBezTo>
                      <a:pt x="2218" y="3397"/>
                      <a:pt x="2823" y="3609"/>
                      <a:pt x="2928" y="3651"/>
                    </a:cubicBezTo>
                    <a:cubicBezTo>
                      <a:pt x="3153" y="3744"/>
                      <a:pt x="3447" y="4026"/>
                      <a:pt x="3200" y="4207"/>
                    </a:cubicBezTo>
                    <a:cubicBezTo>
                      <a:pt x="3068" y="4304"/>
                      <a:pt x="2800" y="4333"/>
                      <a:pt x="2550" y="4333"/>
                    </a:cubicBezTo>
                    <a:cubicBezTo>
                      <a:pt x="2370" y="4333"/>
                      <a:pt x="2198" y="4318"/>
                      <a:pt x="2092" y="4303"/>
                    </a:cubicBezTo>
                    <a:cubicBezTo>
                      <a:pt x="1903" y="4276"/>
                      <a:pt x="1703" y="4245"/>
                      <a:pt x="1511" y="4245"/>
                    </a:cubicBezTo>
                    <a:cubicBezTo>
                      <a:pt x="1186" y="4245"/>
                      <a:pt x="884" y="4333"/>
                      <a:pt x="701" y="4676"/>
                    </a:cubicBezTo>
                    <a:cubicBezTo>
                      <a:pt x="390" y="5257"/>
                      <a:pt x="235" y="6024"/>
                      <a:pt x="96" y="6662"/>
                    </a:cubicBezTo>
                    <a:cubicBezTo>
                      <a:pt x="0" y="7101"/>
                      <a:pt x="0" y="7570"/>
                      <a:pt x="73" y="8006"/>
                    </a:cubicBezTo>
                    <a:cubicBezTo>
                      <a:pt x="109" y="8239"/>
                      <a:pt x="206" y="8724"/>
                      <a:pt x="445" y="8825"/>
                    </a:cubicBezTo>
                    <a:cubicBezTo>
                      <a:pt x="488" y="8844"/>
                      <a:pt x="533" y="8851"/>
                      <a:pt x="579" y="8851"/>
                    </a:cubicBezTo>
                    <a:cubicBezTo>
                      <a:pt x="651" y="8851"/>
                      <a:pt x="726" y="8833"/>
                      <a:pt x="797" y="8812"/>
                    </a:cubicBezTo>
                    <a:cubicBezTo>
                      <a:pt x="1251" y="8686"/>
                      <a:pt x="1702" y="8484"/>
                      <a:pt x="2168" y="8484"/>
                    </a:cubicBezTo>
                    <a:cubicBezTo>
                      <a:pt x="2220" y="8484"/>
                      <a:pt x="2272" y="8487"/>
                      <a:pt x="2324" y="8492"/>
                    </a:cubicBezTo>
                    <a:cubicBezTo>
                      <a:pt x="2428" y="8504"/>
                      <a:pt x="2548" y="8536"/>
                      <a:pt x="2595" y="8631"/>
                    </a:cubicBezTo>
                    <a:cubicBezTo>
                      <a:pt x="2619" y="8680"/>
                      <a:pt x="2619" y="8740"/>
                      <a:pt x="2606" y="8793"/>
                    </a:cubicBezTo>
                    <a:cubicBezTo>
                      <a:pt x="2569" y="8945"/>
                      <a:pt x="2434" y="9050"/>
                      <a:pt x="2302" y="9134"/>
                    </a:cubicBezTo>
                    <a:cubicBezTo>
                      <a:pt x="1769" y="9467"/>
                      <a:pt x="1102" y="9666"/>
                      <a:pt x="484" y="9758"/>
                    </a:cubicBezTo>
                    <a:cubicBezTo>
                      <a:pt x="346" y="9778"/>
                      <a:pt x="190" y="9797"/>
                      <a:pt x="105" y="9908"/>
                    </a:cubicBezTo>
                    <a:cubicBezTo>
                      <a:pt x="38" y="9995"/>
                      <a:pt x="35" y="10112"/>
                      <a:pt x="32" y="10221"/>
                    </a:cubicBezTo>
                    <a:cubicBezTo>
                      <a:pt x="28" y="10881"/>
                      <a:pt x="60" y="11541"/>
                      <a:pt x="131" y="12197"/>
                    </a:cubicBezTo>
                    <a:cubicBezTo>
                      <a:pt x="141" y="12289"/>
                      <a:pt x="158" y="12392"/>
                      <a:pt x="232" y="12449"/>
                    </a:cubicBezTo>
                    <a:cubicBezTo>
                      <a:pt x="275" y="12482"/>
                      <a:pt x="331" y="12491"/>
                      <a:pt x="387" y="12491"/>
                    </a:cubicBezTo>
                    <a:cubicBezTo>
                      <a:pt x="404" y="12491"/>
                      <a:pt x="421" y="12491"/>
                      <a:pt x="438" y="12489"/>
                    </a:cubicBezTo>
                    <a:cubicBezTo>
                      <a:pt x="980" y="12453"/>
                      <a:pt x="1551" y="12152"/>
                      <a:pt x="2078" y="12010"/>
                    </a:cubicBezTo>
                    <a:cubicBezTo>
                      <a:pt x="2124" y="11998"/>
                      <a:pt x="2165" y="11992"/>
                      <a:pt x="2201" y="11992"/>
                    </a:cubicBezTo>
                    <a:cubicBezTo>
                      <a:pt x="2368" y="11992"/>
                      <a:pt x="2428" y="12115"/>
                      <a:pt x="2312" y="12304"/>
                    </a:cubicBezTo>
                    <a:cubicBezTo>
                      <a:pt x="2208" y="12479"/>
                      <a:pt x="2058" y="12495"/>
                      <a:pt x="1885" y="12544"/>
                    </a:cubicBezTo>
                    <a:cubicBezTo>
                      <a:pt x="1393" y="12682"/>
                      <a:pt x="944" y="12974"/>
                      <a:pt x="493" y="13213"/>
                    </a:cubicBezTo>
                    <a:cubicBezTo>
                      <a:pt x="420" y="13252"/>
                      <a:pt x="344" y="13296"/>
                      <a:pt x="312" y="13369"/>
                    </a:cubicBezTo>
                    <a:cubicBezTo>
                      <a:pt x="281" y="13437"/>
                      <a:pt x="297" y="13517"/>
                      <a:pt x="313" y="13589"/>
                    </a:cubicBezTo>
                    <a:cubicBezTo>
                      <a:pt x="608" y="14885"/>
                      <a:pt x="1147" y="16085"/>
                      <a:pt x="1710" y="17279"/>
                    </a:cubicBezTo>
                    <a:cubicBezTo>
                      <a:pt x="1816" y="17502"/>
                      <a:pt x="1933" y="17932"/>
                      <a:pt x="2214" y="17993"/>
                    </a:cubicBezTo>
                    <a:cubicBezTo>
                      <a:pt x="2238" y="17998"/>
                      <a:pt x="2264" y="18001"/>
                      <a:pt x="2290" y="18001"/>
                    </a:cubicBezTo>
                    <a:cubicBezTo>
                      <a:pt x="2573" y="18001"/>
                      <a:pt x="2969" y="17730"/>
                      <a:pt x="3191" y="17621"/>
                    </a:cubicBezTo>
                    <a:cubicBezTo>
                      <a:pt x="3557" y="17446"/>
                      <a:pt x="3918" y="17255"/>
                      <a:pt x="4267" y="17045"/>
                    </a:cubicBezTo>
                    <a:cubicBezTo>
                      <a:pt x="4697" y="16786"/>
                      <a:pt x="5118" y="16485"/>
                      <a:pt x="5374" y="16058"/>
                    </a:cubicBezTo>
                    <a:cubicBezTo>
                      <a:pt x="5988" y="15037"/>
                      <a:pt x="5174" y="14035"/>
                      <a:pt x="5200" y="12977"/>
                    </a:cubicBezTo>
                    <a:cubicBezTo>
                      <a:pt x="5203" y="12897"/>
                      <a:pt x="5213" y="12813"/>
                      <a:pt x="5266" y="12756"/>
                    </a:cubicBezTo>
                    <a:cubicBezTo>
                      <a:pt x="5307" y="12710"/>
                      <a:pt x="5365" y="12690"/>
                      <a:pt x="5426" y="12690"/>
                    </a:cubicBezTo>
                    <a:cubicBezTo>
                      <a:pt x="5490" y="12690"/>
                      <a:pt x="5555" y="12712"/>
                      <a:pt x="5606" y="12750"/>
                    </a:cubicBezTo>
                    <a:cubicBezTo>
                      <a:pt x="5706" y="12825"/>
                      <a:pt x="5762" y="12942"/>
                      <a:pt x="5816" y="13054"/>
                    </a:cubicBezTo>
                    <a:cubicBezTo>
                      <a:pt x="5988" y="13416"/>
                      <a:pt x="6160" y="13781"/>
                      <a:pt x="6332" y="14142"/>
                    </a:cubicBezTo>
                    <a:cubicBezTo>
                      <a:pt x="6393" y="14270"/>
                      <a:pt x="6458" y="14404"/>
                      <a:pt x="6573" y="14491"/>
                    </a:cubicBezTo>
                    <a:cubicBezTo>
                      <a:pt x="6634" y="14538"/>
                      <a:pt x="6713" y="14565"/>
                      <a:pt x="6789" y="14565"/>
                    </a:cubicBezTo>
                    <a:cubicBezTo>
                      <a:pt x="6855" y="14565"/>
                      <a:pt x="6918" y="14545"/>
                      <a:pt x="6965" y="14499"/>
                    </a:cubicBezTo>
                    <a:cubicBezTo>
                      <a:pt x="7001" y="14462"/>
                      <a:pt x="7024" y="14415"/>
                      <a:pt x="7046" y="14368"/>
                    </a:cubicBezTo>
                    <a:cubicBezTo>
                      <a:pt x="7233" y="13980"/>
                      <a:pt x="7420" y="13595"/>
                      <a:pt x="7606" y="13210"/>
                    </a:cubicBezTo>
                    <a:cubicBezTo>
                      <a:pt x="7955" y="12486"/>
                      <a:pt x="8308" y="11755"/>
                      <a:pt x="8494" y="10974"/>
                    </a:cubicBezTo>
                    <a:cubicBezTo>
                      <a:pt x="8543" y="10764"/>
                      <a:pt x="8581" y="10546"/>
                      <a:pt x="8542" y="10335"/>
                    </a:cubicBezTo>
                    <a:cubicBezTo>
                      <a:pt x="8424" y="9717"/>
                      <a:pt x="7709" y="9381"/>
                      <a:pt x="7499" y="8788"/>
                    </a:cubicBezTo>
                    <a:cubicBezTo>
                      <a:pt x="7472" y="8711"/>
                      <a:pt x="7454" y="8624"/>
                      <a:pt x="7491" y="8552"/>
                    </a:cubicBezTo>
                    <a:cubicBezTo>
                      <a:pt x="7528" y="8475"/>
                      <a:pt x="7616" y="8437"/>
                      <a:pt x="7703" y="8437"/>
                    </a:cubicBezTo>
                    <a:cubicBezTo>
                      <a:pt x="7717" y="8437"/>
                      <a:pt x="7731" y="8438"/>
                      <a:pt x="7745" y="8440"/>
                    </a:cubicBezTo>
                    <a:cubicBezTo>
                      <a:pt x="7842" y="8456"/>
                      <a:pt x="7929" y="8513"/>
                      <a:pt x="8012" y="8569"/>
                    </a:cubicBezTo>
                    <a:cubicBezTo>
                      <a:pt x="8255" y="8738"/>
                      <a:pt x="8487" y="8927"/>
                      <a:pt x="8704" y="9131"/>
                    </a:cubicBezTo>
                    <a:cubicBezTo>
                      <a:pt x="8804" y="9225"/>
                      <a:pt x="8912" y="9329"/>
                      <a:pt x="9048" y="9333"/>
                    </a:cubicBezTo>
                    <a:cubicBezTo>
                      <a:pt x="9051" y="9333"/>
                      <a:pt x="9054" y="9334"/>
                      <a:pt x="9056" y="9334"/>
                    </a:cubicBezTo>
                    <a:cubicBezTo>
                      <a:pt x="9761" y="9334"/>
                      <a:pt x="8836" y="4957"/>
                      <a:pt x="8686" y="4462"/>
                    </a:cubicBezTo>
                    <a:cubicBezTo>
                      <a:pt x="8436" y="3640"/>
                      <a:pt x="8117" y="2836"/>
                      <a:pt x="7738" y="2063"/>
                    </a:cubicBezTo>
                    <a:cubicBezTo>
                      <a:pt x="7444" y="1465"/>
                      <a:pt x="7039" y="952"/>
                      <a:pt x="6602" y="456"/>
                    </a:cubicBezTo>
                    <a:cubicBezTo>
                      <a:pt x="6357" y="180"/>
                      <a:pt x="6134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167350" y="996600"/>
                <a:ext cx="1633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18872" extrusionOk="0">
                    <a:moveTo>
                      <a:pt x="3429" y="1"/>
                    </a:moveTo>
                    <a:cubicBezTo>
                      <a:pt x="3363" y="1"/>
                      <a:pt x="3292" y="55"/>
                      <a:pt x="3311" y="140"/>
                    </a:cubicBezTo>
                    <a:cubicBezTo>
                      <a:pt x="3615" y="1547"/>
                      <a:pt x="3770" y="2977"/>
                      <a:pt x="3804" y="4413"/>
                    </a:cubicBezTo>
                    <a:cubicBezTo>
                      <a:pt x="3640" y="4468"/>
                      <a:pt x="3482" y="4584"/>
                      <a:pt x="3340" y="4674"/>
                    </a:cubicBezTo>
                    <a:cubicBezTo>
                      <a:pt x="3164" y="4782"/>
                      <a:pt x="2994" y="4895"/>
                      <a:pt x="2826" y="5015"/>
                    </a:cubicBezTo>
                    <a:cubicBezTo>
                      <a:pt x="2483" y="5260"/>
                      <a:pt x="2158" y="5528"/>
                      <a:pt x="1849" y="5813"/>
                    </a:cubicBezTo>
                    <a:cubicBezTo>
                      <a:pt x="1767" y="5890"/>
                      <a:pt x="1844" y="6003"/>
                      <a:pt x="1933" y="6003"/>
                    </a:cubicBezTo>
                    <a:cubicBezTo>
                      <a:pt x="1959" y="6003"/>
                      <a:pt x="1985" y="5994"/>
                      <a:pt x="2009" y="5972"/>
                    </a:cubicBezTo>
                    <a:cubicBezTo>
                      <a:pt x="2540" y="5478"/>
                      <a:pt x="3126" y="5043"/>
                      <a:pt x="3760" y="4685"/>
                    </a:cubicBezTo>
                    <a:cubicBezTo>
                      <a:pt x="3776" y="4676"/>
                      <a:pt x="3792" y="4668"/>
                      <a:pt x="3808" y="4661"/>
                    </a:cubicBezTo>
                    <a:lnTo>
                      <a:pt x="3808" y="4661"/>
                    </a:lnTo>
                    <a:cubicBezTo>
                      <a:pt x="3815" y="5263"/>
                      <a:pt x="3801" y="5865"/>
                      <a:pt x="3767" y="6469"/>
                    </a:cubicBezTo>
                    <a:cubicBezTo>
                      <a:pt x="3720" y="6501"/>
                      <a:pt x="3678" y="6542"/>
                      <a:pt x="3639" y="6580"/>
                    </a:cubicBezTo>
                    <a:cubicBezTo>
                      <a:pt x="3516" y="6694"/>
                      <a:pt x="3394" y="6810"/>
                      <a:pt x="3272" y="6926"/>
                    </a:cubicBezTo>
                    <a:cubicBezTo>
                      <a:pt x="2813" y="7363"/>
                      <a:pt x="2363" y="7811"/>
                      <a:pt x="1922" y="8267"/>
                    </a:cubicBezTo>
                    <a:cubicBezTo>
                      <a:pt x="1419" y="8782"/>
                      <a:pt x="931" y="9307"/>
                      <a:pt x="452" y="9843"/>
                    </a:cubicBezTo>
                    <a:cubicBezTo>
                      <a:pt x="378" y="9925"/>
                      <a:pt x="453" y="10038"/>
                      <a:pt x="537" y="10038"/>
                    </a:cubicBezTo>
                    <a:cubicBezTo>
                      <a:pt x="562" y="10038"/>
                      <a:pt x="589" y="10027"/>
                      <a:pt x="612" y="10002"/>
                    </a:cubicBezTo>
                    <a:cubicBezTo>
                      <a:pt x="1600" y="8896"/>
                      <a:pt x="2638" y="7831"/>
                      <a:pt x="3720" y="6813"/>
                    </a:cubicBezTo>
                    <a:cubicBezTo>
                      <a:pt x="3727" y="6806"/>
                      <a:pt x="3738" y="6796"/>
                      <a:pt x="3747" y="6784"/>
                    </a:cubicBezTo>
                    <a:lnTo>
                      <a:pt x="3747" y="6784"/>
                    </a:lnTo>
                    <a:cubicBezTo>
                      <a:pt x="3728" y="7052"/>
                      <a:pt x="3707" y="7318"/>
                      <a:pt x="3682" y="7586"/>
                    </a:cubicBezTo>
                    <a:cubicBezTo>
                      <a:pt x="3618" y="8225"/>
                      <a:pt x="3533" y="8862"/>
                      <a:pt x="3430" y="9496"/>
                    </a:cubicBezTo>
                    <a:cubicBezTo>
                      <a:pt x="2660" y="10004"/>
                      <a:pt x="1936" y="10580"/>
                      <a:pt x="1267" y="11218"/>
                    </a:cubicBezTo>
                    <a:cubicBezTo>
                      <a:pt x="1186" y="11296"/>
                      <a:pt x="1264" y="11409"/>
                      <a:pt x="1352" y="11409"/>
                    </a:cubicBezTo>
                    <a:cubicBezTo>
                      <a:pt x="1377" y="11409"/>
                      <a:pt x="1403" y="11400"/>
                      <a:pt x="1427" y="11378"/>
                    </a:cubicBezTo>
                    <a:cubicBezTo>
                      <a:pt x="2032" y="10799"/>
                      <a:pt x="2683" y="10272"/>
                      <a:pt x="3377" y="9803"/>
                    </a:cubicBezTo>
                    <a:lnTo>
                      <a:pt x="3377" y="9803"/>
                    </a:lnTo>
                    <a:cubicBezTo>
                      <a:pt x="3243" y="10563"/>
                      <a:pt x="3087" y="11320"/>
                      <a:pt x="2903" y="12071"/>
                    </a:cubicBezTo>
                    <a:cubicBezTo>
                      <a:pt x="2221" y="12705"/>
                      <a:pt x="1612" y="13412"/>
                      <a:pt x="1079" y="14177"/>
                    </a:cubicBezTo>
                    <a:cubicBezTo>
                      <a:pt x="1022" y="14260"/>
                      <a:pt x="1099" y="14340"/>
                      <a:pt x="1179" y="14340"/>
                    </a:cubicBezTo>
                    <a:cubicBezTo>
                      <a:pt x="1214" y="14340"/>
                      <a:pt x="1249" y="14325"/>
                      <a:pt x="1273" y="14289"/>
                    </a:cubicBezTo>
                    <a:cubicBezTo>
                      <a:pt x="1723" y="13639"/>
                      <a:pt x="2236" y="13035"/>
                      <a:pt x="2799" y="12479"/>
                    </a:cubicBezTo>
                    <a:lnTo>
                      <a:pt x="2799" y="12479"/>
                    </a:lnTo>
                    <a:cubicBezTo>
                      <a:pt x="2598" y="13265"/>
                      <a:pt x="2375" y="14044"/>
                      <a:pt x="2129" y="14817"/>
                    </a:cubicBezTo>
                    <a:cubicBezTo>
                      <a:pt x="2049" y="15071"/>
                      <a:pt x="1965" y="15322"/>
                      <a:pt x="1880" y="15574"/>
                    </a:cubicBezTo>
                    <a:cubicBezTo>
                      <a:pt x="1275" y="15959"/>
                      <a:pt x="684" y="16363"/>
                      <a:pt x="102" y="16785"/>
                    </a:cubicBezTo>
                    <a:cubicBezTo>
                      <a:pt x="0" y="16855"/>
                      <a:pt x="60" y="17001"/>
                      <a:pt x="150" y="17001"/>
                    </a:cubicBezTo>
                    <a:cubicBezTo>
                      <a:pt x="169" y="17001"/>
                      <a:pt x="189" y="16995"/>
                      <a:pt x="209" y="16980"/>
                    </a:cubicBezTo>
                    <a:cubicBezTo>
                      <a:pt x="714" y="16612"/>
                      <a:pt x="1231" y="16262"/>
                      <a:pt x="1757" y="15919"/>
                    </a:cubicBezTo>
                    <a:lnTo>
                      <a:pt x="1757" y="15919"/>
                    </a:lnTo>
                    <a:cubicBezTo>
                      <a:pt x="1429" y="16867"/>
                      <a:pt x="1076" y="17807"/>
                      <a:pt x="703" y="18737"/>
                    </a:cubicBezTo>
                    <a:cubicBezTo>
                      <a:pt x="670" y="18818"/>
                      <a:pt x="737" y="18872"/>
                      <a:pt x="807" y="18872"/>
                    </a:cubicBezTo>
                    <a:cubicBezTo>
                      <a:pt x="852" y="18872"/>
                      <a:pt x="899" y="18849"/>
                      <a:pt x="920" y="18797"/>
                    </a:cubicBezTo>
                    <a:cubicBezTo>
                      <a:pt x="1308" y="17833"/>
                      <a:pt x="1673" y="16857"/>
                      <a:pt x="2010" y="15873"/>
                    </a:cubicBezTo>
                    <a:cubicBezTo>
                      <a:pt x="2182" y="16117"/>
                      <a:pt x="2263" y="16436"/>
                      <a:pt x="2360" y="16708"/>
                    </a:cubicBezTo>
                    <a:cubicBezTo>
                      <a:pt x="2498" y="17084"/>
                      <a:pt x="2634" y="17461"/>
                      <a:pt x="2771" y="17837"/>
                    </a:cubicBezTo>
                    <a:cubicBezTo>
                      <a:pt x="2791" y="17891"/>
                      <a:pt x="2837" y="17914"/>
                      <a:pt x="2883" y="17914"/>
                    </a:cubicBezTo>
                    <a:cubicBezTo>
                      <a:pt x="2951" y="17914"/>
                      <a:pt x="3018" y="17861"/>
                      <a:pt x="2989" y="17779"/>
                    </a:cubicBezTo>
                    <a:cubicBezTo>
                      <a:pt x="2841" y="17374"/>
                      <a:pt x="2693" y="16967"/>
                      <a:pt x="2546" y="16562"/>
                    </a:cubicBezTo>
                    <a:cubicBezTo>
                      <a:pt x="2427" y="16237"/>
                      <a:pt x="2330" y="15880"/>
                      <a:pt x="2094" y="15619"/>
                    </a:cubicBezTo>
                    <a:cubicBezTo>
                      <a:pt x="2459" y="14536"/>
                      <a:pt x="2784" y="13442"/>
                      <a:pt x="3061" y="12333"/>
                    </a:cubicBezTo>
                    <a:cubicBezTo>
                      <a:pt x="3446" y="13084"/>
                      <a:pt x="3775" y="13862"/>
                      <a:pt x="4040" y="14664"/>
                    </a:cubicBezTo>
                    <a:cubicBezTo>
                      <a:pt x="4058" y="14718"/>
                      <a:pt x="4103" y="14742"/>
                      <a:pt x="4148" y="14742"/>
                    </a:cubicBezTo>
                    <a:cubicBezTo>
                      <a:pt x="4216" y="14742"/>
                      <a:pt x="4284" y="14688"/>
                      <a:pt x="4257" y="14606"/>
                    </a:cubicBezTo>
                    <a:cubicBezTo>
                      <a:pt x="3960" y="13714"/>
                      <a:pt x="3591" y="12847"/>
                      <a:pt x="3151" y="12015"/>
                    </a:cubicBezTo>
                    <a:cubicBezTo>
                      <a:pt x="3148" y="12009"/>
                      <a:pt x="3143" y="12007"/>
                      <a:pt x="3141" y="12002"/>
                    </a:cubicBezTo>
                    <a:cubicBezTo>
                      <a:pt x="3164" y="11906"/>
                      <a:pt x="3187" y="11812"/>
                      <a:pt x="3212" y="11716"/>
                    </a:cubicBezTo>
                    <a:cubicBezTo>
                      <a:pt x="3372" y="11024"/>
                      <a:pt x="3510" y="10328"/>
                      <a:pt x="3627" y="9626"/>
                    </a:cubicBezTo>
                    <a:cubicBezTo>
                      <a:pt x="3649" y="9611"/>
                      <a:pt x="3670" y="9597"/>
                      <a:pt x="3692" y="9584"/>
                    </a:cubicBezTo>
                    <a:cubicBezTo>
                      <a:pt x="4132" y="10225"/>
                      <a:pt x="4572" y="10864"/>
                      <a:pt x="5014" y="11504"/>
                    </a:cubicBezTo>
                    <a:cubicBezTo>
                      <a:pt x="5038" y="11539"/>
                      <a:pt x="5073" y="11554"/>
                      <a:pt x="5108" y="11554"/>
                    </a:cubicBezTo>
                    <a:cubicBezTo>
                      <a:pt x="5187" y="11554"/>
                      <a:pt x="5265" y="11475"/>
                      <a:pt x="5206" y="11392"/>
                    </a:cubicBezTo>
                    <a:cubicBezTo>
                      <a:pt x="4746" y="10720"/>
                      <a:pt x="4283" y="10047"/>
                      <a:pt x="3821" y="9376"/>
                    </a:cubicBezTo>
                    <a:cubicBezTo>
                      <a:pt x="3799" y="9343"/>
                      <a:pt x="3761" y="9321"/>
                      <a:pt x="3722" y="9321"/>
                    </a:cubicBezTo>
                    <a:cubicBezTo>
                      <a:pt x="3706" y="9321"/>
                      <a:pt x="3691" y="9325"/>
                      <a:pt x="3676" y="9332"/>
                    </a:cubicBezTo>
                    <a:cubicBezTo>
                      <a:pt x="3812" y="8471"/>
                      <a:pt x="3911" y="7602"/>
                      <a:pt x="3969" y="6734"/>
                    </a:cubicBezTo>
                    <a:cubicBezTo>
                      <a:pt x="4012" y="6790"/>
                      <a:pt x="4061" y="6862"/>
                      <a:pt x="4076" y="6881"/>
                    </a:cubicBezTo>
                    <a:cubicBezTo>
                      <a:pt x="4181" y="7007"/>
                      <a:pt x="4283" y="7135"/>
                      <a:pt x="4386" y="7262"/>
                    </a:cubicBezTo>
                    <a:cubicBezTo>
                      <a:pt x="4626" y="7566"/>
                      <a:pt x="4859" y="7877"/>
                      <a:pt x="5088" y="8193"/>
                    </a:cubicBezTo>
                    <a:cubicBezTo>
                      <a:pt x="5512" y="8782"/>
                      <a:pt x="5911" y="9389"/>
                      <a:pt x="6285" y="10011"/>
                    </a:cubicBezTo>
                    <a:cubicBezTo>
                      <a:pt x="6308" y="10049"/>
                      <a:pt x="6342" y="10065"/>
                      <a:pt x="6377" y="10065"/>
                    </a:cubicBezTo>
                    <a:cubicBezTo>
                      <a:pt x="6455" y="10065"/>
                      <a:pt x="6532" y="9985"/>
                      <a:pt x="6479" y="9900"/>
                    </a:cubicBezTo>
                    <a:cubicBezTo>
                      <a:pt x="5846" y="8847"/>
                      <a:pt x="5141" y="7840"/>
                      <a:pt x="4370" y="6886"/>
                    </a:cubicBezTo>
                    <a:cubicBezTo>
                      <a:pt x="4273" y="6768"/>
                      <a:pt x="4179" y="6650"/>
                      <a:pt x="4080" y="6534"/>
                    </a:cubicBezTo>
                    <a:cubicBezTo>
                      <a:pt x="4051" y="6501"/>
                      <a:pt x="4022" y="6470"/>
                      <a:pt x="3989" y="6450"/>
                    </a:cubicBezTo>
                    <a:cubicBezTo>
                      <a:pt x="4024" y="5856"/>
                      <a:pt x="4038" y="5263"/>
                      <a:pt x="4031" y="4668"/>
                    </a:cubicBezTo>
                    <a:lnTo>
                      <a:pt x="4031" y="4668"/>
                    </a:lnTo>
                    <a:cubicBezTo>
                      <a:pt x="4037" y="4671"/>
                      <a:pt x="4040" y="4674"/>
                      <a:pt x="4045" y="4676"/>
                    </a:cubicBezTo>
                    <a:cubicBezTo>
                      <a:pt x="4124" y="4727"/>
                      <a:pt x="4190" y="4807"/>
                      <a:pt x="4260" y="4869"/>
                    </a:cubicBezTo>
                    <a:lnTo>
                      <a:pt x="4688" y="5254"/>
                    </a:lnTo>
                    <a:cubicBezTo>
                      <a:pt x="4992" y="5528"/>
                      <a:pt x="5295" y="5800"/>
                      <a:pt x="5599" y="6072"/>
                    </a:cubicBezTo>
                    <a:cubicBezTo>
                      <a:pt x="5622" y="6093"/>
                      <a:pt x="5647" y="6102"/>
                      <a:pt x="5672" y="6102"/>
                    </a:cubicBezTo>
                    <a:cubicBezTo>
                      <a:pt x="5761" y="6102"/>
                      <a:pt x="5841" y="5989"/>
                      <a:pt x="5758" y="5913"/>
                    </a:cubicBezTo>
                    <a:cubicBezTo>
                      <a:pt x="5410" y="5600"/>
                      <a:pt x="5060" y="5286"/>
                      <a:pt x="4713" y="4973"/>
                    </a:cubicBezTo>
                    <a:cubicBezTo>
                      <a:pt x="4543" y="4821"/>
                      <a:pt x="4377" y="4663"/>
                      <a:pt x="4205" y="4516"/>
                    </a:cubicBezTo>
                    <a:cubicBezTo>
                      <a:pt x="4147" y="4467"/>
                      <a:pt x="4089" y="4425"/>
                      <a:pt x="4028" y="4403"/>
                    </a:cubicBezTo>
                    <a:cubicBezTo>
                      <a:pt x="4025" y="4357"/>
                      <a:pt x="4025" y="4312"/>
                      <a:pt x="4025" y="4264"/>
                    </a:cubicBezTo>
                    <a:cubicBezTo>
                      <a:pt x="3986" y="2858"/>
                      <a:pt x="3825" y="1457"/>
                      <a:pt x="3529" y="82"/>
                    </a:cubicBezTo>
                    <a:cubicBezTo>
                      <a:pt x="3516" y="25"/>
                      <a:pt x="3473" y="1"/>
                      <a:pt x="3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2"/>
            <p:cNvGrpSpPr/>
            <p:nvPr/>
          </p:nvGrpSpPr>
          <p:grpSpPr>
            <a:xfrm>
              <a:off x="2863692" y="-452580"/>
              <a:ext cx="632838" cy="1148821"/>
              <a:chOff x="1981825" y="1045200"/>
              <a:chExt cx="335225" cy="608550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2"/>
            <p:cNvGrpSpPr/>
            <p:nvPr/>
          </p:nvGrpSpPr>
          <p:grpSpPr>
            <a:xfrm>
              <a:off x="4" y="-82634"/>
              <a:ext cx="614337" cy="1049522"/>
              <a:chOff x="916650" y="1440625"/>
              <a:chExt cx="325425" cy="555950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916650" y="1440625"/>
                <a:ext cx="325425" cy="555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22238" extrusionOk="0">
                    <a:moveTo>
                      <a:pt x="2784" y="1"/>
                    </a:moveTo>
                    <a:cubicBezTo>
                      <a:pt x="2784" y="1"/>
                      <a:pt x="2783" y="1"/>
                      <a:pt x="2783" y="1"/>
                    </a:cubicBezTo>
                    <a:cubicBezTo>
                      <a:pt x="2772" y="43"/>
                      <a:pt x="2759" y="83"/>
                      <a:pt x="2744" y="125"/>
                    </a:cubicBezTo>
                    <a:cubicBezTo>
                      <a:pt x="2023" y="2449"/>
                      <a:pt x="1166" y="4720"/>
                      <a:pt x="390" y="7010"/>
                    </a:cubicBezTo>
                    <a:cubicBezTo>
                      <a:pt x="227" y="7494"/>
                      <a:pt x="1" y="8109"/>
                      <a:pt x="153" y="8621"/>
                    </a:cubicBezTo>
                    <a:cubicBezTo>
                      <a:pt x="270" y="9017"/>
                      <a:pt x="533" y="9388"/>
                      <a:pt x="880" y="9388"/>
                    </a:cubicBezTo>
                    <a:cubicBezTo>
                      <a:pt x="1005" y="9388"/>
                      <a:pt x="1140" y="9340"/>
                      <a:pt x="1283" y="9229"/>
                    </a:cubicBezTo>
                    <a:cubicBezTo>
                      <a:pt x="1614" y="8975"/>
                      <a:pt x="1839" y="8608"/>
                      <a:pt x="2058" y="8254"/>
                    </a:cubicBezTo>
                    <a:lnTo>
                      <a:pt x="2058" y="8254"/>
                    </a:lnTo>
                    <a:cubicBezTo>
                      <a:pt x="2135" y="8491"/>
                      <a:pt x="1802" y="9189"/>
                      <a:pt x="1732" y="9438"/>
                    </a:cubicBezTo>
                    <a:cubicBezTo>
                      <a:pt x="1609" y="9890"/>
                      <a:pt x="1454" y="10344"/>
                      <a:pt x="1357" y="10802"/>
                    </a:cubicBezTo>
                    <a:cubicBezTo>
                      <a:pt x="1208" y="11541"/>
                      <a:pt x="945" y="12265"/>
                      <a:pt x="804" y="13016"/>
                    </a:cubicBezTo>
                    <a:cubicBezTo>
                      <a:pt x="674" y="13710"/>
                      <a:pt x="573" y="15425"/>
                      <a:pt x="1519" y="15641"/>
                    </a:cubicBezTo>
                    <a:cubicBezTo>
                      <a:pt x="1565" y="15651"/>
                      <a:pt x="1610" y="15656"/>
                      <a:pt x="1654" y="15656"/>
                    </a:cubicBezTo>
                    <a:cubicBezTo>
                      <a:pt x="2170" y="15656"/>
                      <a:pt x="2608" y="15003"/>
                      <a:pt x="2895" y="14654"/>
                    </a:cubicBezTo>
                    <a:cubicBezTo>
                      <a:pt x="3411" y="14021"/>
                      <a:pt x="3757" y="13268"/>
                      <a:pt x="4093" y="12530"/>
                    </a:cubicBezTo>
                    <a:lnTo>
                      <a:pt x="4093" y="12530"/>
                    </a:lnTo>
                    <a:cubicBezTo>
                      <a:pt x="3836" y="13513"/>
                      <a:pt x="3577" y="14502"/>
                      <a:pt x="3482" y="15514"/>
                    </a:cubicBezTo>
                    <a:cubicBezTo>
                      <a:pt x="3384" y="16527"/>
                      <a:pt x="3459" y="17574"/>
                      <a:pt x="3844" y="18515"/>
                    </a:cubicBezTo>
                    <a:cubicBezTo>
                      <a:pt x="4021" y="18946"/>
                      <a:pt x="4358" y="19406"/>
                      <a:pt x="4817" y="19406"/>
                    </a:cubicBezTo>
                    <a:cubicBezTo>
                      <a:pt x="4833" y="19406"/>
                      <a:pt x="4849" y="19406"/>
                      <a:pt x="4865" y="19405"/>
                    </a:cubicBezTo>
                    <a:cubicBezTo>
                      <a:pt x="5277" y="19376"/>
                      <a:pt x="5558" y="18982"/>
                      <a:pt x="5747" y="18616"/>
                    </a:cubicBezTo>
                    <a:cubicBezTo>
                      <a:pt x="6282" y="17562"/>
                      <a:pt x="6553" y="16376"/>
                      <a:pt x="6525" y="15197"/>
                    </a:cubicBezTo>
                    <a:lnTo>
                      <a:pt x="6525" y="15197"/>
                    </a:lnTo>
                    <a:cubicBezTo>
                      <a:pt x="6674" y="17358"/>
                      <a:pt x="6851" y="19610"/>
                      <a:pt x="7970" y="21468"/>
                    </a:cubicBezTo>
                    <a:cubicBezTo>
                      <a:pt x="8106" y="21694"/>
                      <a:pt x="8261" y="21916"/>
                      <a:pt x="8478" y="22070"/>
                    </a:cubicBezTo>
                    <a:cubicBezTo>
                      <a:pt x="8624" y="22172"/>
                      <a:pt x="8803" y="22238"/>
                      <a:pt x="8979" y="22238"/>
                    </a:cubicBezTo>
                    <a:cubicBezTo>
                      <a:pt x="9064" y="22238"/>
                      <a:pt x="9149" y="22223"/>
                      <a:pt x="9228" y="22189"/>
                    </a:cubicBezTo>
                    <a:cubicBezTo>
                      <a:pt x="9620" y="22025"/>
                      <a:pt x="9725" y="21520"/>
                      <a:pt x="9738" y="21094"/>
                    </a:cubicBezTo>
                    <a:cubicBezTo>
                      <a:pt x="9809" y="19065"/>
                      <a:pt x="9057" y="17245"/>
                      <a:pt x="8552" y="15325"/>
                    </a:cubicBezTo>
                    <a:lnTo>
                      <a:pt x="8552" y="15325"/>
                    </a:lnTo>
                    <a:cubicBezTo>
                      <a:pt x="9070" y="16133"/>
                      <a:pt x="9684" y="16879"/>
                      <a:pt x="10379" y="17540"/>
                    </a:cubicBezTo>
                    <a:cubicBezTo>
                      <a:pt x="10965" y="18102"/>
                      <a:pt x="11678" y="18627"/>
                      <a:pt x="12490" y="18630"/>
                    </a:cubicBezTo>
                    <a:cubicBezTo>
                      <a:pt x="12590" y="18630"/>
                      <a:pt x="12697" y="18619"/>
                      <a:pt x="12775" y="18558"/>
                    </a:cubicBezTo>
                    <a:cubicBezTo>
                      <a:pt x="12894" y="18461"/>
                      <a:pt x="12901" y="18284"/>
                      <a:pt x="12888" y="18132"/>
                    </a:cubicBezTo>
                    <a:cubicBezTo>
                      <a:pt x="12804" y="17112"/>
                      <a:pt x="12275" y="16184"/>
                      <a:pt x="11704" y="15334"/>
                    </a:cubicBezTo>
                    <a:cubicBezTo>
                      <a:pt x="11046" y="14357"/>
                      <a:pt x="10315" y="13435"/>
                      <a:pt x="9515" y="12573"/>
                    </a:cubicBezTo>
                    <a:lnTo>
                      <a:pt x="9515" y="12573"/>
                    </a:lnTo>
                    <a:cubicBezTo>
                      <a:pt x="9969" y="13054"/>
                      <a:pt x="10405" y="13491"/>
                      <a:pt x="11062" y="13814"/>
                    </a:cubicBezTo>
                    <a:cubicBezTo>
                      <a:pt x="11374" y="13967"/>
                      <a:pt x="11839" y="14181"/>
                      <a:pt x="12241" y="14181"/>
                    </a:cubicBezTo>
                    <a:cubicBezTo>
                      <a:pt x="12511" y="14181"/>
                      <a:pt x="12752" y="14085"/>
                      <a:pt x="12901" y="13811"/>
                    </a:cubicBezTo>
                    <a:cubicBezTo>
                      <a:pt x="13001" y="13630"/>
                      <a:pt x="13017" y="13419"/>
                      <a:pt x="12979" y="13194"/>
                    </a:cubicBezTo>
                    <a:cubicBezTo>
                      <a:pt x="12857" y="12495"/>
                      <a:pt x="12213" y="11674"/>
                      <a:pt x="11909" y="11223"/>
                    </a:cubicBezTo>
                    <a:cubicBezTo>
                      <a:pt x="11298" y="10311"/>
                      <a:pt x="10572" y="9484"/>
                      <a:pt x="9836" y="8673"/>
                    </a:cubicBezTo>
                    <a:cubicBezTo>
                      <a:pt x="9454" y="8252"/>
                      <a:pt x="9066" y="7835"/>
                      <a:pt x="8687" y="7413"/>
                    </a:cubicBezTo>
                    <a:cubicBezTo>
                      <a:pt x="8383" y="7074"/>
                      <a:pt x="8060" y="6509"/>
                      <a:pt x="7694" y="6254"/>
                    </a:cubicBezTo>
                    <a:lnTo>
                      <a:pt x="7694" y="6254"/>
                    </a:lnTo>
                    <a:cubicBezTo>
                      <a:pt x="8108" y="6540"/>
                      <a:pt x="8536" y="6834"/>
                      <a:pt x="9033" y="6922"/>
                    </a:cubicBezTo>
                    <a:cubicBezTo>
                      <a:pt x="9116" y="6937"/>
                      <a:pt x="9203" y="6944"/>
                      <a:pt x="9290" y="6944"/>
                    </a:cubicBezTo>
                    <a:cubicBezTo>
                      <a:pt x="9712" y="6944"/>
                      <a:pt x="10145" y="6765"/>
                      <a:pt x="10336" y="6393"/>
                    </a:cubicBezTo>
                    <a:cubicBezTo>
                      <a:pt x="11054" y="5012"/>
                      <a:pt x="8260" y="3456"/>
                      <a:pt x="7413" y="2789"/>
                    </a:cubicBezTo>
                    <a:cubicBezTo>
                      <a:pt x="6692" y="2221"/>
                      <a:pt x="5936" y="1697"/>
                      <a:pt x="5149" y="1227"/>
                    </a:cubicBezTo>
                    <a:cubicBezTo>
                      <a:pt x="4975" y="1123"/>
                      <a:pt x="3210" y="205"/>
                      <a:pt x="2848" y="30"/>
                    </a:cubicBezTo>
                    <a:cubicBezTo>
                      <a:pt x="2812" y="11"/>
                      <a:pt x="2789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946525" y="1440625"/>
                <a:ext cx="262150" cy="503600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0144" extrusionOk="0">
                    <a:moveTo>
                      <a:pt x="1589" y="1"/>
                    </a:moveTo>
                    <a:cubicBezTo>
                      <a:pt x="1589" y="1"/>
                      <a:pt x="1588" y="1"/>
                      <a:pt x="1588" y="1"/>
                    </a:cubicBezTo>
                    <a:cubicBezTo>
                      <a:pt x="1577" y="43"/>
                      <a:pt x="1564" y="83"/>
                      <a:pt x="1549" y="125"/>
                    </a:cubicBezTo>
                    <a:cubicBezTo>
                      <a:pt x="1789" y="766"/>
                      <a:pt x="2022" y="1412"/>
                      <a:pt x="2251" y="2055"/>
                    </a:cubicBezTo>
                    <a:cubicBezTo>
                      <a:pt x="2244" y="2062"/>
                      <a:pt x="2240" y="2071"/>
                      <a:pt x="2238" y="2081"/>
                    </a:cubicBezTo>
                    <a:cubicBezTo>
                      <a:pt x="1931" y="4132"/>
                      <a:pt x="1163" y="6131"/>
                      <a:pt x="22" y="7860"/>
                    </a:cubicBezTo>
                    <a:cubicBezTo>
                      <a:pt x="0" y="7890"/>
                      <a:pt x="9" y="7932"/>
                      <a:pt x="39" y="7954"/>
                    </a:cubicBezTo>
                    <a:cubicBezTo>
                      <a:pt x="51" y="7961"/>
                      <a:pt x="64" y="7964"/>
                      <a:pt x="77" y="7964"/>
                    </a:cubicBezTo>
                    <a:cubicBezTo>
                      <a:pt x="98" y="7964"/>
                      <a:pt x="120" y="7954"/>
                      <a:pt x="133" y="7935"/>
                    </a:cubicBezTo>
                    <a:cubicBezTo>
                      <a:pt x="1248" y="6246"/>
                      <a:pt x="2011" y="4300"/>
                      <a:pt x="2338" y="2302"/>
                    </a:cubicBezTo>
                    <a:cubicBezTo>
                      <a:pt x="2872" y="3822"/>
                      <a:pt x="3340" y="5382"/>
                      <a:pt x="3792" y="6899"/>
                    </a:cubicBezTo>
                    <a:cubicBezTo>
                      <a:pt x="3781" y="8002"/>
                      <a:pt x="3309" y="9064"/>
                      <a:pt x="2783" y="10147"/>
                    </a:cubicBezTo>
                    <a:cubicBezTo>
                      <a:pt x="2215" y="11314"/>
                      <a:pt x="1637" y="12442"/>
                      <a:pt x="856" y="13433"/>
                    </a:cubicBezTo>
                    <a:cubicBezTo>
                      <a:pt x="833" y="13459"/>
                      <a:pt x="840" y="13503"/>
                      <a:pt x="866" y="13527"/>
                    </a:cubicBezTo>
                    <a:cubicBezTo>
                      <a:pt x="878" y="13536"/>
                      <a:pt x="892" y="13540"/>
                      <a:pt x="907" y="13540"/>
                    </a:cubicBezTo>
                    <a:cubicBezTo>
                      <a:pt x="927" y="13540"/>
                      <a:pt x="946" y="13532"/>
                      <a:pt x="960" y="13516"/>
                    </a:cubicBezTo>
                    <a:cubicBezTo>
                      <a:pt x="1752" y="12516"/>
                      <a:pt x="2331" y="11379"/>
                      <a:pt x="2903" y="10207"/>
                    </a:cubicBezTo>
                    <a:cubicBezTo>
                      <a:pt x="3377" y="9232"/>
                      <a:pt x="3807" y="8271"/>
                      <a:pt x="3903" y="7281"/>
                    </a:cubicBezTo>
                    <a:cubicBezTo>
                      <a:pt x="4109" y="7973"/>
                      <a:pt x="4321" y="8678"/>
                      <a:pt x="4540" y="9384"/>
                    </a:cubicBezTo>
                    <a:cubicBezTo>
                      <a:pt x="4578" y="12220"/>
                      <a:pt x="4214" y="15045"/>
                      <a:pt x="3457" y="17781"/>
                    </a:cubicBezTo>
                    <a:cubicBezTo>
                      <a:pt x="3448" y="17815"/>
                      <a:pt x="3469" y="17852"/>
                      <a:pt x="3505" y="17862"/>
                    </a:cubicBezTo>
                    <a:cubicBezTo>
                      <a:pt x="3512" y="17864"/>
                      <a:pt x="3519" y="17865"/>
                      <a:pt x="3525" y="17865"/>
                    </a:cubicBezTo>
                    <a:cubicBezTo>
                      <a:pt x="3555" y="17865"/>
                      <a:pt x="3580" y="17845"/>
                      <a:pt x="3587" y="17817"/>
                    </a:cubicBezTo>
                    <a:cubicBezTo>
                      <a:pt x="4308" y="15210"/>
                      <a:pt x="4672" y="12521"/>
                      <a:pt x="4676" y="9817"/>
                    </a:cubicBezTo>
                    <a:cubicBezTo>
                      <a:pt x="4795" y="10195"/>
                      <a:pt x="4915" y="10570"/>
                      <a:pt x="5039" y="10946"/>
                    </a:cubicBezTo>
                    <a:cubicBezTo>
                      <a:pt x="5924" y="13604"/>
                      <a:pt x="6885" y="16767"/>
                      <a:pt x="7312" y="20085"/>
                    </a:cubicBezTo>
                    <a:cubicBezTo>
                      <a:pt x="7315" y="20119"/>
                      <a:pt x="7345" y="20144"/>
                      <a:pt x="7378" y="20144"/>
                    </a:cubicBezTo>
                    <a:cubicBezTo>
                      <a:pt x="7381" y="20144"/>
                      <a:pt x="7383" y="20143"/>
                      <a:pt x="7386" y="20143"/>
                    </a:cubicBezTo>
                    <a:cubicBezTo>
                      <a:pt x="7422" y="20137"/>
                      <a:pt x="7450" y="20104"/>
                      <a:pt x="7444" y="20068"/>
                    </a:cubicBezTo>
                    <a:cubicBezTo>
                      <a:pt x="7015" y="16738"/>
                      <a:pt x="6051" y="13568"/>
                      <a:pt x="5164" y="10904"/>
                    </a:cubicBezTo>
                    <a:cubicBezTo>
                      <a:pt x="5070" y="10622"/>
                      <a:pt x="4980" y="10338"/>
                      <a:pt x="4887" y="10053"/>
                    </a:cubicBezTo>
                    <a:lnTo>
                      <a:pt x="4887" y="10053"/>
                    </a:lnTo>
                    <a:cubicBezTo>
                      <a:pt x="5737" y="11601"/>
                      <a:pt x="8050" y="15543"/>
                      <a:pt x="10372" y="17138"/>
                    </a:cubicBezTo>
                    <a:cubicBezTo>
                      <a:pt x="10384" y="17146"/>
                      <a:pt x="10397" y="17149"/>
                      <a:pt x="10410" y="17149"/>
                    </a:cubicBezTo>
                    <a:cubicBezTo>
                      <a:pt x="10431" y="17149"/>
                      <a:pt x="10452" y="17140"/>
                      <a:pt x="10464" y="17122"/>
                    </a:cubicBezTo>
                    <a:cubicBezTo>
                      <a:pt x="10485" y="17092"/>
                      <a:pt x="10478" y="17048"/>
                      <a:pt x="10448" y="17028"/>
                    </a:cubicBezTo>
                    <a:cubicBezTo>
                      <a:pt x="7626" y="15088"/>
                      <a:pt x="4809" y="9630"/>
                      <a:pt x="4672" y="9365"/>
                    </a:cubicBezTo>
                    <a:cubicBezTo>
                      <a:pt x="4431" y="8588"/>
                      <a:pt x="4198" y="7812"/>
                      <a:pt x="3971" y="7049"/>
                    </a:cubicBezTo>
                    <a:cubicBezTo>
                      <a:pt x="3959" y="7009"/>
                      <a:pt x="3948" y="6968"/>
                      <a:pt x="3935" y="6929"/>
                    </a:cubicBezTo>
                    <a:lnTo>
                      <a:pt x="3935" y="6929"/>
                    </a:lnTo>
                    <a:cubicBezTo>
                      <a:pt x="5766" y="8750"/>
                      <a:pt x="7665" y="10613"/>
                      <a:pt x="10018" y="11802"/>
                    </a:cubicBezTo>
                    <a:cubicBezTo>
                      <a:pt x="10028" y="11808"/>
                      <a:pt x="10039" y="11810"/>
                      <a:pt x="10049" y="11810"/>
                    </a:cubicBezTo>
                    <a:cubicBezTo>
                      <a:pt x="10073" y="11810"/>
                      <a:pt x="10096" y="11796"/>
                      <a:pt x="10108" y="11773"/>
                    </a:cubicBezTo>
                    <a:cubicBezTo>
                      <a:pt x="10126" y="11740"/>
                      <a:pt x="10109" y="11699"/>
                      <a:pt x="10079" y="11683"/>
                    </a:cubicBezTo>
                    <a:cubicBezTo>
                      <a:pt x="7693" y="10470"/>
                      <a:pt x="5768" y="8555"/>
                      <a:pt x="3904" y="6702"/>
                    </a:cubicBezTo>
                    <a:cubicBezTo>
                      <a:pt x="3894" y="6692"/>
                      <a:pt x="3881" y="6687"/>
                      <a:pt x="3867" y="6683"/>
                    </a:cubicBezTo>
                    <a:cubicBezTo>
                      <a:pt x="3438" y="5240"/>
                      <a:pt x="2991" y="3757"/>
                      <a:pt x="2483" y="2308"/>
                    </a:cubicBezTo>
                    <a:lnTo>
                      <a:pt x="2483" y="2308"/>
                    </a:lnTo>
                    <a:cubicBezTo>
                      <a:pt x="4124" y="3558"/>
                      <a:pt x="5859" y="4714"/>
                      <a:pt x="7649" y="5742"/>
                    </a:cubicBezTo>
                    <a:cubicBezTo>
                      <a:pt x="7660" y="5748"/>
                      <a:pt x="7671" y="5751"/>
                      <a:pt x="7682" y="5751"/>
                    </a:cubicBezTo>
                    <a:cubicBezTo>
                      <a:pt x="7705" y="5751"/>
                      <a:pt x="7728" y="5739"/>
                      <a:pt x="7739" y="5717"/>
                    </a:cubicBezTo>
                    <a:cubicBezTo>
                      <a:pt x="7758" y="5684"/>
                      <a:pt x="7746" y="5645"/>
                      <a:pt x="7715" y="5626"/>
                    </a:cubicBezTo>
                    <a:cubicBezTo>
                      <a:pt x="5873" y="4568"/>
                      <a:pt x="4085" y="3375"/>
                      <a:pt x="2402" y="2079"/>
                    </a:cubicBezTo>
                    <a:cubicBezTo>
                      <a:pt x="2159" y="1396"/>
                      <a:pt x="1911" y="711"/>
                      <a:pt x="1653" y="30"/>
                    </a:cubicBezTo>
                    <a:cubicBezTo>
                      <a:pt x="1617" y="11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" name="Google Shape;82;p2"/>
          <p:cNvGrpSpPr/>
          <p:nvPr/>
        </p:nvGrpSpPr>
        <p:grpSpPr>
          <a:xfrm>
            <a:off x="0" y="-1"/>
            <a:ext cx="9120781" cy="5143508"/>
            <a:chOff x="0" y="-1"/>
            <a:chExt cx="9120781" cy="5143508"/>
          </a:xfrm>
        </p:grpSpPr>
        <p:sp>
          <p:nvSpPr>
            <p:cNvPr id="83" name="Google Shape;83;p2"/>
            <p:cNvSpPr/>
            <p:nvPr/>
          </p:nvSpPr>
          <p:spPr>
            <a:xfrm>
              <a:off x="6033989" y="-1"/>
              <a:ext cx="3086792" cy="652531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0" y="4550400"/>
              <a:ext cx="2414764" cy="593107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20"/>
          <p:cNvSpPr txBox="1">
            <a:spLocks noGrp="1"/>
          </p:cNvSpPr>
          <p:nvPr>
            <p:ph type="subTitle" idx="1"/>
          </p:nvPr>
        </p:nvSpPr>
        <p:spPr>
          <a:xfrm rot="210">
            <a:off x="3514800" y="3402638"/>
            <a:ext cx="49092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0"/>
          <p:cNvSpPr txBox="1">
            <a:spLocks noGrp="1"/>
          </p:cNvSpPr>
          <p:nvPr>
            <p:ph type="title"/>
          </p:nvPr>
        </p:nvSpPr>
        <p:spPr>
          <a:xfrm>
            <a:off x="1484800" y="1045025"/>
            <a:ext cx="6939300" cy="23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46" name="Google Shape;946;p20"/>
          <p:cNvGrpSpPr/>
          <p:nvPr/>
        </p:nvGrpSpPr>
        <p:grpSpPr>
          <a:xfrm>
            <a:off x="-306654" y="-115930"/>
            <a:ext cx="9497598" cy="5581928"/>
            <a:chOff x="-306654" y="-115930"/>
            <a:chExt cx="9497598" cy="5581928"/>
          </a:xfrm>
        </p:grpSpPr>
        <p:sp>
          <p:nvSpPr>
            <p:cNvPr id="947" name="Google Shape;947;p20"/>
            <p:cNvSpPr/>
            <p:nvPr/>
          </p:nvSpPr>
          <p:spPr>
            <a:xfrm>
              <a:off x="4670494" y="-1"/>
              <a:ext cx="4511035" cy="1251938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1" y="3761911"/>
              <a:ext cx="4060315" cy="1381575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9" name="Google Shape;949;p20"/>
            <p:cNvGrpSpPr/>
            <p:nvPr/>
          </p:nvGrpSpPr>
          <p:grpSpPr>
            <a:xfrm rot="-10196315">
              <a:off x="2203416" y="4620417"/>
              <a:ext cx="210916" cy="196002"/>
              <a:chOff x="2294687" y="652640"/>
              <a:chExt cx="210920" cy="196006"/>
            </a:xfrm>
          </p:grpSpPr>
          <p:sp>
            <p:nvSpPr>
              <p:cNvPr id="950" name="Google Shape;950;p20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0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0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3" name="Google Shape;953;p20"/>
            <p:cNvSpPr/>
            <p:nvPr/>
          </p:nvSpPr>
          <p:spPr>
            <a:xfrm>
              <a:off x="1415144" y="3714120"/>
              <a:ext cx="243904" cy="326117"/>
            </a:xfrm>
            <a:custGeom>
              <a:avLst/>
              <a:gdLst/>
              <a:ahLst/>
              <a:cxnLst/>
              <a:rect l="l" t="t" r="r" b="b"/>
              <a:pathLst>
                <a:path w="5168" h="6910" extrusionOk="0">
                  <a:moveTo>
                    <a:pt x="1000" y="1"/>
                  </a:moveTo>
                  <a:cubicBezTo>
                    <a:pt x="990" y="1"/>
                    <a:pt x="980" y="3"/>
                    <a:pt x="971" y="9"/>
                  </a:cubicBezTo>
                  <a:cubicBezTo>
                    <a:pt x="930" y="34"/>
                    <a:pt x="937" y="96"/>
                    <a:pt x="952" y="142"/>
                  </a:cubicBezTo>
                  <a:cubicBezTo>
                    <a:pt x="1063" y="525"/>
                    <a:pt x="1191" y="902"/>
                    <a:pt x="1325" y="1277"/>
                  </a:cubicBezTo>
                  <a:cubicBezTo>
                    <a:pt x="1461" y="1648"/>
                    <a:pt x="1648" y="2008"/>
                    <a:pt x="1770" y="2383"/>
                  </a:cubicBezTo>
                  <a:cubicBezTo>
                    <a:pt x="1699" y="2392"/>
                    <a:pt x="1248" y="2524"/>
                    <a:pt x="1088" y="2524"/>
                  </a:cubicBezTo>
                  <a:cubicBezTo>
                    <a:pt x="1057" y="2524"/>
                    <a:pt x="1038" y="2519"/>
                    <a:pt x="1033" y="2508"/>
                  </a:cubicBezTo>
                  <a:cubicBezTo>
                    <a:pt x="969" y="2357"/>
                    <a:pt x="822" y="2253"/>
                    <a:pt x="654" y="2253"/>
                  </a:cubicBezTo>
                  <a:cubicBezTo>
                    <a:pt x="638" y="2253"/>
                    <a:pt x="622" y="2254"/>
                    <a:pt x="606" y="2256"/>
                  </a:cubicBezTo>
                  <a:cubicBezTo>
                    <a:pt x="380" y="2283"/>
                    <a:pt x="218" y="2488"/>
                    <a:pt x="245" y="2712"/>
                  </a:cubicBezTo>
                  <a:cubicBezTo>
                    <a:pt x="247" y="2724"/>
                    <a:pt x="251" y="2732"/>
                    <a:pt x="251" y="2745"/>
                  </a:cubicBezTo>
                  <a:cubicBezTo>
                    <a:pt x="251" y="2748"/>
                    <a:pt x="253" y="2752"/>
                    <a:pt x="253" y="2755"/>
                  </a:cubicBezTo>
                  <a:cubicBezTo>
                    <a:pt x="253" y="2757"/>
                    <a:pt x="254" y="2760"/>
                    <a:pt x="254" y="2761"/>
                  </a:cubicBezTo>
                  <a:cubicBezTo>
                    <a:pt x="300" y="2945"/>
                    <a:pt x="464" y="3075"/>
                    <a:pt x="654" y="3075"/>
                  </a:cubicBezTo>
                  <a:cubicBezTo>
                    <a:pt x="669" y="3075"/>
                    <a:pt x="684" y="3074"/>
                    <a:pt x="700" y="3072"/>
                  </a:cubicBezTo>
                  <a:cubicBezTo>
                    <a:pt x="916" y="3046"/>
                    <a:pt x="1069" y="2861"/>
                    <a:pt x="1062" y="2647"/>
                  </a:cubicBezTo>
                  <a:cubicBezTo>
                    <a:pt x="1324" y="2603"/>
                    <a:pt x="1590" y="2576"/>
                    <a:pt x="1857" y="2566"/>
                  </a:cubicBezTo>
                  <a:cubicBezTo>
                    <a:pt x="2061" y="2842"/>
                    <a:pt x="2191" y="3210"/>
                    <a:pt x="2260" y="3709"/>
                  </a:cubicBezTo>
                  <a:cubicBezTo>
                    <a:pt x="2233" y="3715"/>
                    <a:pt x="2205" y="3717"/>
                    <a:pt x="2176" y="3717"/>
                  </a:cubicBezTo>
                  <a:cubicBezTo>
                    <a:pt x="2124" y="3717"/>
                    <a:pt x="2071" y="3710"/>
                    <a:pt x="2019" y="3701"/>
                  </a:cubicBezTo>
                  <a:cubicBezTo>
                    <a:pt x="1929" y="3683"/>
                    <a:pt x="1839" y="3666"/>
                    <a:pt x="1749" y="3650"/>
                  </a:cubicBezTo>
                  <a:cubicBezTo>
                    <a:pt x="1541" y="3608"/>
                    <a:pt x="1328" y="3566"/>
                    <a:pt x="1111" y="3549"/>
                  </a:cubicBezTo>
                  <a:cubicBezTo>
                    <a:pt x="1053" y="3543"/>
                    <a:pt x="997" y="3541"/>
                    <a:pt x="942" y="3541"/>
                  </a:cubicBezTo>
                  <a:cubicBezTo>
                    <a:pt x="895" y="3541"/>
                    <a:pt x="849" y="3542"/>
                    <a:pt x="804" y="3546"/>
                  </a:cubicBezTo>
                  <a:cubicBezTo>
                    <a:pt x="737" y="3407"/>
                    <a:pt x="594" y="3316"/>
                    <a:pt x="436" y="3316"/>
                  </a:cubicBezTo>
                  <a:cubicBezTo>
                    <a:pt x="420" y="3316"/>
                    <a:pt x="405" y="3317"/>
                    <a:pt x="389" y="3319"/>
                  </a:cubicBezTo>
                  <a:cubicBezTo>
                    <a:pt x="163" y="3346"/>
                    <a:pt x="1" y="3550"/>
                    <a:pt x="28" y="3775"/>
                  </a:cubicBezTo>
                  <a:cubicBezTo>
                    <a:pt x="54" y="3984"/>
                    <a:pt x="232" y="4138"/>
                    <a:pt x="437" y="4138"/>
                  </a:cubicBezTo>
                  <a:cubicBezTo>
                    <a:pt x="452" y="4138"/>
                    <a:pt x="468" y="4137"/>
                    <a:pt x="484" y="4135"/>
                  </a:cubicBezTo>
                  <a:cubicBezTo>
                    <a:pt x="707" y="4109"/>
                    <a:pt x="866" y="3908"/>
                    <a:pt x="845" y="3688"/>
                  </a:cubicBezTo>
                  <a:cubicBezTo>
                    <a:pt x="880" y="3686"/>
                    <a:pt x="916" y="3685"/>
                    <a:pt x="953" y="3685"/>
                  </a:cubicBezTo>
                  <a:cubicBezTo>
                    <a:pt x="1001" y="3685"/>
                    <a:pt x="1050" y="3686"/>
                    <a:pt x="1099" y="3691"/>
                  </a:cubicBezTo>
                  <a:cubicBezTo>
                    <a:pt x="1308" y="3708"/>
                    <a:pt x="1518" y="3748"/>
                    <a:pt x="1721" y="3789"/>
                  </a:cubicBezTo>
                  <a:cubicBezTo>
                    <a:pt x="1810" y="3806"/>
                    <a:pt x="1901" y="3825"/>
                    <a:pt x="1991" y="3841"/>
                  </a:cubicBezTo>
                  <a:cubicBezTo>
                    <a:pt x="2054" y="3853"/>
                    <a:pt x="2119" y="3862"/>
                    <a:pt x="2183" y="3862"/>
                  </a:cubicBezTo>
                  <a:cubicBezTo>
                    <a:pt x="2188" y="3862"/>
                    <a:pt x="2193" y="3861"/>
                    <a:pt x="2198" y="3861"/>
                  </a:cubicBezTo>
                  <a:lnTo>
                    <a:pt x="2198" y="3861"/>
                  </a:lnTo>
                  <a:cubicBezTo>
                    <a:pt x="2075" y="4132"/>
                    <a:pt x="1907" y="4388"/>
                    <a:pt x="1741" y="4634"/>
                  </a:cubicBezTo>
                  <a:cubicBezTo>
                    <a:pt x="1637" y="4786"/>
                    <a:pt x="1532" y="4943"/>
                    <a:pt x="1438" y="5105"/>
                  </a:cubicBezTo>
                  <a:cubicBezTo>
                    <a:pt x="1230" y="5457"/>
                    <a:pt x="1113" y="5795"/>
                    <a:pt x="1085" y="6107"/>
                  </a:cubicBezTo>
                  <a:cubicBezTo>
                    <a:pt x="881" y="6152"/>
                    <a:pt x="739" y="6343"/>
                    <a:pt x="764" y="6555"/>
                  </a:cubicBezTo>
                  <a:cubicBezTo>
                    <a:pt x="791" y="6756"/>
                    <a:pt x="969" y="6910"/>
                    <a:pt x="1175" y="6910"/>
                  </a:cubicBezTo>
                  <a:cubicBezTo>
                    <a:pt x="1191" y="6910"/>
                    <a:pt x="1206" y="6909"/>
                    <a:pt x="1223" y="6907"/>
                  </a:cubicBezTo>
                  <a:cubicBezTo>
                    <a:pt x="1448" y="6880"/>
                    <a:pt x="1611" y="6676"/>
                    <a:pt x="1583" y="6451"/>
                  </a:cubicBezTo>
                  <a:cubicBezTo>
                    <a:pt x="1561" y="6260"/>
                    <a:pt x="1412" y="6120"/>
                    <a:pt x="1234" y="6092"/>
                  </a:cubicBezTo>
                  <a:cubicBezTo>
                    <a:pt x="1267" y="5749"/>
                    <a:pt x="1418" y="5419"/>
                    <a:pt x="1566" y="5167"/>
                  </a:cubicBezTo>
                  <a:cubicBezTo>
                    <a:pt x="1657" y="5011"/>
                    <a:pt x="1763" y="4854"/>
                    <a:pt x="1864" y="4704"/>
                  </a:cubicBezTo>
                  <a:cubicBezTo>
                    <a:pt x="2016" y="4478"/>
                    <a:pt x="2169" y="4246"/>
                    <a:pt x="2292" y="3997"/>
                  </a:cubicBezTo>
                  <a:cubicBezTo>
                    <a:pt x="2300" y="4077"/>
                    <a:pt x="2308" y="4154"/>
                    <a:pt x="2316" y="4233"/>
                  </a:cubicBezTo>
                  <a:cubicBezTo>
                    <a:pt x="2343" y="4543"/>
                    <a:pt x="2371" y="4863"/>
                    <a:pt x="2443" y="5173"/>
                  </a:cubicBezTo>
                  <a:cubicBezTo>
                    <a:pt x="2527" y="5532"/>
                    <a:pt x="2676" y="5837"/>
                    <a:pt x="2871" y="6070"/>
                  </a:cubicBezTo>
                  <a:cubicBezTo>
                    <a:pt x="2809" y="6152"/>
                    <a:pt x="2777" y="6257"/>
                    <a:pt x="2790" y="6367"/>
                  </a:cubicBezTo>
                  <a:cubicBezTo>
                    <a:pt x="2814" y="6576"/>
                    <a:pt x="2992" y="6731"/>
                    <a:pt x="3197" y="6731"/>
                  </a:cubicBezTo>
                  <a:cubicBezTo>
                    <a:pt x="3213" y="6731"/>
                    <a:pt x="3230" y="6730"/>
                    <a:pt x="3246" y="6728"/>
                  </a:cubicBezTo>
                  <a:cubicBezTo>
                    <a:pt x="3472" y="6700"/>
                    <a:pt x="3633" y="6496"/>
                    <a:pt x="3605" y="6272"/>
                  </a:cubicBezTo>
                  <a:cubicBezTo>
                    <a:pt x="3581" y="6063"/>
                    <a:pt x="3403" y="5908"/>
                    <a:pt x="3199" y="5908"/>
                  </a:cubicBezTo>
                  <a:cubicBezTo>
                    <a:pt x="3183" y="5908"/>
                    <a:pt x="3166" y="5909"/>
                    <a:pt x="3149" y="5911"/>
                  </a:cubicBezTo>
                  <a:cubicBezTo>
                    <a:pt x="3087" y="5918"/>
                    <a:pt x="3029" y="5942"/>
                    <a:pt x="2979" y="5975"/>
                  </a:cubicBezTo>
                  <a:cubicBezTo>
                    <a:pt x="2799" y="5759"/>
                    <a:pt x="2663" y="5477"/>
                    <a:pt x="2583" y="5143"/>
                  </a:cubicBezTo>
                  <a:cubicBezTo>
                    <a:pt x="2534" y="4936"/>
                    <a:pt x="2508" y="4724"/>
                    <a:pt x="2486" y="4513"/>
                  </a:cubicBezTo>
                  <a:lnTo>
                    <a:pt x="2486" y="4513"/>
                  </a:lnTo>
                  <a:cubicBezTo>
                    <a:pt x="2884" y="4665"/>
                    <a:pt x="3219" y="4957"/>
                    <a:pt x="3516" y="5251"/>
                  </a:cubicBezTo>
                  <a:cubicBezTo>
                    <a:pt x="3504" y="5297"/>
                    <a:pt x="3500" y="5347"/>
                    <a:pt x="3504" y="5397"/>
                  </a:cubicBezTo>
                  <a:cubicBezTo>
                    <a:pt x="3529" y="5606"/>
                    <a:pt x="3708" y="5761"/>
                    <a:pt x="3911" y="5761"/>
                  </a:cubicBezTo>
                  <a:cubicBezTo>
                    <a:pt x="3927" y="5761"/>
                    <a:pt x="3943" y="5760"/>
                    <a:pt x="3960" y="5758"/>
                  </a:cubicBezTo>
                  <a:cubicBezTo>
                    <a:pt x="4187" y="5730"/>
                    <a:pt x="4348" y="5526"/>
                    <a:pt x="4320" y="5302"/>
                  </a:cubicBezTo>
                  <a:cubicBezTo>
                    <a:pt x="4295" y="5093"/>
                    <a:pt x="4118" y="4938"/>
                    <a:pt x="3914" y="4938"/>
                  </a:cubicBezTo>
                  <a:cubicBezTo>
                    <a:pt x="3898" y="4938"/>
                    <a:pt x="3881" y="4939"/>
                    <a:pt x="3864" y="4941"/>
                  </a:cubicBezTo>
                  <a:cubicBezTo>
                    <a:pt x="3746" y="4956"/>
                    <a:pt x="3644" y="5021"/>
                    <a:pt x="3579" y="5114"/>
                  </a:cubicBezTo>
                  <a:cubicBezTo>
                    <a:pt x="3264" y="4805"/>
                    <a:pt x="2909" y="4500"/>
                    <a:pt x="2472" y="4354"/>
                  </a:cubicBezTo>
                  <a:cubicBezTo>
                    <a:pt x="2468" y="4312"/>
                    <a:pt x="2465" y="4268"/>
                    <a:pt x="2460" y="4226"/>
                  </a:cubicBezTo>
                  <a:cubicBezTo>
                    <a:pt x="2449" y="4070"/>
                    <a:pt x="2434" y="3912"/>
                    <a:pt x="2415" y="3756"/>
                  </a:cubicBezTo>
                  <a:cubicBezTo>
                    <a:pt x="2359" y="3298"/>
                    <a:pt x="2255" y="2941"/>
                    <a:pt x="2093" y="2655"/>
                  </a:cubicBezTo>
                  <a:lnTo>
                    <a:pt x="2093" y="2655"/>
                  </a:lnTo>
                  <a:cubicBezTo>
                    <a:pt x="2148" y="2696"/>
                    <a:pt x="2201" y="2735"/>
                    <a:pt x="2255" y="2774"/>
                  </a:cubicBezTo>
                  <a:cubicBezTo>
                    <a:pt x="2924" y="3263"/>
                    <a:pt x="3613" y="3767"/>
                    <a:pt x="4335" y="4187"/>
                  </a:cubicBezTo>
                  <a:cubicBezTo>
                    <a:pt x="4323" y="4233"/>
                    <a:pt x="4319" y="4284"/>
                    <a:pt x="4325" y="4335"/>
                  </a:cubicBezTo>
                  <a:cubicBezTo>
                    <a:pt x="4350" y="4545"/>
                    <a:pt x="4527" y="4698"/>
                    <a:pt x="4731" y="4698"/>
                  </a:cubicBezTo>
                  <a:cubicBezTo>
                    <a:pt x="4747" y="4698"/>
                    <a:pt x="4764" y="4697"/>
                    <a:pt x="4781" y="4695"/>
                  </a:cubicBezTo>
                  <a:cubicBezTo>
                    <a:pt x="5007" y="4668"/>
                    <a:pt x="5167" y="4464"/>
                    <a:pt x="5140" y="4239"/>
                  </a:cubicBezTo>
                  <a:cubicBezTo>
                    <a:pt x="5116" y="4029"/>
                    <a:pt x="4937" y="3876"/>
                    <a:pt x="4733" y="3876"/>
                  </a:cubicBezTo>
                  <a:cubicBezTo>
                    <a:pt x="4717" y="3876"/>
                    <a:pt x="4701" y="3877"/>
                    <a:pt x="4685" y="3879"/>
                  </a:cubicBezTo>
                  <a:cubicBezTo>
                    <a:pt x="4561" y="3893"/>
                    <a:pt x="4461" y="3961"/>
                    <a:pt x="4396" y="4057"/>
                  </a:cubicBezTo>
                  <a:cubicBezTo>
                    <a:pt x="3914" y="3777"/>
                    <a:pt x="3455" y="3463"/>
                    <a:pt x="3002" y="3140"/>
                  </a:cubicBezTo>
                  <a:cubicBezTo>
                    <a:pt x="2779" y="2981"/>
                    <a:pt x="2565" y="2789"/>
                    <a:pt x="2327" y="2651"/>
                  </a:cubicBezTo>
                  <a:cubicBezTo>
                    <a:pt x="2124" y="2532"/>
                    <a:pt x="2032" y="2398"/>
                    <a:pt x="1943" y="2176"/>
                  </a:cubicBezTo>
                  <a:cubicBezTo>
                    <a:pt x="1664" y="1487"/>
                    <a:pt x="1386" y="795"/>
                    <a:pt x="1105" y="106"/>
                  </a:cubicBezTo>
                  <a:cubicBezTo>
                    <a:pt x="1086" y="57"/>
                    <a:pt x="1045" y="1"/>
                    <a:pt x="1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 rot="-10196156">
              <a:off x="7990652" y="299504"/>
              <a:ext cx="187180" cy="272322"/>
            </a:xfrm>
            <a:custGeom>
              <a:avLst/>
              <a:gdLst/>
              <a:ahLst/>
              <a:cxnLst/>
              <a:rect l="l" t="t" r="r" b="b"/>
              <a:pathLst>
                <a:path w="3966" h="5770" extrusionOk="0">
                  <a:moveTo>
                    <a:pt x="200" y="0"/>
                  </a:moveTo>
                  <a:cubicBezTo>
                    <a:pt x="193" y="0"/>
                    <a:pt x="186" y="2"/>
                    <a:pt x="180" y="6"/>
                  </a:cubicBezTo>
                  <a:cubicBezTo>
                    <a:pt x="90" y="62"/>
                    <a:pt x="285" y="265"/>
                    <a:pt x="314" y="305"/>
                  </a:cubicBezTo>
                  <a:cubicBezTo>
                    <a:pt x="420" y="457"/>
                    <a:pt x="528" y="609"/>
                    <a:pt x="634" y="763"/>
                  </a:cubicBezTo>
                  <a:cubicBezTo>
                    <a:pt x="770" y="961"/>
                    <a:pt x="818" y="1229"/>
                    <a:pt x="782" y="1465"/>
                  </a:cubicBezTo>
                  <a:cubicBezTo>
                    <a:pt x="753" y="1653"/>
                    <a:pt x="673" y="1828"/>
                    <a:pt x="589" y="2012"/>
                  </a:cubicBezTo>
                  <a:cubicBezTo>
                    <a:pt x="556" y="2084"/>
                    <a:pt x="524" y="2157"/>
                    <a:pt x="492" y="2232"/>
                  </a:cubicBezTo>
                  <a:cubicBezTo>
                    <a:pt x="463" y="2236"/>
                    <a:pt x="433" y="2244"/>
                    <a:pt x="404" y="2255"/>
                  </a:cubicBezTo>
                  <a:cubicBezTo>
                    <a:pt x="194" y="2341"/>
                    <a:pt x="91" y="2581"/>
                    <a:pt x="177" y="2791"/>
                  </a:cubicBezTo>
                  <a:cubicBezTo>
                    <a:pt x="241" y="2951"/>
                    <a:pt x="396" y="3048"/>
                    <a:pt x="559" y="3048"/>
                  </a:cubicBezTo>
                  <a:cubicBezTo>
                    <a:pt x="610" y="3048"/>
                    <a:pt x="662" y="3039"/>
                    <a:pt x="712" y="3018"/>
                  </a:cubicBezTo>
                  <a:cubicBezTo>
                    <a:pt x="922" y="2934"/>
                    <a:pt x="1025" y="2692"/>
                    <a:pt x="940" y="2482"/>
                  </a:cubicBezTo>
                  <a:cubicBezTo>
                    <a:pt x="887" y="2352"/>
                    <a:pt x="775" y="2264"/>
                    <a:pt x="647" y="2235"/>
                  </a:cubicBezTo>
                  <a:cubicBezTo>
                    <a:pt x="670" y="2181"/>
                    <a:pt x="693" y="2126"/>
                    <a:pt x="720" y="2073"/>
                  </a:cubicBezTo>
                  <a:cubicBezTo>
                    <a:pt x="803" y="1887"/>
                    <a:pt x="893" y="1696"/>
                    <a:pt x="924" y="1486"/>
                  </a:cubicBezTo>
                  <a:cubicBezTo>
                    <a:pt x="932" y="1431"/>
                    <a:pt x="934" y="1378"/>
                    <a:pt x="934" y="1323"/>
                  </a:cubicBezTo>
                  <a:cubicBezTo>
                    <a:pt x="1110" y="1720"/>
                    <a:pt x="1223" y="2135"/>
                    <a:pt x="1330" y="2540"/>
                  </a:cubicBezTo>
                  <a:cubicBezTo>
                    <a:pt x="1329" y="2552"/>
                    <a:pt x="1329" y="2561"/>
                    <a:pt x="1330" y="2572"/>
                  </a:cubicBezTo>
                  <a:cubicBezTo>
                    <a:pt x="1381" y="2760"/>
                    <a:pt x="1307" y="2953"/>
                    <a:pt x="1236" y="3083"/>
                  </a:cubicBezTo>
                  <a:cubicBezTo>
                    <a:pt x="1180" y="3185"/>
                    <a:pt x="1113" y="3279"/>
                    <a:pt x="1041" y="3377"/>
                  </a:cubicBezTo>
                  <a:cubicBezTo>
                    <a:pt x="996" y="3438"/>
                    <a:pt x="951" y="3500"/>
                    <a:pt x="909" y="3565"/>
                  </a:cubicBezTo>
                  <a:cubicBezTo>
                    <a:pt x="705" y="3877"/>
                    <a:pt x="579" y="4238"/>
                    <a:pt x="543" y="4609"/>
                  </a:cubicBezTo>
                  <a:cubicBezTo>
                    <a:pt x="517" y="4604"/>
                    <a:pt x="491" y="4601"/>
                    <a:pt x="465" y="4601"/>
                  </a:cubicBezTo>
                  <a:cubicBezTo>
                    <a:pt x="415" y="4601"/>
                    <a:pt x="364" y="4611"/>
                    <a:pt x="314" y="4631"/>
                  </a:cubicBezTo>
                  <a:cubicBezTo>
                    <a:pt x="104" y="4716"/>
                    <a:pt x="0" y="4956"/>
                    <a:pt x="85" y="5166"/>
                  </a:cubicBezTo>
                  <a:cubicBezTo>
                    <a:pt x="153" y="5330"/>
                    <a:pt x="308" y="5428"/>
                    <a:pt x="471" y="5428"/>
                  </a:cubicBezTo>
                  <a:cubicBezTo>
                    <a:pt x="523" y="5428"/>
                    <a:pt x="575" y="5419"/>
                    <a:pt x="625" y="5398"/>
                  </a:cubicBezTo>
                  <a:cubicBezTo>
                    <a:pt x="835" y="5314"/>
                    <a:pt x="938" y="5072"/>
                    <a:pt x="853" y="4862"/>
                  </a:cubicBezTo>
                  <a:cubicBezTo>
                    <a:pt x="818" y="4778"/>
                    <a:pt x="759" y="4713"/>
                    <a:pt x="688" y="4667"/>
                  </a:cubicBezTo>
                  <a:cubicBezTo>
                    <a:pt x="709" y="4385"/>
                    <a:pt x="788" y="4107"/>
                    <a:pt x="916" y="3853"/>
                  </a:cubicBezTo>
                  <a:cubicBezTo>
                    <a:pt x="1173" y="4021"/>
                    <a:pt x="1351" y="4260"/>
                    <a:pt x="1508" y="4644"/>
                  </a:cubicBezTo>
                  <a:cubicBezTo>
                    <a:pt x="1511" y="4652"/>
                    <a:pt x="1513" y="4658"/>
                    <a:pt x="1516" y="4663"/>
                  </a:cubicBezTo>
                  <a:cubicBezTo>
                    <a:pt x="1503" y="4666"/>
                    <a:pt x="1488" y="4667"/>
                    <a:pt x="1475" y="4673"/>
                  </a:cubicBezTo>
                  <a:cubicBezTo>
                    <a:pt x="1265" y="4758"/>
                    <a:pt x="1162" y="4998"/>
                    <a:pt x="1248" y="5208"/>
                  </a:cubicBezTo>
                  <a:cubicBezTo>
                    <a:pt x="1312" y="5368"/>
                    <a:pt x="1467" y="5466"/>
                    <a:pt x="1630" y="5466"/>
                  </a:cubicBezTo>
                  <a:cubicBezTo>
                    <a:pt x="1681" y="5466"/>
                    <a:pt x="1733" y="5456"/>
                    <a:pt x="1784" y="5436"/>
                  </a:cubicBezTo>
                  <a:cubicBezTo>
                    <a:pt x="1993" y="5352"/>
                    <a:pt x="2096" y="5110"/>
                    <a:pt x="2011" y="4900"/>
                  </a:cubicBezTo>
                  <a:cubicBezTo>
                    <a:pt x="1950" y="4751"/>
                    <a:pt x="1810" y="4657"/>
                    <a:pt x="1658" y="4645"/>
                  </a:cubicBezTo>
                  <a:cubicBezTo>
                    <a:pt x="1655" y="4622"/>
                    <a:pt x="1646" y="4600"/>
                    <a:pt x="1640" y="4587"/>
                  </a:cubicBezTo>
                  <a:cubicBezTo>
                    <a:pt x="1526" y="4309"/>
                    <a:pt x="1346" y="3961"/>
                    <a:pt x="983" y="3725"/>
                  </a:cubicBezTo>
                  <a:cubicBezTo>
                    <a:pt x="999" y="3700"/>
                    <a:pt x="1013" y="3672"/>
                    <a:pt x="1031" y="3646"/>
                  </a:cubicBezTo>
                  <a:cubicBezTo>
                    <a:pt x="1070" y="3586"/>
                    <a:pt x="1115" y="3526"/>
                    <a:pt x="1158" y="3465"/>
                  </a:cubicBezTo>
                  <a:cubicBezTo>
                    <a:pt x="1231" y="3368"/>
                    <a:pt x="1303" y="3267"/>
                    <a:pt x="1365" y="3157"/>
                  </a:cubicBezTo>
                  <a:cubicBezTo>
                    <a:pt x="1394" y="3104"/>
                    <a:pt x="1423" y="3041"/>
                    <a:pt x="1446" y="2973"/>
                  </a:cubicBezTo>
                  <a:cubicBezTo>
                    <a:pt x="1474" y="3073"/>
                    <a:pt x="1503" y="3174"/>
                    <a:pt x="1533" y="3274"/>
                  </a:cubicBezTo>
                  <a:cubicBezTo>
                    <a:pt x="1533" y="3284"/>
                    <a:pt x="1537" y="3297"/>
                    <a:pt x="1545" y="3306"/>
                  </a:cubicBezTo>
                  <a:cubicBezTo>
                    <a:pt x="1620" y="3548"/>
                    <a:pt x="1707" y="3785"/>
                    <a:pt x="1817" y="4018"/>
                  </a:cubicBezTo>
                  <a:cubicBezTo>
                    <a:pt x="1982" y="4362"/>
                    <a:pt x="2266" y="4809"/>
                    <a:pt x="2719" y="5133"/>
                  </a:cubicBezTo>
                  <a:cubicBezTo>
                    <a:pt x="2646" y="5242"/>
                    <a:pt x="2628" y="5382"/>
                    <a:pt x="2681" y="5512"/>
                  </a:cubicBezTo>
                  <a:cubicBezTo>
                    <a:pt x="2745" y="5672"/>
                    <a:pt x="2900" y="5770"/>
                    <a:pt x="3063" y="5770"/>
                  </a:cubicBezTo>
                  <a:cubicBezTo>
                    <a:pt x="3114" y="5770"/>
                    <a:pt x="3166" y="5760"/>
                    <a:pt x="3217" y="5740"/>
                  </a:cubicBezTo>
                  <a:cubicBezTo>
                    <a:pt x="3427" y="5656"/>
                    <a:pt x="3529" y="5414"/>
                    <a:pt x="3444" y="5205"/>
                  </a:cubicBezTo>
                  <a:cubicBezTo>
                    <a:pt x="3379" y="5045"/>
                    <a:pt x="3224" y="4947"/>
                    <a:pt x="3061" y="4947"/>
                  </a:cubicBezTo>
                  <a:cubicBezTo>
                    <a:pt x="3010" y="4947"/>
                    <a:pt x="2958" y="4956"/>
                    <a:pt x="2908" y="4977"/>
                  </a:cubicBezTo>
                  <a:cubicBezTo>
                    <a:pt x="2876" y="4990"/>
                    <a:pt x="2848" y="5007"/>
                    <a:pt x="2820" y="5027"/>
                  </a:cubicBezTo>
                  <a:cubicBezTo>
                    <a:pt x="2381" y="4721"/>
                    <a:pt x="2106" y="4288"/>
                    <a:pt x="1947" y="3955"/>
                  </a:cubicBezTo>
                  <a:cubicBezTo>
                    <a:pt x="1870" y="3790"/>
                    <a:pt x="1802" y="3622"/>
                    <a:pt x="1744" y="3451"/>
                  </a:cubicBezTo>
                  <a:lnTo>
                    <a:pt x="1744" y="3451"/>
                  </a:lnTo>
                  <a:cubicBezTo>
                    <a:pt x="1921" y="3552"/>
                    <a:pt x="2116" y="3616"/>
                    <a:pt x="2306" y="3677"/>
                  </a:cubicBezTo>
                  <a:cubicBezTo>
                    <a:pt x="2399" y="3709"/>
                    <a:pt x="2490" y="3738"/>
                    <a:pt x="2581" y="3771"/>
                  </a:cubicBezTo>
                  <a:cubicBezTo>
                    <a:pt x="2775" y="3846"/>
                    <a:pt x="2958" y="3942"/>
                    <a:pt x="3130" y="4056"/>
                  </a:cubicBezTo>
                  <a:cubicBezTo>
                    <a:pt x="3081" y="4157"/>
                    <a:pt x="3072" y="4276"/>
                    <a:pt x="3117" y="4389"/>
                  </a:cubicBezTo>
                  <a:cubicBezTo>
                    <a:pt x="3182" y="4549"/>
                    <a:pt x="3336" y="4646"/>
                    <a:pt x="3499" y="4646"/>
                  </a:cubicBezTo>
                  <a:cubicBezTo>
                    <a:pt x="3550" y="4646"/>
                    <a:pt x="3602" y="4637"/>
                    <a:pt x="3652" y="4616"/>
                  </a:cubicBezTo>
                  <a:cubicBezTo>
                    <a:pt x="3862" y="4531"/>
                    <a:pt x="3965" y="4291"/>
                    <a:pt x="3880" y="4081"/>
                  </a:cubicBezTo>
                  <a:cubicBezTo>
                    <a:pt x="3816" y="3921"/>
                    <a:pt x="3661" y="3823"/>
                    <a:pt x="3498" y="3823"/>
                  </a:cubicBezTo>
                  <a:cubicBezTo>
                    <a:pt x="3446" y="3823"/>
                    <a:pt x="3394" y="3833"/>
                    <a:pt x="3344" y="3853"/>
                  </a:cubicBezTo>
                  <a:cubicBezTo>
                    <a:pt x="3293" y="3872"/>
                    <a:pt x="3250" y="3904"/>
                    <a:pt x="3212" y="3940"/>
                  </a:cubicBezTo>
                  <a:cubicBezTo>
                    <a:pt x="3031" y="3819"/>
                    <a:pt x="2837" y="3716"/>
                    <a:pt x="2632" y="3638"/>
                  </a:cubicBezTo>
                  <a:cubicBezTo>
                    <a:pt x="2539" y="3603"/>
                    <a:pt x="2444" y="3573"/>
                    <a:pt x="2350" y="3541"/>
                  </a:cubicBezTo>
                  <a:cubicBezTo>
                    <a:pt x="2099" y="3458"/>
                    <a:pt x="1863" y="3381"/>
                    <a:pt x="1671" y="3227"/>
                  </a:cubicBezTo>
                  <a:cubicBezTo>
                    <a:pt x="1604" y="3009"/>
                    <a:pt x="1546" y="2791"/>
                    <a:pt x="1490" y="2575"/>
                  </a:cubicBezTo>
                  <a:cubicBezTo>
                    <a:pt x="1429" y="2341"/>
                    <a:pt x="1365" y="2103"/>
                    <a:pt x="1291" y="1866"/>
                  </a:cubicBezTo>
                  <a:lnTo>
                    <a:pt x="1291" y="1866"/>
                  </a:lnTo>
                  <a:cubicBezTo>
                    <a:pt x="1561" y="2042"/>
                    <a:pt x="2009" y="2281"/>
                    <a:pt x="2548" y="2371"/>
                  </a:cubicBezTo>
                  <a:cubicBezTo>
                    <a:pt x="2551" y="2416"/>
                    <a:pt x="2559" y="2462"/>
                    <a:pt x="2575" y="2506"/>
                  </a:cubicBezTo>
                  <a:cubicBezTo>
                    <a:pt x="2640" y="2665"/>
                    <a:pt x="2795" y="2763"/>
                    <a:pt x="2958" y="2763"/>
                  </a:cubicBezTo>
                  <a:cubicBezTo>
                    <a:pt x="3009" y="2763"/>
                    <a:pt x="3061" y="2753"/>
                    <a:pt x="3111" y="2733"/>
                  </a:cubicBezTo>
                  <a:cubicBezTo>
                    <a:pt x="3321" y="2648"/>
                    <a:pt x="3424" y="2407"/>
                    <a:pt x="3340" y="2197"/>
                  </a:cubicBezTo>
                  <a:cubicBezTo>
                    <a:pt x="3275" y="2038"/>
                    <a:pt x="3120" y="1940"/>
                    <a:pt x="2957" y="1940"/>
                  </a:cubicBezTo>
                  <a:cubicBezTo>
                    <a:pt x="2906" y="1940"/>
                    <a:pt x="2854" y="1950"/>
                    <a:pt x="2804" y="1970"/>
                  </a:cubicBezTo>
                  <a:cubicBezTo>
                    <a:pt x="2685" y="2016"/>
                    <a:pt x="2604" y="2112"/>
                    <a:pt x="2568" y="2225"/>
                  </a:cubicBezTo>
                  <a:cubicBezTo>
                    <a:pt x="1931" y="2116"/>
                    <a:pt x="1426" y="1793"/>
                    <a:pt x="1216" y="1638"/>
                  </a:cubicBezTo>
                  <a:cubicBezTo>
                    <a:pt x="1151" y="1452"/>
                    <a:pt x="1076" y="1268"/>
                    <a:pt x="984" y="1088"/>
                  </a:cubicBezTo>
                  <a:cubicBezTo>
                    <a:pt x="882" y="881"/>
                    <a:pt x="767" y="683"/>
                    <a:pt x="643" y="489"/>
                  </a:cubicBezTo>
                  <a:cubicBezTo>
                    <a:pt x="585" y="401"/>
                    <a:pt x="527" y="307"/>
                    <a:pt x="459" y="227"/>
                  </a:cubicBezTo>
                  <a:cubicBezTo>
                    <a:pt x="389" y="149"/>
                    <a:pt x="339" y="69"/>
                    <a:pt x="245" y="16"/>
                  </a:cubicBezTo>
                  <a:cubicBezTo>
                    <a:pt x="231" y="8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5" name="Google Shape;955;p20"/>
            <p:cNvGrpSpPr/>
            <p:nvPr/>
          </p:nvGrpSpPr>
          <p:grpSpPr>
            <a:xfrm rot="-10196156">
              <a:off x="446484" y="3977506"/>
              <a:ext cx="812624" cy="1251974"/>
              <a:chOff x="1411275" y="1061050"/>
              <a:chExt cx="430450" cy="663175"/>
            </a:xfrm>
          </p:grpSpPr>
          <p:sp>
            <p:nvSpPr>
              <p:cNvPr id="956" name="Google Shape;956;p20"/>
              <p:cNvSpPr/>
              <p:nvPr/>
            </p:nvSpPr>
            <p:spPr>
              <a:xfrm>
                <a:off x="1653500" y="1111300"/>
                <a:ext cx="188225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7529" h="21602" extrusionOk="0">
                    <a:moveTo>
                      <a:pt x="335" y="0"/>
                    </a:moveTo>
                    <a:cubicBezTo>
                      <a:pt x="839" y="2131"/>
                      <a:pt x="1696" y="4863"/>
                      <a:pt x="935" y="6998"/>
                    </a:cubicBezTo>
                    <a:cubicBezTo>
                      <a:pt x="1" y="9614"/>
                      <a:pt x="1414" y="12267"/>
                      <a:pt x="2931" y="14323"/>
                    </a:cubicBezTo>
                    <a:cubicBezTo>
                      <a:pt x="4426" y="16351"/>
                      <a:pt x="3112" y="19189"/>
                      <a:pt x="4606" y="21156"/>
                    </a:cubicBezTo>
                    <a:cubicBezTo>
                      <a:pt x="4738" y="21330"/>
                      <a:pt x="4901" y="21492"/>
                      <a:pt x="5107" y="21563"/>
                    </a:cubicBezTo>
                    <a:cubicBezTo>
                      <a:pt x="5189" y="21590"/>
                      <a:pt x="5275" y="21602"/>
                      <a:pt x="5361" y="21602"/>
                    </a:cubicBezTo>
                    <a:cubicBezTo>
                      <a:pt x="5490" y="21602"/>
                      <a:pt x="5620" y="21576"/>
                      <a:pt x="5742" y="21537"/>
                    </a:cubicBezTo>
                    <a:cubicBezTo>
                      <a:pt x="6475" y="21304"/>
                      <a:pt x="7009" y="20628"/>
                      <a:pt x="7216" y="19885"/>
                    </a:cubicBezTo>
                    <a:cubicBezTo>
                      <a:pt x="7529" y="18776"/>
                      <a:pt x="7423" y="17783"/>
                      <a:pt x="7110" y="16839"/>
                    </a:cubicBezTo>
                    <a:cubicBezTo>
                      <a:pt x="6741" y="15722"/>
                      <a:pt x="6149" y="15260"/>
                      <a:pt x="5487" y="14397"/>
                    </a:cubicBezTo>
                    <a:cubicBezTo>
                      <a:pt x="4748" y="13430"/>
                      <a:pt x="4354" y="12068"/>
                      <a:pt x="4234" y="10875"/>
                    </a:cubicBezTo>
                    <a:cubicBezTo>
                      <a:pt x="4099" y="9565"/>
                      <a:pt x="4296" y="8236"/>
                      <a:pt x="4129" y="6927"/>
                    </a:cubicBezTo>
                    <a:cubicBezTo>
                      <a:pt x="3792" y="4278"/>
                      <a:pt x="2030" y="2063"/>
                      <a:pt x="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0"/>
              <p:cNvSpPr/>
              <p:nvPr/>
            </p:nvSpPr>
            <p:spPr>
              <a:xfrm>
                <a:off x="1674275" y="1164875"/>
                <a:ext cx="122250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592" extrusionOk="0">
                    <a:moveTo>
                      <a:pt x="120" y="1"/>
                    </a:moveTo>
                    <a:cubicBezTo>
                      <a:pt x="105" y="1"/>
                      <a:pt x="90" y="4"/>
                      <a:pt x="76" y="10"/>
                    </a:cubicBezTo>
                    <a:cubicBezTo>
                      <a:pt x="24" y="36"/>
                      <a:pt x="1" y="97"/>
                      <a:pt x="25" y="150"/>
                    </a:cubicBezTo>
                    <a:cubicBezTo>
                      <a:pt x="604" y="1388"/>
                      <a:pt x="1202" y="2666"/>
                      <a:pt x="1437" y="4031"/>
                    </a:cubicBezTo>
                    <a:cubicBezTo>
                      <a:pt x="1574" y="4829"/>
                      <a:pt x="1587" y="5660"/>
                      <a:pt x="1598" y="6465"/>
                    </a:cubicBezTo>
                    <a:cubicBezTo>
                      <a:pt x="1615" y="7506"/>
                      <a:pt x="1629" y="8580"/>
                      <a:pt x="1915" y="9603"/>
                    </a:cubicBezTo>
                    <a:cubicBezTo>
                      <a:pt x="2182" y="10563"/>
                      <a:pt x="2682" y="11445"/>
                      <a:pt x="3165" y="12299"/>
                    </a:cubicBezTo>
                    <a:cubicBezTo>
                      <a:pt x="3649" y="13151"/>
                      <a:pt x="4148" y="14035"/>
                      <a:pt x="4406" y="14984"/>
                    </a:cubicBezTo>
                    <a:cubicBezTo>
                      <a:pt x="4607" y="15722"/>
                      <a:pt x="4678" y="16539"/>
                      <a:pt x="4623" y="17481"/>
                    </a:cubicBezTo>
                    <a:cubicBezTo>
                      <a:pt x="4620" y="17539"/>
                      <a:pt x="4664" y="17588"/>
                      <a:pt x="4722" y="17591"/>
                    </a:cubicBezTo>
                    <a:lnTo>
                      <a:pt x="4727" y="17591"/>
                    </a:lnTo>
                    <a:cubicBezTo>
                      <a:pt x="4781" y="17591"/>
                      <a:pt x="4829" y="17548"/>
                      <a:pt x="4833" y="17494"/>
                    </a:cubicBezTo>
                    <a:cubicBezTo>
                      <a:pt x="4889" y="16530"/>
                      <a:pt x="4816" y="15691"/>
                      <a:pt x="4609" y="14931"/>
                    </a:cubicBezTo>
                    <a:cubicBezTo>
                      <a:pt x="4344" y="13955"/>
                      <a:pt x="3837" y="13060"/>
                      <a:pt x="3348" y="12196"/>
                    </a:cubicBezTo>
                    <a:cubicBezTo>
                      <a:pt x="2870" y="11355"/>
                      <a:pt x="2378" y="10482"/>
                      <a:pt x="2116" y="9547"/>
                    </a:cubicBezTo>
                    <a:cubicBezTo>
                      <a:pt x="1839" y="8551"/>
                      <a:pt x="1822" y="7490"/>
                      <a:pt x="1807" y="6460"/>
                    </a:cubicBezTo>
                    <a:cubicBezTo>
                      <a:pt x="1796" y="5648"/>
                      <a:pt x="1783" y="4809"/>
                      <a:pt x="1644" y="3995"/>
                    </a:cubicBezTo>
                    <a:cubicBezTo>
                      <a:pt x="1405" y="2601"/>
                      <a:pt x="800" y="1310"/>
                      <a:pt x="215" y="60"/>
                    </a:cubicBezTo>
                    <a:cubicBezTo>
                      <a:pt x="197" y="22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0"/>
              <p:cNvSpPr/>
              <p:nvPr/>
            </p:nvSpPr>
            <p:spPr>
              <a:xfrm>
                <a:off x="1497350" y="1061050"/>
                <a:ext cx="24212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26527" extrusionOk="0">
                    <a:moveTo>
                      <a:pt x="5928" y="1"/>
                    </a:moveTo>
                    <a:cubicBezTo>
                      <a:pt x="6558" y="3844"/>
                      <a:pt x="6662" y="8025"/>
                      <a:pt x="4676" y="11376"/>
                    </a:cubicBezTo>
                    <a:cubicBezTo>
                      <a:pt x="3945" y="12607"/>
                      <a:pt x="2962" y="13671"/>
                      <a:pt x="2217" y="14893"/>
                    </a:cubicBezTo>
                    <a:cubicBezTo>
                      <a:pt x="1128" y="16676"/>
                      <a:pt x="594" y="18730"/>
                      <a:pt x="348" y="20792"/>
                    </a:cubicBezTo>
                    <a:cubicBezTo>
                      <a:pt x="220" y="21853"/>
                      <a:pt x="0" y="23250"/>
                      <a:pt x="255" y="24437"/>
                    </a:cubicBezTo>
                    <a:cubicBezTo>
                      <a:pt x="406" y="25135"/>
                      <a:pt x="718" y="25759"/>
                      <a:pt x="1313" y="26203"/>
                    </a:cubicBezTo>
                    <a:cubicBezTo>
                      <a:pt x="1610" y="26426"/>
                      <a:pt x="1970" y="26527"/>
                      <a:pt x="2338" y="26527"/>
                    </a:cubicBezTo>
                    <a:cubicBezTo>
                      <a:pt x="2841" y="26527"/>
                      <a:pt x="3359" y="26338"/>
                      <a:pt x="3751" y="26015"/>
                    </a:cubicBezTo>
                    <a:cubicBezTo>
                      <a:pt x="4430" y="25456"/>
                      <a:pt x="4780" y="24586"/>
                      <a:pt x="4937" y="23720"/>
                    </a:cubicBezTo>
                    <a:cubicBezTo>
                      <a:pt x="5092" y="22856"/>
                      <a:pt x="5080" y="21969"/>
                      <a:pt x="5171" y="21096"/>
                    </a:cubicBezTo>
                    <a:cubicBezTo>
                      <a:pt x="5417" y="18780"/>
                      <a:pt x="6545" y="16958"/>
                      <a:pt x="7596" y="14951"/>
                    </a:cubicBezTo>
                    <a:cubicBezTo>
                      <a:pt x="8686" y="12866"/>
                      <a:pt x="9685" y="9471"/>
                      <a:pt x="8808" y="7158"/>
                    </a:cubicBezTo>
                    <a:cubicBezTo>
                      <a:pt x="8381" y="6033"/>
                      <a:pt x="8019" y="4901"/>
                      <a:pt x="7621" y="3757"/>
                    </a:cubicBezTo>
                    <a:cubicBezTo>
                      <a:pt x="7385" y="3084"/>
                      <a:pt x="7121" y="2423"/>
                      <a:pt x="6826" y="1773"/>
                    </a:cubicBezTo>
                    <a:cubicBezTo>
                      <a:pt x="6590" y="1256"/>
                      <a:pt x="6018" y="548"/>
                      <a:pt x="5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0"/>
              <p:cNvSpPr/>
              <p:nvPr/>
            </p:nvSpPr>
            <p:spPr>
              <a:xfrm>
                <a:off x="1411275" y="1075600"/>
                <a:ext cx="257050" cy="435350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7414" extrusionOk="0">
                    <a:moveTo>
                      <a:pt x="9797" y="1"/>
                    </a:moveTo>
                    <a:lnTo>
                      <a:pt x="9797" y="1"/>
                    </a:lnTo>
                    <a:cubicBezTo>
                      <a:pt x="9948" y="939"/>
                      <a:pt x="9273" y="2472"/>
                      <a:pt x="8959" y="3346"/>
                    </a:cubicBezTo>
                    <a:cubicBezTo>
                      <a:pt x="8568" y="4431"/>
                      <a:pt x="8372" y="5257"/>
                      <a:pt x="7471" y="6035"/>
                    </a:cubicBezTo>
                    <a:cubicBezTo>
                      <a:pt x="6527" y="6850"/>
                      <a:pt x="5411" y="7439"/>
                      <a:pt x="4416" y="8192"/>
                    </a:cubicBezTo>
                    <a:cubicBezTo>
                      <a:pt x="3038" y="9235"/>
                      <a:pt x="1902" y="10596"/>
                      <a:pt x="1121" y="12138"/>
                    </a:cubicBezTo>
                    <a:cubicBezTo>
                      <a:pt x="384" y="13597"/>
                      <a:pt x="1" y="15456"/>
                      <a:pt x="926" y="16802"/>
                    </a:cubicBezTo>
                    <a:cubicBezTo>
                      <a:pt x="1121" y="17086"/>
                      <a:pt x="1395" y="17348"/>
                      <a:pt x="1735" y="17403"/>
                    </a:cubicBezTo>
                    <a:cubicBezTo>
                      <a:pt x="1779" y="17410"/>
                      <a:pt x="1823" y="17414"/>
                      <a:pt x="1867" y="17414"/>
                    </a:cubicBezTo>
                    <a:cubicBezTo>
                      <a:pt x="2227" y="17414"/>
                      <a:pt x="2573" y="17179"/>
                      <a:pt x="2790" y="16882"/>
                    </a:cubicBezTo>
                    <a:cubicBezTo>
                      <a:pt x="3032" y="16549"/>
                      <a:pt x="3149" y="16141"/>
                      <a:pt x="3283" y="15751"/>
                    </a:cubicBezTo>
                    <a:cubicBezTo>
                      <a:pt x="3844" y="14086"/>
                      <a:pt x="4756" y="12540"/>
                      <a:pt x="5940" y="11243"/>
                    </a:cubicBezTo>
                    <a:cubicBezTo>
                      <a:pt x="6660" y="10454"/>
                      <a:pt x="7478" y="9756"/>
                      <a:pt x="8150" y="8928"/>
                    </a:cubicBezTo>
                    <a:cubicBezTo>
                      <a:pt x="10105" y="6517"/>
                      <a:pt x="10282" y="2968"/>
                      <a:pt x="9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0"/>
              <p:cNvSpPr/>
              <p:nvPr/>
            </p:nvSpPr>
            <p:spPr>
              <a:xfrm>
                <a:off x="1540450" y="1085550"/>
                <a:ext cx="159075" cy="6106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4426" extrusionOk="0">
                    <a:moveTo>
                      <a:pt x="4471" y="1"/>
                    </a:moveTo>
                    <a:cubicBezTo>
                      <a:pt x="4455" y="1"/>
                      <a:pt x="4438" y="5"/>
                      <a:pt x="4423" y="12"/>
                    </a:cubicBezTo>
                    <a:cubicBezTo>
                      <a:pt x="4371" y="40"/>
                      <a:pt x="4351" y="104"/>
                      <a:pt x="4378" y="154"/>
                    </a:cubicBezTo>
                    <a:cubicBezTo>
                      <a:pt x="4837" y="1037"/>
                      <a:pt x="5051" y="1967"/>
                      <a:pt x="5212" y="2840"/>
                    </a:cubicBezTo>
                    <a:cubicBezTo>
                      <a:pt x="5290" y="3258"/>
                      <a:pt x="5400" y="3674"/>
                      <a:pt x="5504" y="4077"/>
                    </a:cubicBezTo>
                    <a:cubicBezTo>
                      <a:pt x="5627" y="4548"/>
                      <a:pt x="5756" y="5036"/>
                      <a:pt x="5833" y="5525"/>
                    </a:cubicBezTo>
                    <a:cubicBezTo>
                      <a:pt x="6147" y="7536"/>
                      <a:pt x="5949" y="9379"/>
                      <a:pt x="5254" y="10855"/>
                    </a:cubicBezTo>
                    <a:cubicBezTo>
                      <a:pt x="4967" y="11463"/>
                      <a:pt x="4559" y="12006"/>
                      <a:pt x="4162" y="12532"/>
                    </a:cubicBezTo>
                    <a:cubicBezTo>
                      <a:pt x="3821" y="12986"/>
                      <a:pt x="3467" y="13454"/>
                      <a:pt x="3191" y="13968"/>
                    </a:cubicBezTo>
                    <a:cubicBezTo>
                      <a:pt x="2670" y="14935"/>
                      <a:pt x="2312" y="16081"/>
                      <a:pt x="2157" y="17289"/>
                    </a:cubicBezTo>
                    <a:cubicBezTo>
                      <a:pt x="2114" y="17629"/>
                      <a:pt x="2079" y="17975"/>
                      <a:pt x="2047" y="18309"/>
                    </a:cubicBezTo>
                    <a:cubicBezTo>
                      <a:pt x="1981" y="18994"/>
                      <a:pt x="1911" y="19699"/>
                      <a:pt x="1753" y="20376"/>
                    </a:cubicBezTo>
                    <a:cubicBezTo>
                      <a:pt x="1438" y="21739"/>
                      <a:pt x="1012" y="23152"/>
                      <a:pt x="38" y="24250"/>
                    </a:cubicBezTo>
                    <a:cubicBezTo>
                      <a:pt x="0" y="24294"/>
                      <a:pt x="3" y="24360"/>
                      <a:pt x="47" y="24398"/>
                    </a:cubicBezTo>
                    <a:cubicBezTo>
                      <a:pt x="67" y="24417"/>
                      <a:pt x="92" y="24425"/>
                      <a:pt x="116" y="24425"/>
                    </a:cubicBezTo>
                    <a:cubicBezTo>
                      <a:pt x="144" y="24425"/>
                      <a:pt x="173" y="24415"/>
                      <a:pt x="196" y="24389"/>
                    </a:cubicBezTo>
                    <a:cubicBezTo>
                      <a:pt x="1200" y="23257"/>
                      <a:pt x="1636" y="21814"/>
                      <a:pt x="1958" y="20424"/>
                    </a:cubicBezTo>
                    <a:cubicBezTo>
                      <a:pt x="2118" y="19735"/>
                      <a:pt x="2188" y="19023"/>
                      <a:pt x="2254" y="18331"/>
                    </a:cubicBezTo>
                    <a:cubicBezTo>
                      <a:pt x="2288" y="17998"/>
                      <a:pt x="2322" y="17655"/>
                      <a:pt x="2366" y="17318"/>
                    </a:cubicBezTo>
                    <a:cubicBezTo>
                      <a:pt x="2518" y="16136"/>
                      <a:pt x="2867" y="15013"/>
                      <a:pt x="3375" y="14068"/>
                    </a:cubicBezTo>
                    <a:cubicBezTo>
                      <a:pt x="3643" y="13568"/>
                      <a:pt x="3993" y="13105"/>
                      <a:pt x="4330" y="12658"/>
                    </a:cubicBezTo>
                    <a:cubicBezTo>
                      <a:pt x="4733" y="12125"/>
                      <a:pt x="5148" y="11572"/>
                      <a:pt x="5444" y="10945"/>
                    </a:cubicBezTo>
                    <a:cubicBezTo>
                      <a:pt x="6157" y="9429"/>
                      <a:pt x="6363" y="7545"/>
                      <a:pt x="6041" y="5492"/>
                    </a:cubicBezTo>
                    <a:cubicBezTo>
                      <a:pt x="5963" y="4991"/>
                      <a:pt x="5833" y="4499"/>
                      <a:pt x="5708" y="4022"/>
                    </a:cubicBezTo>
                    <a:cubicBezTo>
                      <a:pt x="5603" y="3624"/>
                      <a:pt x="5494" y="3212"/>
                      <a:pt x="5419" y="2802"/>
                    </a:cubicBezTo>
                    <a:cubicBezTo>
                      <a:pt x="5254" y="1913"/>
                      <a:pt x="5035" y="965"/>
                      <a:pt x="4565" y="59"/>
                    </a:cubicBezTo>
                    <a:cubicBezTo>
                      <a:pt x="4546" y="21"/>
                      <a:pt x="4509" y="1"/>
                      <a:pt x="4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0"/>
              <p:cNvSpPr/>
              <p:nvPr/>
            </p:nvSpPr>
            <p:spPr>
              <a:xfrm>
                <a:off x="1447175" y="1085875"/>
                <a:ext cx="2188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5553" extrusionOk="0">
                    <a:moveTo>
                      <a:pt x="8301" y="0"/>
                    </a:moveTo>
                    <a:cubicBezTo>
                      <a:pt x="8295" y="0"/>
                      <a:pt x="8288" y="1"/>
                      <a:pt x="8281" y="2"/>
                    </a:cubicBezTo>
                    <a:cubicBezTo>
                      <a:pt x="8225" y="11"/>
                      <a:pt x="8187" y="68"/>
                      <a:pt x="8197" y="123"/>
                    </a:cubicBezTo>
                    <a:cubicBezTo>
                      <a:pt x="8538" y="1960"/>
                      <a:pt x="8299" y="3734"/>
                      <a:pt x="7526" y="5123"/>
                    </a:cubicBezTo>
                    <a:cubicBezTo>
                      <a:pt x="6826" y="6381"/>
                      <a:pt x="5694" y="7339"/>
                      <a:pt x="4600" y="8266"/>
                    </a:cubicBezTo>
                    <a:cubicBezTo>
                      <a:pt x="3946" y="8820"/>
                      <a:pt x="3270" y="9392"/>
                      <a:pt x="2682" y="10029"/>
                    </a:cubicBezTo>
                    <a:cubicBezTo>
                      <a:pt x="1325" y="11498"/>
                      <a:pt x="377" y="13416"/>
                      <a:pt x="10" y="15430"/>
                    </a:cubicBezTo>
                    <a:cubicBezTo>
                      <a:pt x="1" y="15486"/>
                      <a:pt x="38" y="15540"/>
                      <a:pt x="95" y="15551"/>
                    </a:cubicBezTo>
                    <a:cubicBezTo>
                      <a:pt x="99" y="15553"/>
                      <a:pt x="106" y="15553"/>
                      <a:pt x="112" y="15553"/>
                    </a:cubicBezTo>
                    <a:cubicBezTo>
                      <a:pt x="162" y="15553"/>
                      <a:pt x="206" y="15517"/>
                      <a:pt x="214" y="15468"/>
                    </a:cubicBezTo>
                    <a:cubicBezTo>
                      <a:pt x="574" y="13494"/>
                      <a:pt x="1503" y="11612"/>
                      <a:pt x="2834" y="10172"/>
                    </a:cubicBezTo>
                    <a:cubicBezTo>
                      <a:pt x="3413" y="9544"/>
                      <a:pt x="4085" y="8975"/>
                      <a:pt x="4733" y="8425"/>
                    </a:cubicBezTo>
                    <a:cubicBezTo>
                      <a:pt x="5841" y="7485"/>
                      <a:pt x="6989" y="6514"/>
                      <a:pt x="7707" y="5224"/>
                    </a:cubicBezTo>
                    <a:cubicBezTo>
                      <a:pt x="8503" y="3795"/>
                      <a:pt x="8752" y="1968"/>
                      <a:pt x="8401" y="85"/>
                    </a:cubicBezTo>
                    <a:cubicBezTo>
                      <a:pt x="8394" y="35"/>
                      <a:pt x="8349" y="0"/>
                      <a:pt x="8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2" name="Google Shape;962;p20"/>
            <p:cNvSpPr/>
            <p:nvPr/>
          </p:nvSpPr>
          <p:spPr>
            <a:xfrm>
              <a:off x="476183" y="2"/>
              <a:ext cx="539250" cy="1004357"/>
            </a:xfrm>
            <a:custGeom>
              <a:avLst/>
              <a:gdLst/>
              <a:ahLst/>
              <a:cxnLst/>
              <a:rect l="l" t="t" r="r" b="b"/>
              <a:pathLst>
                <a:path w="11426" h="21281" extrusionOk="0">
                  <a:moveTo>
                    <a:pt x="6547" y="3862"/>
                  </a:moveTo>
                  <a:lnTo>
                    <a:pt x="6547" y="3862"/>
                  </a:lnTo>
                  <a:cubicBezTo>
                    <a:pt x="6580" y="4331"/>
                    <a:pt x="6214" y="4751"/>
                    <a:pt x="6047" y="4917"/>
                  </a:cubicBezTo>
                  <a:cubicBezTo>
                    <a:pt x="5684" y="5281"/>
                    <a:pt x="5222" y="5554"/>
                    <a:pt x="4714" y="5706"/>
                  </a:cubicBezTo>
                  <a:cubicBezTo>
                    <a:pt x="4262" y="5842"/>
                    <a:pt x="3853" y="5905"/>
                    <a:pt x="3455" y="5905"/>
                  </a:cubicBezTo>
                  <a:cubicBezTo>
                    <a:pt x="3416" y="5905"/>
                    <a:pt x="3378" y="5904"/>
                    <a:pt x="3340" y="5903"/>
                  </a:cubicBezTo>
                  <a:cubicBezTo>
                    <a:pt x="4040" y="5727"/>
                    <a:pt x="4649" y="5314"/>
                    <a:pt x="5240" y="4912"/>
                  </a:cubicBezTo>
                  <a:cubicBezTo>
                    <a:pt x="5547" y="4702"/>
                    <a:pt x="5865" y="4483"/>
                    <a:pt x="6192" y="4304"/>
                  </a:cubicBezTo>
                  <a:cubicBezTo>
                    <a:pt x="6228" y="4285"/>
                    <a:pt x="6241" y="4238"/>
                    <a:pt x="6221" y="4202"/>
                  </a:cubicBezTo>
                  <a:cubicBezTo>
                    <a:pt x="6208" y="4178"/>
                    <a:pt x="6182" y="4164"/>
                    <a:pt x="6156" y="4164"/>
                  </a:cubicBezTo>
                  <a:cubicBezTo>
                    <a:pt x="6150" y="4164"/>
                    <a:pt x="6143" y="4164"/>
                    <a:pt x="6137" y="4166"/>
                  </a:cubicBezTo>
                  <a:cubicBezTo>
                    <a:pt x="6131" y="4169"/>
                    <a:pt x="6126" y="4170"/>
                    <a:pt x="6120" y="4173"/>
                  </a:cubicBezTo>
                  <a:cubicBezTo>
                    <a:pt x="5787" y="4357"/>
                    <a:pt x="5466" y="4577"/>
                    <a:pt x="5154" y="4789"/>
                  </a:cubicBezTo>
                  <a:cubicBezTo>
                    <a:pt x="4577" y="5184"/>
                    <a:pt x="3977" y="5589"/>
                    <a:pt x="3303" y="5759"/>
                  </a:cubicBezTo>
                  <a:cubicBezTo>
                    <a:pt x="3487" y="5533"/>
                    <a:pt x="3704" y="5301"/>
                    <a:pt x="3977" y="5103"/>
                  </a:cubicBezTo>
                  <a:cubicBezTo>
                    <a:pt x="4384" y="4807"/>
                    <a:pt x="4823" y="4548"/>
                    <a:pt x="5280" y="4335"/>
                  </a:cubicBezTo>
                  <a:cubicBezTo>
                    <a:pt x="5398" y="4279"/>
                    <a:pt x="6259" y="3953"/>
                    <a:pt x="6547" y="3862"/>
                  </a:cubicBezTo>
                  <a:close/>
                  <a:moveTo>
                    <a:pt x="1334" y="6753"/>
                  </a:moveTo>
                  <a:cubicBezTo>
                    <a:pt x="1516" y="6753"/>
                    <a:pt x="1698" y="6760"/>
                    <a:pt x="1878" y="6778"/>
                  </a:cubicBezTo>
                  <a:cubicBezTo>
                    <a:pt x="2243" y="6814"/>
                    <a:pt x="2515" y="6886"/>
                    <a:pt x="2738" y="7008"/>
                  </a:cubicBezTo>
                  <a:cubicBezTo>
                    <a:pt x="3007" y="7154"/>
                    <a:pt x="3225" y="7387"/>
                    <a:pt x="3435" y="7617"/>
                  </a:cubicBezTo>
                  <a:cubicBezTo>
                    <a:pt x="3404" y="7618"/>
                    <a:pt x="3373" y="7618"/>
                    <a:pt x="3342" y="7618"/>
                  </a:cubicBezTo>
                  <a:cubicBezTo>
                    <a:pt x="2703" y="7618"/>
                    <a:pt x="2066" y="7475"/>
                    <a:pt x="1486" y="7197"/>
                  </a:cubicBezTo>
                  <a:cubicBezTo>
                    <a:pt x="1475" y="7193"/>
                    <a:pt x="1463" y="7190"/>
                    <a:pt x="1451" y="7190"/>
                  </a:cubicBezTo>
                  <a:cubicBezTo>
                    <a:pt x="1445" y="7190"/>
                    <a:pt x="1439" y="7191"/>
                    <a:pt x="1434" y="7192"/>
                  </a:cubicBezTo>
                  <a:cubicBezTo>
                    <a:pt x="1414" y="7197"/>
                    <a:pt x="1396" y="7212"/>
                    <a:pt x="1386" y="7232"/>
                  </a:cubicBezTo>
                  <a:cubicBezTo>
                    <a:pt x="1369" y="7270"/>
                    <a:pt x="1385" y="7313"/>
                    <a:pt x="1421" y="7332"/>
                  </a:cubicBezTo>
                  <a:cubicBezTo>
                    <a:pt x="2022" y="7619"/>
                    <a:pt x="2682" y="7766"/>
                    <a:pt x="3346" y="7766"/>
                  </a:cubicBezTo>
                  <a:cubicBezTo>
                    <a:pt x="3239" y="7876"/>
                    <a:pt x="3135" y="7988"/>
                    <a:pt x="3035" y="8102"/>
                  </a:cubicBezTo>
                  <a:cubicBezTo>
                    <a:pt x="2999" y="8102"/>
                    <a:pt x="2963" y="8124"/>
                    <a:pt x="2947" y="8160"/>
                  </a:cubicBezTo>
                  <a:cubicBezTo>
                    <a:pt x="2942" y="8162"/>
                    <a:pt x="2931" y="8170"/>
                    <a:pt x="2895" y="8176"/>
                  </a:cubicBezTo>
                  <a:cubicBezTo>
                    <a:pt x="2849" y="8183"/>
                    <a:pt x="2803" y="8187"/>
                    <a:pt x="2757" y="8187"/>
                  </a:cubicBezTo>
                  <a:cubicBezTo>
                    <a:pt x="2480" y="8187"/>
                    <a:pt x="2204" y="8066"/>
                    <a:pt x="1964" y="7943"/>
                  </a:cubicBezTo>
                  <a:cubicBezTo>
                    <a:pt x="1372" y="7639"/>
                    <a:pt x="826" y="7257"/>
                    <a:pt x="339" y="6804"/>
                  </a:cubicBezTo>
                  <a:cubicBezTo>
                    <a:pt x="668" y="6777"/>
                    <a:pt x="1002" y="6753"/>
                    <a:pt x="1334" y="6753"/>
                  </a:cubicBezTo>
                  <a:close/>
                  <a:moveTo>
                    <a:pt x="4135" y="7691"/>
                  </a:moveTo>
                  <a:lnTo>
                    <a:pt x="4135" y="7691"/>
                  </a:lnTo>
                  <a:cubicBezTo>
                    <a:pt x="4364" y="7739"/>
                    <a:pt x="4582" y="7748"/>
                    <a:pt x="4810" y="7755"/>
                  </a:cubicBezTo>
                  <a:cubicBezTo>
                    <a:pt x="4915" y="7759"/>
                    <a:pt x="5025" y="7762"/>
                    <a:pt x="5140" y="7769"/>
                  </a:cubicBezTo>
                  <a:cubicBezTo>
                    <a:pt x="5618" y="7800"/>
                    <a:pt x="6094" y="7898"/>
                    <a:pt x="6554" y="8063"/>
                  </a:cubicBezTo>
                  <a:cubicBezTo>
                    <a:pt x="7015" y="8225"/>
                    <a:pt x="7444" y="8450"/>
                    <a:pt x="7840" y="8726"/>
                  </a:cubicBezTo>
                  <a:cubicBezTo>
                    <a:pt x="8031" y="8862"/>
                    <a:pt x="8216" y="9013"/>
                    <a:pt x="8385" y="9172"/>
                  </a:cubicBezTo>
                  <a:cubicBezTo>
                    <a:pt x="8404" y="9189"/>
                    <a:pt x="8462" y="9259"/>
                    <a:pt x="8516" y="9324"/>
                  </a:cubicBezTo>
                  <a:cubicBezTo>
                    <a:pt x="8587" y="9409"/>
                    <a:pt x="8643" y="9476"/>
                    <a:pt x="8689" y="9530"/>
                  </a:cubicBezTo>
                  <a:cubicBezTo>
                    <a:pt x="8595" y="9531"/>
                    <a:pt x="8499" y="9532"/>
                    <a:pt x="8402" y="9532"/>
                  </a:cubicBezTo>
                  <a:cubicBezTo>
                    <a:pt x="7665" y="9532"/>
                    <a:pt x="6869" y="9485"/>
                    <a:pt x="6126" y="9265"/>
                  </a:cubicBezTo>
                  <a:cubicBezTo>
                    <a:pt x="5626" y="9116"/>
                    <a:pt x="5182" y="8897"/>
                    <a:pt x="4803" y="8609"/>
                  </a:cubicBezTo>
                  <a:cubicBezTo>
                    <a:pt x="4541" y="8413"/>
                    <a:pt x="4331" y="8143"/>
                    <a:pt x="4132" y="7868"/>
                  </a:cubicBezTo>
                  <a:lnTo>
                    <a:pt x="4132" y="7868"/>
                  </a:lnTo>
                  <a:cubicBezTo>
                    <a:pt x="4986" y="8372"/>
                    <a:pt x="5942" y="8723"/>
                    <a:pt x="6919" y="8885"/>
                  </a:cubicBezTo>
                  <a:cubicBezTo>
                    <a:pt x="6923" y="8886"/>
                    <a:pt x="6928" y="8887"/>
                    <a:pt x="6932" y="8887"/>
                  </a:cubicBezTo>
                  <a:cubicBezTo>
                    <a:pt x="6967" y="8887"/>
                    <a:pt x="6999" y="8862"/>
                    <a:pt x="7006" y="8825"/>
                  </a:cubicBezTo>
                  <a:cubicBezTo>
                    <a:pt x="7013" y="8783"/>
                    <a:pt x="6986" y="8745"/>
                    <a:pt x="6944" y="8738"/>
                  </a:cubicBezTo>
                  <a:cubicBezTo>
                    <a:pt x="5956" y="8573"/>
                    <a:pt x="4994" y="8212"/>
                    <a:pt x="4135" y="7691"/>
                  </a:cubicBezTo>
                  <a:close/>
                  <a:moveTo>
                    <a:pt x="6581" y="10431"/>
                  </a:moveTo>
                  <a:cubicBezTo>
                    <a:pt x="7316" y="10431"/>
                    <a:pt x="8014" y="10804"/>
                    <a:pt x="8723" y="11220"/>
                  </a:cubicBezTo>
                  <a:cubicBezTo>
                    <a:pt x="9150" y="11472"/>
                    <a:pt x="9578" y="11750"/>
                    <a:pt x="9774" y="12151"/>
                  </a:cubicBezTo>
                  <a:cubicBezTo>
                    <a:pt x="9303" y="12004"/>
                    <a:pt x="8810" y="11944"/>
                    <a:pt x="8329" y="11888"/>
                  </a:cubicBezTo>
                  <a:cubicBezTo>
                    <a:pt x="8067" y="11857"/>
                    <a:pt x="7798" y="11824"/>
                    <a:pt x="7536" y="11778"/>
                  </a:cubicBezTo>
                  <a:cubicBezTo>
                    <a:pt x="6871" y="11656"/>
                    <a:pt x="6365" y="11446"/>
                    <a:pt x="5987" y="11135"/>
                  </a:cubicBezTo>
                  <a:cubicBezTo>
                    <a:pt x="5887" y="11054"/>
                    <a:pt x="5806" y="10956"/>
                    <a:pt x="5726" y="10853"/>
                  </a:cubicBezTo>
                  <a:lnTo>
                    <a:pt x="5726" y="10853"/>
                  </a:lnTo>
                  <a:cubicBezTo>
                    <a:pt x="5878" y="10915"/>
                    <a:pt x="6043" y="10954"/>
                    <a:pt x="6207" y="10983"/>
                  </a:cubicBezTo>
                  <a:cubicBezTo>
                    <a:pt x="6407" y="11019"/>
                    <a:pt x="6608" y="11048"/>
                    <a:pt x="6808" y="11077"/>
                  </a:cubicBezTo>
                  <a:cubicBezTo>
                    <a:pt x="7471" y="11173"/>
                    <a:pt x="8157" y="11273"/>
                    <a:pt x="8731" y="11606"/>
                  </a:cubicBezTo>
                  <a:cubicBezTo>
                    <a:pt x="8743" y="11612"/>
                    <a:pt x="8756" y="11615"/>
                    <a:pt x="8769" y="11615"/>
                  </a:cubicBezTo>
                  <a:cubicBezTo>
                    <a:pt x="8795" y="11615"/>
                    <a:pt x="8819" y="11602"/>
                    <a:pt x="8833" y="11578"/>
                  </a:cubicBezTo>
                  <a:cubicBezTo>
                    <a:pt x="8853" y="11542"/>
                    <a:pt x="8841" y="11497"/>
                    <a:pt x="8805" y="11477"/>
                  </a:cubicBezTo>
                  <a:cubicBezTo>
                    <a:pt x="8204" y="11129"/>
                    <a:pt x="7507" y="11028"/>
                    <a:pt x="6829" y="10931"/>
                  </a:cubicBezTo>
                  <a:cubicBezTo>
                    <a:pt x="6631" y="10902"/>
                    <a:pt x="6430" y="10873"/>
                    <a:pt x="6233" y="10838"/>
                  </a:cubicBezTo>
                  <a:cubicBezTo>
                    <a:pt x="5990" y="10795"/>
                    <a:pt x="5720" y="10731"/>
                    <a:pt x="5522" y="10565"/>
                  </a:cubicBezTo>
                  <a:cubicBezTo>
                    <a:pt x="5586" y="10555"/>
                    <a:pt x="5649" y="10546"/>
                    <a:pt x="5715" y="10534"/>
                  </a:cubicBezTo>
                  <a:cubicBezTo>
                    <a:pt x="5940" y="10497"/>
                    <a:pt x="6175" y="10459"/>
                    <a:pt x="6404" y="10439"/>
                  </a:cubicBezTo>
                  <a:cubicBezTo>
                    <a:pt x="6463" y="10434"/>
                    <a:pt x="6522" y="10431"/>
                    <a:pt x="6581" y="10431"/>
                  </a:cubicBezTo>
                  <a:close/>
                  <a:moveTo>
                    <a:pt x="3455" y="7943"/>
                  </a:moveTo>
                  <a:lnTo>
                    <a:pt x="3455" y="7943"/>
                  </a:lnTo>
                  <a:cubicBezTo>
                    <a:pt x="3167" y="8846"/>
                    <a:pt x="2948" y="9774"/>
                    <a:pt x="2809" y="10709"/>
                  </a:cubicBezTo>
                  <a:cubicBezTo>
                    <a:pt x="2803" y="10751"/>
                    <a:pt x="2831" y="10789"/>
                    <a:pt x="2873" y="10795"/>
                  </a:cubicBezTo>
                  <a:cubicBezTo>
                    <a:pt x="2876" y="10795"/>
                    <a:pt x="2880" y="10796"/>
                    <a:pt x="2884" y="10796"/>
                  </a:cubicBezTo>
                  <a:cubicBezTo>
                    <a:pt x="2920" y="10796"/>
                    <a:pt x="2953" y="10769"/>
                    <a:pt x="2957" y="10731"/>
                  </a:cubicBezTo>
                  <a:cubicBezTo>
                    <a:pt x="3097" y="9797"/>
                    <a:pt x="3316" y="8872"/>
                    <a:pt x="3604" y="7972"/>
                  </a:cubicBezTo>
                  <a:cubicBezTo>
                    <a:pt x="3605" y="7986"/>
                    <a:pt x="3608" y="8001"/>
                    <a:pt x="3611" y="8014"/>
                  </a:cubicBezTo>
                  <a:cubicBezTo>
                    <a:pt x="3721" y="8655"/>
                    <a:pt x="3825" y="9265"/>
                    <a:pt x="3691" y="9889"/>
                  </a:cubicBezTo>
                  <a:cubicBezTo>
                    <a:pt x="3556" y="10504"/>
                    <a:pt x="3293" y="11081"/>
                    <a:pt x="3034" y="11620"/>
                  </a:cubicBezTo>
                  <a:cubicBezTo>
                    <a:pt x="2896" y="11904"/>
                    <a:pt x="2744" y="12190"/>
                    <a:pt x="2505" y="12345"/>
                  </a:cubicBezTo>
                  <a:cubicBezTo>
                    <a:pt x="2214" y="11438"/>
                    <a:pt x="2135" y="10660"/>
                    <a:pt x="2258" y="9973"/>
                  </a:cubicBezTo>
                  <a:cubicBezTo>
                    <a:pt x="2410" y="9120"/>
                    <a:pt x="2897" y="8526"/>
                    <a:pt x="3455" y="7943"/>
                  </a:cubicBezTo>
                  <a:close/>
                  <a:moveTo>
                    <a:pt x="5273" y="10854"/>
                  </a:moveTo>
                  <a:lnTo>
                    <a:pt x="5273" y="10854"/>
                  </a:lnTo>
                  <a:cubicBezTo>
                    <a:pt x="5212" y="11028"/>
                    <a:pt x="5157" y="11206"/>
                    <a:pt x="5108" y="11375"/>
                  </a:cubicBezTo>
                  <a:cubicBezTo>
                    <a:pt x="5021" y="11672"/>
                    <a:pt x="4931" y="11982"/>
                    <a:pt x="4795" y="12270"/>
                  </a:cubicBezTo>
                  <a:lnTo>
                    <a:pt x="4708" y="12451"/>
                  </a:lnTo>
                  <a:cubicBezTo>
                    <a:pt x="4512" y="12858"/>
                    <a:pt x="4307" y="13279"/>
                    <a:pt x="4287" y="13748"/>
                  </a:cubicBezTo>
                  <a:cubicBezTo>
                    <a:pt x="4286" y="13790"/>
                    <a:pt x="4318" y="13825"/>
                    <a:pt x="4360" y="13826"/>
                  </a:cubicBezTo>
                  <a:cubicBezTo>
                    <a:pt x="4360" y="13826"/>
                    <a:pt x="4361" y="13826"/>
                    <a:pt x="4362" y="13826"/>
                  </a:cubicBezTo>
                  <a:cubicBezTo>
                    <a:pt x="4403" y="13826"/>
                    <a:pt x="4435" y="13795"/>
                    <a:pt x="4438" y="13754"/>
                  </a:cubicBezTo>
                  <a:cubicBezTo>
                    <a:pt x="4455" y="13315"/>
                    <a:pt x="4652" y="12908"/>
                    <a:pt x="4845" y="12515"/>
                  </a:cubicBezTo>
                  <a:lnTo>
                    <a:pt x="4931" y="12334"/>
                  </a:lnTo>
                  <a:cubicBezTo>
                    <a:pt x="5072" y="12034"/>
                    <a:pt x="5164" y="11721"/>
                    <a:pt x="5253" y="11417"/>
                  </a:cubicBezTo>
                  <a:cubicBezTo>
                    <a:pt x="5301" y="11258"/>
                    <a:pt x="5350" y="11097"/>
                    <a:pt x="5405" y="10937"/>
                  </a:cubicBezTo>
                  <a:cubicBezTo>
                    <a:pt x="5415" y="10996"/>
                    <a:pt x="5422" y="11067"/>
                    <a:pt x="5425" y="11119"/>
                  </a:cubicBezTo>
                  <a:lnTo>
                    <a:pt x="5432" y="11194"/>
                  </a:lnTo>
                  <a:cubicBezTo>
                    <a:pt x="5493" y="11813"/>
                    <a:pt x="5405" y="12438"/>
                    <a:pt x="5179" y="13008"/>
                  </a:cubicBezTo>
                  <a:cubicBezTo>
                    <a:pt x="5025" y="13398"/>
                    <a:pt x="4805" y="13767"/>
                    <a:pt x="4593" y="14123"/>
                  </a:cubicBezTo>
                  <a:lnTo>
                    <a:pt x="3877" y="15323"/>
                  </a:lnTo>
                  <a:cubicBezTo>
                    <a:pt x="3846" y="14848"/>
                    <a:pt x="3833" y="14369"/>
                    <a:pt x="3841" y="13894"/>
                  </a:cubicBezTo>
                  <a:cubicBezTo>
                    <a:pt x="3849" y="13451"/>
                    <a:pt x="3876" y="13084"/>
                    <a:pt x="3982" y="12733"/>
                  </a:cubicBezTo>
                  <a:cubicBezTo>
                    <a:pt x="4119" y="12273"/>
                    <a:pt x="4394" y="11863"/>
                    <a:pt x="4616" y="11555"/>
                  </a:cubicBezTo>
                  <a:cubicBezTo>
                    <a:pt x="4781" y="11325"/>
                    <a:pt x="4969" y="11084"/>
                    <a:pt x="5206" y="10902"/>
                  </a:cubicBezTo>
                  <a:cubicBezTo>
                    <a:pt x="5234" y="10882"/>
                    <a:pt x="5253" y="10867"/>
                    <a:pt x="5273" y="10854"/>
                  </a:cubicBezTo>
                  <a:close/>
                  <a:moveTo>
                    <a:pt x="7756" y="13648"/>
                  </a:moveTo>
                  <a:lnTo>
                    <a:pt x="7756" y="13648"/>
                  </a:lnTo>
                  <a:cubicBezTo>
                    <a:pt x="7780" y="13658"/>
                    <a:pt x="7799" y="13667"/>
                    <a:pt x="7817" y="13676"/>
                  </a:cubicBezTo>
                  <a:cubicBezTo>
                    <a:pt x="8115" y="13819"/>
                    <a:pt x="8427" y="13916"/>
                    <a:pt x="8731" y="14010"/>
                  </a:cubicBezTo>
                  <a:cubicBezTo>
                    <a:pt x="9312" y="14190"/>
                    <a:pt x="9861" y="14357"/>
                    <a:pt x="10296" y="14828"/>
                  </a:cubicBezTo>
                  <a:cubicBezTo>
                    <a:pt x="10516" y="15065"/>
                    <a:pt x="10673" y="15346"/>
                    <a:pt x="10838" y="15643"/>
                  </a:cubicBezTo>
                  <a:cubicBezTo>
                    <a:pt x="10900" y="15747"/>
                    <a:pt x="10959" y="15854"/>
                    <a:pt x="11023" y="15961"/>
                  </a:cubicBezTo>
                  <a:cubicBezTo>
                    <a:pt x="10845" y="15898"/>
                    <a:pt x="10665" y="15856"/>
                    <a:pt x="10626" y="15849"/>
                  </a:cubicBezTo>
                  <a:cubicBezTo>
                    <a:pt x="10512" y="15827"/>
                    <a:pt x="10401" y="15812"/>
                    <a:pt x="10289" y="15796"/>
                  </a:cubicBezTo>
                  <a:cubicBezTo>
                    <a:pt x="10034" y="15760"/>
                    <a:pt x="9793" y="15726"/>
                    <a:pt x="9548" y="15630"/>
                  </a:cubicBezTo>
                  <a:cubicBezTo>
                    <a:pt x="9310" y="15536"/>
                    <a:pt x="9093" y="15403"/>
                    <a:pt x="8881" y="15217"/>
                  </a:cubicBezTo>
                  <a:cubicBezTo>
                    <a:pt x="8617" y="14990"/>
                    <a:pt x="8400" y="14721"/>
                    <a:pt x="8144" y="14395"/>
                  </a:cubicBezTo>
                  <a:cubicBezTo>
                    <a:pt x="8092" y="14329"/>
                    <a:pt x="8042" y="14260"/>
                    <a:pt x="7992" y="14194"/>
                  </a:cubicBezTo>
                  <a:cubicBezTo>
                    <a:pt x="7935" y="14090"/>
                    <a:pt x="7876" y="13987"/>
                    <a:pt x="7811" y="13883"/>
                  </a:cubicBezTo>
                  <a:lnTo>
                    <a:pt x="7811" y="13883"/>
                  </a:lnTo>
                  <a:cubicBezTo>
                    <a:pt x="7969" y="13994"/>
                    <a:pt x="8136" y="14090"/>
                    <a:pt x="8304" y="14187"/>
                  </a:cubicBezTo>
                  <a:lnTo>
                    <a:pt x="8377" y="14227"/>
                  </a:lnTo>
                  <a:cubicBezTo>
                    <a:pt x="8976" y="14570"/>
                    <a:pt x="9554" y="14957"/>
                    <a:pt x="10097" y="15381"/>
                  </a:cubicBezTo>
                  <a:cubicBezTo>
                    <a:pt x="10110" y="15391"/>
                    <a:pt x="10126" y="15396"/>
                    <a:pt x="10142" y="15396"/>
                  </a:cubicBezTo>
                  <a:cubicBezTo>
                    <a:pt x="10164" y="15396"/>
                    <a:pt x="10186" y="15387"/>
                    <a:pt x="10201" y="15368"/>
                  </a:cubicBezTo>
                  <a:cubicBezTo>
                    <a:pt x="10227" y="15335"/>
                    <a:pt x="10221" y="15288"/>
                    <a:pt x="10188" y="15262"/>
                  </a:cubicBezTo>
                  <a:cubicBezTo>
                    <a:pt x="9641" y="14835"/>
                    <a:pt x="9056" y="14443"/>
                    <a:pt x="8451" y="14097"/>
                  </a:cubicBezTo>
                  <a:lnTo>
                    <a:pt x="8377" y="14056"/>
                  </a:lnTo>
                  <a:cubicBezTo>
                    <a:pt x="8161" y="13933"/>
                    <a:pt x="7941" y="13807"/>
                    <a:pt x="7756" y="13648"/>
                  </a:cubicBezTo>
                  <a:close/>
                  <a:moveTo>
                    <a:pt x="7081" y="13466"/>
                  </a:moveTo>
                  <a:cubicBezTo>
                    <a:pt x="7177" y="13800"/>
                    <a:pt x="7268" y="14142"/>
                    <a:pt x="7304" y="14488"/>
                  </a:cubicBezTo>
                  <a:cubicBezTo>
                    <a:pt x="7368" y="15076"/>
                    <a:pt x="7343" y="15589"/>
                    <a:pt x="7233" y="16060"/>
                  </a:cubicBezTo>
                  <a:cubicBezTo>
                    <a:pt x="7167" y="16342"/>
                    <a:pt x="7065" y="16624"/>
                    <a:pt x="6965" y="16897"/>
                  </a:cubicBezTo>
                  <a:cubicBezTo>
                    <a:pt x="6864" y="17175"/>
                    <a:pt x="6758" y="17461"/>
                    <a:pt x="6690" y="17757"/>
                  </a:cubicBezTo>
                  <a:cubicBezTo>
                    <a:pt x="6467" y="17196"/>
                    <a:pt x="6256" y="16585"/>
                    <a:pt x="6241" y="15969"/>
                  </a:cubicBezTo>
                  <a:cubicBezTo>
                    <a:pt x="6228" y="15465"/>
                    <a:pt x="6346" y="14941"/>
                    <a:pt x="6577" y="14450"/>
                  </a:cubicBezTo>
                  <a:cubicBezTo>
                    <a:pt x="6629" y="14346"/>
                    <a:pt x="6683" y="14242"/>
                    <a:pt x="6735" y="14140"/>
                  </a:cubicBezTo>
                  <a:cubicBezTo>
                    <a:pt x="6806" y="14006"/>
                    <a:pt x="6873" y="13871"/>
                    <a:pt x="6935" y="13734"/>
                  </a:cubicBezTo>
                  <a:lnTo>
                    <a:pt x="6935" y="13734"/>
                  </a:lnTo>
                  <a:cubicBezTo>
                    <a:pt x="6933" y="14287"/>
                    <a:pt x="6871" y="14767"/>
                    <a:pt x="6742" y="15243"/>
                  </a:cubicBezTo>
                  <a:cubicBezTo>
                    <a:pt x="6602" y="15760"/>
                    <a:pt x="6480" y="16307"/>
                    <a:pt x="6654" y="16807"/>
                  </a:cubicBezTo>
                  <a:cubicBezTo>
                    <a:pt x="6665" y="16837"/>
                    <a:pt x="6694" y="16856"/>
                    <a:pt x="6724" y="16856"/>
                  </a:cubicBezTo>
                  <a:cubicBezTo>
                    <a:pt x="6733" y="16856"/>
                    <a:pt x="6741" y="16855"/>
                    <a:pt x="6750" y="16852"/>
                  </a:cubicBezTo>
                  <a:cubicBezTo>
                    <a:pt x="6790" y="16839"/>
                    <a:pt x="6810" y="16795"/>
                    <a:pt x="6796" y="16756"/>
                  </a:cubicBezTo>
                  <a:cubicBezTo>
                    <a:pt x="6635" y="16296"/>
                    <a:pt x="6748" y="15795"/>
                    <a:pt x="6887" y="15281"/>
                  </a:cubicBezTo>
                  <a:cubicBezTo>
                    <a:pt x="7042" y="14718"/>
                    <a:pt x="7101" y="14150"/>
                    <a:pt x="7081" y="13466"/>
                  </a:cubicBezTo>
                  <a:close/>
                  <a:moveTo>
                    <a:pt x="8928" y="16232"/>
                  </a:moveTo>
                  <a:cubicBezTo>
                    <a:pt x="8940" y="16247"/>
                    <a:pt x="8953" y="16263"/>
                    <a:pt x="8963" y="16277"/>
                  </a:cubicBezTo>
                  <a:cubicBezTo>
                    <a:pt x="9033" y="16365"/>
                    <a:pt x="9101" y="16451"/>
                    <a:pt x="9164" y="16541"/>
                  </a:cubicBezTo>
                  <a:cubicBezTo>
                    <a:pt x="9678" y="17244"/>
                    <a:pt x="9913" y="18085"/>
                    <a:pt x="9901" y="19185"/>
                  </a:cubicBezTo>
                  <a:cubicBezTo>
                    <a:pt x="9897" y="19455"/>
                    <a:pt x="9874" y="19733"/>
                    <a:pt x="9850" y="19999"/>
                  </a:cubicBezTo>
                  <a:cubicBezTo>
                    <a:pt x="9824" y="20278"/>
                    <a:pt x="9798" y="20565"/>
                    <a:pt x="9797" y="20852"/>
                  </a:cubicBezTo>
                  <a:lnTo>
                    <a:pt x="9795" y="20850"/>
                  </a:lnTo>
                  <a:cubicBezTo>
                    <a:pt x="9762" y="20814"/>
                    <a:pt x="9733" y="20784"/>
                    <a:pt x="9720" y="20762"/>
                  </a:cubicBezTo>
                  <a:cubicBezTo>
                    <a:pt x="9601" y="20598"/>
                    <a:pt x="9503" y="20451"/>
                    <a:pt x="9413" y="20307"/>
                  </a:cubicBezTo>
                  <a:cubicBezTo>
                    <a:pt x="9202" y="19967"/>
                    <a:pt x="9044" y="19654"/>
                    <a:pt x="8933" y="19346"/>
                  </a:cubicBezTo>
                  <a:cubicBezTo>
                    <a:pt x="8853" y="19132"/>
                    <a:pt x="8811" y="18909"/>
                    <a:pt x="8801" y="18666"/>
                  </a:cubicBezTo>
                  <a:cubicBezTo>
                    <a:pt x="8789" y="18424"/>
                    <a:pt x="8817" y="18175"/>
                    <a:pt x="8844" y="17933"/>
                  </a:cubicBezTo>
                  <a:cubicBezTo>
                    <a:pt x="8868" y="17728"/>
                    <a:pt x="8889" y="17518"/>
                    <a:pt x="8891" y="17309"/>
                  </a:cubicBezTo>
                  <a:cubicBezTo>
                    <a:pt x="8892" y="16934"/>
                    <a:pt x="8831" y="16583"/>
                    <a:pt x="8768" y="16239"/>
                  </a:cubicBezTo>
                  <a:lnTo>
                    <a:pt x="8768" y="16239"/>
                  </a:lnTo>
                  <a:cubicBezTo>
                    <a:pt x="9014" y="16788"/>
                    <a:pt x="9189" y="17324"/>
                    <a:pt x="9282" y="17836"/>
                  </a:cubicBezTo>
                  <a:cubicBezTo>
                    <a:pt x="9324" y="18071"/>
                    <a:pt x="9315" y="18317"/>
                    <a:pt x="9305" y="18557"/>
                  </a:cubicBezTo>
                  <a:cubicBezTo>
                    <a:pt x="9290" y="18941"/>
                    <a:pt x="9274" y="19337"/>
                    <a:pt x="9462" y="19720"/>
                  </a:cubicBezTo>
                  <a:cubicBezTo>
                    <a:pt x="9476" y="19747"/>
                    <a:pt x="9503" y="19762"/>
                    <a:pt x="9530" y="19762"/>
                  </a:cubicBezTo>
                  <a:cubicBezTo>
                    <a:pt x="9541" y="19762"/>
                    <a:pt x="9552" y="19759"/>
                    <a:pt x="9562" y="19754"/>
                  </a:cubicBezTo>
                  <a:cubicBezTo>
                    <a:pt x="9600" y="19735"/>
                    <a:pt x="9614" y="19691"/>
                    <a:pt x="9597" y="19654"/>
                  </a:cubicBezTo>
                  <a:cubicBezTo>
                    <a:pt x="9425" y="19307"/>
                    <a:pt x="9439" y="18945"/>
                    <a:pt x="9454" y="18563"/>
                  </a:cubicBezTo>
                  <a:cubicBezTo>
                    <a:pt x="9462" y="18317"/>
                    <a:pt x="9474" y="18061"/>
                    <a:pt x="9428" y="17810"/>
                  </a:cubicBezTo>
                  <a:cubicBezTo>
                    <a:pt x="9338" y="17303"/>
                    <a:pt x="9167" y="16774"/>
                    <a:pt x="8928" y="16232"/>
                  </a:cubicBezTo>
                  <a:close/>
                  <a:moveTo>
                    <a:pt x="2356" y="0"/>
                  </a:moveTo>
                  <a:cubicBezTo>
                    <a:pt x="2348" y="0"/>
                    <a:pt x="2340" y="1"/>
                    <a:pt x="2333" y="3"/>
                  </a:cubicBezTo>
                  <a:cubicBezTo>
                    <a:pt x="2295" y="14"/>
                    <a:pt x="2266" y="45"/>
                    <a:pt x="2260" y="87"/>
                  </a:cubicBezTo>
                  <a:cubicBezTo>
                    <a:pt x="1893" y="2690"/>
                    <a:pt x="2475" y="5130"/>
                    <a:pt x="3505" y="7403"/>
                  </a:cubicBezTo>
                  <a:cubicBezTo>
                    <a:pt x="3311" y="7196"/>
                    <a:pt x="3097" y="6979"/>
                    <a:pt x="2831" y="6831"/>
                  </a:cubicBezTo>
                  <a:cubicBezTo>
                    <a:pt x="2585" y="6697"/>
                    <a:pt x="2288" y="6617"/>
                    <a:pt x="1896" y="6578"/>
                  </a:cubicBezTo>
                  <a:cubicBezTo>
                    <a:pt x="1706" y="6560"/>
                    <a:pt x="1515" y="6552"/>
                    <a:pt x="1325" y="6552"/>
                  </a:cubicBezTo>
                  <a:cubicBezTo>
                    <a:pt x="913" y="6552"/>
                    <a:pt x="501" y="6587"/>
                    <a:pt x="98" y="6623"/>
                  </a:cubicBezTo>
                  <a:cubicBezTo>
                    <a:pt x="93" y="6623"/>
                    <a:pt x="86" y="6624"/>
                    <a:pt x="80" y="6626"/>
                  </a:cubicBezTo>
                  <a:cubicBezTo>
                    <a:pt x="50" y="6634"/>
                    <a:pt x="24" y="6656"/>
                    <a:pt x="14" y="6688"/>
                  </a:cubicBezTo>
                  <a:cubicBezTo>
                    <a:pt x="1" y="6724"/>
                    <a:pt x="9" y="6765"/>
                    <a:pt x="37" y="6792"/>
                  </a:cubicBezTo>
                  <a:cubicBezTo>
                    <a:pt x="578" y="7326"/>
                    <a:pt x="1194" y="7771"/>
                    <a:pt x="1870" y="8118"/>
                  </a:cubicBezTo>
                  <a:cubicBezTo>
                    <a:pt x="2131" y="8254"/>
                    <a:pt x="2435" y="8384"/>
                    <a:pt x="2750" y="8384"/>
                  </a:cubicBezTo>
                  <a:cubicBezTo>
                    <a:pt x="2765" y="8384"/>
                    <a:pt x="2780" y="8384"/>
                    <a:pt x="2795" y="8383"/>
                  </a:cubicBezTo>
                  <a:lnTo>
                    <a:pt x="2795" y="8383"/>
                  </a:lnTo>
                  <a:cubicBezTo>
                    <a:pt x="2446" y="8822"/>
                    <a:pt x="2168" y="9311"/>
                    <a:pt x="2056" y="9936"/>
                  </a:cubicBezTo>
                  <a:cubicBezTo>
                    <a:pt x="1922" y="10686"/>
                    <a:pt x="2016" y="11532"/>
                    <a:pt x="2347" y="12519"/>
                  </a:cubicBezTo>
                  <a:cubicBezTo>
                    <a:pt x="2356" y="12546"/>
                    <a:pt x="2376" y="12568"/>
                    <a:pt x="2402" y="12578"/>
                  </a:cubicBezTo>
                  <a:cubicBezTo>
                    <a:pt x="2415" y="12584"/>
                    <a:pt x="2428" y="12587"/>
                    <a:pt x="2442" y="12587"/>
                  </a:cubicBezTo>
                  <a:cubicBezTo>
                    <a:pt x="2456" y="12587"/>
                    <a:pt x="2470" y="12584"/>
                    <a:pt x="2483" y="12578"/>
                  </a:cubicBezTo>
                  <a:cubicBezTo>
                    <a:pt x="2841" y="12418"/>
                    <a:pt x="3039" y="12060"/>
                    <a:pt x="3209" y="11705"/>
                  </a:cubicBezTo>
                  <a:cubicBezTo>
                    <a:pt x="3474" y="11155"/>
                    <a:pt x="3743" y="10565"/>
                    <a:pt x="3880" y="9929"/>
                  </a:cubicBezTo>
                  <a:cubicBezTo>
                    <a:pt x="4018" y="9292"/>
                    <a:pt x="3918" y="8661"/>
                    <a:pt x="3814" y="8052"/>
                  </a:cubicBezTo>
                  <a:lnTo>
                    <a:pt x="3814" y="8052"/>
                  </a:lnTo>
                  <a:cubicBezTo>
                    <a:pt x="4252" y="8936"/>
                    <a:pt x="4755" y="9796"/>
                    <a:pt x="5290" y="10627"/>
                  </a:cubicBezTo>
                  <a:cubicBezTo>
                    <a:pt x="5212" y="10649"/>
                    <a:pt x="5138" y="10699"/>
                    <a:pt x="5080" y="10744"/>
                  </a:cubicBezTo>
                  <a:cubicBezTo>
                    <a:pt x="4824" y="10943"/>
                    <a:pt x="4624" y="11194"/>
                    <a:pt x="4448" y="11438"/>
                  </a:cubicBezTo>
                  <a:cubicBezTo>
                    <a:pt x="4215" y="11758"/>
                    <a:pt x="3930" y="12187"/>
                    <a:pt x="3782" y="12677"/>
                  </a:cubicBezTo>
                  <a:cubicBezTo>
                    <a:pt x="3672" y="13049"/>
                    <a:pt x="3643" y="13434"/>
                    <a:pt x="3636" y="13893"/>
                  </a:cubicBezTo>
                  <a:cubicBezTo>
                    <a:pt x="3626" y="14478"/>
                    <a:pt x="3647" y="15068"/>
                    <a:pt x="3698" y="15653"/>
                  </a:cubicBezTo>
                  <a:cubicBezTo>
                    <a:pt x="3701" y="15697"/>
                    <a:pt x="3731" y="15733"/>
                    <a:pt x="3775" y="15743"/>
                  </a:cubicBezTo>
                  <a:cubicBezTo>
                    <a:pt x="3782" y="15744"/>
                    <a:pt x="3788" y="15745"/>
                    <a:pt x="3795" y="15745"/>
                  </a:cubicBezTo>
                  <a:cubicBezTo>
                    <a:pt x="3830" y="15745"/>
                    <a:pt x="3864" y="15727"/>
                    <a:pt x="3883" y="15697"/>
                  </a:cubicBezTo>
                  <a:lnTo>
                    <a:pt x="4759" y="14227"/>
                  </a:lnTo>
                  <a:cubicBezTo>
                    <a:pt x="4976" y="13864"/>
                    <a:pt x="5199" y="13487"/>
                    <a:pt x="5360" y="13084"/>
                  </a:cubicBezTo>
                  <a:cubicBezTo>
                    <a:pt x="5597" y="12486"/>
                    <a:pt x="5690" y="11827"/>
                    <a:pt x="5626" y="11178"/>
                  </a:cubicBezTo>
                  <a:lnTo>
                    <a:pt x="5623" y="11134"/>
                  </a:lnTo>
                  <a:lnTo>
                    <a:pt x="5623" y="11134"/>
                  </a:lnTo>
                  <a:cubicBezTo>
                    <a:pt x="6047" y="11772"/>
                    <a:pt x="6489" y="12394"/>
                    <a:pt x="6933" y="13001"/>
                  </a:cubicBezTo>
                  <a:cubicBezTo>
                    <a:pt x="6891" y="13398"/>
                    <a:pt x="6731" y="13716"/>
                    <a:pt x="6557" y="14051"/>
                  </a:cubicBezTo>
                  <a:cubicBezTo>
                    <a:pt x="6504" y="14153"/>
                    <a:pt x="6450" y="14259"/>
                    <a:pt x="6398" y="14368"/>
                  </a:cubicBezTo>
                  <a:cubicBezTo>
                    <a:pt x="6152" y="14884"/>
                    <a:pt x="6029" y="15440"/>
                    <a:pt x="6040" y="15976"/>
                  </a:cubicBezTo>
                  <a:cubicBezTo>
                    <a:pt x="6059" y="16748"/>
                    <a:pt x="6365" y="17496"/>
                    <a:pt x="6634" y="18155"/>
                  </a:cubicBezTo>
                  <a:cubicBezTo>
                    <a:pt x="6649" y="18193"/>
                    <a:pt x="6688" y="18216"/>
                    <a:pt x="6727" y="18216"/>
                  </a:cubicBezTo>
                  <a:cubicBezTo>
                    <a:pt x="6731" y="18216"/>
                    <a:pt x="6735" y="18216"/>
                    <a:pt x="6739" y="18215"/>
                  </a:cubicBezTo>
                  <a:cubicBezTo>
                    <a:pt x="6783" y="18211"/>
                    <a:pt x="6819" y="18175"/>
                    <a:pt x="6825" y="18129"/>
                  </a:cubicBezTo>
                  <a:cubicBezTo>
                    <a:pt x="6871" y="17733"/>
                    <a:pt x="7013" y="17344"/>
                    <a:pt x="7151" y="16968"/>
                  </a:cubicBezTo>
                  <a:cubicBezTo>
                    <a:pt x="7252" y="16691"/>
                    <a:pt x="7356" y="16403"/>
                    <a:pt x="7426" y="16108"/>
                  </a:cubicBezTo>
                  <a:cubicBezTo>
                    <a:pt x="7541" y="15615"/>
                    <a:pt x="7565" y="15078"/>
                    <a:pt x="7499" y="14469"/>
                  </a:cubicBezTo>
                  <a:cubicBezTo>
                    <a:pt x="7466" y="14166"/>
                    <a:pt x="7397" y="13870"/>
                    <a:pt x="7317" y="13579"/>
                  </a:cubicBezTo>
                  <a:lnTo>
                    <a:pt x="7317" y="13579"/>
                  </a:lnTo>
                  <a:cubicBezTo>
                    <a:pt x="7478" y="13828"/>
                    <a:pt x="7647" y="14072"/>
                    <a:pt x="7827" y="14310"/>
                  </a:cubicBezTo>
                  <a:cubicBezTo>
                    <a:pt x="7995" y="14618"/>
                    <a:pt x="8132" y="14926"/>
                    <a:pt x="8273" y="15243"/>
                  </a:cubicBezTo>
                  <a:cubicBezTo>
                    <a:pt x="8338" y="15390"/>
                    <a:pt x="8404" y="15542"/>
                    <a:pt x="8475" y="15695"/>
                  </a:cubicBezTo>
                  <a:cubicBezTo>
                    <a:pt x="8500" y="15873"/>
                    <a:pt x="8529" y="16048"/>
                    <a:pt x="8559" y="16218"/>
                  </a:cubicBezTo>
                  <a:cubicBezTo>
                    <a:pt x="8629" y="16585"/>
                    <a:pt x="8692" y="16931"/>
                    <a:pt x="8689" y="17308"/>
                  </a:cubicBezTo>
                  <a:cubicBezTo>
                    <a:pt x="8688" y="17506"/>
                    <a:pt x="8666" y="17712"/>
                    <a:pt x="8645" y="17910"/>
                  </a:cubicBezTo>
                  <a:cubicBezTo>
                    <a:pt x="8617" y="18158"/>
                    <a:pt x="8591" y="18415"/>
                    <a:pt x="8601" y="18671"/>
                  </a:cubicBezTo>
                  <a:cubicBezTo>
                    <a:pt x="8613" y="18935"/>
                    <a:pt x="8659" y="19177"/>
                    <a:pt x="8744" y="19413"/>
                  </a:cubicBezTo>
                  <a:cubicBezTo>
                    <a:pt x="8860" y="19733"/>
                    <a:pt x="9025" y="20058"/>
                    <a:pt x="9244" y="20409"/>
                  </a:cubicBezTo>
                  <a:cubicBezTo>
                    <a:pt x="9334" y="20553"/>
                    <a:pt x="9438" y="20705"/>
                    <a:pt x="9557" y="20875"/>
                  </a:cubicBezTo>
                  <a:cubicBezTo>
                    <a:pt x="9575" y="20899"/>
                    <a:pt x="9609" y="20937"/>
                    <a:pt x="9648" y="20980"/>
                  </a:cubicBezTo>
                  <a:cubicBezTo>
                    <a:pt x="9696" y="21035"/>
                    <a:pt x="9800" y="21150"/>
                    <a:pt x="9808" y="21189"/>
                  </a:cubicBezTo>
                  <a:cubicBezTo>
                    <a:pt x="9811" y="21242"/>
                    <a:pt x="9856" y="21280"/>
                    <a:pt x="9910" y="21280"/>
                  </a:cubicBezTo>
                  <a:cubicBezTo>
                    <a:pt x="9912" y="21280"/>
                    <a:pt x="9914" y="21280"/>
                    <a:pt x="9916" y="21280"/>
                  </a:cubicBezTo>
                  <a:cubicBezTo>
                    <a:pt x="9971" y="21274"/>
                    <a:pt x="10011" y="21225"/>
                    <a:pt x="10007" y="21172"/>
                  </a:cubicBezTo>
                  <a:cubicBezTo>
                    <a:pt x="9981" y="20788"/>
                    <a:pt x="10014" y="20393"/>
                    <a:pt x="10049" y="20013"/>
                  </a:cubicBezTo>
                  <a:cubicBezTo>
                    <a:pt x="10072" y="19741"/>
                    <a:pt x="10098" y="19463"/>
                    <a:pt x="10101" y="19184"/>
                  </a:cubicBezTo>
                  <a:cubicBezTo>
                    <a:pt x="10114" y="18037"/>
                    <a:pt x="9868" y="17159"/>
                    <a:pt x="9325" y="16417"/>
                  </a:cubicBezTo>
                  <a:cubicBezTo>
                    <a:pt x="9258" y="16326"/>
                    <a:pt x="9189" y="16238"/>
                    <a:pt x="9119" y="16150"/>
                  </a:cubicBezTo>
                  <a:cubicBezTo>
                    <a:pt x="8924" y="15904"/>
                    <a:pt x="8740" y="15672"/>
                    <a:pt x="8634" y="15395"/>
                  </a:cubicBezTo>
                  <a:cubicBezTo>
                    <a:pt x="8619" y="15357"/>
                    <a:pt x="8581" y="15332"/>
                    <a:pt x="8542" y="15332"/>
                  </a:cubicBezTo>
                  <a:cubicBezTo>
                    <a:pt x="8538" y="15332"/>
                    <a:pt x="8534" y="15333"/>
                    <a:pt x="8530" y="15333"/>
                  </a:cubicBezTo>
                  <a:cubicBezTo>
                    <a:pt x="8506" y="15275"/>
                    <a:pt x="8478" y="15217"/>
                    <a:pt x="8453" y="15161"/>
                  </a:cubicBezTo>
                  <a:cubicBezTo>
                    <a:pt x="8429" y="15106"/>
                    <a:pt x="8404" y="15051"/>
                    <a:pt x="8381" y="14997"/>
                  </a:cubicBezTo>
                  <a:lnTo>
                    <a:pt x="8381" y="14997"/>
                  </a:lnTo>
                  <a:cubicBezTo>
                    <a:pt x="8498" y="15129"/>
                    <a:pt x="8617" y="15252"/>
                    <a:pt x="8747" y="15366"/>
                  </a:cubicBezTo>
                  <a:cubicBezTo>
                    <a:pt x="8978" y="15565"/>
                    <a:pt x="9215" y="15711"/>
                    <a:pt x="9474" y="15812"/>
                  </a:cubicBezTo>
                  <a:cubicBezTo>
                    <a:pt x="9739" y="15918"/>
                    <a:pt x="10004" y="15956"/>
                    <a:pt x="10260" y="15992"/>
                  </a:cubicBezTo>
                  <a:cubicBezTo>
                    <a:pt x="10369" y="16006"/>
                    <a:pt x="10477" y="16022"/>
                    <a:pt x="10589" y="16043"/>
                  </a:cubicBezTo>
                  <a:cubicBezTo>
                    <a:pt x="10773" y="16077"/>
                    <a:pt x="11178" y="16215"/>
                    <a:pt x="11230" y="16280"/>
                  </a:cubicBezTo>
                  <a:cubicBezTo>
                    <a:pt x="11250" y="16306"/>
                    <a:pt x="11281" y="16320"/>
                    <a:pt x="11313" y="16320"/>
                  </a:cubicBezTo>
                  <a:cubicBezTo>
                    <a:pt x="11333" y="16320"/>
                    <a:pt x="11353" y="16314"/>
                    <a:pt x="11370" y="16302"/>
                  </a:cubicBezTo>
                  <a:cubicBezTo>
                    <a:pt x="11415" y="16271"/>
                    <a:pt x="11425" y="16210"/>
                    <a:pt x="11397" y="16167"/>
                  </a:cubicBezTo>
                  <a:cubicBezTo>
                    <a:pt x="11395" y="16166"/>
                    <a:pt x="11395" y="16164"/>
                    <a:pt x="11394" y="16164"/>
                  </a:cubicBezTo>
                  <a:cubicBezTo>
                    <a:pt x="11250" y="15972"/>
                    <a:pt x="11132" y="15754"/>
                    <a:pt x="11013" y="15545"/>
                  </a:cubicBezTo>
                  <a:cubicBezTo>
                    <a:pt x="10849" y="15251"/>
                    <a:pt x="10680" y="14947"/>
                    <a:pt x="10444" y="14690"/>
                  </a:cubicBezTo>
                  <a:cubicBezTo>
                    <a:pt x="9971" y="14181"/>
                    <a:pt x="9370" y="13996"/>
                    <a:pt x="8789" y="13818"/>
                  </a:cubicBezTo>
                  <a:cubicBezTo>
                    <a:pt x="8493" y="13725"/>
                    <a:pt x="8187" y="13631"/>
                    <a:pt x="7900" y="13493"/>
                  </a:cubicBezTo>
                  <a:cubicBezTo>
                    <a:pt x="7863" y="13474"/>
                    <a:pt x="7809" y="13453"/>
                    <a:pt x="7747" y="13428"/>
                  </a:cubicBezTo>
                  <a:cubicBezTo>
                    <a:pt x="7637" y="13385"/>
                    <a:pt x="7447" y="13308"/>
                    <a:pt x="7358" y="13241"/>
                  </a:cubicBezTo>
                  <a:cubicBezTo>
                    <a:pt x="7284" y="13140"/>
                    <a:pt x="7210" y="13040"/>
                    <a:pt x="7136" y="12939"/>
                  </a:cubicBezTo>
                  <a:cubicBezTo>
                    <a:pt x="7136" y="12937"/>
                    <a:pt x="7133" y="12934"/>
                    <a:pt x="7133" y="12932"/>
                  </a:cubicBezTo>
                  <a:cubicBezTo>
                    <a:pt x="7126" y="12907"/>
                    <a:pt x="7110" y="12887"/>
                    <a:pt x="7087" y="12872"/>
                  </a:cubicBezTo>
                  <a:cubicBezTo>
                    <a:pt x="6747" y="12408"/>
                    <a:pt x="6407" y="11931"/>
                    <a:pt x="6075" y="11445"/>
                  </a:cubicBezTo>
                  <a:lnTo>
                    <a:pt x="6075" y="11445"/>
                  </a:lnTo>
                  <a:cubicBezTo>
                    <a:pt x="6450" y="11692"/>
                    <a:pt x="6919" y="11865"/>
                    <a:pt x="7501" y="11967"/>
                  </a:cubicBezTo>
                  <a:cubicBezTo>
                    <a:pt x="7769" y="12015"/>
                    <a:pt x="8042" y="12047"/>
                    <a:pt x="8306" y="12079"/>
                  </a:cubicBezTo>
                  <a:cubicBezTo>
                    <a:pt x="8844" y="12143"/>
                    <a:pt x="9402" y="12209"/>
                    <a:pt x="9908" y="12403"/>
                  </a:cubicBezTo>
                  <a:cubicBezTo>
                    <a:pt x="9920" y="12408"/>
                    <a:pt x="9932" y="12410"/>
                    <a:pt x="9944" y="12410"/>
                  </a:cubicBezTo>
                  <a:cubicBezTo>
                    <a:pt x="9968" y="12410"/>
                    <a:pt x="9992" y="12401"/>
                    <a:pt x="10011" y="12384"/>
                  </a:cubicBezTo>
                  <a:cubicBezTo>
                    <a:pt x="10039" y="12358"/>
                    <a:pt x="10050" y="12321"/>
                    <a:pt x="10040" y="12284"/>
                  </a:cubicBezTo>
                  <a:cubicBezTo>
                    <a:pt x="9881" y="11705"/>
                    <a:pt x="9352" y="11354"/>
                    <a:pt x="8824" y="11042"/>
                  </a:cubicBezTo>
                  <a:cubicBezTo>
                    <a:pt x="8091" y="10612"/>
                    <a:pt x="7367" y="10226"/>
                    <a:pt x="6584" y="10226"/>
                  </a:cubicBezTo>
                  <a:cubicBezTo>
                    <a:pt x="6518" y="10226"/>
                    <a:pt x="6453" y="10229"/>
                    <a:pt x="6386" y="10235"/>
                  </a:cubicBezTo>
                  <a:cubicBezTo>
                    <a:pt x="6149" y="10253"/>
                    <a:pt x="5910" y="10294"/>
                    <a:pt x="5681" y="10332"/>
                  </a:cubicBezTo>
                  <a:cubicBezTo>
                    <a:pt x="5577" y="10348"/>
                    <a:pt x="5474" y="10366"/>
                    <a:pt x="5371" y="10381"/>
                  </a:cubicBezTo>
                  <a:cubicBezTo>
                    <a:pt x="4907" y="9650"/>
                    <a:pt x="4468" y="8900"/>
                    <a:pt x="4077" y="8130"/>
                  </a:cubicBezTo>
                  <a:lnTo>
                    <a:pt x="4077" y="8130"/>
                  </a:lnTo>
                  <a:cubicBezTo>
                    <a:pt x="4255" y="8364"/>
                    <a:pt x="4445" y="8589"/>
                    <a:pt x="4678" y="8767"/>
                  </a:cubicBezTo>
                  <a:cubicBezTo>
                    <a:pt x="5076" y="9066"/>
                    <a:pt x="5544" y="9298"/>
                    <a:pt x="6065" y="9453"/>
                  </a:cubicBezTo>
                  <a:cubicBezTo>
                    <a:pt x="6838" y="9682"/>
                    <a:pt x="7658" y="9728"/>
                    <a:pt x="8414" y="9728"/>
                  </a:cubicBezTo>
                  <a:cubicBezTo>
                    <a:pt x="8593" y="9728"/>
                    <a:pt x="8769" y="9725"/>
                    <a:pt x="8940" y="9722"/>
                  </a:cubicBezTo>
                  <a:cubicBezTo>
                    <a:pt x="8993" y="9721"/>
                    <a:pt x="9040" y="9674"/>
                    <a:pt x="9037" y="9621"/>
                  </a:cubicBezTo>
                  <a:cubicBezTo>
                    <a:pt x="9037" y="9576"/>
                    <a:pt x="9005" y="9537"/>
                    <a:pt x="8963" y="9527"/>
                  </a:cubicBezTo>
                  <a:cubicBezTo>
                    <a:pt x="8909" y="9489"/>
                    <a:pt x="8746" y="9291"/>
                    <a:pt x="8666" y="9195"/>
                  </a:cubicBezTo>
                  <a:cubicBezTo>
                    <a:pt x="8591" y="9103"/>
                    <a:pt x="8545" y="9049"/>
                    <a:pt x="8519" y="9023"/>
                  </a:cubicBezTo>
                  <a:cubicBezTo>
                    <a:pt x="8341" y="8859"/>
                    <a:pt x="8151" y="8703"/>
                    <a:pt x="7951" y="8563"/>
                  </a:cubicBezTo>
                  <a:cubicBezTo>
                    <a:pt x="7543" y="8275"/>
                    <a:pt x="7094" y="8041"/>
                    <a:pt x="6618" y="7872"/>
                  </a:cubicBezTo>
                  <a:cubicBezTo>
                    <a:pt x="6140" y="7703"/>
                    <a:pt x="5647" y="7601"/>
                    <a:pt x="5149" y="7568"/>
                  </a:cubicBezTo>
                  <a:cubicBezTo>
                    <a:pt x="5031" y="7561"/>
                    <a:pt x="4921" y="7558"/>
                    <a:pt x="4813" y="7554"/>
                  </a:cubicBezTo>
                  <a:cubicBezTo>
                    <a:pt x="4438" y="7543"/>
                    <a:pt x="4113" y="7532"/>
                    <a:pt x="3741" y="7351"/>
                  </a:cubicBezTo>
                  <a:cubicBezTo>
                    <a:pt x="3728" y="7344"/>
                    <a:pt x="3714" y="7342"/>
                    <a:pt x="3699" y="7342"/>
                  </a:cubicBezTo>
                  <a:cubicBezTo>
                    <a:pt x="3513" y="6931"/>
                    <a:pt x="3340" y="6516"/>
                    <a:pt x="3187" y="6096"/>
                  </a:cubicBezTo>
                  <a:lnTo>
                    <a:pt x="3187" y="6096"/>
                  </a:lnTo>
                  <a:cubicBezTo>
                    <a:pt x="3276" y="6102"/>
                    <a:pt x="3366" y="6105"/>
                    <a:pt x="3456" y="6105"/>
                  </a:cubicBezTo>
                  <a:cubicBezTo>
                    <a:pt x="3874" y="6105"/>
                    <a:pt x="4300" y="6038"/>
                    <a:pt x="4769" y="5896"/>
                  </a:cubicBezTo>
                  <a:cubicBezTo>
                    <a:pt x="5308" y="5735"/>
                    <a:pt x="5799" y="5444"/>
                    <a:pt x="6188" y="5056"/>
                  </a:cubicBezTo>
                  <a:cubicBezTo>
                    <a:pt x="6437" y="4807"/>
                    <a:pt x="6841" y="4302"/>
                    <a:pt x="6728" y="3722"/>
                  </a:cubicBezTo>
                  <a:cubicBezTo>
                    <a:pt x="6724" y="3691"/>
                    <a:pt x="6702" y="3664"/>
                    <a:pt x="6674" y="3651"/>
                  </a:cubicBezTo>
                  <a:cubicBezTo>
                    <a:pt x="6669" y="3648"/>
                    <a:pt x="6660" y="3647"/>
                    <a:pt x="6649" y="3647"/>
                  </a:cubicBezTo>
                  <a:cubicBezTo>
                    <a:pt x="6615" y="3647"/>
                    <a:pt x="6557" y="3658"/>
                    <a:pt x="6486" y="3678"/>
                  </a:cubicBezTo>
                  <a:cubicBezTo>
                    <a:pt x="6084" y="3788"/>
                    <a:pt x="5205" y="4150"/>
                    <a:pt x="5193" y="4155"/>
                  </a:cubicBezTo>
                  <a:cubicBezTo>
                    <a:pt x="4726" y="4373"/>
                    <a:pt x="4277" y="4639"/>
                    <a:pt x="3859" y="4941"/>
                  </a:cubicBezTo>
                  <a:cubicBezTo>
                    <a:pt x="3521" y="5185"/>
                    <a:pt x="3268" y="5473"/>
                    <a:pt x="3061" y="5740"/>
                  </a:cubicBezTo>
                  <a:cubicBezTo>
                    <a:pt x="2457" y="3956"/>
                    <a:pt x="2181" y="2080"/>
                    <a:pt x="2457" y="113"/>
                  </a:cubicBezTo>
                  <a:cubicBezTo>
                    <a:pt x="2465" y="59"/>
                    <a:pt x="2427" y="8"/>
                    <a:pt x="2373" y="1"/>
                  </a:cubicBezTo>
                  <a:cubicBezTo>
                    <a:pt x="2367" y="1"/>
                    <a:pt x="2362" y="0"/>
                    <a:pt x="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3" name="Google Shape;963;p20"/>
            <p:cNvGrpSpPr/>
            <p:nvPr/>
          </p:nvGrpSpPr>
          <p:grpSpPr>
            <a:xfrm rot="-7672435">
              <a:off x="45955" y="3049903"/>
              <a:ext cx="664240" cy="1218277"/>
              <a:chOff x="2229225" y="1230375"/>
              <a:chExt cx="351850" cy="645325"/>
            </a:xfrm>
          </p:grpSpPr>
          <p:sp>
            <p:nvSpPr>
              <p:cNvPr id="964" name="Google Shape;964;p20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0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0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0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0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0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0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0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0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0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0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0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0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9" name="Google Shape;979;p20"/>
            <p:cNvGrpSpPr/>
            <p:nvPr/>
          </p:nvGrpSpPr>
          <p:grpSpPr>
            <a:xfrm rot="-775569">
              <a:off x="1118283" y="-76717"/>
              <a:ext cx="460680" cy="971812"/>
              <a:chOff x="1118425" y="996600"/>
              <a:chExt cx="244025" cy="514775"/>
            </a:xfrm>
          </p:grpSpPr>
          <p:sp>
            <p:nvSpPr>
              <p:cNvPr id="980" name="Google Shape;980;p20"/>
              <p:cNvSpPr/>
              <p:nvPr/>
            </p:nvSpPr>
            <p:spPr>
              <a:xfrm>
                <a:off x="1118425" y="1061350"/>
                <a:ext cx="244025" cy="450025"/>
              </a:xfrm>
              <a:custGeom>
                <a:avLst/>
                <a:gdLst/>
                <a:ahLst/>
                <a:cxnLst/>
                <a:rect l="l" t="t" r="r" b="b"/>
                <a:pathLst>
                  <a:path w="9761" h="18001" extrusionOk="0">
                    <a:moveTo>
                      <a:pt x="5856" y="0"/>
                    </a:moveTo>
                    <a:cubicBezTo>
                      <a:pt x="5707" y="0"/>
                      <a:pt x="5541" y="52"/>
                      <a:pt x="5348" y="168"/>
                    </a:cubicBezTo>
                    <a:cubicBezTo>
                      <a:pt x="3967" y="999"/>
                      <a:pt x="2758" y="2108"/>
                      <a:pt x="1832" y="3431"/>
                    </a:cubicBezTo>
                    <a:cubicBezTo>
                      <a:pt x="1849" y="3407"/>
                      <a:pt x="1891" y="3397"/>
                      <a:pt x="1950" y="3397"/>
                    </a:cubicBezTo>
                    <a:cubicBezTo>
                      <a:pt x="2218" y="3397"/>
                      <a:pt x="2823" y="3609"/>
                      <a:pt x="2928" y="3651"/>
                    </a:cubicBezTo>
                    <a:cubicBezTo>
                      <a:pt x="3153" y="3744"/>
                      <a:pt x="3447" y="4026"/>
                      <a:pt x="3200" y="4207"/>
                    </a:cubicBezTo>
                    <a:cubicBezTo>
                      <a:pt x="3068" y="4304"/>
                      <a:pt x="2800" y="4333"/>
                      <a:pt x="2550" y="4333"/>
                    </a:cubicBezTo>
                    <a:cubicBezTo>
                      <a:pt x="2370" y="4333"/>
                      <a:pt x="2198" y="4318"/>
                      <a:pt x="2092" y="4303"/>
                    </a:cubicBezTo>
                    <a:cubicBezTo>
                      <a:pt x="1903" y="4276"/>
                      <a:pt x="1703" y="4245"/>
                      <a:pt x="1511" y="4245"/>
                    </a:cubicBezTo>
                    <a:cubicBezTo>
                      <a:pt x="1186" y="4245"/>
                      <a:pt x="884" y="4333"/>
                      <a:pt x="701" y="4676"/>
                    </a:cubicBezTo>
                    <a:cubicBezTo>
                      <a:pt x="390" y="5257"/>
                      <a:pt x="235" y="6024"/>
                      <a:pt x="96" y="6662"/>
                    </a:cubicBezTo>
                    <a:cubicBezTo>
                      <a:pt x="0" y="7101"/>
                      <a:pt x="0" y="7570"/>
                      <a:pt x="73" y="8006"/>
                    </a:cubicBezTo>
                    <a:cubicBezTo>
                      <a:pt x="109" y="8239"/>
                      <a:pt x="206" y="8724"/>
                      <a:pt x="445" y="8825"/>
                    </a:cubicBezTo>
                    <a:cubicBezTo>
                      <a:pt x="488" y="8844"/>
                      <a:pt x="533" y="8851"/>
                      <a:pt x="579" y="8851"/>
                    </a:cubicBezTo>
                    <a:cubicBezTo>
                      <a:pt x="651" y="8851"/>
                      <a:pt x="726" y="8833"/>
                      <a:pt x="797" y="8812"/>
                    </a:cubicBezTo>
                    <a:cubicBezTo>
                      <a:pt x="1251" y="8686"/>
                      <a:pt x="1702" y="8484"/>
                      <a:pt x="2168" y="8484"/>
                    </a:cubicBezTo>
                    <a:cubicBezTo>
                      <a:pt x="2220" y="8484"/>
                      <a:pt x="2272" y="8487"/>
                      <a:pt x="2324" y="8492"/>
                    </a:cubicBezTo>
                    <a:cubicBezTo>
                      <a:pt x="2428" y="8504"/>
                      <a:pt x="2548" y="8536"/>
                      <a:pt x="2595" y="8631"/>
                    </a:cubicBezTo>
                    <a:cubicBezTo>
                      <a:pt x="2619" y="8680"/>
                      <a:pt x="2619" y="8740"/>
                      <a:pt x="2606" y="8793"/>
                    </a:cubicBezTo>
                    <a:cubicBezTo>
                      <a:pt x="2569" y="8945"/>
                      <a:pt x="2434" y="9050"/>
                      <a:pt x="2302" y="9134"/>
                    </a:cubicBezTo>
                    <a:cubicBezTo>
                      <a:pt x="1769" y="9467"/>
                      <a:pt x="1102" y="9666"/>
                      <a:pt x="484" y="9758"/>
                    </a:cubicBezTo>
                    <a:cubicBezTo>
                      <a:pt x="346" y="9778"/>
                      <a:pt x="190" y="9797"/>
                      <a:pt x="105" y="9908"/>
                    </a:cubicBezTo>
                    <a:cubicBezTo>
                      <a:pt x="38" y="9995"/>
                      <a:pt x="35" y="10112"/>
                      <a:pt x="32" y="10221"/>
                    </a:cubicBezTo>
                    <a:cubicBezTo>
                      <a:pt x="28" y="10881"/>
                      <a:pt x="60" y="11541"/>
                      <a:pt x="131" y="12197"/>
                    </a:cubicBezTo>
                    <a:cubicBezTo>
                      <a:pt x="141" y="12289"/>
                      <a:pt x="158" y="12392"/>
                      <a:pt x="232" y="12449"/>
                    </a:cubicBezTo>
                    <a:cubicBezTo>
                      <a:pt x="275" y="12482"/>
                      <a:pt x="331" y="12491"/>
                      <a:pt x="387" y="12491"/>
                    </a:cubicBezTo>
                    <a:cubicBezTo>
                      <a:pt x="404" y="12491"/>
                      <a:pt x="421" y="12491"/>
                      <a:pt x="438" y="12489"/>
                    </a:cubicBezTo>
                    <a:cubicBezTo>
                      <a:pt x="980" y="12453"/>
                      <a:pt x="1551" y="12152"/>
                      <a:pt x="2078" y="12010"/>
                    </a:cubicBezTo>
                    <a:cubicBezTo>
                      <a:pt x="2124" y="11998"/>
                      <a:pt x="2165" y="11992"/>
                      <a:pt x="2201" y="11992"/>
                    </a:cubicBezTo>
                    <a:cubicBezTo>
                      <a:pt x="2368" y="11992"/>
                      <a:pt x="2428" y="12115"/>
                      <a:pt x="2312" y="12304"/>
                    </a:cubicBezTo>
                    <a:cubicBezTo>
                      <a:pt x="2208" y="12479"/>
                      <a:pt x="2058" y="12495"/>
                      <a:pt x="1885" y="12544"/>
                    </a:cubicBezTo>
                    <a:cubicBezTo>
                      <a:pt x="1393" y="12682"/>
                      <a:pt x="944" y="12974"/>
                      <a:pt x="493" y="13213"/>
                    </a:cubicBezTo>
                    <a:cubicBezTo>
                      <a:pt x="420" y="13252"/>
                      <a:pt x="344" y="13296"/>
                      <a:pt x="312" y="13369"/>
                    </a:cubicBezTo>
                    <a:cubicBezTo>
                      <a:pt x="281" y="13437"/>
                      <a:pt x="297" y="13517"/>
                      <a:pt x="313" y="13589"/>
                    </a:cubicBezTo>
                    <a:cubicBezTo>
                      <a:pt x="608" y="14885"/>
                      <a:pt x="1147" y="16085"/>
                      <a:pt x="1710" y="17279"/>
                    </a:cubicBezTo>
                    <a:cubicBezTo>
                      <a:pt x="1816" y="17502"/>
                      <a:pt x="1933" y="17932"/>
                      <a:pt x="2214" y="17993"/>
                    </a:cubicBezTo>
                    <a:cubicBezTo>
                      <a:pt x="2238" y="17998"/>
                      <a:pt x="2264" y="18001"/>
                      <a:pt x="2290" y="18001"/>
                    </a:cubicBezTo>
                    <a:cubicBezTo>
                      <a:pt x="2573" y="18001"/>
                      <a:pt x="2969" y="17730"/>
                      <a:pt x="3191" y="17621"/>
                    </a:cubicBezTo>
                    <a:cubicBezTo>
                      <a:pt x="3557" y="17446"/>
                      <a:pt x="3918" y="17255"/>
                      <a:pt x="4267" y="17045"/>
                    </a:cubicBezTo>
                    <a:cubicBezTo>
                      <a:pt x="4697" y="16786"/>
                      <a:pt x="5118" y="16485"/>
                      <a:pt x="5374" y="16058"/>
                    </a:cubicBezTo>
                    <a:cubicBezTo>
                      <a:pt x="5988" y="15037"/>
                      <a:pt x="5174" y="14035"/>
                      <a:pt x="5200" y="12977"/>
                    </a:cubicBezTo>
                    <a:cubicBezTo>
                      <a:pt x="5203" y="12897"/>
                      <a:pt x="5213" y="12813"/>
                      <a:pt x="5266" y="12756"/>
                    </a:cubicBezTo>
                    <a:cubicBezTo>
                      <a:pt x="5307" y="12710"/>
                      <a:pt x="5365" y="12690"/>
                      <a:pt x="5426" y="12690"/>
                    </a:cubicBezTo>
                    <a:cubicBezTo>
                      <a:pt x="5490" y="12690"/>
                      <a:pt x="5555" y="12712"/>
                      <a:pt x="5606" y="12750"/>
                    </a:cubicBezTo>
                    <a:cubicBezTo>
                      <a:pt x="5706" y="12825"/>
                      <a:pt x="5762" y="12942"/>
                      <a:pt x="5816" y="13054"/>
                    </a:cubicBezTo>
                    <a:cubicBezTo>
                      <a:pt x="5988" y="13416"/>
                      <a:pt x="6160" y="13781"/>
                      <a:pt x="6332" y="14142"/>
                    </a:cubicBezTo>
                    <a:cubicBezTo>
                      <a:pt x="6393" y="14270"/>
                      <a:pt x="6458" y="14404"/>
                      <a:pt x="6573" y="14491"/>
                    </a:cubicBezTo>
                    <a:cubicBezTo>
                      <a:pt x="6634" y="14538"/>
                      <a:pt x="6713" y="14565"/>
                      <a:pt x="6789" y="14565"/>
                    </a:cubicBezTo>
                    <a:cubicBezTo>
                      <a:pt x="6855" y="14565"/>
                      <a:pt x="6918" y="14545"/>
                      <a:pt x="6965" y="14499"/>
                    </a:cubicBezTo>
                    <a:cubicBezTo>
                      <a:pt x="7001" y="14462"/>
                      <a:pt x="7024" y="14415"/>
                      <a:pt x="7046" y="14368"/>
                    </a:cubicBezTo>
                    <a:cubicBezTo>
                      <a:pt x="7233" y="13980"/>
                      <a:pt x="7420" y="13595"/>
                      <a:pt x="7606" y="13210"/>
                    </a:cubicBezTo>
                    <a:cubicBezTo>
                      <a:pt x="7955" y="12486"/>
                      <a:pt x="8308" y="11755"/>
                      <a:pt x="8494" y="10974"/>
                    </a:cubicBezTo>
                    <a:cubicBezTo>
                      <a:pt x="8543" y="10764"/>
                      <a:pt x="8581" y="10546"/>
                      <a:pt x="8542" y="10335"/>
                    </a:cubicBezTo>
                    <a:cubicBezTo>
                      <a:pt x="8424" y="9717"/>
                      <a:pt x="7709" y="9381"/>
                      <a:pt x="7499" y="8788"/>
                    </a:cubicBezTo>
                    <a:cubicBezTo>
                      <a:pt x="7472" y="8711"/>
                      <a:pt x="7454" y="8624"/>
                      <a:pt x="7491" y="8552"/>
                    </a:cubicBezTo>
                    <a:cubicBezTo>
                      <a:pt x="7528" y="8475"/>
                      <a:pt x="7616" y="8437"/>
                      <a:pt x="7703" y="8437"/>
                    </a:cubicBezTo>
                    <a:cubicBezTo>
                      <a:pt x="7717" y="8437"/>
                      <a:pt x="7731" y="8438"/>
                      <a:pt x="7745" y="8440"/>
                    </a:cubicBezTo>
                    <a:cubicBezTo>
                      <a:pt x="7842" y="8456"/>
                      <a:pt x="7929" y="8513"/>
                      <a:pt x="8012" y="8569"/>
                    </a:cubicBezTo>
                    <a:cubicBezTo>
                      <a:pt x="8255" y="8738"/>
                      <a:pt x="8487" y="8927"/>
                      <a:pt x="8704" y="9131"/>
                    </a:cubicBezTo>
                    <a:cubicBezTo>
                      <a:pt x="8804" y="9225"/>
                      <a:pt x="8912" y="9329"/>
                      <a:pt x="9048" y="9333"/>
                    </a:cubicBezTo>
                    <a:cubicBezTo>
                      <a:pt x="9051" y="9333"/>
                      <a:pt x="9054" y="9334"/>
                      <a:pt x="9056" y="9334"/>
                    </a:cubicBezTo>
                    <a:cubicBezTo>
                      <a:pt x="9761" y="9334"/>
                      <a:pt x="8836" y="4957"/>
                      <a:pt x="8686" y="4462"/>
                    </a:cubicBezTo>
                    <a:cubicBezTo>
                      <a:pt x="8436" y="3640"/>
                      <a:pt x="8117" y="2836"/>
                      <a:pt x="7738" y="2063"/>
                    </a:cubicBezTo>
                    <a:cubicBezTo>
                      <a:pt x="7444" y="1465"/>
                      <a:pt x="7039" y="952"/>
                      <a:pt x="6602" y="456"/>
                    </a:cubicBezTo>
                    <a:cubicBezTo>
                      <a:pt x="6357" y="180"/>
                      <a:pt x="6134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0"/>
              <p:cNvSpPr/>
              <p:nvPr/>
            </p:nvSpPr>
            <p:spPr>
              <a:xfrm>
                <a:off x="1167350" y="996600"/>
                <a:ext cx="1633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18872" extrusionOk="0">
                    <a:moveTo>
                      <a:pt x="3429" y="1"/>
                    </a:moveTo>
                    <a:cubicBezTo>
                      <a:pt x="3363" y="1"/>
                      <a:pt x="3292" y="55"/>
                      <a:pt x="3311" y="140"/>
                    </a:cubicBezTo>
                    <a:cubicBezTo>
                      <a:pt x="3615" y="1547"/>
                      <a:pt x="3770" y="2977"/>
                      <a:pt x="3804" y="4413"/>
                    </a:cubicBezTo>
                    <a:cubicBezTo>
                      <a:pt x="3640" y="4468"/>
                      <a:pt x="3482" y="4584"/>
                      <a:pt x="3340" y="4674"/>
                    </a:cubicBezTo>
                    <a:cubicBezTo>
                      <a:pt x="3164" y="4782"/>
                      <a:pt x="2994" y="4895"/>
                      <a:pt x="2826" y="5015"/>
                    </a:cubicBezTo>
                    <a:cubicBezTo>
                      <a:pt x="2483" y="5260"/>
                      <a:pt x="2158" y="5528"/>
                      <a:pt x="1849" y="5813"/>
                    </a:cubicBezTo>
                    <a:cubicBezTo>
                      <a:pt x="1767" y="5890"/>
                      <a:pt x="1844" y="6003"/>
                      <a:pt x="1933" y="6003"/>
                    </a:cubicBezTo>
                    <a:cubicBezTo>
                      <a:pt x="1959" y="6003"/>
                      <a:pt x="1985" y="5994"/>
                      <a:pt x="2009" y="5972"/>
                    </a:cubicBezTo>
                    <a:cubicBezTo>
                      <a:pt x="2540" y="5478"/>
                      <a:pt x="3126" y="5043"/>
                      <a:pt x="3760" y="4685"/>
                    </a:cubicBezTo>
                    <a:cubicBezTo>
                      <a:pt x="3776" y="4676"/>
                      <a:pt x="3792" y="4668"/>
                      <a:pt x="3808" y="4661"/>
                    </a:cubicBezTo>
                    <a:lnTo>
                      <a:pt x="3808" y="4661"/>
                    </a:lnTo>
                    <a:cubicBezTo>
                      <a:pt x="3815" y="5263"/>
                      <a:pt x="3801" y="5865"/>
                      <a:pt x="3767" y="6469"/>
                    </a:cubicBezTo>
                    <a:cubicBezTo>
                      <a:pt x="3720" y="6501"/>
                      <a:pt x="3678" y="6542"/>
                      <a:pt x="3639" y="6580"/>
                    </a:cubicBezTo>
                    <a:cubicBezTo>
                      <a:pt x="3516" y="6694"/>
                      <a:pt x="3394" y="6810"/>
                      <a:pt x="3272" y="6926"/>
                    </a:cubicBezTo>
                    <a:cubicBezTo>
                      <a:pt x="2813" y="7363"/>
                      <a:pt x="2363" y="7811"/>
                      <a:pt x="1922" y="8267"/>
                    </a:cubicBezTo>
                    <a:cubicBezTo>
                      <a:pt x="1419" y="8782"/>
                      <a:pt x="931" y="9307"/>
                      <a:pt x="452" y="9843"/>
                    </a:cubicBezTo>
                    <a:cubicBezTo>
                      <a:pt x="378" y="9925"/>
                      <a:pt x="453" y="10038"/>
                      <a:pt x="537" y="10038"/>
                    </a:cubicBezTo>
                    <a:cubicBezTo>
                      <a:pt x="562" y="10038"/>
                      <a:pt x="589" y="10027"/>
                      <a:pt x="612" y="10002"/>
                    </a:cubicBezTo>
                    <a:cubicBezTo>
                      <a:pt x="1600" y="8896"/>
                      <a:pt x="2638" y="7831"/>
                      <a:pt x="3720" y="6813"/>
                    </a:cubicBezTo>
                    <a:cubicBezTo>
                      <a:pt x="3727" y="6806"/>
                      <a:pt x="3738" y="6796"/>
                      <a:pt x="3747" y="6784"/>
                    </a:cubicBezTo>
                    <a:lnTo>
                      <a:pt x="3747" y="6784"/>
                    </a:lnTo>
                    <a:cubicBezTo>
                      <a:pt x="3728" y="7052"/>
                      <a:pt x="3707" y="7318"/>
                      <a:pt x="3682" y="7586"/>
                    </a:cubicBezTo>
                    <a:cubicBezTo>
                      <a:pt x="3618" y="8225"/>
                      <a:pt x="3533" y="8862"/>
                      <a:pt x="3430" y="9496"/>
                    </a:cubicBezTo>
                    <a:cubicBezTo>
                      <a:pt x="2660" y="10004"/>
                      <a:pt x="1936" y="10580"/>
                      <a:pt x="1267" y="11218"/>
                    </a:cubicBezTo>
                    <a:cubicBezTo>
                      <a:pt x="1186" y="11296"/>
                      <a:pt x="1264" y="11409"/>
                      <a:pt x="1352" y="11409"/>
                    </a:cubicBezTo>
                    <a:cubicBezTo>
                      <a:pt x="1377" y="11409"/>
                      <a:pt x="1403" y="11400"/>
                      <a:pt x="1427" y="11378"/>
                    </a:cubicBezTo>
                    <a:cubicBezTo>
                      <a:pt x="2032" y="10799"/>
                      <a:pt x="2683" y="10272"/>
                      <a:pt x="3377" y="9803"/>
                    </a:cubicBezTo>
                    <a:lnTo>
                      <a:pt x="3377" y="9803"/>
                    </a:lnTo>
                    <a:cubicBezTo>
                      <a:pt x="3243" y="10563"/>
                      <a:pt x="3087" y="11320"/>
                      <a:pt x="2903" y="12071"/>
                    </a:cubicBezTo>
                    <a:cubicBezTo>
                      <a:pt x="2221" y="12705"/>
                      <a:pt x="1612" y="13412"/>
                      <a:pt x="1079" y="14177"/>
                    </a:cubicBezTo>
                    <a:cubicBezTo>
                      <a:pt x="1022" y="14260"/>
                      <a:pt x="1099" y="14340"/>
                      <a:pt x="1179" y="14340"/>
                    </a:cubicBezTo>
                    <a:cubicBezTo>
                      <a:pt x="1214" y="14340"/>
                      <a:pt x="1249" y="14325"/>
                      <a:pt x="1273" y="14289"/>
                    </a:cubicBezTo>
                    <a:cubicBezTo>
                      <a:pt x="1723" y="13639"/>
                      <a:pt x="2236" y="13035"/>
                      <a:pt x="2799" y="12479"/>
                    </a:cubicBezTo>
                    <a:lnTo>
                      <a:pt x="2799" y="12479"/>
                    </a:lnTo>
                    <a:cubicBezTo>
                      <a:pt x="2598" y="13265"/>
                      <a:pt x="2375" y="14044"/>
                      <a:pt x="2129" y="14817"/>
                    </a:cubicBezTo>
                    <a:cubicBezTo>
                      <a:pt x="2049" y="15071"/>
                      <a:pt x="1965" y="15322"/>
                      <a:pt x="1880" y="15574"/>
                    </a:cubicBezTo>
                    <a:cubicBezTo>
                      <a:pt x="1275" y="15959"/>
                      <a:pt x="684" y="16363"/>
                      <a:pt x="102" y="16785"/>
                    </a:cubicBezTo>
                    <a:cubicBezTo>
                      <a:pt x="0" y="16855"/>
                      <a:pt x="60" y="17001"/>
                      <a:pt x="150" y="17001"/>
                    </a:cubicBezTo>
                    <a:cubicBezTo>
                      <a:pt x="169" y="17001"/>
                      <a:pt x="189" y="16995"/>
                      <a:pt x="209" y="16980"/>
                    </a:cubicBezTo>
                    <a:cubicBezTo>
                      <a:pt x="714" y="16612"/>
                      <a:pt x="1231" y="16262"/>
                      <a:pt x="1757" y="15919"/>
                    </a:cubicBezTo>
                    <a:lnTo>
                      <a:pt x="1757" y="15919"/>
                    </a:lnTo>
                    <a:cubicBezTo>
                      <a:pt x="1429" y="16867"/>
                      <a:pt x="1076" y="17807"/>
                      <a:pt x="703" y="18737"/>
                    </a:cubicBezTo>
                    <a:cubicBezTo>
                      <a:pt x="670" y="18818"/>
                      <a:pt x="737" y="18872"/>
                      <a:pt x="807" y="18872"/>
                    </a:cubicBezTo>
                    <a:cubicBezTo>
                      <a:pt x="852" y="18872"/>
                      <a:pt x="899" y="18849"/>
                      <a:pt x="920" y="18797"/>
                    </a:cubicBezTo>
                    <a:cubicBezTo>
                      <a:pt x="1308" y="17833"/>
                      <a:pt x="1673" y="16857"/>
                      <a:pt x="2010" y="15873"/>
                    </a:cubicBezTo>
                    <a:cubicBezTo>
                      <a:pt x="2182" y="16117"/>
                      <a:pt x="2263" y="16436"/>
                      <a:pt x="2360" y="16708"/>
                    </a:cubicBezTo>
                    <a:cubicBezTo>
                      <a:pt x="2498" y="17084"/>
                      <a:pt x="2634" y="17461"/>
                      <a:pt x="2771" y="17837"/>
                    </a:cubicBezTo>
                    <a:cubicBezTo>
                      <a:pt x="2791" y="17891"/>
                      <a:pt x="2837" y="17914"/>
                      <a:pt x="2883" y="17914"/>
                    </a:cubicBezTo>
                    <a:cubicBezTo>
                      <a:pt x="2951" y="17914"/>
                      <a:pt x="3018" y="17861"/>
                      <a:pt x="2989" y="17779"/>
                    </a:cubicBezTo>
                    <a:cubicBezTo>
                      <a:pt x="2841" y="17374"/>
                      <a:pt x="2693" y="16967"/>
                      <a:pt x="2546" y="16562"/>
                    </a:cubicBezTo>
                    <a:cubicBezTo>
                      <a:pt x="2427" y="16237"/>
                      <a:pt x="2330" y="15880"/>
                      <a:pt x="2094" y="15619"/>
                    </a:cubicBezTo>
                    <a:cubicBezTo>
                      <a:pt x="2459" y="14536"/>
                      <a:pt x="2784" y="13442"/>
                      <a:pt x="3061" y="12333"/>
                    </a:cubicBezTo>
                    <a:cubicBezTo>
                      <a:pt x="3446" y="13084"/>
                      <a:pt x="3775" y="13862"/>
                      <a:pt x="4040" y="14664"/>
                    </a:cubicBezTo>
                    <a:cubicBezTo>
                      <a:pt x="4058" y="14718"/>
                      <a:pt x="4103" y="14742"/>
                      <a:pt x="4148" y="14742"/>
                    </a:cubicBezTo>
                    <a:cubicBezTo>
                      <a:pt x="4216" y="14742"/>
                      <a:pt x="4284" y="14688"/>
                      <a:pt x="4257" y="14606"/>
                    </a:cubicBezTo>
                    <a:cubicBezTo>
                      <a:pt x="3960" y="13714"/>
                      <a:pt x="3591" y="12847"/>
                      <a:pt x="3151" y="12015"/>
                    </a:cubicBezTo>
                    <a:cubicBezTo>
                      <a:pt x="3148" y="12009"/>
                      <a:pt x="3143" y="12007"/>
                      <a:pt x="3141" y="12002"/>
                    </a:cubicBezTo>
                    <a:cubicBezTo>
                      <a:pt x="3164" y="11906"/>
                      <a:pt x="3187" y="11812"/>
                      <a:pt x="3212" y="11716"/>
                    </a:cubicBezTo>
                    <a:cubicBezTo>
                      <a:pt x="3372" y="11024"/>
                      <a:pt x="3510" y="10328"/>
                      <a:pt x="3627" y="9626"/>
                    </a:cubicBezTo>
                    <a:cubicBezTo>
                      <a:pt x="3649" y="9611"/>
                      <a:pt x="3670" y="9597"/>
                      <a:pt x="3692" y="9584"/>
                    </a:cubicBezTo>
                    <a:cubicBezTo>
                      <a:pt x="4132" y="10225"/>
                      <a:pt x="4572" y="10864"/>
                      <a:pt x="5014" y="11504"/>
                    </a:cubicBezTo>
                    <a:cubicBezTo>
                      <a:pt x="5038" y="11539"/>
                      <a:pt x="5073" y="11554"/>
                      <a:pt x="5108" y="11554"/>
                    </a:cubicBezTo>
                    <a:cubicBezTo>
                      <a:pt x="5187" y="11554"/>
                      <a:pt x="5265" y="11475"/>
                      <a:pt x="5206" y="11392"/>
                    </a:cubicBezTo>
                    <a:cubicBezTo>
                      <a:pt x="4746" y="10720"/>
                      <a:pt x="4283" y="10047"/>
                      <a:pt x="3821" y="9376"/>
                    </a:cubicBezTo>
                    <a:cubicBezTo>
                      <a:pt x="3799" y="9343"/>
                      <a:pt x="3761" y="9321"/>
                      <a:pt x="3722" y="9321"/>
                    </a:cubicBezTo>
                    <a:cubicBezTo>
                      <a:pt x="3706" y="9321"/>
                      <a:pt x="3691" y="9325"/>
                      <a:pt x="3676" y="9332"/>
                    </a:cubicBezTo>
                    <a:cubicBezTo>
                      <a:pt x="3812" y="8471"/>
                      <a:pt x="3911" y="7602"/>
                      <a:pt x="3969" y="6734"/>
                    </a:cubicBezTo>
                    <a:cubicBezTo>
                      <a:pt x="4012" y="6790"/>
                      <a:pt x="4061" y="6862"/>
                      <a:pt x="4076" y="6881"/>
                    </a:cubicBezTo>
                    <a:cubicBezTo>
                      <a:pt x="4181" y="7007"/>
                      <a:pt x="4283" y="7135"/>
                      <a:pt x="4386" y="7262"/>
                    </a:cubicBezTo>
                    <a:cubicBezTo>
                      <a:pt x="4626" y="7566"/>
                      <a:pt x="4859" y="7877"/>
                      <a:pt x="5088" y="8193"/>
                    </a:cubicBezTo>
                    <a:cubicBezTo>
                      <a:pt x="5512" y="8782"/>
                      <a:pt x="5911" y="9389"/>
                      <a:pt x="6285" y="10011"/>
                    </a:cubicBezTo>
                    <a:cubicBezTo>
                      <a:pt x="6308" y="10049"/>
                      <a:pt x="6342" y="10065"/>
                      <a:pt x="6377" y="10065"/>
                    </a:cubicBezTo>
                    <a:cubicBezTo>
                      <a:pt x="6455" y="10065"/>
                      <a:pt x="6532" y="9985"/>
                      <a:pt x="6479" y="9900"/>
                    </a:cubicBezTo>
                    <a:cubicBezTo>
                      <a:pt x="5846" y="8847"/>
                      <a:pt x="5141" y="7840"/>
                      <a:pt x="4370" y="6886"/>
                    </a:cubicBezTo>
                    <a:cubicBezTo>
                      <a:pt x="4273" y="6768"/>
                      <a:pt x="4179" y="6650"/>
                      <a:pt x="4080" y="6534"/>
                    </a:cubicBezTo>
                    <a:cubicBezTo>
                      <a:pt x="4051" y="6501"/>
                      <a:pt x="4022" y="6470"/>
                      <a:pt x="3989" y="6450"/>
                    </a:cubicBezTo>
                    <a:cubicBezTo>
                      <a:pt x="4024" y="5856"/>
                      <a:pt x="4038" y="5263"/>
                      <a:pt x="4031" y="4668"/>
                    </a:cubicBezTo>
                    <a:lnTo>
                      <a:pt x="4031" y="4668"/>
                    </a:lnTo>
                    <a:cubicBezTo>
                      <a:pt x="4037" y="4671"/>
                      <a:pt x="4040" y="4674"/>
                      <a:pt x="4045" y="4676"/>
                    </a:cubicBezTo>
                    <a:cubicBezTo>
                      <a:pt x="4124" y="4727"/>
                      <a:pt x="4190" y="4807"/>
                      <a:pt x="4260" y="4869"/>
                    </a:cubicBezTo>
                    <a:lnTo>
                      <a:pt x="4688" y="5254"/>
                    </a:lnTo>
                    <a:cubicBezTo>
                      <a:pt x="4992" y="5528"/>
                      <a:pt x="5295" y="5800"/>
                      <a:pt x="5599" y="6072"/>
                    </a:cubicBezTo>
                    <a:cubicBezTo>
                      <a:pt x="5622" y="6093"/>
                      <a:pt x="5647" y="6102"/>
                      <a:pt x="5672" y="6102"/>
                    </a:cubicBezTo>
                    <a:cubicBezTo>
                      <a:pt x="5761" y="6102"/>
                      <a:pt x="5841" y="5989"/>
                      <a:pt x="5758" y="5913"/>
                    </a:cubicBezTo>
                    <a:cubicBezTo>
                      <a:pt x="5410" y="5600"/>
                      <a:pt x="5060" y="5286"/>
                      <a:pt x="4713" y="4973"/>
                    </a:cubicBezTo>
                    <a:cubicBezTo>
                      <a:pt x="4543" y="4821"/>
                      <a:pt x="4377" y="4663"/>
                      <a:pt x="4205" y="4516"/>
                    </a:cubicBezTo>
                    <a:cubicBezTo>
                      <a:pt x="4147" y="4467"/>
                      <a:pt x="4089" y="4425"/>
                      <a:pt x="4028" y="4403"/>
                    </a:cubicBezTo>
                    <a:cubicBezTo>
                      <a:pt x="4025" y="4357"/>
                      <a:pt x="4025" y="4312"/>
                      <a:pt x="4025" y="4264"/>
                    </a:cubicBezTo>
                    <a:cubicBezTo>
                      <a:pt x="3986" y="2858"/>
                      <a:pt x="3825" y="1457"/>
                      <a:pt x="3529" y="82"/>
                    </a:cubicBezTo>
                    <a:cubicBezTo>
                      <a:pt x="3516" y="25"/>
                      <a:pt x="3473" y="1"/>
                      <a:pt x="3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" name="Google Shape;982;p20"/>
            <p:cNvGrpSpPr/>
            <p:nvPr/>
          </p:nvGrpSpPr>
          <p:grpSpPr>
            <a:xfrm rot="-10196156">
              <a:off x="1412497" y="4270692"/>
              <a:ext cx="632854" cy="1148850"/>
              <a:chOff x="1981825" y="1045200"/>
              <a:chExt cx="335225" cy="608550"/>
            </a:xfrm>
          </p:grpSpPr>
          <p:sp>
            <p:nvSpPr>
              <p:cNvPr id="983" name="Google Shape;983;p20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5" name="Google Shape;985;p20"/>
            <p:cNvGrpSpPr/>
            <p:nvPr/>
          </p:nvGrpSpPr>
          <p:grpSpPr>
            <a:xfrm rot="1584049">
              <a:off x="8375315" y="15249"/>
              <a:ext cx="614333" cy="1049515"/>
              <a:chOff x="916650" y="1440625"/>
              <a:chExt cx="325425" cy="555950"/>
            </a:xfrm>
          </p:grpSpPr>
          <p:sp>
            <p:nvSpPr>
              <p:cNvPr id="986" name="Google Shape;986;p20"/>
              <p:cNvSpPr/>
              <p:nvPr/>
            </p:nvSpPr>
            <p:spPr>
              <a:xfrm>
                <a:off x="916650" y="1440625"/>
                <a:ext cx="325425" cy="555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22238" extrusionOk="0">
                    <a:moveTo>
                      <a:pt x="2784" y="1"/>
                    </a:moveTo>
                    <a:cubicBezTo>
                      <a:pt x="2784" y="1"/>
                      <a:pt x="2783" y="1"/>
                      <a:pt x="2783" y="1"/>
                    </a:cubicBezTo>
                    <a:cubicBezTo>
                      <a:pt x="2772" y="43"/>
                      <a:pt x="2759" y="83"/>
                      <a:pt x="2744" y="125"/>
                    </a:cubicBezTo>
                    <a:cubicBezTo>
                      <a:pt x="2023" y="2449"/>
                      <a:pt x="1166" y="4720"/>
                      <a:pt x="390" y="7010"/>
                    </a:cubicBezTo>
                    <a:cubicBezTo>
                      <a:pt x="227" y="7494"/>
                      <a:pt x="1" y="8109"/>
                      <a:pt x="153" y="8621"/>
                    </a:cubicBezTo>
                    <a:cubicBezTo>
                      <a:pt x="270" y="9017"/>
                      <a:pt x="533" y="9388"/>
                      <a:pt x="880" y="9388"/>
                    </a:cubicBezTo>
                    <a:cubicBezTo>
                      <a:pt x="1005" y="9388"/>
                      <a:pt x="1140" y="9340"/>
                      <a:pt x="1283" y="9229"/>
                    </a:cubicBezTo>
                    <a:cubicBezTo>
                      <a:pt x="1614" y="8975"/>
                      <a:pt x="1839" y="8608"/>
                      <a:pt x="2058" y="8254"/>
                    </a:cubicBezTo>
                    <a:lnTo>
                      <a:pt x="2058" y="8254"/>
                    </a:lnTo>
                    <a:cubicBezTo>
                      <a:pt x="2135" y="8491"/>
                      <a:pt x="1802" y="9189"/>
                      <a:pt x="1732" y="9438"/>
                    </a:cubicBezTo>
                    <a:cubicBezTo>
                      <a:pt x="1609" y="9890"/>
                      <a:pt x="1454" y="10344"/>
                      <a:pt x="1357" y="10802"/>
                    </a:cubicBezTo>
                    <a:cubicBezTo>
                      <a:pt x="1208" y="11541"/>
                      <a:pt x="945" y="12265"/>
                      <a:pt x="804" y="13016"/>
                    </a:cubicBezTo>
                    <a:cubicBezTo>
                      <a:pt x="674" y="13710"/>
                      <a:pt x="573" y="15425"/>
                      <a:pt x="1519" y="15641"/>
                    </a:cubicBezTo>
                    <a:cubicBezTo>
                      <a:pt x="1565" y="15651"/>
                      <a:pt x="1610" y="15656"/>
                      <a:pt x="1654" y="15656"/>
                    </a:cubicBezTo>
                    <a:cubicBezTo>
                      <a:pt x="2170" y="15656"/>
                      <a:pt x="2608" y="15003"/>
                      <a:pt x="2895" y="14654"/>
                    </a:cubicBezTo>
                    <a:cubicBezTo>
                      <a:pt x="3411" y="14021"/>
                      <a:pt x="3757" y="13268"/>
                      <a:pt x="4093" y="12530"/>
                    </a:cubicBezTo>
                    <a:lnTo>
                      <a:pt x="4093" y="12530"/>
                    </a:lnTo>
                    <a:cubicBezTo>
                      <a:pt x="3836" y="13513"/>
                      <a:pt x="3577" y="14502"/>
                      <a:pt x="3482" y="15514"/>
                    </a:cubicBezTo>
                    <a:cubicBezTo>
                      <a:pt x="3384" y="16527"/>
                      <a:pt x="3459" y="17574"/>
                      <a:pt x="3844" y="18515"/>
                    </a:cubicBezTo>
                    <a:cubicBezTo>
                      <a:pt x="4021" y="18946"/>
                      <a:pt x="4358" y="19406"/>
                      <a:pt x="4817" y="19406"/>
                    </a:cubicBezTo>
                    <a:cubicBezTo>
                      <a:pt x="4833" y="19406"/>
                      <a:pt x="4849" y="19406"/>
                      <a:pt x="4865" y="19405"/>
                    </a:cubicBezTo>
                    <a:cubicBezTo>
                      <a:pt x="5277" y="19376"/>
                      <a:pt x="5558" y="18982"/>
                      <a:pt x="5747" y="18616"/>
                    </a:cubicBezTo>
                    <a:cubicBezTo>
                      <a:pt x="6282" y="17562"/>
                      <a:pt x="6553" y="16376"/>
                      <a:pt x="6525" y="15197"/>
                    </a:cubicBezTo>
                    <a:lnTo>
                      <a:pt x="6525" y="15197"/>
                    </a:lnTo>
                    <a:cubicBezTo>
                      <a:pt x="6674" y="17358"/>
                      <a:pt x="6851" y="19610"/>
                      <a:pt x="7970" y="21468"/>
                    </a:cubicBezTo>
                    <a:cubicBezTo>
                      <a:pt x="8106" y="21694"/>
                      <a:pt x="8261" y="21916"/>
                      <a:pt x="8478" y="22070"/>
                    </a:cubicBezTo>
                    <a:cubicBezTo>
                      <a:pt x="8624" y="22172"/>
                      <a:pt x="8803" y="22238"/>
                      <a:pt x="8979" y="22238"/>
                    </a:cubicBezTo>
                    <a:cubicBezTo>
                      <a:pt x="9064" y="22238"/>
                      <a:pt x="9149" y="22223"/>
                      <a:pt x="9228" y="22189"/>
                    </a:cubicBezTo>
                    <a:cubicBezTo>
                      <a:pt x="9620" y="22025"/>
                      <a:pt x="9725" y="21520"/>
                      <a:pt x="9738" y="21094"/>
                    </a:cubicBezTo>
                    <a:cubicBezTo>
                      <a:pt x="9809" y="19065"/>
                      <a:pt x="9057" y="17245"/>
                      <a:pt x="8552" y="15325"/>
                    </a:cubicBezTo>
                    <a:lnTo>
                      <a:pt x="8552" y="15325"/>
                    </a:lnTo>
                    <a:cubicBezTo>
                      <a:pt x="9070" y="16133"/>
                      <a:pt x="9684" y="16879"/>
                      <a:pt x="10379" y="17540"/>
                    </a:cubicBezTo>
                    <a:cubicBezTo>
                      <a:pt x="10965" y="18102"/>
                      <a:pt x="11678" y="18627"/>
                      <a:pt x="12490" y="18630"/>
                    </a:cubicBezTo>
                    <a:cubicBezTo>
                      <a:pt x="12590" y="18630"/>
                      <a:pt x="12697" y="18619"/>
                      <a:pt x="12775" y="18558"/>
                    </a:cubicBezTo>
                    <a:cubicBezTo>
                      <a:pt x="12894" y="18461"/>
                      <a:pt x="12901" y="18284"/>
                      <a:pt x="12888" y="18132"/>
                    </a:cubicBezTo>
                    <a:cubicBezTo>
                      <a:pt x="12804" y="17112"/>
                      <a:pt x="12275" y="16184"/>
                      <a:pt x="11704" y="15334"/>
                    </a:cubicBezTo>
                    <a:cubicBezTo>
                      <a:pt x="11046" y="14357"/>
                      <a:pt x="10315" y="13435"/>
                      <a:pt x="9515" y="12573"/>
                    </a:cubicBezTo>
                    <a:lnTo>
                      <a:pt x="9515" y="12573"/>
                    </a:lnTo>
                    <a:cubicBezTo>
                      <a:pt x="9969" y="13054"/>
                      <a:pt x="10405" y="13491"/>
                      <a:pt x="11062" y="13814"/>
                    </a:cubicBezTo>
                    <a:cubicBezTo>
                      <a:pt x="11374" y="13967"/>
                      <a:pt x="11839" y="14181"/>
                      <a:pt x="12241" y="14181"/>
                    </a:cubicBezTo>
                    <a:cubicBezTo>
                      <a:pt x="12511" y="14181"/>
                      <a:pt x="12752" y="14085"/>
                      <a:pt x="12901" y="13811"/>
                    </a:cubicBezTo>
                    <a:cubicBezTo>
                      <a:pt x="13001" y="13630"/>
                      <a:pt x="13017" y="13419"/>
                      <a:pt x="12979" y="13194"/>
                    </a:cubicBezTo>
                    <a:cubicBezTo>
                      <a:pt x="12857" y="12495"/>
                      <a:pt x="12213" y="11674"/>
                      <a:pt x="11909" y="11223"/>
                    </a:cubicBezTo>
                    <a:cubicBezTo>
                      <a:pt x="11298" y="10311"/>
                      <a:pt x="10572" y="9484"/>
                      <a:pt x="9836" y="8673"/>
                    </a:cubicBezTo>
                    <a:cubicBezTo>
                      <a:pt x="9454" y="8252"/>
                      <a:pt x="9066" y="7835"/>
                      <a:pt x="8687" y="7413"/>
                    </a:cubicBezTo>
                    <a:cubicBezTo>
                      <a:pt x="8383" y="7074"/>
                      <a:pt x="8060" y="6509"/>
                      <a:pt x="7694" y="6254"/>
                    </a:cubicBezTo>
                    <a:lnTo>
                      <a:pt x="7694" y="6254"/>
                    </a:lnTo>
                    <a:cubicBezTo>
                      <a:pt x="8108" y="6540"/>
                      <a:pt x="8536" y="6834"/>
                      <a:pt x="9033" y="6922"/>
                    </a:cubicBezTo>
                    <a:cubicBezTo>
                      <a:pt x="9116" y="6937"/>
                      <a:pt x="9203" y="6944"/>
                      <a:pt x="9290" y="6944"/>
                    </a:cubicBezTo>
                    <a:cubicBezTo>
                      <a:pt x="9712" y="6944"/>
                      <a:pt x="10145" y="6765"/>
                      <a:pt x="10336" y="6393"/>
                    </a:cubicBezTo>
                    <a:cubicBezTo>
                      <a:pt x="11054" y="5012"/>
                      <a:pt x="8260" y="3456"/>
                      <a:pt x="7413" y="2789"/>
                    </a:cubicBezTo>
                    <a:cubicBezTo>
                      <a:pt x="6692" y="2221"/>
                      <a:pt x="5936" y="1697"/>
                      <a:pt x="5149" y="1227"/>
                    </a:cubicBezTo>
                    <a:cubicBezTo>
                      <a:pt x="4975" y="1123"/>
                      <a:pt x="3210" y="205"/>
                      <a:pt x="2848" y="30"/>
                    </a:cubicBezTo>
                    <a:cubicBezTo>
                      <a:pt x="2812" y="11"/>
                      <a:pt x="2789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946525" y="1440625"/>
                <a:ext cx="262150" cy="503600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0144" extrusionOk="0">
                    <a:moveTo>
                      <a:pt x="1589" y="1"/>
                    </a:moveTo>
                    <a:cubicBezTo>
                      <a:pt x="1589" y="1"/>
                      <a:pt x="1588" y="1"/>
                      <a:pt x="1588" y="1"/>
                    </a:cubicBezTo>
                    <a:cubicBezTo>
                      <a:pt x="1577" y="43"/>
                      <a:pt x="1564" y="83"/>
                      <a:pt x="1549" y="125"/>
                    </a:cubicBezTo>
                    <a:cubicBezTo>
                      <a:pt x="1789" y="766"/>
                      <a:pt x="2022" y="1412"/>
                      <a:pt x="2251" y="2055"/>
                    </a:cubicBezTo>
                    <a:cubicBezTo>
                      <a:pt x="2244" y="2062"/>
                      <a:pt x="2240" y="2071"/>
                      <a:pt x="2238" y="2081"/>
                    </a:cubicBezTo>
                    <a:cubicBezTo>
                      <a:pt x="1931" y="4132"/>
                      <a:pt x="1163" y="6131"/>
                      <a:pt x="22" y="7860"/>
                    </a:cubicBezTo>
                    <a:cubicBezTo>
                      <a:pt x="0" y="7890"/>
                      <a:pt x="9" y="7932"/>
                      <a:pt x="39" y="7954"/>
                    </a:cubicBezTo>
                    <a:cubicBezTo>
                      <a:pt x="51" y="7961"/>
                      <a:pt x="64" y="7964"/>
                      <a:pt x="77" y="7964"/>
                    </a:cubicBezTo>
                    <a:cubicBezTo>
                      <a:pt x="98" y="7964"/>
                      <a:pt x="120" y="7954"/>
                      <a:pt x="133" y="7935"/>
                    </a:cubicBezTo>
                    <a:cubicBezTo>
                      <a:pt x="1248" y="6246"/>
                      <a:pt x="2011" y="4300"/>
                      <a:pt x="2338" y="2302"/>
                    </a:cubicBezTo>
                    <a:cubicBezTo>
                      <a:pt x="2872" y="3822"/>
                      <a:pt x="3340" y="5382"/>
                      <a:pt x="3792" y="6899"/>
                    </a:cubicBezTo>
                    <a:cubicBezTo>
                      <a:pt x="3781" y="8002"/>
                      <a:pt x="3309" y="9064"/>
                      <a:pt x="2783" y="10147"/>
                    </a:cubicBezTo>
                    <a:cubicBezTo>
                      <a:pt x="2215" y="11314"/>
                      <a:pt x="1637" y="12442"/>
                      <a:pt x="856" y="13433"/>
                    </a:cubicBezTo>
                    <a:cubicBezTo>
                      <a:pt x="833" y="13459"/>
                      <a:pt x="840" y="13503"/>
                      <a:pt x="866" y="13527"/>
                    </a:cubicBezTo>
                    <a:cubicBezTo>
                      <a:pt x="878" y="13536"/>
                      <a:pt x="892" y="13540"/>
                      <a:pt x="907" y="13540"/>
                    </a:cubicBezTo>
                    <a:cubicBezTo>
                      <a:pt x="927" y="13540"/>
                      <a:pt x="946" y="13532"/>
                      <a:pt x="960" y="13516"/>
                    </a:cubicBezTo>
                    <a:cubicBezTo>
                      <a:pt x="1752" y="12516"/>
                      <a:pt x="2331" y="11379"/>
                      <a:pt x="2903" y="10207"/>
                    </a:cubicBezTo>
                    <a:cubicBezTo>
                      <a:pt x="3377" y="9232"/>
                      <a:pt x="3807" y="8271"/>
                      <a:pt x="3903" y="7281"/>
                    </a:cubicBezTo>
                    <a:cubicBezTo>
                      <a:pt x="4109" y="7973"/>
                      <a:pt x="4321" y="8678"/>
                      <a:pt x="4540" y="9384"/>
                    </a:cubicBezTo>
                    <a:cubicBezTo>
                      <a:pt x="4578" y="12220"/>
                      <a:pt x="4214" y="15045"/>
                      <a:pt x="3457" y="17781"/>
                    </a:cubicBezTo>
                    <a:cubicBezTo>
                      <a:pt x="3448" y="17815"/>
                      <a:pt x="3469" y="17852"/>
                      <a:pt x="3505" y="17862"/>
                    </a:cubicBezTo>
                    <a:cubicBezTo>
                      <a:pt x="3512" y="17864"/>
                      <a:pt x="3519" y="17865"/>
                      <a:pt x="3525" y="17865"/>
                    </a:cubicBezTo>
                    <a:cubicBezTo>
                      <a:pt x="3555" y="17865"/>
                      <a:pt x="3580" y="17845"/>
                      <a:pt x="3587" y="17817"/>
                    </a:cubicBezTo>
                    <a:cubicBezTo>
                      <a:pt x="4308" y="15210"/>
                      <a:pt x="4672" y="12521"/>
                      <a:pt x="4676" y="9817"/>
                    </a:cubicBezTo>
                    <a:cubicBezTo>
                      <a:pt x="4795" y="10195"/>
                      <a:pt x="4915" y="10570"/>
                      <a:pt x="5039" y="10946"/>
                    </a:cubicBezTo>
                    <a:cubicBezTo>
                      <a:pt x="5924" y="13604"/>
                      <a:pt x="6885" y="16767"/>
                      <a:pt x="7312" y="20085"/>
                    </a:cubicBezTo>
                    <a:cubicBezTo>
                      <a:pt x="7315" y="20119"/>
                      <a:pt x="7345" y="20144"/>
                      <a:pt x="7378" y="20144"/>
                    </a:cubicBezTo>
                    <a:cubicBezTo>
                      <a:pt x="7381" y="20144"/>
                      <a:pt x="7383" y="20143"/>
                      <a:pt x="7386" y="20143"/>
                    </a:cubicBezTo>
                    <a:cubicBezTo>
                      <a:pt x="7422" y="20137"/>
                      <a:pt x="7450" y="20104"/>
                      <a:pt x="7444" y="20068"/>
                    </a:cubicBezTo>
                    <a:cubicBezTo>
                      <a:pt x="7015" y="16738"/>
                      <a:pt x="6051" y="13568"/>
                      <a:pt x="5164" y="10904"/>
                    </a:cubicBezTo>
                    <a:cubicBezTo>
                      <a:pt x="5070" y="10622"/>
                      <a:pt x="4980" y="10338"/>
                      <a:pt x="4887" y="10053"/>
                    </a:cubicBezTo>
                    <a:lnTo>
                      <a:pt x="4887" y="10053"/>
                    </a:lnTo>
                    <a:cubicBezTo>
                      <a:pt x="5737" y="11601"/>
                      <a:pt x="8050" y="15543"/>
                      <a:pt x="10372" y="17138"/>
                    </a:cubicBezTo>
                    <a:cubicBezTo>
                      <a:pt x="10384" y="17146"/>
                      <a:pt x="10397" y="17149"/>
                      <a:pt x="10410" y="17149"/>
                    </a:cubicBezTo>
                    <a:cubicBezTo>
                      <a:pt x="10431" y="17149"/>
                      <a:pt x="10452" y="17140"/>
                      <a:pt x="10464" y="17122"/>
                    </a:cubicBezTo>
                    <a:cubicBezTo>
                      <a:pt x="10485" y="17092"/>
                      <a:pt x="10478" y="17048"/>
                      <a:pt x="10448" y="17028"/>
                    </a:cubicBezTo>
                    <a:cubicBezTo>
                      <a:pt x="7626" y="15088"/>
                      <a:pt x="4809" y="9630"/>
                      <a:pt x="4672" y="9365"/>
                    </a:cubicBezTo>
                    <a:cubicBezTo>
                      <a:pt x="4431" y="8588"/>
                      <a:pt x="4198" y="7812"/>
                      <a:pt x="3971" y="7049"/>
                    </a:cubicBezTo>
                    <a:cubicBezTo>
                      <a:pt x="3959" y="7009"/>
                      <a:pt x="3948" y="6968"/>
                      <a:pt x="3935" y="6929"/>
                    </a:cubicBezTo>
                    <a:lnTo>
                      <a:pt x="3935" y="6929"/>
                    </a:lnTo>
                    <a:cubicBezTo>
                      <a:pt x="5766" y="8750"/>
                      <a:pt x="7665" y="10613"/>
                      <a:pt x="10018" y="11802"/>
                    </a:cubicBezTo>
                    <a:cubicBezTo>
                      <a:pt x="10028" y="11808"/>
                      <a:pt x="10039" y="11810"/>
                      <a:pt x="10049" y="11810"/>
                    </a:cubicBezTo>
                    <a:cubicBezTo>
                      <a:pt x="10073" y="11810"/>
                      <a:pt x="10096" y="11796"/>
                      <a:pt x="10108" y="11773"/>
                    </a:cubicBezTo>
                    <a:cubicBezTo>
                      <a:pt x="10126" y="11740"/>
                      <a:pt x="10109" y="11699"/>
                      <a:pt x="10079" y="11683"/>
                    </a:cubicBezTo>
                    <a:cubicBezTo>
                      <a:pt x="7693" y="10470"/>
                      <a:pt x="5768" y="8555"/>
                      <a:pt x="3904" y="6702"/>
                    </a:cubicBezTo>
                    <a:cubicBezTo>
                      <a:pt x="3894" y="6692"/>
                      <a:pt x="3881" y="6687"/>
                      <a:pt x="3867" y="6683"/>
                    </a:cubicBezTo>
                    <a:cubicBezTo>
                      <a:pt x="3438" y="5240"/>
                      <a:pt x="2991" y="3757"/>
                      <a:pt x="2483" y="2308"/>
                    </a:cubicBezTo>
                    <a:lnTo>
                      <a:pt x="2483" y="2308"/>
                    </a:lnTo>
                    <a:cubicBezTo>
                      <a:pt x="4124" y="3558"/>
                      <a:pt x="5859" y="4714"/>
                      <a:pt x="7649" y="5742"/>
                    </a:cubicBezTo>
                    <a:cubicBezTo>
                      <a:pt x="7660" y="5748"/>
                      <a:pt x="7671" y="5751"/>
                      <a:pt x="7682" y="5751"/>
                    </a:cubicBezTo>
                    <a:cubicBezTo>
                      <a:pt x="7705" y="5751"/>
                      <a:pt x="7728" y="5739"/>
                      <a:pt x="7739" y="5717"/>
                    </a:cubicBezTo>
                    <a:cubicBezTo>
                      <a:pt x="7758" y="5684"/>
                      <a:pt x="7746" y="5645"/>
                      <a:pt x="7715" y="5626"/>
                    </a:cubicBezTo>
                    <a:cubicBezTo>
                      <a:pt x="5873" y="4568"/>
                      <a:pt x="4085" y="3375"/>
                      <a:pt x="2402" y="2079"/>
                    </a:cubicBezTo>
                    <a:cubicBezTo>
                      <a:pt x="2159" y="1396"/>
                      <a:pt x="1911" y="711"/>
                      <a:pt x="1653" y="30"/>
                    </a:cubicBezTo>
                    <a:cubicBezTo>
                      <a:pt x="1617" y="11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8" name="Google Shape;988;p20"/>
            <p:cNvSpPr/>
            <p:nvPr/>
          </p:nvSpPr>
          <p:spPr>
            <a:xfrm rot="-10196156">
              <a:off x="1696421" y="625137"/>
              <a:ext cx="215875" cy="185953"/>
            </a:xfrm>
            <a:custGeom>
              <a:avLst/>
              <a:gdLst/>
              <a:ahLst/>
              <a:cxnLst/>
              <a:rect l="l" t="t" r="r" b="b"/>
              <a:pathLst>
                <a:path w="4574" h="3940" extrusionOk="0">
                  <a:moveTo>
                    <a:pt x="1749" y="0"/>
                  </a:moveTo>
                  <a:cubicBezTo>
                    <a:pt x="1486" y="0"/>
                    <a:pt x="1232" y="53"/>
                    <a:pt x="1002" y="235"/>
                  </a:cubicBezTo>
                  <a:cubicBezTo>
                    <a:pt x="932" y="291"/>
                    <a:pt x="869" y="364"/>
                    <a:pt x="850" y="452"/>
                  </a:cubicBezTo>
                  <a:cubicBezTo>
                    <a:pt x="825" y="572"/>
                    <a:pt x="890" y="695"/>
                    <a:pt x="986" y="769"/>
                  </a:cubicBezTo>
                  <a:cubicBezTo>
                    <a:pt x="1081" y="843"/>
                    <a:pt x="1202" y="879"/>
                    <a:pt x="1320" y="903"/>
                  </a:cubicBezTo>
                  <a:cubicBezTo>
                    <a:pt x="1481" y="936"/>
                    <a:pt x="1645" y="953"/>
                    <a:pt x="1808" y="953"/>
                  </a:cubicBezTo>
                  <a:cubicBezTo>
                    <a:pt x="1942" y="953"/>
                    <a:pt x="2075" y="942"/>
                    <a:pt x="2208" y="919"/>
                  </a:cubicBezTo>
                  <a:lnTo>
                    <a:pt x="2208" y="919"/>
                  </a:lnTo>
                  <a:cubicBezTo>
                    <a:pt x="1791" y="1021"/>
                    <a:pt x="1375" y="1122"/>
                    <a:pt x="968" y="1255"/>
                  </a:cubicBezTo>
                  <a:cubicBezTo>
                    <a:pt x="789" y="1316"/>
                    <a:pt x="604" y="1384"/>
                    <a:pt x="466" y="1513"/>
                  </a:cubicBezTo>
                  <a:cubicBezTo>
                    <a:pt x="347" y="1623"/>
                    <a:pt x="269" y="1813"/>
                    <a:pt x="362" y="1949"/>
                  </a:cubicBezTo>
                  <a:cubicBezTo>
                    <a:pt x="437" y="2059"/>
                    <a:pt x="592" y="2079"/>
                    <a:pt x="725" y="2083"/>
                  </a:cubicBezTo>
                  <a:cubicBezTo>
                    <a:pt x="755" y="2084"/>
                    <a:pt x="784" y="2084"/>
                    <a:pt x="813" y="2084"/>
                  </a:cubicBezTo>
                  <a:cubicBezTo>
                    <a:pt x="1124" y="2084"/>
                    <a:pt x="1434" y="2049"/>
                    <a:pt x="1737" y="1978"/>
                  </a:cubicBezTo>
                  <a:lnTo>
                    <a:pt x="1737" y="1978"/>
                  </a:lnTo>
                  <a:cubicBezTo>
                    <a:pt x="1194" y="2124"/>
                    <a:pt x="695" y="2431"/>
                    <a:pt x="320" y="2848"/>
                  </a:cubicBezTo>
                  <a:cubicBezTo>
                    <a:pt x="177" y="3007"/>
                    <a:pt x="46" y="3194"/>
                    <a:pt x="23" y="3408"/>
                  </a:cubicBezTo>
                  <a:cubicBezTo>
                    <a:pt x="0" y="3626"/>
                    <a:pt x="83" y="3873"/>
                    <a:pt x="323" y="3930"/>
                  </a:cubicBezTo>
                  <a:cubicBezTo>
                    <a:pt x="349" y="3937"/>
                    <a:pt x="377" y="3940"/>
                    <a:pt x="406" y="3940"/>
                  </a:cubicBezTo>
                  <a:cubicBezTo>
                    <a:pt x="613" y="3940"/>
                    <a:pt x="864" y="3788"/>
                    <a:pt x="1026" y="3699"/>
                  </a:cubicBezTo>
                  <a:cubicBezTo>
                    <a:pt x="1549" y="3411"/>
                    <a:pt x="1979" y="2969"/>
                    <a:pt x="2308" y="2474"/>
                  </a:cubicBezTo>
                  <a:lnTo>
                    <a:pt x="2308" y="2474"/>
                  </a:lnTo>
                  <a:cubicBezTo>
                    <a:pt x="2232" y="2754"/>
                    <a:pt x="2192" y="3043"/>
                    <a:pt x="2187" y="3333"/>
                  </a:cubicBezTo>
                  <a:cubicBezTo>
                    <a:pt x="2186" y="3514"/>
                    <a:pt x="2229" y="3741"/>
                    <a:pt x="2403" y="3792"/>
                  </a:cubicBezTo>
                  <a:cubicBezTo>
                    <a:pt x="2424" y="3798"/>
                    <a:pt x="2445" y="3800"/>
                    <a:pt x="2466" y="3800"/>
                  </a:cubicBezTo>
                  <a:cubicBezTo>
                    <a:pt x="2551" y="3800"/>
                    <a:pt x="2636" y="3754"/>
                    <a:pt x="2696" y="3690"/>
                  </a:cubicBezTo>
                  <a:cubicBezTo>
                    <a:pt x="2771" y="3608"/>
                    <a:pt x="2810" y="3503"/>
                    <a:pt x="2845" y="3401"/>
                  </a:cubicBezTo>
                  <a:cubicBezTo>
                    <a:pt x="2966" y="3050"/>
                    <a:pt x="3057" y="2691"/>
                    <a:pt x="3120" y="2327"/>
                  </a:cubicBezTo>
                  <a:cubicBezTo>
                    <a:pt x="3121" y="2549"/>
                    <a:pt x="3121" y="2774"/>
                    <a:pt x="3185" y="2985"/>
                  </a:cubicBezTo>
                  <a:cubicBezTo>
                    <a:pt x="3249" y="3198"/>
                    <a:pt x="3382" y="3401"/>
                    <a:pt x="3583" y="3492"/>
                  </a:cubicBezTo>
                  <a:cubicBezTo>
                    <a:pt x="3633" y="3516"/>
                    <a:pt x="3689" y="3532"/>
                    <a:pt x="3745" y="3532"/>
                  </a:cubicBezTo>
                  <a:cubicBezTo>
                    <a:pt x="3761" y="3532"/>
                    <a:pt x="3778" y="3531"/>
                    <a:pt x="3794" y="3528"/>
                  </a:cubicBezTo>
                  <a:cubicBezTo>
                    <a:pt x="3969" y="3499"/>
                    <a:pt x="4065" y="3311"/>
                    <a:pt x="4111" y="3140"/>
                  </a:cubicBezTo>
                  <a:cubicBezTo>
                    <a:pt x="4146" y="3007"/>
                    <a:pt x="4272" y="2260"/>
                    <a:pt x="4379" y="1540"/>
                  </a:cubicBezTo>
                  <a:cubicBezTo>
                    <a:pt x="4487" y="809"/>
                    <a:pt x="4574" y="109"/>
                    <a:pt x="4523" y="109"/>
                  </a:cubicBezTo>
                  <a:cubicBezTo>
                    <a:pt x="4523" y="109"/>
                    <a:pt x="4523" y="109"/>
                    <a:pt x="4522" y="109"/>
                  </a:cubicBezTo>
                  <a:cubicBezTo>
                    <a:pt x="4267" y="132"/>
                    <a:pt x="4010" y="142"/>
                    <a:pt x="3751" y="142"/>
                  </a:cubicBezTo>
                  <a:cubicBezTo>
                    <a:pt x="3391" y="142"/>
                    <a:pt x="3030" y="123"/>
                    <a:pt x="2672" y="94"/>
                  </a:cubicBezTo>
                  <a:cubicBezTo>
                    <a:pt x="2369" y="71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2_1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21"/>
          <p:cNvSpPr txBox="1">
            <a:spLocks noGrp="1"/>
          </p:cNvSpPr>
          <p:nvPr>
            <p:ph type="subTitle" idx="1"/>
          </p:nvPr>
        </p:nvSpPr>
        <p:spPr>
          <a:xfrm>
            <a:off x="956750" y="2560588"/>
            <a:ext cx="2619300" cy="1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p21"/>
          <p:cNvSpPr txBox="1">
            <a:spLocks noGrp="1"/>
          </p:cNvSpPr>
          <p:nvPr>
            <p:ph type="title"/>
          </p:nvPr>
        </p:nvSpPr>
        <p:spPr>
          <a:xfrm>
            <a:off x="956700" y="1543713"/>
            <a:ext cx="26193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992" name="Google Shape;992;p21"/>
          <p:cNvGrpSpPr/>
          <p:nvPr/>
        </p:nvGrpSpPr>
        <p:grpSpPr>
          <a:xfrm>
            <a:off x="-6" y="-70107"/>
            <a:ext cx="9080241" cy="5373722"/>
            <a:chOff x="-6" y="-70107"/>
            <a:chExt cx="9080241" cy="5373722"/>
          </a:xfrm>
        </p:grpSpPr>
        <p:sp>
          <p:nvSpPr>
            <p:cNvPr id="993" name="Google Shape;993;p21"/>
            <p:cNvSpPr/>
            <p:nvPr/>
          </p:nvSpPr>
          <p:spPr>
            <a:xfrm flipH="1">
              <a:off x="-6" y="-1"/>
              <a:ext cx="4511035" cy="1251938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1" y="3761911"/>
              <a:ext cx="4060315" cy="1381575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1005229" y="279366"/>
              <a:ext cx="231586" cy="333999"/>
            </a:xfrm>
            <a:custGeom>
              <a:avLst/>
              <a:gdLst/>
              <a:ahLst/>
              <a:cxnLst/>
              <a:rect l="l" t="t" r="r" b="b"/>
              <a:pathLst>
                <a:path w="4907" h="7077" extrusionOk="0">
                  <a:moveTo>
                    <a:pt x="2406" y="0"/>
                  </a:moveTo>
                  <a:cubicBezTo>
                    <a:pt x="2200" y="0"/>
                    <a:pt x="2022" y="154"/>
                    <a:pt x="1997" y="362"/>
                  </a:cubicBezTo>
                  <a:cubicBezTo>
                    <a:pt x="1969" y="588"/>
                    <a:pt x="2130" y="792"/>
                    <a:pt x="2356" y="820"/>
                  </a:cubicBezTo>
                  <a:cubicBezTo>
                    <a:pt x="2372" y="821"/>
                    <a:pt x="2387" y="822"/>
                    <a:pt x="2403" y="822"/>
                  </a:cubicBezTo>
                  <a:cubicBezTo>
                    <a:pt x="2449" y="822"/>
                    <a:pt x="2495" y="815"/>
                    <a:pt x="2538" y="799"/>
                  </a:cubicBezTo>
                  <a:cubicBezTo>
                    <a:pt x="2661" y="1051"/>
                    <a:pt x="2726" y="1360"/>
                    <a:pt x="2725" y="1703"/>
                  </a:cubicBezTo>
                  <a:cubicBezTo>
                    <a:pt x="2725" y="1914"/>
                    <a:pt x="2700" y="2128"/>
                    <a:pt x="2670" y="2338"/>
                  </a:cubicBezTo>
                  <a:cubicBezTo>
                    <a:pt x="2320" y="2098"/>
                    <a:pt x="2063" y="1733"/>
                    <a:pt x="1845" y="1377"/>
                  </a:cubicBezTo>
                  <a:cubicBezTo>
                    <a:pt x="1867" y="1334"/>
                    <a:pt x="1882" y="1289"/>
                    <a:pt x="1890" y="1238"/>
                  </a:cubicBezTo>
                  <a:cubicBezTo>
                    <a:pt x="1917" y="1012"/>
                    <a:pt x="1757" y="807"/>
                    <a:pt x="1532" y="781"/>
                  </a:cubicBezTo>
                  <a:cubicBezTo>
                    <a:pt x="1515" y="779"/>
                    <a:pt x="1498" y="778"/>
                    <a:pt x="1482" y="778"/>
                  </a:cubicBezTo>
                  <a:cubicBezTo>
                    <a:pt x="1276" y="778"/>
                    <a:pt x="1099" y="931"/>
                    <a:pt x="1073" y="1138"/>
                  </a:cubicBezTo>
                  <a:cubicBezTo>
                    <a:pt x="1047" y="1364"/>
                    <a:pt x="1208" y="1570"/>
                    <a:pt x="1432" y="1596"/>
                  </a:cubicBezTo>
                  <a:cubicBezTo>
                    <a:pt x="1449" y="1598"/>
                    <a:pt x="1465" y="1599"/>
                    <a:pt x="1482" y="1599"/>
                  </a:cubicBezTo>
                  <a:cubicBezTo>
                    <a:pt x="1583" y="1599"/>
                    <a:pt x="1677" y="1561"/>
                    <a:pt x="1751" y="1497"/>
                  </a:cubicBezTo>
                  <a:cubicBezTo>
                    <a:pt x="1984" y="1871"/>
                    <a:pt x="2257" y="2251"/>
                    <a:pt x="2648" y="2497"/>
                  </a:cubicBezTo>
                  <a:cubicBezTo>
                    <a:pt x="2641" y="2539"/>
                    <a:pt x="2635" y="2580"/>
                    <a:pt x="2628" y="2622"/>
                  </a:cubicBezTo>
                  <a:cubicBezTo>
                    <a:pt x="2605" y="2778"/>
                    <a:pt x="2582" y="2933"/>
                    <a:pt x="2561" y="3091"/>
                  </a:cubicBezTo>
                  <a:cubicBezTo>
                    <a:pt x="2508" y="3550"/>
                    <a:pt x="2525" y="3922"/>
                    <a:pt x="2616" y="4236"/>
                  </a:cubicBezTo>
                  <a:cubicBezTo>
                    <a:pt x="2573" y="4185"/>
                    <a:pt x="2530" y="4133"/>
                    <a:pt x="2488" y="4083"/>
                  </a:cubicBezTo>
                  <a:cubicBezTo>
                    <a:pt x="1953" y="3449"/>
                    <a:pt x="1402" y="2796"/>
                    <a:pt x="800" y="2218"/>
                  </a:cubicBezTo>
                  <a:cubicBezTo>
                    <a:pt x="823" y="2175"/>
                    <a:pt x="839" y="2128"/>
                    <a:pt x="844" y="2078"/>
                  </a:cubicBezTo>
                  <a:cubicBezTo>
                    <a:pt x="872" y="1852"/>
                    <a:pt x="710" y="1646"/>
                    <a:pt x="485" y="1620"/>
                  </a:cubicBezTo>
                  <a:cubicBezTo>
                    <a:pt x="469" y="1618"/>
                    <a:pt x="452" y="1617"/>
                    <a:pt x="435" y="1617"/>
                  </a:cubicBezTo>
                  <a:cubicBezTo>
                    <a:pt x="230" y="1617"/>
                    <a:pt x="53" y="1770"/>
                    <a:pt x="28" y="1978"/>
                  </a:cubicBezTo>
                  <a:cubicBezTo>
                    <a:pt x="1" y="2204"/>
                    <a:pt x="161" y="2409"/>
                    <a:pt x="386" y="2435"/>
                  </a:cubicBezTo>
                  <a:cubicBezTo>
                    <a:pt x="402" y="2437"/>
                    <a:pt x="419" y="2438"/>
                    <a:pt x="435" y="2438"/>
                  </a:cubicBezTo>
                  <a:cubicBezTo>
                    <a:pt x="540" y="2438"/>
                    <a:pt x="635" y="2399"/>
                    <a:pt x="710" y="2332"/>
                  </a:cubicBezTo>
                  <a:cubicBezTo>
                    <a:pt x="1112" y="2718"/>
                    <a:pt x="1484" y="3130"/>
                    <a:pt x="1846" y="3550"/>
                  </a:cubicBezTo>
                  <a:cubicBezTo>
                    <a:pt x="2026" y="3757"/>
                    <a:pt x="2191" y="3996"/>
                    <a:pt x="2386" y="4185"/>
                  </a:cubicBezTo>
                  <a:cubicBezTo>
                    <a:pt x="2556" y="4349"/>
                    <a:pt x="2612" y="4502"/>
                    <a:pt x="2647" y="4737"/>
                  </a:cubicBezTo>
                  <a:cubicBezTo>
                    <a:pt x="2755" y="5474"/>
                    <a:pt x="2864" y="6211"/>
                    <a:pt x="2970" y="6948"/>
                  </a:cubicBezTo>
                  <a:cubicBezTo>
                    <a:pt x="2979" y="7005"/>
                    <a:pt x="3010" y="7076"/>
                    <a:pt x="3061" y="7076"/>
                  </a:cubicBezTo>
                  <a:cubicBezTo>
                    <a:pt x="3066" y="7076"/>
                    <a:pt x="3072" y="7075"/>
                    <a:pt x="3078" y="7073"/>
                  </a:cubicBezTo>
                  <a:cubicBezTo>
                    <a:pt x="3126" y="7059"/>
                    <a:pt x="3133" y="6998"/>
                    <a:pt x="3129" y="6949"/>
                  </a:cubicBezTo>
                  <a:cubicBezTo>
                    <a:pt x="3110" y="6551"/>
                    <a:pt x="3077" y="6154"/>
                    <a:pt x="3032" y="5759"/>
                  </a:cubicBezTo>
                  <a:cubicBezTo>
                    <a:pt x="2987" y="5365"/>
                    <a:pt x="2893" y="4971"/>
                    <a:pt x="2863" y="4581"/>
                  </a:cubicBezTo>
                  <a:lnTo>
                    <a:pt x="2863" y="4581"/>
                  </a:lnTo>
                  <a:cubicBezTo>
                    <a:pt x="2874" y="4582"/>
                    <a:pt x="2896" y="4582"/>
                    <a:pt x="2926" y="4582"/>
                  </a:cubicBezTo>
                  <a:cubicBezTo>
                    <a:pt x="2986" y="4582"/>
                    <a:pt x="3076" y="4581"/>
                    <a:pt x="3172" y="4581"/>
                  </a:cubicBezTo>
                  <a:cubicBezTo>
                    <a:pt x="3374" y="4581"/>
                    <a:pt x="3600" y="4588"/>
                    <a:pt x="3607" y="4633"/>
                  </a:cubicBezTo>
                  <a:cubicBezTo>
                    <a:pt x="3634" y="4809"/>
                    <a:pt x="3776" y="4954"/>
                    <a:pt x="3963" y="4979"/>
                  </a:cubicBezTo>
                  <a:cubicBezTo>
                    <a:pt x="3979" y="4981"/>
                    <a:pt x="3995" y="4981"/>
                    <a:pt x="4011" y="4981"/>
                  </a:cubicBezTo>
                  <a:cubicBezTo>
                    <a:pt x="4217" y="4981"/>
                    <a:pt x="4395" y="4828"/>
                    <a:pt x="4420" y="4620"/>
                  </a:cubicBezTo>
                  <a:cubicBezTo>
                    <a:pt x="4422" y="4610"/>
                    <a:pt x="4420" y="4599"/>
                    <a:pt x="4422" y="4586"/>
                  </a:cubicBezTo>
                  <a:lnTo>
                    <a:pt x="4422" y="4575"/>
                  </a:lnTo>
                  <a:cubicBezTo>
                    <a:pt x="4422" y="4573"/>
                    <a:pt x="4420" y="4570"/>
                    <a:pt x="4420" y="4569"/>
                  </a:cubicBezTo>
                  <a:cubicBezTo>
                    <a:pt x="4420" y="4365"/>
                    <a:pt x="4268" y="4187"/>
                    <a:pt x="4060" y="4162"/>
                  </a:cubicBezTo>
                  <a:cubicBezTo>
                    <a:pt x="4043" y="4160"/>
                    <a:pt x="4026" y="4159"/>
                    <a:pt x="4010" y="4159"/>
                  </a:cubicBezTo>
                  <a:cubicBezTo>
                    <a:pt x="3815" y="4159"/>
                    <a:pt x="3648" y="4297"/>
                    <a:pt x="3609" y="4489"/>
                  </a:cubicBezTo>
                  <a:cubicBezTo>
                    <a:pt x="3343" y="4469"/>
                    <a:pt x="3080" y="4433"/>
                    <a:pt x="2816" y="4381"/>
                  </a:cubicBezTo>
                  <a:cubicBezTo>
                    <a:pt x="2683" y="4062"/>
                    <a:pt x="2645" y="3676"/>
                    <a:pt x="2696" y="3176"/>
                  </a:cubicBezTo>
                  <a:lnTo>
                    <a:pt x="2696" y="3176"/>
                  </a:lnTo>
                  <a:cubicBezTo>
                    <a:pt x="2771" y="3179"/>
                    <a:pt x="2851" y="3208"/>
                    <a:pt x="2928" y="3243"/>
                  </a:cubicBezTo>
                  <a:cubicBezTo>
                    <a:pt x="3010" y="3279"/>
                    <a:pt x="3094" y="3317"/>
                    <a:pt x="3177" y="3357"/>
                  </a:cubicBezTo>
                  <a:cubicBezTo>
                    <a:pt x="3369" y="3446"/>
                    <a:pt x="3568" y="3538"/>
                    <a:pt x="3775" y="3605"/>
                  </a:cubicBezTo>
                  <a:cubicBezTo>
                    <a:pt x="3876" y="3637"/>
                    <a:pt x="3974" y="3663"/>
                    <a:pt x="4071" y="3679"/>
                  </a:cubicBezTo>
                  <a:cubicBezTo>
                    <a:pt x="4107" y="3844"/>
                    <a:pt x="4242" y="3977"/>
                    <a:pt x="4422" y="3999"/>
                  </a:cubicBezTo>
                  <a:cubicBezTo>
                    <a:pt x="4439" y="4001"/>
                    <a:pt x="4455" y="4002"/>
                    <a:pt x="4472" y="4002"/>
                  </a:cubicBezTo>
                  <a:cubicBezTo>
                    <a:pt x="4677" y="4002"/>
                    <a:pt x="4855" y="3849"/>
                    <a:pt x="4879" y="3641"/>
                  </a:cubicBezTo>
                  <a:cubicBezTo>
                    <a:pt x="4907" y="3415"/>
                    <a:pt x="4746" y="3210"/>
                    <a:pt x="4522" y="3184"/>
                  </a:cubicBezTo>
                  <a:cubicBezTo>
                    <a:pt x="4504" y="3182"/>
                    <a:pt x="4487" y="3180"/>
                    <a:pt x="4470" y="3180"/>
                  </a:cubicBezTo>
                  <a:cubicBezTo>
                    <a:pt x="4268" y="3180"/>
                    <a:pt x="4095" y="3328"/>
                    <a:pt x="4065" y="3533"/>
                  </a:cubicBezTo>
                  <a:cubicBezTo>
                    <a:pt x="3986" y="3517"/>
                    <a:pt x="3905" y="3496"/>
                    <a:pt x="3819" y="3469"/>
                  </a:cubicBezTo>
                  <a:cubicBezTo>
                    <a:pt x="3620" y="3404"/>
                    <a:pt x="3427" y="3314"/>
                    <a:pt x="3239" y="3227"/>
                  </a:cubicBezTo>
                  <a:cubicBezTo>
                    <a:pt x="3155" y="3188"/>
                    <a:pt x="3070" y="3149"/>
                    <a:pt x="2987" y="3113"/>
                  </a:cubicBezTo>
                  <a:cubicBezTo>
                    <a:pt x="2923" y="3085"/>
                    <a:pt x="2858" y="3061"/>
                    <a:pt x="2792" y="3046"/>
                  </a:cubicBezTo>
                  <a:cubicBezTo>
                    <a:pt x="2975" y="2810"/>
                    <a:pt x="3198" y="2602"/>
                    <a:pt x="3417" y="2402"/>
                  </a:cubicBezTo>
                  <a:cubicBezTo>
                    <a:pt x="3553" y="2279"/>
                    <a:pt x="3692" y="2150"/>
                    <a:pt x="3822" y="2015"/>
                  </a:cubicBezTo>
                  <a:cubicBezTo>
                    <a:pt x="4107" y="1722"/>
                    <a:pt x="4303" y="1420"/>
                    <a:pt x="4401" y="1124"/>
                  </a:cubicBezTo>
                  <a:cubicBezTo>
                    <a:pt x="4405" y="1124"/>
                    <a:pt x="4409" y="1124"/>
                    <a:pt x="4413" y="1124"/>
                  </a:cubicBezTo>
                  <a:cubicBezTo>
                    <a:pt x="4618" y="1124"/>
                    <a:pt x="4796" y="972"/>
                    <a:pt x="4820" y="763"/>
                  </a:cubicBezTo>
                  <a:cubicBezTo>
                    <a:pt x="4847" y="542"/>
                    <a:pt x="4687" y="336"/>
                    <a:pt x="4462" y="310"/>
                  </a:cubicBezTo>
                  <a:cubicBezTo>
                    <a:pt x="4445" y="308"/>
                    <a:pt x="4428" y="307"/>
                    <a:pt x="4412" y="307"/>
                  </a:cubicBezTo>
                  <a:cubicBezTo>
                    <a:pt x="4205" y="307"/>
                    <a:pt x="4029" y="460"/>
                    <a:pt x="4003" y="668"/>
                  </a:cubicBezTo>
                  <a:cubicBezTo>
                    <a:pt x="3980" y="856"/>
                    <a:pt x="4090" y="1030"/>
                    <a:pt x="4259" y="1099"/>
                  </a:cubicBezTo>
                  <a:cubicBezTo>
                    <a:pt x="4145" y="1425"/>
                    <a:pt x="3921" y="1710"/>
                    <a:pt x="3720" y="1918"/>
                  </a:cubicBezTo>
                  <a:cubicBezTo>
                    <a:pt x="3594" y="2049"/>
                    <a:pt x="3456" y="2176"/>
                    <a:pt x="3321" y="2296"/>
                  </a:cubicBezTo>
                  <a:cubicBezTo>
                    <a:pt x="3120" y="2480"/>
                    <a:pt x="2916" y="2670"/>
                    <a:pt x="2739" y="2883"/>
                  </a:cubicBezTo>
                  <a:cubicBezTo>
                    <a:pt x="2750" y="2804"/>
                    <a:pt x="2761" y="2725"/>
                    <a:pt x="2771" y="2648"/>
                  </a:cubicBezTo>
                  <a:cubicBezTo>
                    <a:pt x="2819" y="2340"/>
                    <a:pt x="2867" y="2023"/>
                    <a:pt x="2870" y="1704"/>
                  </a:cubicBezTo>
                  <a:cubicBezTo>
                    <a:pt x="2871" y="1335"/>
                    <a:pt x="2799" y="1005"/>
                    <a:pt x="2664" y="731"/>
                  </a:cubicBezTo>
                  <a:cubicBezTo>
                    <a:pt x="2744" y="666"/>
                    <a:pt x="2800" y="572"/>
                    <a:pt x="2813" y="462"/>
                  </a:cubicBezTo>
                  <a:cubicBezTo>
                    <a:pt x="2841" y="235"/>
                    <a:pt x="2679" y="31"/>
                    <a:pt x="2454" y="3"/>
                  </a:cubicBezTo>
                  <a:cubicBezTo>
                    <a:pt x="2438" y="1"/>
                    <a:pt x="2422" y="0"/>
                    <a:pt x="2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1"/>
            <p:cNvSpPr/>
            <p:nvPr/>
          </p:nvSpPr>
          <p:spPr>
            <a:xfrm rot="10469160">
              <a:off x="483799" y="-49808"/>
              <a:ext cx="472384" cy="1043643"/>
            </a:xfrm>
            <a:custGeom>
              <a:avLst/>
              <a:gdLst/>
              <a:ahLst/>
              <a:cxnLst/>
              <a:rect l="l" t="t" r="r" b="b"/>
              <a:pathLst>
                <a:path w="10009" h="22113" extrusionOk="0">
                  <a:moveTo>
                    <a:pt x="2246" y="429"/>
                  </a:moveTo>
                  <a:cubicBezTo>
                    <a:pt x="2246" y="429"/>
                    <a:pt x="2247" y="430"/>
                    <a:pt x="2247" y="433"/>
                  </a:cubicBezTo>
                  <a:cubicBezTo>
                    <a:pt x="2275" y="472"/>
                    <a:pt x="2298" y="507"/>
                    <a:pt x="2311" y="532"/>
                  </a:cubicBezTo>
                  <a:cubicBezTo>
                    <a:pt x="2405" y="710"/>
                    <a:pt x="2482" y="871"/>
                    <a:pt x="2551" y="1024"/>
                  </a:cubicBezTo>
                  <a:cubicBezTo>
                    <a:pt x="2713" y="1390"/>
                    <a:pt x="2826" y="1723"/>
                    <a:pt x="2894" y="2042"/>
                  </a:cubicBezTo>
                  <a:cubicBezTo>
                    <a:pt x="2944" y="2266"/>
                    <a:pt x="2955" y="2492"/>
                    <a:pt x="2931" y="2735"/>
                  </a:cubicBezTo>
                  <a:cubicBezTo>
                    <a:pt x="2907" y="2977"/>
                    <a:pt x="2847" y="3220"/>
                    <a:pt x="2789" y="3455"/>
                  </a:cubicBezTo>
                  <a:cubicBezTo>
                    <a:pt x="2741" y="3654"/>
                    <a:pt x="2690" y="3859"/>
                    <a:pt x="2660" y="4064"/>
                  </a:cubicBezTo>
                  <a:cubicBezTo>
                    <a:pt x="2606" y="4436"/>
                    <a:pt x="2618" y="4794"/>
                    <a:pt x="2635" y="5141"/>
                  </a:cubicBezTo>
                  <a:cubicBezTo>
                    <a:pt x="2466" y="4565"/>
                    <a:pt x="2367" y="4009"/>
                    <a:pt x="2346" y="3491"/>
                  </a:cubicBezTo>
                  <a:cubicBezTo>
                    <a:pt x="2336" y="3252"/>
                    <a:pt x="2379" y="3010"/>
                    <a:pt x="2421" y="2773"/>
                  </a:cubicBezTo>
                  <a:cubicBezTo>
                    <a:pt x="2488" y="2395"/>
                    <a:pt x="2559" y="2004"/>
                    <a:pt x="2425" y="1600"/>
                  </a:cubicBezTo>
                  <a:cubicBezTo>
                    <a:pt x="2415" y="1569"/>
                    <a:pt x="2385" y="1549"/>
                    <a:pt x="2354" y="1549"/>
                  </a:cubicBezTo>
                  <a:cubicBezTo>
                    <a:pt x="2346" y="1549"/>
                    <a:pt x="2339" y="1550"/>
                    <a:pt x="2331" y="1552"/>
                  </a:cubicBezTo>
                  <a:cubicBezTo>
                    <a:pt x="2291" y="1565"/>
                    <a:pt x="2270" y="1609"/>
                    <a:pt x="2283" y="1647"/>
                  </a:cubicBezTo>
                  <a:cubicBezTo>
                    <a:pt x="2405" y="2016"/>
                    <a:pt x="2341" y="2370"/>
                    <a:pt x="2275" y="2747"/>
                  </a:cubicBezTo>
                  <a:cubicBezTo>
                    <a:pt x="2231" y="2990"/>
                    <a:pt x="2186" y="3242"/>
                    <a:pt x="2197" y="3497"/>
                  </a:cubicBezTo>
                  <a:cubicBezTo>
                    <a:pt x="2217" y="4011"/>
                    <a:pt x="2312" y="4559"/>
                    <a:pt x="2476" y="5128"/>
                  </a:cubicBezTo>
                  <a:cubicBezTo>
                    <a:pt x="2466" y="5112"/>
                    <a:pt x="2457" y="5095"/>
                    <a:pt x="2446" y="5077"/>
                  </a:cubicBezTo>
                  <a:cubicBezTo>
                    <a:pt x="2391" y="4982"/>
                    <a:pt x="2334" y="4888"/>
                    <a:pt x="2282" y="4791"/>
                  </a:cubicBezTo>
                  <a:cubicBezTo>
                    <a:pt x="1869" y="4021"/>
                    <a:pt x="1751" y="3156"/>
                    <a:pt x="1914" y="2066"/>
                  </a:cubicBezTo>
                  <a:cubicBezTo>
                    <a:pt x="1953" y="1799"/>
                    <a:pt x="2016" y="1529"/>
                    <a:pt x="2076" y="1269"/>
                  </a:cubicBezTo>
                  <a:cubicBezTo>
                    <a:pt x="2140" y="995"/>
                    <a:pt x="2205" y="716"/>
                    <a:pt x="2246" y="429"/>
                  </a:cubicBezTo>
                  <a:close/>
                  <a:moveTo>
                    <a:pt x="364" y="5108"/>
                  </a:moveTo>
                  <a:lnTo>
                    <a:pt x="364" y="5108"/>
                  </a:lnTo>
                  <a:cubicBezTo>
                    <a:pt x="530" y="5195"/>
                    <a:pt x="703" y="5261"/>
                    <a:pt x="740" y="5274"/>
                  </a:cubicBezTo>
                  <a:cubicBezTo>
                    <a:pt x="850" y="5310"/>
                    <a:pt x="959" y="5341"/>
                    <a:pt x="1066" y="5371"/>
                  </a:cubicBezTo>
                  <a:cubicBezTo>
                    <a:pt x="1314" y="5442"/>
                    <a:pt x="1550" y="5509"/>
                    <a:pt x="1777" y="5638"/>
                  </a:cubicBezTo>
                  <a:cubicBezTo>
                    <a:pt x="1998" y="5762"/>
                    <a:pt x="2197" y="5927"/>
                    <a:pt x="2382" y="6139"/>
                  </a:cubicBezTo>
                  <a:cubicBezTo>
                    <a:pt x="2609" y="6401"/>
                    <a:pt x="2789" y="6696"/>
                    <a:pt x="2999" y="7053"/>
                  </a:cubicBezTo>
                  <a:cubicBezTo>
                    <a:pt x="3042" y="7126"/>
                    <a:pt x="3080" y="7203"/>
                    <a:pt x="3122" y="7276"/>
                  </a:cubicBezTo>
                  <a:cubicBezTo>
                    <a:pt x="3164" y="7388"/>
                    <a:pt x="3209" y="7498"/>
                    <a:pt x="3259" y="7609"/>
                  </a:cubicBezTo>
                  <a:cubicBezTo>
                    <a:pt x="3120" y="7478"/>
                    <a:pt x="2964" y="7357"/>
                    <a:pt x="2812" y="7240"/>
                  </a:cubicBezTo>
                  <a:lnTo>
                    <a:pt x="2745" y="7190"/>
                  </a:lnTo>
                  <a:cubicBezTo>
                    <a:pt x="2201" y="6770"/>
                    <a:pt x="1680" y="6305"/>
                    <a:pt x="1202" y="5811"/>
                  </a:cubicBezTo>
                  <a:cubicBezTo>
                    <a:pt x="1187" y="5796"/>
                    <a:pt x="1167" y="5788"/>
                    <a:pt x="1148" y="5788"/>
                  </a:cubicBezTo>
                  <a:cubicBezTo>
                    <a:pt x="1129" y="5788"/>
                    <a:pt x="1111" y="5795"/>
                    <a:pt x="1096" y="5808"/>
                  </a:cubicBezTo>
                  <a:cubicBezTo>
                    <a:pt x="1067" y="5837"/>
                    <a:pt x="1066" y="5885"/>
                    <a:pt x="1095" y="5914"/>
                  </a:cubicBezTo>
                  <a:cubicBezTo>
                    <a:pt x="1580" y="6414"/>
                    <a:pt x="2104" y="6883"/>
                    <a:pt x="2654" y="7305"/>
                  </a:cubicBezTo>
                  <a:lnTo>
                    <a:pt x="2722" y="7356"/>
                  </a:lnTo>
                  <a:cubicBezTo>
                    <a:pt x="2919" y="7507"/>
                    <a:pt x="3117" y="7661"/>
                    <a:pt x="3281" y="7845"/>
                  </a:cubicBezTo>
                  <a:cubicBezTo>
                    <a:pt x="3259" y="7832"/>
                    <a:pt x="3239" y="7821"/>
                    <a:pt x="3224" y="7811"/>
                  </a:cubicBezTo>
                  <a:cubicBezTo>
                    <a:pt x="2949" y="7628"/>
                    <a:pt x="2651" y="7488"/>
                    <a:pt x="2363" y="7355"/>
                  </a:cubicBezTo>
                  <a:cubicBezTo>
                    <a:pt x="1813" y="7098"/>
                    <a:pt x="1292" y="6855"/>
                    <a:pt x="924" y="6328"/>
                  </a:cubicBezTo>
                  <a:cubicBezTo>
                    <a:pt x="740" y="6063"/>
                    <a:pt x="622" y="5764"/>
                    <a:pt x="501" y="5448"/>
                  </a:cubicBezTo>
                  <a:cubicBezTo>
                    <a:pt x="458" y="5335"/>
                    <a:pt x="413" y="5221"/>
                    <a:pt x="364" y="5108"/>
                  </a:cubicBezTo>
                  <a:close/>
                  <a:moveTo>
                    <a:pt x="4904" y="3925"/>
                  </a:moveTo>
                  <a:cubicBezTo>
                    <a:pt x="5048" y="4510"/>
                    <a:pt x="5173" y="5145"/>
                    <a:pt x="5103" y="5758"/>
                  </a:cubicBezTo>
                  <a:cubicBezTo>
                    <a:pt x="5046" y="6257"/>
                    <a:pt x="4859" y="6762"/>
                    <a:pt x="4561" y="7216"/>
                  </a:cubicBezTo>
                  <a:cubicBezTo>
                    <a:pt x="4493" y="7311"/>
                    <a:pt x="4426" y="7405"/>
                    <a:pt x="4361" y="7499"/>
                  </a:cubicBezTo>
                  <a:cubicBezTo>
                    <a:pt x="4273" y="7624"/>
                    <a:pt x="4187" y="7747"/>
                    <a:pt x="4109" y="7876"/>
                  </a:cubicBezTo>
                  <a:cubicBezTo>
                    <a:pt x="4187" y="7327"/>
                    <a:pt x="4314" y="6861"/>
                    <a:pt x="4507" y="6408"/>
                  </a:cubicBezTo>
                  <a:cubicBezTo>
                    <a:pt x="4717" y="5916"/>
                    <a:pt x="4915" y="5392"/>
                    <a:pt x="4811" y="4872"/>
                  </a:cubicBezTo>
                  <a:cubicBezTo>
                    <a:pt x="4803" y="4838"/>
                    <a:pt x="4773" y="4812"/>
                    <a:pt x="4738" y="4812"/>
                  </a:cubicBezTo>
                  <a:cubicBezTo>
                    <a:pt x="4733" y="4812"/>
                    <a:pt x="4728" y="4813"/>
                    <a:pt x="4723" y="4814"/>
                  </a:cubicBezTo>
                  <a:cubicBezTo>
                    <a:pt x="4684" y="4821"/>
                    <a:pt x="4656" y="4862"/>
                    <a:pt x="4665" y="4902"/>
                  </a:cubicBezTo>
                  <a:cubicBezTo>
                    <a:pt x="4760" y="5380"/>
                    <a:pt x="4579" y="5859"/>
                    <a:pt x="4370" y="6350"/>
                  </a:cubicBezTo>
                  <a:cubicBezTo>
                    <a:pt x="4141" y="6887"/>
                    <a:pt x="4003" y="7441"/>
                    <a:pt x="3928" y="8122"/>
                  </a:cubicBezTo>
                  <a:cubicBezTo>
                    <a:pt x="3880" y="7777"/>
                    <a:pt x="3838" y="7425"/>
                    <a:pt x="3847" y="7079"/>
                  </a:cubicBezTo>
                  <a:cubicBezTo>
                    <a:pt x="3866" y="6487"/>
                    <a:pt x="3960" y="5981"/>
                    <a:pt x="4134" y="5531"/>
                  </a:cubicBezTo>
                  <a:cubicBezTo>
                    <a:pt x="4238" y="5258"/>
                    <a:pt x="4377" y="4995"/>
                    <a:pt x="4513" y="4740"/>
                  </a:cubicBezTo>
                  <a:cubicBezTo>
                    <a:pt x="4652" y="4477"/>
                    <a:pt x="4795" y="4209"/>
                    <a:pt x="4904" y="3925"/>
                  </a:cubicBezTo>
                  <a:close/>
                  <a:moveTo>
                    <a:pt x="7355" y="6722"/>
                  </a:moveTo>
                  <a:cubicBezTo>
                    <a:pt x="7321" y="7195"/>
                    <a:pt x="7268" y="7672"/>
                    <a:pt x="7195" y="8141"/>
                  </a:cubicBezTo>
                  <a:cubicBezTo>
                    <a:pt x="7126" y="8578"/>
                    <a:pt x="7051" y="8938"/>
                    <a:pt x="6899" y="9273"/>
                  </a:cubicBezTo>
                  <a:cubicBezTo>
                    <a:pt x="6699" y="9708"/>
                    <a:pt x="6370" y="10080"/>
                    <a:pt x="6107" y="10353"/>
                  </a:cubicBezTo>
                  <a:cubicBezTo>
                    <a:pt x="5908" y="10558"/>
                    <a:pt x="5690" y="10770"/>
                    <a:pt x="5431" y="10917"/>
                  </a:cubicBezTo>
                  <a:cubicBezTo>
                    <a:pt x="5402" y="10935"/>
                    <a:pt x="5379" y="10945"/>
                    <a:pt x="5358" y="10953"/>
                  </a:cubicBezTo>
                  <a:cubicBezTo>
                    <a:pt x="5444" y="10790"/>
                    <a:pt x="5520" y="10623"/>
                    <a:pt x="5593" y="10460"/>
                  </a:cubicBezTo>
                  <a:cubicBezTo>
                    <a:pt x="5720" y="10177"/>
                    <a:pt x="5852" y="9885"/>
                    <a:pt x="6026" y="9619"/>
                  </a:cubicBezTo>
                  <a:lnTo>
                    <a:pt x="6136" y="9452"/>
                  </a:lnTo>
                  <a:cubicBezTo>
                    <a:pt x="6388" y="9076"/>
                    <a:pt x="6648" y="8686"/>
                    <a:pt x="6734" y="8223"/>
                  </a:cubicBezTo>
                  <a:cubicBezTo>
                    <a:pt x="6741" y="8184"/>
                    <a:pt x="6713" y="8144"/>
                    <a:pt x="6674" y="8136"/>
                  </a:cubicBezTo>
                  <a:cubicBezTo>
                    <a:pt x="6670" y="8135"/>
                    <a:pt x="6665" y="8135"/>
                    <a:pt x="6661" y="8135"/>
                  </a:cubicBezTo>
                  <a:cubicBezTo>
                    <a:pt x="6626" y="8135"/>
                    <a:pt x="6594" y="8161"/>
                    <a:pt x="6586" y="8196"/>
                  </a:cubicBezTo>
                  <a:cubicBezTo>
                    <a:pt x="6509" y="8627"/>
                    <a:pt x="6257" y="9003"/>
                    <a:pt x="6013" y="9368"/>
                  </a:cubicBezTo>
                  <a:lnTo>
                    <a:pt x="5901" y="9538"/>
                  </a:lnTo>
                  <a:cubicBezTo>
                    <a:pt x="5720" y="9814"/>
                    <a:pt x="5586" y="10112"/>
                    <a:pt x="5455" y="10400"/>
                  </a:cubicBezTo>
                  <a:cubicBezTo>
                    <a:pt x="5389" y="10552"/>
                    <a:pt x="5316" y="10704"/>
                    <a:pt x="5238" y="10856"/>
                  </a:cubicBezTo>
                  <a:cubicBezTo>
                    <a:pt x="5238" y="10794"/>
                    <a:pt x="5241" y="10725"/>
                    <a:pt x="5244" y="10671"/>
                  </a:cubicBezTo>
                  <a:lnTo>
                    <a:pt x="5247" y="10596"/>
                  </a:lnTo>
                  <a:cubicBezTo>
                    <a:pt x="5273" y="9976"/>
                    <a:pt x="5447" y="9367"/>
                    <a:pt x="5748" y="8835"/>
                  </a:cubicBezTo>
                  <a:cubicBezTo>
                    <a:pt x="5953" y="8469"/>
                    <a:pt x="6221" y="8135"/>
                    <a:pt x="6482" y="7811"/>
                  </a:cubicBezTo>
                  <a:lnTo>
                    <a:pt x="7355" y="6722"/>
                  </a:lnTo>
                  <a:close/>
                  <a:moveTo>
                    <a:pt x="1073" y="9056"/>
                  </a:moveTo>
                  <a:lnTo>
                    <a:pt x="1073" y="9056"/>
                  </a:lnTo>
                  <a:cubicBezTo>
                    <a:pt x="1518" y="9267"/>
                    <a:pt x="2000" y="9394"/>
                    <a:pt x="2469" y="9517"/>
                  </a:cubicBezTo>
                  <a:cubicBezTo>
                    <a:pt x="2724" y="9584"/>
                    <a:pt x="2987" y="9653"/>
                    <a:pt x="3239" y="9734"/>
                  </a:cubicBezTo>
                  <a:cubicBezTo>
                    <a:pt x="3883" y="9943"/>
                    <a:pt x="4358" y="10219"/>
                    <a:pt x="4688" y="10578"/>
                  </a:cubicBezTo>
                  <a:cubicBezTo>
                    <a:pt x="4775" y="10673"/>
                    <a:pt x="4844" y="10780"/>
                    <a:pt x="4909" y="10894"/>
                  </a:cubicBezTo>
                  <a:cubicBezTo>
                    <a:pt x="4766" y="10813"/>
                    <a:pt x="4608" y="10751"/>
                    <a:pt x="4449" y="10699"/>
                  </a:cubicBezTo>
                  <a:cubicBezTo>
                    <a:pt x="4258" y="10636"/>
                    <a:pt x="4063" y="10578"/>
                    <a:pt x="3867" y="10523"/>
                  </a:cubicBezTo>
                  <a:cubicBezTo>
                    <a:pt x="3224" y="10337"/>
                    <a:pt x="2559" y="10144"/>
                    <a:pt x="2036" y="9736"/>
                  </a:cubicBezTo>
                  <a:cubicBezTo>
                    <a:pt x="2022" y="9725"/>
                    <a:pt x="2006" y="9720"/>
                    <a:pt x="1989" y="9720"/>
                  </a:cubicBezTo>
                  <a:cubicBezTo>
                    <a:pt x="1967" y="9720"/>
                    <a:pt x="1945" y="9730"/>
                    <a:pt x="1930" y="9749"/>
                  </a:cubicBezTo>
                  <a:cubicBezTo>
                    <a:pt x="1906" y="9781"/>
                    <a:pt x="1911" y="9829"/>
                    <a:pt x="1943" y="9853"/>
                  </a:cubicBezTo>
                  <a:cubicBezTo>
                    <a:pt x="2490" y="10280"/>
                    <a:pt x="3168" y="10477"/>
                    <a:pt x="3825" y="10668"/>
                  </a:cubicBezTo>
                  <a:cubicBezTo>
                    <a:pt x="4019" y="10723"/>
                    <a:pt x="4213" y="10780"/>
                    <a:pt x="4403" y="10842"/>
                  </a:cubicBezTo>
                  <a:cubicBezTo>
                    <a:pt x="4636" y="10917"/>
                    <a:pt x="4896" y="11017"/>
                    <a:pt x="5069" y="11211"/>
                  </a:cubicBezTo>
                  <a:lnTo>
                    <a:pt x="4873" y="11215"/>
                  </a:lnTo>
                  <a:cubicBezTo>
                    <a:pt x="4739" y="11219"/>
                    <a:pt x="4602" y="11223"/>
                    <a:pt x="4465" y="11223"/>
                  </a:cubicBezTo>
                  <a:cubicBezTo>
                    <a:pt x="4369" y="11223"/>
                    <a:pt x="4273" y="11221"/>
                    <a:pt x="4177" y="11215"/>
                  </a:cubicBezTo>
                  <a:cubicBezTo>
                    <a:pt x="3375" y="11173"/>
                    <a:pt x="2683" y="10675"/>
                    <a:pt x="1987" y="10124"/>
                  </a:cubicBezTo>
                  <a:cubicBezTo>
                    <a:pt x="1597" y="9816"/>
                    <a:pt x="1212" y="9481"/>
                    <a:pt x="1073" y="9056"/>
                  </a:cubicBezTo>
                  <a:close/>
                  <a:moveTo>
                    <a:pt x="8307" y="9858"/>
                  </a:moveTo>
                  <a:cubicBezTo>
                    <a:pt x="8471" y="10796"/>
                    <a:pt x="8443" y="11579"/>
                    <a:pt x="8226" y="12240"/>
                  </a:cubicBezTo>
                  <a:cubicBezTo>
                    <a:pt x="7957" y="13070"/>
                    <a:pt x="7391" y="13588"/>
                    <a:pt x="6758" y="14089"/>
                  </a:cubicBezTo>
                  <a:cubicBezTo>
                    <a:pt x="7168" y="13233"/>
                    <a:pt x="7511" y="12346"/>
                    <a:pt x="7779" y="11437"/>
                  </a:cubicBezTo>
                  <a:cubicBezTo>
                    <a:pt x="7790" y="11396"/>
                    <a:pt x="7769" y="11356"/>
                    <a:pt x="7728" y="11344"/>
                  </a:cubicBezTo>
                  <a:cubicBezTo>
                    <a:pt x="7722" y="11343"/>
                    <a:pt x="7715" y="11342"/>
                    <a:pt x="7709" y="11342"/>
                  </a:cubicBezTo>
                  <a:cubicBezTo>
                    <a:pt x="7676" y="11342"/>
                    <a:pt x="7645" y="11362"/>
                    <a:pt x="7635" y="11395"/>
                  </a:cubicBezTo>
                  <a:cubicBezTo>
                    <a:pt x="7370" y="12300"/>
                    <a:pt x="7026" y="13187"/>
                    <a:pt x="6618" y="14038"/>
                  </a:cubicBezTo>
                  <a:cubicBezTo>
                    <a:pt x="6618" y="14024"/>
                    <a:pt x="6618" y="14009"/>
                    <a:pt x="6615" y="13996"/>
                  </a:cubicBezTo>
                  <a:cubicBezTo>
                    <a:pt x="6593" y="13345"/>
                    <a:pt x="6574" y="12727"/>
                    <a:pt x="6794" y="12129"/>
                  </a:cubicBezTo>
                  <a:cubicBezTo>
                    <a:pt x="7011" y="11537"/>
                    <a:pt x="7352" y="11001"/>
                    <a:pt x="7683" y="10503"/>
                  </a:cubicBezTo>
                  <a:cubicBezTo>
                    <a:pt x="7857" y="10241"/>
                    <a:pt x="8048" y="9979"/>
                    <a:pt x="8307" y="9858"/>
                  </a:cubicBezTo>
                  <a:close/>
                  <a:moveTo>
                    <a:pt x="1793" y="11799"/>
                  </a:moveTo>
                  <a:cubicBezTo>
                    <a:pt x="2600" y="11900"/>
                    <a:pt x="3497" y="12052"/>
                    <a:pt x="4296" y="12414"/>
                  </a:cubicBezTo>
                  <a:cubicBezTo>
                    <a:pt x="4771" y="12630"/>
                    <a:pt x="5180" y="12908"/>
                    <a:pt x="5516" y="13245"/>
                  </a:cubicBezTo>
                  <a:cubicBezTo>
                    <a:pt x="5745" y="13474"/>
                    <a:pt x="5917" y="13772"/>
                    <a:pt x="6076" y="14072"/>
                  </a:cubicBezTo>
                  <a:cubicBezTo>
                    <a:pt x="5299" y="13453"/>
                    <a:pt x="4401" y="12974"/>
                    <a:pt x="3456" y="12680"/>
                  </a:cubicBezTo>
                  <a:cubicBezTo>
                    <a:pt x="3448" y="12678"/>
                    <a:pt x="3441" y="12677"/>
                    <a:pt x="3433" y="12677"/>
                  </a:cubicBezTo>
                  <a:cubicBezTo>
                    <a:pt x="3402" y="12677"/>
                    <a:pt x="3372" y="12697"/>
                    <a:pt x="3362" y="12730"/>
                  </a:cubicBezTo>
                  <a:cubicBezTo>
                    <a:pt x="3349" y="12769"/>
                    <a:pt x="3371" y="12811"/>
                    <a:pt x="3411" y="12822"/>
                  </a:cubicBezTo>
                  <a:cubicBezTo>
                    <a:pt x="4367" y="13122"/>
                    <a:pt x="5271" y="13613"/>
                    <a:pt x="6049" y="14245"/>
                  </a:cubicBezTo>
                  <a:cubicBezTo>
                    <a:pt x="5830" y="14167"/>
                    <a:pt x="5613" y="14129"/>
                    <a:pt x="5390" y="14089"/>
                  </a:cubicBezTo>
                  <a:cubicBezTo>
                    <a:pt x="5286" y="14072"/>
                    <a:pt x="5179" y="14053"/>
                    <a:pt x="5067" y="14030"/>
                  </a:cubicBezTo>
                  <a:cubicBezTo>
                    <a:pt x="4598" y="13934"/>
                    <a:pt x="4138" y="13770"/>
                    <a:pt x="3706" y="13545"/>
                  </a:cubicBezTo>
                  <a:cubicBezTo>
                    <a:pt x="3274" y="13320"/>
                    <a:pt x="2877" y="13039"/>
                    <a:pt x="2524" y="12711"/>
                  </a:cubicBezTo>
                  <a:cubicBezTo>
                    <a:pt x="2353" y="12550"/>
                    <a:pt x="2191" y="12376"/>
                    <a:pt x="2045" y="12195"/>
                  </a:cubicBezTo>
                  <a:cubicBezTo>
                    <a:pt x="2029" y="12175"/>
                    <a:pt x="1981" y="12098"/>
                    <a:pt x="1936" y="12026"/>
                  </a:cubicBezTo>
                  <a:cubicBezTo>
                    <a:pt x="1878" y="11932"/>
                    <a:pt x="1832" y="11858"/>
                    <a:pt x="1793" y="11799"/>
                  </a:cubicBezTo>
                  <a:close/>
                  <a:moveTo>
                    <a:pt x="7356" y="13935"/>
                  </a:moveTo>
                  <a:cubicBezTo>
                    <a:pt x="7676" y="13935"/>
                    <a:pt x="7980" y="14117"/>
                    <a:pt x="8233" y="14296"/>
                  </a:cubicBezTo>
                  <a:cubicBezTo>
                    <a:pt x="8778" y="14678"/>
                    <a:pt x="9267" y="15133"/>
                    <a:pt x="9687" y="15648"/>
                  </a:cubicBezTo>
                  <a:cubicBezTo>
                    <a:pt x="9176" y="15619"/>
                    <a:pt x="8655" y="15581"/>
                    <a:pt x="8158" y="15461"/>
                  </a:cubicBezTo>
                  <a:cubicBezTo>
                    <a:pt x="7800" y="15376"/>
                    <a:pt x="7540" y="15266"/>
                    <a:pt x="7337" y="15115"/>
                  </a:cubicBezTo>
                  <a:cubicBezTo>
                    <a:pt x="7091" y="14931"/>
                    <a:pt x="6909" y="14671"/>
                    <a:pt x="6734" y="14415"/>
                  </a:cubicBezTo>
                  <a:lnTo>
                    <a:pt x="6734" y="14415"/>
                  </a:lnTo>
                  <a:cubicBezTo>
                    <a:pt x="7401" y="14493"/>
                    <a:pt x="8044" y="14726"/>
                    <a:pt x="8607" y="15099"/>
                  </a:cubicBezTo>
                  <a:cubicBezTo>
                    <a:pt x="8619" y="15108"/>
                    <a:pt x="8632" y="15112"/>
                    <a:pt x="8645" y="15112"/>
                  </a:cubicBezTo>
                  <a:cubicBezTo>
                    <a:pt x="8649" y="15112"/>
                    <a:pt x="8653" y="15112"/>
                    <a:pt x="8657" y="15111"/>
                  </a:cubicBezTo>
                  <a:cubicBezTo>
                    <a:pt x="8676" y="15108"/>
                    <a:pt x="8697" y="15097"/>
                    <a:pt x="8710" y="15078"/>
                  </a:cubicBezTo>
                  <a:cubicBezTo>
                    <a:pt x="8733" y="15043"/>
                    <a:pt x="8721" y="14997"/>
                    <a:pt x="8688" y="14975"/>
                  </a:cubicBezTo>
                  <a:cubicBezTo>
                    <a:pt x="8130" y="14607"/>
                    <a:pt x="7499" y="14373"/>
                    <a:pt x="6839" y="14280"/>
                  </a:cubicBezTo>
                  <a:cubicBezTo>
                    <a:pt x="6961" y="14185"/>
                    <a:pt x="7081" y="14088"/>
                    <a:pt x="7195" y="13991"/>
                  </a:cubicBezTo>
                  <a:cubicBezTo>
                    <a:pt x="7198" y="13991"/>
                    <a:pt x="7201" y="13991"/>
                    <a:pt x="7204" y="13991"/>
                  </a:cubicBezTo>
                  <a:cubicBezTo>
                    <a:pt x="7238" y="13991"/>
                    <a:pt x="7271" y="13976"/>
                    <a:pt x="7291" y="13946"/>
                  </a:cubicBezTo>
                  <a:cubicBezTo>
                    <a:pt x="7294" y="13943"/>
                    <a:pt x="7308" y="13936"/>
                    <a:pt x="7344" y="13936"/>
                  </a:cubicBezTo>
                  <a:cubicBezTo>
                    <a:pt x="7348" y="13935"/>
                    <a:pt x="7352" y="13935"/>
                    <a:pt x="7356" y="13935"/>
                  </a:cubicBezTo>
                  <a:close/>
                  <a:moveTo>
                    <a:pt x="5944" y="16071"/>
                  </a:moveTo>
                  <a:cubicBezTo>
                    <a:pt x="6167" y="16071"/>
                    <a:pt x="6381" y="16089"/>
                    <a:pt x="6590" y="16124"/>
                  </a:cubicBezTo>
                  <a:cubicBezTo>
                    <a:pt x="5874" y="16204"/>
                    <a:pt x="5213" y="16527"/>
                    <a:pt x="4575" y="16845"/>
                  </a:cubicBezTo>
                  <a:cubicBezTo>
                    <a:pt x="4239" y="17012"/>
                    <a:pt x="3895" y="17184"/>
                    <a:pt x="3547" y="17316"/>
                  </a:cubicBezTo>
                  <a:cubicBezTo>
                    <a:pt x="3508" y="17330"/>
                    <a:pt x="3489" y="17374"/>
                    <a:pt x="3504" y="17413"/>
                  </a:cubicBezTo>
                  <a:cubicBezTo>
                    <a:pt x="3514" y="17441"/>
                    <a:pt x="3541" y="17460"/>
                    <a:pt x="3572" y="17460"/>
                  </a:cubicBezTo>
                  <a:cubicBezTo>
                    <a:pt x="3575" y="17460"/>
                    <a:pt x="3579" y="17460"/>
                    <a:pt x="3583" y="17459"/>
                  </a:cubicBezTo>
                  <a:cubicBezTo>
                    <a:pt x="3588" y="17459"/>
                    <a:pt x="3594" y="17458"/>
                    <a:pt x="3601" y="17456"/>
                  </a:cubicBezTo>
                  <a:cubicBezTo>
                    <a:pt x="3955" y="17320"/>
                    <a:pt x="4304" y="17146"/>
                    <a:pt x="4642" y="16980"/>
                  </a:cubicBezTo>
                  <a:cubicBezTo>
                    <a:pt x="5267" y="16669"/>
                    <a:pt x="5917" y="16350"/>
                    <a:pt x="6609" y="16272"/>
                  </a:cubicBezTo>
                  <a:lnTo>
                    <a:pt x="6609" y="16272"/>
                  </a:lnTo>
                  <a:cubicBezTo>
                    <a:pt x="6395" y="16472"/>
                    <a:pt x="6149" y="16670"/>
                    <a:pt x="5850" y="16829"/>
                  </a:cubicBezTo>
                  <a:cubicBezTo>
                    <a:pt x="5407" y="17065"/>
                    <a:pt x="4937" y="17261"/>
                    <a:pt x="4453" y="17410"/>
                  </a:cubicBezTo>
                  <a:cubicBezTo>
                    <a:pt x="4329" y="17449"/>
                    <a:pt x="3431" y="17653"/>
                    <a:pt x="3132" y="17705"/>
                  </a:cubicBezTo>
                  <a:cubicBezTo>
                    <a:pt x="3165" y="17236"/>
                    <a:pt x="3583" y="16871"/>
                    <a:pt x="3772" y="16729"/>
                  </a:cubicBezTo>
                  <a:cubicBezTo>
                    <a:pt x="4184" y="16421"/>
                    <a:pt x="4678" y="16213"/>
                    <a:pt x="5202" y="16132"/>
                  </a:cubicBezTo>
                  <a:cubicBezTo>
                    <a:pt x="5464" y="16091"/>
                    <a:pt x="5710" y="16071"/>
                    <a:pt x="5944" y="16071"/>
                  </a:cubicBezTo>
                  <a:close/>
                  <a:moveTo>
                    <a:pt x="2191" y="1"/>
                  </a:moveTo>
                  <a:cubicBezTo>
                    <a:pt x="2136" y="1"/>
                    <a:pt x="2089" y="41"/>
                    <a:pt x="2087" y="95"/>
                  </a:cubicBezTo>
                  <a:cubicBezTo>
                    <a:pt x="2061" y="478"/>
                    <a:pt x="1972" y="863"/>
                    <a:pt x="1885" y="1237"/>
                  </a:cubicBezTo>
                  <a:cubicBezTo>
                    <a:pt x="1825" y="1500"/>
                    <a:pt x="1761" y="1774"/>
                    <a:pt x="1720" y="2049"/>
                  </a:cubicBezTo>
                  <a:cubicBezTo>
                    <a:pt x="1551" y="3184"/>
                    <a:pt x="1674" y="4089"/>
                    <a:pt x="2108" y="4895"/>
                  </a:cubicBezTo>
                  <a:cubicBezTo>
                    <a:pt x="2160" y="4995"/>
                    <a:pt x="2218" y="5090"/>
                    <a:pt x="2276" y="5189"/>
                  </a:cubicBezTo>
                  <a:cubicBezTo>
                    <a:pt x="2435" y="5460"/>
                    <a:pt x="2586" y="5714"/>
                    <a:pt x="2653" y="6002"/>
                  </a:cubicBezTo>
                  <a:cubicBezTo>
                    <a:pt x="2664" y="6046"/>
                    <a:pt x="2702" y="6076"/>
                    <a:pt x="2747" y="6079"/>
                  </a:cubicBezTo>
                  <a:cubicBezTo>
                    <a:pt x="2766" y="6139"/>
                    <a:pt x="2783" y="6199"/>
                    <a:pt x="2799" y="6260"/>
                  </a:cubicBezTo>
                  <a:lnTo>
                    <a:pt x="2848" y="6434"/>
                  </a:lnTo>
                  <a:cubicBezTo>
                    <a:pt x="2751" y="6285"/>
                    <a:pt x="2650" y="6147"/>
                    <a:pt x="2535" y="6017"/>
                  </a:cubicBezTo>
                  <a:cubicBezTo>
                    <a:pt x="2334" y="5787"/>
                    <a:pt x="2121" y="5610"/>
                    <a:pt x="1878" y="5474"/>
                  </a:cubicBezTo>
                  <a:cubicBezTo>
                    <a:pt x="1628" y="5334"/>
                    <a:pt x="1371" y="5261"/>
                    <a:pt x="1124" y="5190"/>
                  </a:cubicBezTo>
                  <a:cubicBezTo>
                    <a:pt x="1018" y="5160"/>
                    <a:pt x="913" y="5131"/>
                    <a:pt x="805" y="5095"/>
                  </a:cubicBezTo>
                  <a:cubicBezTo>
                    <a:pt x="626" y="5034"/>
                    <a:pt x="244" y="4843"/>
                    <a:pt x="200" y="4771"/>
                  </a:cubicBezTo>
                  <a:cubicBezTo>
                    <a:pt x="182" y="4737"/>
                    <a:pt x="148" y="4718"/>
                    <a:pt x="113" y="4718"/>
                  </a:cubicBezTo>
                  <a:cubicBezTo>
                    <a:pt x="97" y="4718"/>
                    <a:pt x="81" y="4722"/>
                    <a:pt x="66" y="4730"/>
                  </a:cubicBezTo>
                  <a:cubicBezTo>
                    <a:pt x="18" y="4747"/>
                    <a:pt x="1" y="4804"/>
                    <a:pt x="22" y="4852"/>
                  </a:cubicBezTo>
                  <a:cubicBezTo>
                    <a:pt x="24" y="4854"/>
                    <a:pt x="24" y="4856"/>
                    <a:pt x="24" y="4857"/>
                  </a:cubicBezTo>
                  <a:cubicBezTo>
                    <a:pt x="138" y="5067"/>
                    <a:pt x="228" y="5299"/>
                    <a:pt x="315" y="5522"/>
                  </a:cubicBezTo>
                  <a:cubicBezTo>
                    <a:pt x="436" y="5836"/>
                    <a:pt x="562" y="6160"/>
                    <a:pt x="762" y="6444"/>
                  </a:cubicBezTo>
                  <a:cubicBezTo>
                    <a:pt x="1160" y="7014"/>
                    <a:pt x="1728" y="7281"/>
                    <a:pt x="2281" y="7537"/>
                  </a:cubicBezTo>
                  <a:cubicBezTo>
                    <a:pt x="2560" y="7669"/>
                    <a:pt x="2852" y="7805"/>
                    <a:pt x="3116" y="7978"/>
                  </a:cubicBezTo>
                  <a:cubicBezTo>
                    <a:pt x="3151" y="8002"/>
                    <a:pt x="3203" y="8031"/>
                    <a:pt x="3261" y="8064"/>
                  </a:cubicBezTo>
                  <a:cubicBezTo>
                    <a:pt x="3366" y="8123"/>
                    <a:pt x="3541" y="8225"/>
                    <a:pt x="3620" y="8301"/>
                  </a:cubicBezTo>
                  <a:lnTo>
                    <a:pt x="3798" y="8631"/>
                  </a:lnTo>
                  <a:cubicBezTo>
                    <a:pt x="3798" y="8634"/>
                    <a:pt x="3798" y="8637"/>
                    <a:pt x="3801" y="8639"/>
                  </a:cubicBezTo>
                  <a:cubicBezTo>
                    <a:pt x="3803" y="8666"/>
                    <a:pt x="3818" y="8688"/>
                    <a:pt x="3838" y="8704"/>
                  </a:cubicBezTo>
                  <a:cubicBezTo>
                    <a:pt x="4112" y="9213"/>
                    <a:pt x="4381" y="9730"/>
                    <a:pt x="4643" y="10257"/>
                  </a:cubicBezTo>
                  <a:cubicBezTo>
                    <a:pt x="4307" y="9960"/>
                    <a:pt x="3867" y="9726"/>
                    <a:pt x="3303" y="9542"/>
                  </a:cubicBezTo>
                  <a:cubicBezTo>
                    <a:pt x="3043" y="9459"/>
                    <a:pt x="2777" y="9388"/>
                    <a:pt x="2521" y="9322"/>
                  </a:cubicBezTo>
                  <a:cubicBezTo>
                    <a:pt x="1995" y="9184"/>
                    <a:pt x="1455" y="9042"/>
                    <a:pt x="979" y="8780"/>
                  </a:cubicBezTo>
                  <a:cubicBezTo>
                    <a:pt x="964" y="8773"/>
                    <a:pt x="947" y="8769"/>
                    <a:pt x="931" y="8769"/>
                  </a:cubicBezTo>
                  <a:cubicBezTo>
                    <a:pt x="911" y="8769"/>
                    <a:pt x="891" y="8774"/>
                    <a:pt x="873" y="8786"/>
                  </a:cubicBezTo>
                  <a:cubicBezTo>
                    <a:pt x="843" y="8808"/>
                    <a:pt x="827" y="8844"/>
                    <a:pt x="830" y="8882"/>
                  </a:cubicBezTo>
                  <a:cubicBezTo>
                    <a:pt x="908" y="9477"/>
                    <a:pt x="1384" y="9899"/>
                    <a:pt x="1864" y="10279"/>
                  </a:cubicBezTo>
                  <a:cubicBezTo>
                    <a:pt x="2586" y="10851"/>
                    <a:pt x="3305" y="11369"/>
                    <a:pt x="4165" y="11415"/>
                  </a:cubicBezTo>
                  <a:cubicBezTo>
                    <a:pt x="4269" y="11421"/>
                    <a:pt x="4372" y="11423"/>
                    <a:pt x="4475" y="11423"/>
                  </a:cubicBezTo>
                  <a:cubicBezTo>
                    <a:pt x="4610" y="11423"/>
                    <a:pt x="4745" y="11419"/>
                    <a:pt x="4876" y="11415"/>
                  </a:cubicBezTo>
                  <a:cubicBezTo>
                    <a:pt x="4982" y="11412"/>
                    <a:pt x="5085" y="11409"/>
                    <a:pt x="5190" y="11409"/>
                  </a:cubicBezTo>
                  <a:cubicBezTo>
                    <a:pt x="5549" y="12197"/>
                    <a:pt x="5881" y="13000"/>
                    <a:pt x="6162" y="13818"/>
                  </a:cubicBezTo>
                  <a:cubicBezTo>
                    <a:pt x="6018" y="13562"/>
                    <a:pt x="5861" y="13312"/>
                    <a:pt x="5655" y="13106"/>
                  </a:cubicBezTo>
                  <a:cubicBezTo>
                    <a:pt x="5302" y="12753"/>
                    <a:pt x="4872" y="12459"/>
                    <a:pt x="4375" y="12235"/>
                  </a:cubicBezTo>
                  <a:cubicBezTo>
                    <a:pt x="3468" y="11822"/>
                    <a:pt x="2448" y="11676"/>
                    <a:pt x="1565" y="11573"/>
                  </a:cubicBezTo>
                  <a:cubicBezTo>
                    <a:pt x="1562" y="11573"/>
                    <a:pt x="1558" y="11572"/>
                    <a:pt x="1554" y="11572"/>
                  </a:cubicBezTo>
                  <a:cubicBezTo>
                    <a:pt x="1504" y="11572"/>
                    <a:pt x="1459" y="11609"/>
                    <a:pt x="1455" y="11660"/>
                  </a:cubicBezTo>
                  <a:cubicBezTo>
                    <a:pt x="1450" y="11705"/>
                    <a:pt x="1474" y="11747"/>
                    <a:pt x="1516" y="11764"/>
                  </a:cubicBezTo>
                  <a:cubicBezTo>
                    <a:pt x="1565" y="11810"/>
                    <a:pt x="1699" y="12028"/>
                    <a:pt x="1764" y="12133"/>
                  </a:cubicBezTo>
                  <a:cubicBezTo>
                    <a:pt x="1827" y="12235"/>
                    <a:pt x="1864" y="12295"/>
                    <a:pt x="1887" y="12324"/>
                  </a:cubicBezTo>
                  <a:cubicBezTo>
                    <a:pt x="2039" y="12512"/>
                    <a:pt x="2208" y="12691"/>
                    <a:pt x="2385" y="12860"/>
                  </a:cubicBezTo>
                  <a:cubicBezTo>
                    <a:pt x="2751" y="13202"/>
                    <a:pt x="3164" y="13493"/>
                    <a:pt x="3609" y="13726"/>
                  </a:cubicBezTo>
                  <a:cubicBezTo>
                    <a:pt x="4061" y="13960"/>
                    <a:pt x="4536" y="14129"/>
                    <a:pt x="5024" y="14229"/>
                  </a:cubicBezTo>
                  <a:cubicBezTo>
                    <a:pt x="5140" y="14253"/>
                    <a:pt x="5248" y="14271"/>
                    <a:pt x="5354" y="14289"/>
                  </a:cubicBezTo>
                  <a:cubicBezTo>
                    <a:pt x="5723" y="14352"/>
                    <a:pt x="6044" y="14406"/>
                    <a:pt x="6388" y="14636"/>
                  </a:cubicBezTo>
                  <a:cubicBezTo>
                    <a:pt x="6401" y="14645"/>
                    <a:pt x="6415" y="14649"/>
                    <a:pt x="6428" y="14651"/>
                  </a:cubicBezTo>
                  <a:cubicBezTo>
                    <a:pt x="6555" y="15083"/>
                    <a:pt x="6668" y="15518"/>
                    <a:pt x="6762" y="15958"/>
                  </a:cubicBezTo>
                  <a:cubicBezTo>
                    <a:pt x="6496" y="15902"/>
                    <a:pt x="6226" y="15873"/>
                    <a:pt x="5942" y="15873"/>
                  </a:cubicBezTo>
                  <a:cubicBezTo>
                    <a:pt x="5696" y="15873"/>
                    <a:pt x="5441" y="15895"/>
                    <a:pt x="5169" y="15938"/>
                  </a:cubicBezTo>
                  <a:cubicBezTo>
                    <a:pt x="4611" y="16024"/>
                    <a:pt x="4086" y="16243"/>
                    <a:pt x="3649" y="16575"/>
                  </a:cubicBezTo>
                  <a:cubicBezTo>
                    <a:pt x="3366" y="16787"/>
                    <a:pt x="2897" y="17233"/>
                    <a:pt x="2929" y="17822"/>
                  </a:cubicBezTo>
                  <a:cubicBezTo>
                    <a:pt x="2932" y="17853"/>
                    <a:pt x="2948" y="17883"/>
                    <a:pt x="2973" y="17901"/>
                  </a:cubicBezTo>
                  <a:cubicBezTo>
                    <a:pt x="2982" y="17908"/>
                    <a:pt x="3004" y="17911"/>
                    <a:pt x="3036" y="17911"/>
                  </a:cubicBezTo>
                  <a:cubicBezTo>
                    <a:pt x="3069" y="17911"/>
                    <a:pt x="3112" y="17907"/>
                    <a:pt x="3164" y="17901"/>
                  </a:cubicBezTo>
                  <a:cubicBezTo>
                    <a:pt x="3576" y="17848"/>
                    <a:pt x="4497" y="17610"/>
                    <a:pt x="4510" y="17605"/>
                  </a:cubicBezTo>
                  <a:cubicBezTo>
                    <a:pt x="5004" y="17452"/>
                    <a:pt x="5484" y="17253"/>
                    <a:pt x="5940" y="17010"/>
                  </a:cubicBezTo>
                  <a:cubicBezTo>
                    <a:pt x="6308" y="16815"/>
                    <a:pt x="6597" y="16566"/>
                    <a:pt x="6841" y="16330"/>
                  </a:cubicBezTo>
                  <a:lnTo>
                    <a:pt x="6841" y="16330"/>
                  </a:lnTo>
                  <a:cubicBezTo>
                    <a:pt x="7192" y="18177"/>
                    <a:pt x="7207" y="20076"/>
                    <a:pt x="6663" y="21984"/>
                  </a:cubicBezTo>
                  <a:cubicBezTo>
                    <a:pt x="6648" y="22038"/>
                    <a:pt x="6678" y="22093"/>
                    <a:pt x="6732" y="22107"/>
                  </a:cubicBezTo>
                  <a:cubicBezTo>
                    <a:pt x="6741" y="22111"/>
                    <a:pt x="6751" y="22112"/>
                    <a:pt x="6761" y="22112"/>
                  </a:cubicBezTo>
                  <a:cubicBezTo>
                    <a:pt x="6765" y="22112"/>
                    <a:pt x="6768" y="22112"/>
                    <a:pt x="6771" y="22112"/>
                  </a:cubicBezTo>
                  <a:cubicBezTo>
                    <a:pt x="6809" y="22106"/>
                    <a:pt x="6844" y="22078"/>
                    <a:pt x="6855" y="22039"/>
                  </a:cubicBezTo>
                  <a:cubicBezTo>
                    <a:pt x="7576" y="19509"/>
                    <a:pt x="7336" y="17012"/>
                    <a:pt x="6628" y="14620"/>
                  </a:cubicBezTo>
                  <a:lnTo>
                    <a:pt x="6628" y="14620"/>
                  </a:lnTo>
                  <a:cubicBezTo>
                    <a:pt x="6791" y="14853"/>
                    <a:pt x="6975" y="15098"/>
                    <a:pt x="7218" y="15279"/>
                  </a:cubicBezTo>
                  <a:cubicBezTo>
                    <a:pt x="7443" y="15447"/>
                    <a:pt x="7727" y="15566"/>
                    <a:pt x="8110" y="15658"/>
                  </a:cubicBezTo>
                  <a:cubicBezTo>
                    <a:pt x="8698" y="15800"/>
                    <a:pt x="9306" y="15832"/>
                    <a:pt x="9897" y="15862"/>
                  </a:cubicBezTo>
                  <a:lnTo>
                    <a:pt x="9914" y="15862"/>
                  </a:lnTo>
                  <a:cubicBezTo>
                    <a:pt x="9947" y="15859"/>
                    <a:pt x="9975" y="15839"/>
                    <a:pt x="9991" y="15810"/>
                  </a:cubicBezTo>
                  <a:cubicBezTo>
                    <a:pt x="10008" y="15777"/>
                    <a:pt x="10005" y="15735"/>
                    <a:pt x="9982" y="15705"/>
                  </a:cubicBezTo>
                  <a:cubicBezTo>
                    <a:pt x="9520" y="15101"/>
                    <a:pt x="8970" y="14575"/>
                    <a:pt x="8349" y="14138"/>
                  </a:cubicBezTo>
                  <a:cubicBezTo>
                    <a:pt x="8097" y="13962"/>
                    <a:pt x="7799" y="13782"/>
                    <a:pt x="7470" y="13750"/>
                  </a:cubicBezTo>
                  <a:cubicBezTo>
                    <a:pt x="7877" y="13361"/>
                    <a:pt x="8217" y="12918"/>
                    <a:pt x="8416" y="12311"/>
                  </a:cubicBezTo>
                  <a:cubicBezTo>
                    <a:pt x="8653" y="11587"/>
                    <a:pt x="8675" y="10739"/>
                    <a:pt x="8481" y="9713"/>
                  </a:cubicBezTo>
                  <a:cubicBezTo>
                    <a:pt x="8476" y="9685"/>
                    <a:pt x="8459" y="9661"/>
                    <a:pt x="8436" y="9646"/>
                  </a:cubicBezTo>
                  <a:cubicBezTo>
                    <a:pt x="8420" y="9636"/>
                    <a:pt x="8402" y="9631"/>
                    <a:pt x="8383" y="9631"/>
                  </a:cubicBezTo>
                  <a:cubicBezTo>
                    <a:pt x="8374" y="9631"/>
                    <a:pt x="8365" y="9632"/>
                    <a:pt x="8356" y="9635"/>
                  </a:cubicBezTo>
                  <a:cubicBezTo>
                    <a:pt x="7978" y="9745"/>
                    <a:pt x="7735" y="10072"/>
                    <a:pt x="7517" y="10400"/>
                  </a:cubicBezTo>
                  <a:cubicBezTo>
                    <a:pt x="7178" y="10908"/>
                    <a:pt x="6831" y="11456"/>
                    <a:pt x="6606" y="12067"/>
                  </a:cubicBezTo>
                  <a:cubicBezTo>
                    <a:pt x="6382" y="12679"/>
                    <a:pt x="6395" y="13317"/>
                    <a:pt x="6414" y="13938"/>
                  </a:cubicBezTo>
                  <a:cubicBezTo>
                    <a:pt x="6099" y="13000"/>
                    <a:pt x="5720" y="12081"/>
                    <a:pt x="5306" y="11184"/>
                  </a:cubicBezTo>
                  <a:cubicBezTo>
                    <a:pt x="5386" y="11173"/>
                    <a:pt x="5467" y="11133"/>
                    <a:pt x="5528" y="11097"/>
                  </a:cubicBezTo>
                  <a:cubicBezTo>
                    <a:pt x="5808" y="10936"/>
                    <a:pt x="6040" y="10713"/>
                    <a:pt x="6250" y="10497"/>
                  </a:cubicBezTo>
                  <a:cubicBezTo>
                    <a:pt x="6525" y="10212"/>
                    <a:pt x="6870" y="9826"/>
                    <a:pt x="7079" y="9361"/>
                  </a:cubicBezTo>
                  <a:cubicBezTo>
                    <a:pt x="7240" y="9006"/>
                    <a:pt x="7321" y="8631"/>
                    <a:pt x="7392" y="8178"/>
                  </a:cubicBezTo>
                  <a:cubicBezTo>
                    <a:pt x="7482" y="7601"/>
                    <a:pt x="7543" y="7011"/>
                    <a:pt x="7573" y="6427"/>
                  </a:cubicBezTo>
                  <a:cubicBezTo>
                    <a:pt x="7575" y="6383"/>
                    <a:pt x="7550" y="6343"/>
                    <a:pt x="7509" y="6328"/>
                  </a:cubicBezTo>
                  <a:cubicBezTo>
                    <a:pt x="7498" y="6324"/>
                    <a:pt x="7486" y="6321"/>
                    <a:pt x="7475" y="6321"/>
                  </a:cubicBezTo>
                  <a:cubicBezTo>
                    <a:pt x="7445" y="6321"/>
                    <a:pt x="7415" y="6335"/>
                    <a:pt x="7395" y="6360"/>
                  </a:cubicBezTo>
                  <a:lnTo>
                    <a:pt x="6327" y="7693"/>
                  </a:lnTo>
                  <a:cubicBezTo>
                    <a:pt x="6062" y="8022"/>
                    <a:pt x="5788" y="8365"/>
                    <a:pt x="5574" y="8744"/>
                  </a:cubicBezTo>
                  <a:cubicBezTo>
                    <a:pt x="5257" y="9306"/>
                    <a:pt x="5075" y="9944"/>
                    <a:pt x="5048" y="10596"/>
                  </a:cubicBezTo>
                  <a:lnTo>
                    <a:pt x="5047" y="10641"/>
                  </a:lnTo>
                  <a:cubicBezTo>
                    <a:pt x="4713" y="9950"/>
                    <a:pt x="4361" y="9271"/>
                    <a:pt x="4006" y="8611"/>
                  </a:cubicBezTo>
                  <a:cubicBezTo>
                    <a:pt x="4100" y="8223"/>
                    <a:pt x="4307" y="7931"/>
                    <a:pt x="4524" y="7622"/>
                  </a:cubicBezTo>
                  <a:cubicBezTo>
                    <a:pt x="4591" y="7528"/>
                    <a:pt x="4658" y="7430"/>
                    <a:pt x="4724" y="7331"/>
                  </a:cubicBezTo>
                  <a:cubicBezTo>
                    <a:pt x="5040" y="6851"/>
                    <a:pt x="5238" y="6318"/>
                    <a:pt x="5299" y="5787"/>
                  </a:cubicBezTo>
                  <a:cubicBezTo>
                    <a:pt x="5387" y="5018"/>
                    <a:pt x="5186" y="4236"/>
                    <a:pt x="5011" y="3547"/>
                  </a:cubicBezTo>
                  <a:cubicBezTo>
                    <a:pt x="4999" y="3504"/>
                    <a:pt x="4960" y="3473"/>
                    <a:pt x="4915" y="3473"/>
                  </a:cubicBezTo>
                  <a:cubicBezTo>
                    <a:pt x="4914" y="3473"/>
                    <a:pt x="4912" y="3473"/>
                    <a:pt x="4910" y="3473"/>
                  </a:cubicBezTo>
                  <a:cubicBezTo>
                    <a:pt x="4868" y="3473"/>
                    <a:pt x="4829" y="3506"/>
                    <a:pt x="4818" y="3547"/>
                  </a:cubicBezTo>
                  <a:cubicBezTo>
                    <a:pt x="4717" y="3934"/>
                    <a:pt x="4524" y="4300"/>
                    <a:pt x="4338" y="4653"/>
                  </a:cubicBezTo>
                  <a:cubicBezTo>
                    <a:pt x="4200" y="4914"/>
                    <a:pt x="4055" y="5183"/>
                    <a:pt x="3947" y="5465"/>
                  </a:cubicBezTo>
                  <a:cubicBezTo>
                    <a:pt x="3764" y="5937"/>
                    <a:pt x="3666" y="6466"/>
                    <a:pt x="3649" y="7079"/>
                  </a:cubicBezTo>
                  <a:cubicBezTo>
                    <a:pt x="3638" y="7383"/>
                    <a:pt x="3667" y="7688"/>
                    <a:pt x="3708" y="7986"/>
                  </a:cubicBezTo>
                  <a:cubicBezTo>
                    <a:pt x="3583" y="7716"/>
                    <a:pt x="3447" y="7450"/>
                    <a:pt x="3303" y="7192"/>
                  </a:cubicBezTo>
                  <a:cubicBezTo>
                    <a:pt x="3178" y="6862"/>
                    <a:pt x="3085" y="6538"/>
                    <a:pt x="2990" y="6205"/>
                  </a:cubicBezTo>
                  <a:cubicBezTo>
                    <a:pt x="2946" y="6050"/>
                    <a:pt x="2899" y="5892"/>
                    <a:pt x="2849" y="5729"/>
                  </a:cubicBezTo>
                  <a:cubicBezTo>
                    <a:pt x="2849" y="5551"/>
                    <a:pt x="2845" y="5371"/>
                    <a:pt x="2838" y="5199"/>
                  </a:cubicBezTo>
                  <a:cubicBezTo>
                    <a:pt x="2821" y="4827"/>
                    <a:pt x="2805" y="4474"/>
                    <a:pt x="2860" y="4103"/>
                  </a:cubicBezTo>
                  <a:cubicBezTo>
                    <a:pt x="2889" y="3905"/>
                    <a:pt x="2936" y="3706"/>
                    <a:pt x="2986" y="3513"/>
                  </a:cubicBezTo>
                  <a:cubicBezTo>
                    <a:pt x="3048" y="3271"/>
                    <a:pt x="3109" y="3020"/>
                    <a:pt x="3135" y="2764"/>
                  </a:cubicBezTo>
                  <a:cubicBezTo>
                    <a:pt x="3159" y="2501"/>
                    <a:pt x="3146" y="2255"/>
                    <a:pt x="3094" y="2011"/>
                  </a:cubicBezTo>
                  <a:cubicBezTo>
                    <a:pt x="3022" y="1678"/>
                    <a:pt x="2906" y="1332"/>
                    <a:pt x="2738" y="955"/>
                  </a:cubicBezTo>
                  <a:cubicBezTo>
                    <a:pt x="2667" y="797"/>
                    <a:pt x="2587" y="633"/>
                    <a:pt x="2492" y="451"/>
                  </a:cubicBezTo>
                  <a:cubicBezTo>
                    <a:pt x="2477" y="422"/>
                    <a:pt x="2448" y="380"/>
                    <a:pt x="2415" y="334"/>
                  </a:cubicBezTo>
                  <a:cubicBezTo>
                    <a:pt x="2375" y="271"/>
                    <a:pt x="2289" y="147"/>
                    <a:pt x="2285" y="105"/>
                  </a:cubicBezTo>
                  <a:cubicBezTo>
                    <a:pt x="2289" y="51"/>
                    <a:pt x="2247" y="3"/>
                    <a:pt x="2194" y="1"/>
                  </a:cubicBezTo>
                  <a:cubicBezTo>
                    <a:pt x="2193" y="1"/>
                    <a:pt x="2192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7" name="Google Shape;997;p21"/>
            <p:cNvGrpSpPr/>
            <p:nvPr/>
          </p:nvGrpSpPr>
          <p:grpSpPr>
            <a:xfrm rot="-9206993">
              <a:off x="8040884" y="-15088"/>
              <a:ext cx="463921" cy="922888"/>
              <a:chOff x="3193225" y="2750650"/>
              <a:chExt cx="245750" cy="488875"/>
            </a:xfrm>
          </p:grpSpPr>
          <p:sp>
            <p:nvSpPr>
              <p:cNvPr id="998" name="Google Shape;998;p21"/>
              <p:cNvSpPr/>
              <p:nvPr/>
            </p:nvSpPr>
            <p:spPr>
              <a:xfrm>
                <a:off x="3193225" y="2750650"/>
                <a:ext cx="245750" cy="435850"/>
              </a:xfrm>
              <a:custGeom>
                <a:avLst/>
                <a:gdLst/>
                <a:ahLst/>
                <a:cxnLst/>
                <a:rect l="l" t="t" r="r" b="b"/>
                <a:pathLst>
                  <a:path w="9830" h="17434" extrusionOk="0">
                    <a:moveTo>
                      <a:pt x="3841" y="0"/>
                    </a:moveTo>
                    <a:cubicBezTo>
                      <a:pt x="3825" y="0"/>
                      <a:pt x="3809" y="2"/>
                      <a:pt x="3793" y="4"/>
                    </a:cubicBezTo>
                    <a:cubicBezTo>
                      <a:pt x="3518" y="49"/>
                      <a:pt x="3223" y="488"/>
                      <a:pt x="3045" y="676"/>
                    </a:cubicBezTo>
                    <a:cubicBezTo>
                      <a:pt x="2777" y="960"/>
                      <a:pt x="2521" y="1256"/>
                      <a:pt x="2280" y="1565"/>
                    </a:cubicBezTo>
                    <a:cubicBezTo>
                      <a:pt x="1985" y="1944"/>
                      <a:pt x="1711" y="2360"/>
                      <a:pt x="1629" y="2831"/>
                    </a:cubicBezTo>
                    <a:cubicBezTo>
                      <a:pt x="1431" y="3961"/>
                      <a:pt x="2508" y="4576"/>
                      <a:pt x="2849" y="5536"/>
                    </a:cubicBezTo>
                    <a:cubicBezTo>
                      <a:pt x="2875" y="5607"/>
                      <a:pt x="2896" y="5685"/>
                      <a:pt x="2868" y="5754"/>
                    </a:cubicBezTo>
                    <a:cubicBezTo>
                      <a:pt x="2835" y="5843"/>
                      <a:pt x="2739" y="5887"/>
                      <a:pt x="2642" y="5887"/>
                    </a:cubicBezTo>
                    <a:cubicBezTo>
                      <a:pt x="2616" y="5887"/>
                      <a:pt x="2590" y="5884"/>
                      <a:pt x="2566" y="5877"/>
                    </a:cubicBezTo>
                    <a:cubicBezTo>
                      <a:pt x="2451" y="5847"/>
                      <a:pt x="2360" y="5761"/>
                      <a:pt x="2273" y="5679"/>
                    </a:cubicBezTo>
                    <a:cubicBezTo>
                      <a:pt x="1992" y="5413"/>
                      <a:pt x="1713" y="5146"/>
                      <a:pt x="1433" y="4880"/>
                    </a:cubicBezTo>
                    <a:cubicBezTo>
                      <a:pt x="1334" y="4784"/>
                      <a:pt x="1228" y="4687"/>
                      <a:pt x="1096" y="4648"/>
                    </a:cubicBezTo>
                    <a:cubicBezTo>
                      <a:pt x="1065" y="4639"/>
                      <a:pt x="1032" y="4634"/>
                      <a:pt x="998" y="4634"/>
                    </a:cubicBezTo>
                    <a:cubicBezTo>
                      <a:pt x="892" y="4634"/>
                      <a:pt x="785" y="4682"/>
                      <a:pt x="741" y="4777"/>
                    </a:cubicBezTo>
                    <a:cubicBezTo>
                      <a:pt x="721" y="4822"/>
                      <a:pt x="717" y="4874"/>
                      <a:pt x="713" y="4922"/>
                    </a:cubicBezTo>
                    <a:cubicBezTo>
                      <a:pt x="678" y="5332"/>
                      <a:pt x="646" y="5743"/>
                      <a:pt x="611" y="6152"/>
                    </a:cubicBezTo>
                    <a:cubicBezTo>
                      <a:pt x="548" y="6921"/>
                      <a:pt x="485" y="7700"/>
                      <a:pt x="588" y="8466"/>
                    </a:cubicBezTo>
                    <a:cubicBezTo>
                      <a:pt x="616" y="8670"/>
                      <a:pt x="656" y="8878"/>
                      <a:pt x="765" y="9053"/>
                    </a:cubicBezTo>
                    <a:cubicBezTo>
                      <a:pt x="1083" y="9567"/>
                      <a:pt x="1842" y="9622"/>
                      <a:pt x="2234" y="10081"/>
                    </a:cubicBezTo>
                    <a:cubicBezTo>
                      <a:pt x="2285" y="10141"/>
                      <a:pt x="2331" y="10211"/>
                      <a:pt x="2324" y="10290"/>
                    </a:cubicBezTo>
                    <a:cubicBezTo>
                      <a:pt x="2314" y="10384"/>
                      <a:pt x="2227" y="10458"/>
                      <a:pt x="2133" y="10478"/>
                    </a:cubicBezTo>
                    <a:cubicBezTo>
                      <a:pt x="2105" y="10484"/>
                      <a:pt x="2077" y="10487"/>
                      <a:pt x="2049" y="10487"/>
                    </a:cubicBezTo>
                    <a:cubicBezTo>
                      <a:pt x="1983" y="10487"/>
                      <a:pt x="1915" y="10472"/>
                      <a:pt x="1850" y="10456"/>
                    </a:cubicBezTo>
                    <a:cubicBezTo>
                      <a:pt x="1572" y="10387"/>
                      <a:pt x="1299" y="10298"/>
                      <a:pt x="1035" y="10190"/>
                    </a:cubicBezTo>
                    <a:cubicBezTo>
                      <a:pt x="944" y="10152"/>
                      <a:pt x="845" y="10112"/>
                      <a:pt x="749" y="10112"/>
                    </a:cubicBezTo>
                    <a:cubicBezTo>
                      <a:pt x="718" y="10112"/>
                      <a:pt x="686" y="10116"/>
                      <a:pt x="656" y="10126"/>
                    </a:cubicBezTo>
                    <a:cubicBezTo>
                      <a:pt x="0" y="10348"/>
                      <a:pt x="2360" y="13977"/>
                      <a:pt x="2665" y="14371"/>
                    </a:cubicBezTo>
                    <a:cubicBezTo>
                      <a:pt x="3174" y="15023"/>
                      <a:pt x="3738" y="15633"/>
                      <a:pt x="4346" y="16195"/>
                    </a:cubicBezTo>
                    <a:cubicBezTo>
                      <a:pt x="4815" y="16629"/>
                      <a:pt x="5357" y="16949"/>
                      <a:pt x="5921" y="17241"/>
                    </a:cubicBezTo>
                    <a:cubicBezTo>
                      <a:pt x="6145" y="17358"/>
                      <a:pt x="6342" y="17434"/>
                      <a:pt x="6526" y="17434"/>
                    </a:cubicBezTo>
                    <a:cubicBezTo>
                      <a:pt x="6741" y="17434"/>
                      <a:pt x="6939" y="17330"/>
                      <a:pt x="7144" y="17066"/>
                    </a:cubicBezTo>
                    <a:cubicBezTo>
                      <a:pt x="8094" y="15844"/>
                      <a:pt x="8795" y="14431"/>
                      <a:pt x="9167" y="12926"/>
                    </a:cubicBezTo>
                    <a:lnTo>
                      <a:pt x="9167" y="12926"/>
                    </a:lnTo>
                    <a:cubicBezTo>
                      <a:pt x="9129" y="13075"/>
                      <a:pt x="8317" y="13107"/>
                      <a:pt x="8129" y="13107"/>
                    </a:cubicBezTo>
                    <a:cubicBezTo>
                      <a:pt x="8120" y="13107"/>
                      <a:pt x="8113" y="13107"/>
                      <a:pt x="8107" y="13107"/>
                    </a:cubicBezTo>
                    <a:cubicBezTo>
                      <a:pt x="7871" y="13104"/>
                      <a:pt x="7511" y="12950"/>
                      <a:pt x="7670" y="12703"/>
                    </a:cubicBezTo>
                    <a:cubicBezTo>
                      <a:pt x="7818" y="12476"/>
                      <a:pt x="8391" y="12289"/>
                      <a:pt x="8631" y="12235"/>
                    </a:cubicBezTo>
                    <a:cubicBezTo>
                      <a:pt x="9118" y="12124"/>
                      <a:pt x="9679" y="12007"/>
                      <a:pt x="9752" y="11419"/>
                    </a:cubicBezTo>
                    <a:cubicBezTo>
                      <a:pt x="9830" y="10791"/>
                      <a:pt x="9702" y="10049"/>
                      <a:pt x="9607" y="9428"/>
                    </a:cubicBezTo>
                    <a:cubicBezTo>
                      <a:pt x="9542" y="9003"/>
                      <a:pt x="9381" y="8583"/>
                      <a:pt x="9164" y="8215"/>
                    </a:cubicBezTo>
                    <a:cubicBezTo>
                      <a:pt x="9051" y="8018"/>
                      <a:pt x="8796" y="7619"/>
                      <a:pt x="8546" y="7609"/>
                    </a:cubicBezTo>
                    <a:cubicBezTo>
                      <a:pt x="8543" y="7609"/>
                      <a:pt x="8541" y="7609"/>
                      <a:pt x="8539" y="7609"/>
                    </a:cubicBezTo>
                    <a:cubicBezTo>
                      <a:pt x="8428" y="7609"/>
                      <a:pt x="8327" y="7674"/>
                      <a:pt x="8237" y="7742"/>
                    </a:cubicBezTo>
                    <a:cubicBezTo>
                      <a:pt x="7833" y="8043"/>
                      <a:pt x="7464" y="8425"/>
                      <a:pt x="6979" y="8557"/>
                    </a:cubicBezTo>
                    <a:cubicBezTo>
                      <a:pt x="6935" y="8569"/>
                      <a:pt x="6887" y="8578"/>
                      <a:pt x="6841" y="8578"/>
                    </a:cubicBezTo>
                    <a:cubicBezTo>
                      <a:pt x="6784" y="8578"/>
                      <a:pt x="6730" y="8565"/>
                      <a:pt x="6688" y="8526"/>
                    </a:cubicBezTo>
                    <a:cubicBezTo>
                      <a:pt x="6649" y="8490"/>
                      <a:pt x="6630" y="8438"/>
                      <a:pt x="6623" y="8386"/>
                    </a:cubicBezTo>
                    <a:cubicBezTo>
                      <a:pt x="6603" y="8237"/>
                      <a:pt x="6686" y="8096"/>
                      <a:pt x="6777" y="7976"/>
                    </a:cubicBezTo>
                    <a:cubicBezTo>
                      <a:pt x="7139" y="7493"/>
                      <a:pt x="7668" y="7083"/>
                      <a:pt x="8191" y="6788"/>
                    </a:cubicBezTo>
                    <a:cubicBezTo>
                      <a:pt x="8307" y="6723"/>
                      <a:pt x="8440" y="6650"/>
                      <a:pt x="8478" y="6521"/>
                    </a:cubicBezTo>
                    <a:cubicBezTo>
                      <a:pt x="8507" y="6420"/>
                      <a:pt x="8470" y="6313"/>
                      <a:pt x="8434" y="6216"/>
                    </a:cubicBezTo>
                    <a:cubicBezTo>
                      <a:pt x="8211" y="5622"/>
                      <a:pt x="7955" y="5042"/>
                      <a:pt x="7663" y="4479"/>
                    </a:cubicBezTo>
                    <a:cubicBezTo>
                      <a:pt x="7622" y="4399"/>
                      <a:pt x="7571" y="4314"/>
                      <a:pt x="7486" y="4289"/>
                    </a:cubicBezTo>
                    <a:cubicBezTo>
                      <a:pt x="7469" y="4284"/>
                      <a:pt x="7452" y="4282"/>
                      <a:pt x="7435" y="4282"/>
                    </a:cubicBezTo>
                    <a:cubicBezTo>
                      <a:pt x="7384" y="4282"/>
                      <a:pt x="7333" y="4301"/>
                      <a:pt x="7285" y="4322"/>
                    </a:cubicBezTo>
                    <a:cubicBezTo>
                      <a:pt x="6813" y="4544"/>
                      <a:pt x="6406" y="5010"/>
                      <a:pt x="5982" y="5320"/>
                    </a:cubicBezTo>
                    <a:cubicBezTo>
                      <a:pt x="5911" y="5372"/>
                      <a:pt x="5847" y="5396"/>
                      <a:pt x="5795" y="5396"/>
                    </a:cubicBezTo>
                    <a:cubicBezTo>
                      <a:pt x="5695" y="5396"/>
                      <a:pt x="5640" y="5305"/>
                      <a:pt x="5669" y="5139"/>
                    </a:cubicBezTo>
                    <a:cubicBezTo>
                      <a:pt x="5704" y="4945"/>
                      <a:pt x="5831" y="4878"/>
                      <a:pt x="5969" y="4776"/>
                    </a:cubicBezTo>
                    <a:cubicBezTo>
                      <a:pt x="6363" y="4482"/>
                      <a:pt x="6664" y="4065"/>
                      <a:pt x="6987" y="3693"/>
                    </a:cubicBezTo>
                    <a:cubicBezTo>
                      <a:pt x="7039" y="3633"/>
                      <a:pt x="7091" y="3568"/>
                      <a:pt x="7095" y="3490"/>
                    </a:cubicBezTo>
                    <a:cubicBezTo>
                      <a:pt x="7098" y="3421"/>
                      <a:pt x="7058" y="3355"/>
                      <a:pt x="7017" y="3295"/>
                    </a:cubicBezTo>
                    <a:cubicBezTo>
                      <a:pt x="6306" y="2235"/>
                      <a:pt x="5407" y="1346"/>
                      <a:pt x="4489" y="469"/>
                    </a:cubicBezTo>
                    <a:cubicBezTo>
                      <a:pt x="4329" y="314"/>
                      <a:pt x="4093" y="0"/>
                      <a:pt x="38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1"/>
              <p:cNvSpPr/>
              <p:nvPr/>
            </p:nvSpPr>
            <p:spPr>
              <a:xfrm>
                <a:off x="3238725" y="2793600"/>
                <a:ext cx="159050" cy="445925"/>
              </a:xfrm>
              <a:custGeom>
                <a:avLst/>
                <a:gdLst/>
                <a:ahLst/>
                <a:cxnLst/>
                <a:rect l="l" t="t" r="r" b="b"/>
                <a:pathLst>
                  <a:path w="6362" h="17837" extrusionOk="0">
                    <a:moveTo>
                      <a:pt x="2117" y="0"/>
                    </a:moveTo>
                    <a:cubicBezTo>
                      <a:pt x="2059" y="0"/>
                      <a:pt x="1996" y="42"/>
                      <a:pt x="1995" y="116"/>
                    </a:cubicBezTo>
                    <a:cubicBezTo>
                      <a:pt x="1980" y="1115"/>
                      <a:pt x="1990" y="2115"/>
                      <a:pt x="2028" y="3114"/>
                    </a:cubicBezTo>
                    <a:cubicBezTo>
                      <a:pt x="1789" y="2955"/>
                      <a:pt x="1607" y="2697"/>
                      <a:pt x="1424" y="2486"/>
                    </a:cubicBezTo>
                    <a:cubicBezTo>
                      <a:pt x="1171" y="2196"/>
                      <a:pt x="918" y="1905"/>
                      <a:pt x="666" y="1616"/>
                    </a:cubicBezTo>
                    <a:cubicBezTo>
                      <a:pt x="642" y="1589"/>
                      <a:pt x="612" y="1577"/>
                      <a:pt x="583" y="1577"/>
                    </a:cubicBezTo>
                    <a:cubicBezTo>
                      <a:pt x="502" y="1577"/>
                      <a:pt x="424" y="1665"/>
                      <a:pt x="491" y="1742"/>
                    </a:cubicBezTo>
                    <a:cubicBezTo>
                      <a:pt x="764" y="2056"/>
                      <a:pt x="1036" y="2369"/>
                      <a:pt x="1309" y="2681"/>
                    </a:cubicBezTo>
                    <a:cubicBezTo>
                      <a:pt x="1526" y="2932"/>
                      <a:pt x="1737" y="3218"/>
                      <a:pt x="2040" y="3369"/>
                    </a:cubicBezTo>
                    <a:cubicBezTo>
                      <a:pt x="2089" y="4466"/>
                      <a:pt x="2173" y="5561"/>
                      <a:pt x="2309" y="6649"/>
                    </a:cubicBezTo>
                    <a:cubicBezTo>
                      <a:pt x="1705" y="6109"/>
                      <a:pt x="1139" y="5526"/>
                      <a:pt x="624" y="4898"/>
                    </a:cubicBezTo>
                    <a:cubicBezTo>
                      <a:pt x="600" y="4869"/>
                      <a:pt x="570" y="4857"/>
                      <a:pt x="541" y="4857"/>
                    </a:cubicBezTo>
                    <a:cubicBezTo>
                      <a:pt x="461" y="4857"/>
                      <a:pt x="385" y="4945"/>
                      <a:pt x="449" y="5025"/>
                    </a:cubicBezTo>
                    <a:cubicBezTo>
                      <a:pt x="1022" y="5723"/>
                      <a:pt x="1655" y="6371"/>
                      <a:pt x="2336" y="6965"/>
                    </a:cubicBezTo>
                    <a:cubicBezTo>
                      <a:pt x="2339" y="6968"/>
                      <a:pt x="2345" y="6968"/>
                      <a:pt x="2351" y="6972"/>
                    </a:cubicBezTo>
                    <a:cubicBezTo>
                      <a:pt x="2364" y="7066"/>
                      <a:pt x="2374" y="7157"/>
                      <a:pt x="2387" y="7251"/>
                    </a:cubicBezTo>
                    <a:cubicBezTo>
                      <a:pt x="2483" y="7927"/>
                      <a:pt x="2599" y="8601"/>
                      <a:pt x="2736" y="9269"/>
                    </a:cubicBezTo>
                    <a:lnTo>
                      <a:pt x="2693" y="9329"/>
                    </a:lnTo>
                    <a:cubicBezTo>
                      <a:pt x="2077" y="8908"/>
                      <a:pt x="1461" y="8486"/>
                      <a:pt x="845" y="8065"/>
                    </a:cubicBezTo>
                    <a:cubicBezTo>
                      <a:pt x="825" y="8051"/>
                      <a:pt x="803" y="8045"/>
                      <a:pt x="783" y="8045"/>
                    </a:cubicBezTo>
                    <a:cubicBezTo>
                      <a:pt x="690" y="8045"/>
                      <a:pt x="616" y="8169"/>
                      <a:pt x="709" y="8233"/>
                    </a:cubicBezTo>
                    <a:cubicBezTo>
                      <a:pt x="1358" y="8676"/>
                      <a:pt x="2004" y="9117"/>
                      <a:pt x="2651" y="9562"/>
                    </a:cubicBezTo>
                    <a:cubicBezTo>
                      <a:pt x="2671" y="9576"/>
                      <a:pt x="2695" y="9583"/>
                      <a:pt x="2719" y="9583"/>
                    </a:cubicBezTo>
                    <a:cubicBezTo>
                      <a:pt x="2747" y="9583"/>
                      <a:pt x="2775" y="9573"/>
                      <a:pt x="2795" y="9550"/>
                    </a:cubicBezTo>
                    <a:cubicBezTo>
                      <a:pt x="2973" y="10370"/>
                      <a:pt x="3183" y="11182"/>
                      <a:pt x="3432" y="11982"/>
                    </a:cubicBezTo>
                    <a:cubicBezTo>
                      <a:pt x="3374" y="11948"/>
                      <a:pt x="3306" y="11898"/>
                      <a:pt x="3286" y="11888"/>
                    </a:cubicBezTo>
                    <a:cubicBezTo>
                      <a:pt x="3149" y="11810"/>
                      <a:pt x="3013" y="11732"/>
                      <a:pt x="2876" y="11651"/>
                    </a:cubicBezTo>
                    <a:cubicBezTo>
                      <a:pt x="2555" y="11461"/>
                      <a:pt x="2238" y="11264"/>
                      <a:pt x="1927" y="11059"/>
                    </a:cubicBezTo>
                    <a:cubicBezTo>
                      <a:pt x="1342" y="10678"/>
                      <a:pt x="776" y="10273"/>
                      <a:pt x="224" y="9843"/>
                    </a:cubicBezTo>
                    <a:cubicBezTo>
                      <a:pt x="204" y="9827"/>
                      <a:pt x="182" y="9820"/>
                      <a:pt x="161" y="9820"/>
                    </a:cubicBezTo>
                    <a:cubicBezTo>
                      <a:pt x="73" y="9820"/>
                      <a:pt x="0" y="9943"/>
                      <a:pt x="88" y="10012"/>
                    </a:cubicBezTo>
                    <a:cubicBezTo>
                      <a:pt x="1021" y="10736"/>
                      <a:pt x="1999" y="11396"/>
                      <a:pt x="3021" y="11984"/>
                    </a:cubicBezTo>
                    <a:cubicBezTo>
                      <a:pt x="3149" y="12056"/>
                      <a:pt x="3275" y="12131"/>
                      <a:pt x="3403" y="12199"/>
                    </a:cubicBezTo>
                    <a:cubicBezTo>
                      <a:pt x="3442" y="12220"/>
                      <a:pt x="3479" y="12236"/>
                      <a:pt x="3515" y="12243"/>
                    </a:cubicBezTo>
                    <a:cubicBezTo>
                      <a:pt x="3690" y="12786"/>
                      <a:pt x="3881" y="13324"/>
                      <a:pt x="4094" y="13856"/>
                    </a:cubicBezTo>
                    <a:cubicBezTo>
                      <a:pt x="4088" y="13853"/>
                      <a:pt x="4082" y="13853"/>
                      <a:pt x="4077" y="13853"/>
                    </a:cubicBezTo>
                    <a:cubicBezTo>
                      <a:pt x="3990" y="13835"/>
                      <a:pt x="3901" y="13786"/>
                      <a:pt x="3819" y="13756"/>
                    </a:cubicBezTo>
                    <a:cubicBezTo>
                      <a:pt x="3647" y="13691"/>
                      <a:pt x="3473" y="13624"/>
                      <a:pt x="3301" y="13559"/>
                    </a:cubicBezTo>
                    <a:cubicBezTo>
                      <a:pt x="2933" y="13420"/>
                      <a:pt x="2568" y="13279"/>
                      <a:pt x="2200" y="13139"/>
                    </a:cubicBezTo>
                    <a:cubicBezTo>
                      <a:pt x="2186" y="13134"/>
                      <a:pt x="2173" y="13131"/>
                      <a:pt x="2160" y="13131"/>
                    </a:cubicBezTo>
                    <a:cubicBezTo>
                      <a:pt x="2055" y="13131"/>
                      <a:pt x="1998" y="13292"/>
                      <a:pt x="2114" y="13336"/>
                    </a:cubicBezTo>
                    <a:cubicBezTo>
                      <a:pt x="2533" y="13497"/>
                      <a:pt x="2955" y="13656"/>
                      <a:pt x="3374" y="13818"/>
                    </a:cubicBezTo>
                    <a:cubicBezTo>
                      <a:pt x="3580" y="13895"/>
                      <a:pt x="3784" y="13979"/>
                      <a:pt x="3990" y="14051"/>
                    </a:cubicBezTo>
                    <a:cubicBezTo>
                      <a:pt x="4052" y="14072"/>
                      <a:pt x="4112" y="14089"/>
                      <a:pt x="4168" y="14089"/>
                    </a:cubicBezTo>
                    <a:cubicBezTo>
                      <a:pt x="4174" y="14089"/>
                      <a:pt x="4180" y="14089"/>
                      <a:pt x="4187" y="14089"/>
                    </a:cubicBezTo>
                    <a:cubicBezTo>
                      <a:pt x="4204" y="14131"/>
                      <a:pt x="4220" y="14173"/>
                      <a:pt x="4237" y="14213"/>
                    </a:cubicBezTo>
                    <a:cubicBezTo>
                      <a:pt x="4758" y="15460"/>
                      <a:pt x="5390" y="16660"/>
                      <a:pt x="6131" y="17790"/>
                    </a:cubicBezTo>
                    <a:cubicBezTo>
                      <a:pt x="6152" y="17823"/>
                      <a:pt x="6181" y="17836"/>
                      <a:pt x="6210" y="17836"/>
                    </a:cubicBezTo>
                    <a:cubicBezTo>
                      <a:pt x="6285" y="17836"/>
                      <a:pt x="6361" y="17748"/>
                      <a:pt x="6306" y="17664"/>
                    </a:cubicBezTo>
                    <a:cubicBezTo>
                      <a:pt x="5549" y="16509"/>
                      <a:pt x="4913" y="15279"/>
                      <a:pt x="4388" y="14005"/>
                    </a:cubicBezTo>
                    <a:cubicBezTo>
                      <a:pt x="4515" y="13899"/>
                      <a:pt x="4617" y="13741"/>
                      <a:pt x="4714" y="13611"/>
                    </a:cubicBezTo>
                    <a:cubicBezTo>
                      <a:pt x="4834" y="13453"/>
                      <a:pt x="4947" y="13292"/>
                      <a:pt x="5055" y="13127"/>
                    </a:cubicBezTo>
                    <a:cubicBezTo>
                      <a:pt x="5278" y="12789"/>
                      <a:pt x="5478" y="12438"/>
                      <a:pt x="5654" y="12075"/>
                    </a:cubicBezTo>
                    <a:cubicBezTo>
                      <a:pt x="5695" y="11993"/>
                      <a:pt x="5624" y="11927"/>
                      <a:pt x="5553" y="11927"/>
                    </a:cubicBezTo>
                    <a:cubicBezTo>
                      <a:pt x="5515" y="11927"/>
                      <a:pt x="5478" y="11945"/>
                      <a:pt x="5458" y="11988"/>
                    </a:cubicBezTo>
                    <a:cubicBezTo>
                      <a:pt x="5152" y="12615"/>
                      <a:pt x="4777" y="13207"/>
                      <a:pt x="4333" y="13747"/>
                    </a:cubicBezTo>
                    <a:cubicBezTo>
                      <a:pt x="4321" y="13761"/>
                      <a:pt x="4308" y="13773"/>
                      <a:pt x="4298" y="13785"/>
                    </a:cubicBezTo>
                    <a:cubicBezTo>
                      <a:pt x="4082" y="13248"/>
                      <a:pt x="3887" y="12700"/>
                      <a:pt x="3710" y="12149"/>
                    </a:cubicBezTo>
                    <a:cubicBezTo>
                      <a:pt x="3741" y="12104"/>
                      <a:pt x="3762" y="12052"/>
                      <a:pt x="3786" y="12004"/>
                    </a:cubicBezTo>
                    <a:cubicBezTo>
                      <a:pt x="3857" y="11859"/>
                      <a:pt x="3925" y="11713"/>
                      <a:pt x="3994" y="11568"/>
                    </a:cubicBezTo>
                    <a:cubicBezTo>
                      <a:pt x="4255" y="11015"/>
                      <a:pt x="4502" y="10461"/>
                      <a:pt x="4742" y="9899"/>
                    </a:cubicBezTo>
                    <a:cubicBezTo>
                      <a:pt x="5015" y="9264"/>
                      <a:pt x="5271" y="8624"/>
                      <a:pt x="5515" y="7978"/>
                    </a:cubicBezTo>
                    <a:cubicBezTo>
                      <a:pt x="5548" y="7894"/>
                      <a:pt x="5475" y="7827"/>
                      <a:pt x="5407" y="7827"/>
                    </a:cubicBezTo>
                    <a:cubicBezTo>
                      <a:pt x="5371" y="7827"/>
                      <a:pt x="5336" y="7846"/>
                      <a:pt x="5319" y="7891"/>
                    </a:cubicBezTo>
                    <a:cubicBezTo>
                      <a:pt x="4813" y="9225"/>
                      <a:pt x="4253" y="10539"/>
                      <a:pt x="3634" y="11825"/>
                    </a:cubicBezTo>
                    <a:cubicBezTo>
                      <a:pt x="3631" y="11833"/>
                      <a:pt x="3625" y="11846"/>
                      <a:pt x="3619" y="11861"/>
                    </a:cubicBezTo>
                    <a:cubicBezTo>
                      <a:pt x="3544" y="11615"/>
                      <a:pt x="3471" y="11369"/>
                      <a:pt x="3402" y="11120"/>
                    </a:cubicBezTo>
                    <a:cubicBezTo>
                      <a:pt x="3237" y="10523"/>
                      <a:pt x="3092" y="9925"/>
                      <a:pt x="2968" y="9320"/>
                    </a:cubicBezTo>
                    <a:cubicBezTo>
                      <a:pt x="3483" y="8599"/>
                      <a:pt x="3933" y="7833"/>
                      <a:pt x="4310" y="7030"/>
                    </a:cubicBezTo>
                    <a:cubicBezTo>
                      <a:pt x="4349" y="6947"/>
                      <a:pt x="4278" y="6881"/>
                      <a:pt x="4207" y="6881"/>
                    </a:cubicBezTo>
                    <a:cubicBezTo>
                      <a:pt x="4170" y="6881"/>
                      <a:pt x="4133" y="6899"/>
                      <a:pt x="4113" y="6943"/>
                    </a:cubicBezTo>
                    <a:cubicBezTo>
                      <a:pt x="3771" y="7671"/>
                      <a:pt x="3369" y="8369"/>
                      <a:pt x="2910" y="9029"/>
                    </a:cubicBezTo>
                    <a:cubicBezTo>
                      <a:pt x="2765" y="8301"/>
                      <a:pt x="2645" y="7568"/>
                      <a:pt x="2549" y="6832"/>
                    </a:cubicBezTo>
                    <a:cubicBezTo>
                      <a:pt x="2943" y="6027"/>
                      <a:pt x="3244" y="5184"/>
                      <a:pt x="3457" y="4314"/>
                    </a:cubicBezTo>
                    <a:cubicBezTo>
                      <a:pt x="3475" y="4238"/>
                      <a:pt x="3415" y="4194"/>
                      <a:pt x="3354" y="4194"/>
                    </a:cubicBezTo>
                    <a:cubicBezTo>
                      <a:pt x="3306" y="4194"/>
                      <a:pt x="3257" y="4220"/>
                      <a:pt x="3243" y="4279"/>
                    </a:cubicBezTo>
                    <a:cubicBezTo>
                      <a:pt x="3063" y="5018"/>
                      <a:pt x="2814" y="5737"/>
                      <a:pt x="2502" y="6429"/>
                    </a:cubicBezTo>
                    <a:cubicBezTo>
                      <a:pt x="2409" y="5655"/>
                      <a:pt x="2339" y="4879"/>
                      <a:pt x="2293" y="4101"/>
                    </a:cubicBezTo>
                    <a:cubicBezTo>
                      <a:pt x="2279" y="3847"/>
                      <a:pt x="2266" y="3593"/>
                      <a:pt x="2255" y="3338"/>
                    </a:cubicBezTo>
                    <a:cubicBezTo>
                      <a:pt x="2664" y="2783"/>
                      <a:pt x="3055" y="2217"/>
                      <a:pt x="3429" y="1639"/>
                    </a:cubicBezTo>
                    <a:cubicBezTo>
                      <a:pt x="3482" y="1550"/>
                      <a:pt x="3408" y="1453"/>
                      <a:pt x="3334" y="1453"/>
                    </a:cubicBezTo>
                    <a:cubicBezTo>
                      <a:pt x="3307" y="1453"/>
                      <a:pt x="3279" y="1466"/>
                      <a:pt x="3259" y="1499"/>
                    </a:cubicBezTo>
                    <a:cubicBezTo>
                      <a:pt x="2933" y="2002"/>
                      <a:pt x="2591" y="2497"/>
                      <a:pt x="2238" y="2984"/>
                    </a:cubicBezTo>
                    <a:cubicBezTo>
                      <a:pt x="2205" y="2021"/>
                      <a:pt x="2198" y="1057"/>
                      <a:pt x="2209" y="94"/>
                    </a:cubicBezTo>
                    <a:cubicBezTo>
                      <a:pt x="2210" y="30"/>
                      <a:pt x="2166" y="0"/>
                      <a:pt x="21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21"/>
            <p:cNvGrpSpPr/>
            <p:nvPr/>
          </p:nvGrpSpPr>
          <p:grpSpPr>
            <a:xfrm>
              <a:off x="8316054" y="4288403"/>
              <a:ext cx="764181" cy="1015212"/>
              <a:chOff x="3483500" y="3037775"/>
              <a:chExt cx="404800" cy="537775"/>
            </a:xfrm>
          </p:grpSpPr>
          <p:sp>
            <p:nvSpPr>
              <p:cNvPr id="1001" name="Google Shape;1001;p21"/>
              <p:cNvSpPr/>
              <p:nvPr/>
            </p:nvSpPr>
            <p:spPr>
              <a:xfrm>
                <a:off x="3483500" y="3037775"/>
                <a:ext cx="404800" cy="537775"/>
              </a:xfrm>
              <a:custGeom>
                <a:avLst/>
                <a:gdLst/>
                <a:ahLst/>
                <a:cxnLst/>
                <a:rect l="l" t="t" r="r" b="b"/>
                <a:pathLst>
                  <a:path w="16192" h="21511" extrusionOk="0">
                    <a:moveTo>
                      <a:pt x="6927" y="1"/>
                    </a:moveTo>
                    <a:cubicBezTo>
                      <a:pt x="6915" y="1"/>
                      <a:pt x="6903" y="2"/>
                      <a:pt x="6890" y="3"/>
                    </a:cubicBezTo>
                    <a:cubicBezTo>
                      <a:pt x="6784" y="18"/>
                      <a:pt x="6698" y="95"/>
                      <a:pt x="6624" y="173"/>
                    </a:cubicBezTo>
                    <a:cubicBezTo>
                      <a:pt x="6024" y="808"/>
                      <a:pt x="5909" y="1751"/>
                      <a:pt x="5913" y="2624"/>
                    </a:cubicBezTo>
                    <a:cubicBezTo>
                      <a:pt x="5916" y="3654"/>
                      <a:pt x="6045" y="4685"/>
                      <a:pt x="6292" y="5685"/>
                    </a:cubicBezTo>
                    <a:cubicBezTo>
                      <a:pt x="5167" y="3873"/>
                      <a:pt x="4305" y="1942"/>
                      <a:pt x="2667" y="496"/>
                    </a:cubicBezTo>
                    <a:cubicBezTo>
                      <a:pt x="2400" y="258"/>
                      <a:pt x="2054" y="28"/>
                      <a:pt x="1715" y="28"/>
                    </a:cubicBezTo>
                    <a:cubicBezTo>
                      <a:pt x="1620" y="28"/>
                      <a:pt x="1527" y="46"/>
                      <a:pt x="1435" y="86"/>
                    </a:cubicBezTo>
                    <a:cubicBezTo>
                      <a:pt x="1176" y="199"/>
                      <a:pt x="1016" y="478"/>
                      <a:pt x="975" y="759"/>
                    </a:cubicBezTo>
                    <a:cubicBezTo>
                      <a:pt x="936" y="1041"/>
                      <a:pt x="994" y="1326"/>
                      <a:pt x="1069" y="1600"/>
                    </a:cubicBezTo>
                    <a:cubicBezTo>
                      <a:pt x="1692" y="3844"/>
                      <a:pt x="3319" y="5648"/>
                      <a:pt x="4895" y="7362"/>
                    </a:cubicBezTo>
                    <a:cubicBezTo>
                      <a:pt x="3993" y="6470"/>
                      <a:pt x="2869" y="5804"/>
                      <a:pt x="1651" y="5444"/>
                    </a:cubicBezTo>
                    <a:cubicBezTo>
                      <a:pt x="1447" y="5384"/>
                      <a:pt x="1222" y="5336"/>
                      <a:pt x="1008" y="5336"/>
                    </a:cubicBezTo>
                    <a:cubicBezTo>
                      <a:pt x="775" y="5336"/>
                      <a:pt x="555" y="5392"/>
                      <a:pt x="384" y="5548"/>
                    </a:cubicBezTo>
                    <a:cubicBezTo>
                      <a:pt x="1" y="5898"/>
                      <a:pt x="111" y="6528"/>
                      <a:pt x="324" y="7001"/>
                    </a:cubicBezTo>
                    <a:cubicBezTo>
                      <a:pt x="772" y="7997"/>
                      <a:pt x="1535" y="8828"/>
                      <a:pt x="2398" y="9501"/>
                    </a:cubicBezTo>
                    <a:cubicBezTo>
                      <a:pt x="3258" y="10173"/>
                      <a:pt x="4222" y="10704"/>
                      <a:pt x="5179" y="11228"/>
                    </a:cubicBezTo>
                    <a:cubicBezTo>
                      <a:pt x="4354" y="10945"/>
                      <a:pt x="3511" y="10656"/>
                      <a:pt x="2636" y="10593"/>
                    </a:cubicBezTo>
                    <a:cubicBezTo>
                      <a:pt x="2419" y="10577"/>
                      <a:pt x="2134" y="10541"/>
                      <a:pt x="1851" y="10541"/>
                    </a:cubicBezTo>
                    <a:cubicBezTo>
                      <a:pt x="1443" y="10541"/>
                      <a:pt x="1039" y="10616"/>
                      <a:pt x="849" y="10937"/>
                    </a:cubicBezTo>
                    <a:cubicBezTo>
                      <a:pt x="316" y="11836"/>
                      <a:pt x="1731" y="13026"/>
                      <a:pt x="2368" y="13436"/>
                    </a:cubicBezTo>
                    <a:cubicBezTo>
                      <a:pt x="3058" y="13882"/>
                      <a:pt x="3815" y="14213"/>
                      <a:pt x="4504" y="14642"/>
                    </a:cubicBezTo>
                    <a:cubicBezTo>
                      <a:pt x="4931" y="14905"/>
                      <a:pt x="5402" y="15121"/>
                      <a:pt x="5845" y="15358"/>
                    </a:cubicBezTo>
                    <a:cubicBezTo>
                      <a:pt x="6091" y="15489"/>
                      <a:pt x="6881" y="15745"/>
                      <a:pt x="7010" y="15979"/>
                    </a:cubicBezTo>
                    <a:cubicBezTo>
                      <a:pt x="6675" y="15909"/>
                      <a:pt x="6332" y="15838"/>
                      <a:pt x="5993" y="15838"/>
                    </a:cubicBezTo>
                    <a:cubicBezTo>
                      <a:pt x="5887" y="15838"/>
                      <a:pt x="5782" y="15845"/>
                      <a:pt x="5677" y="15861"/>
                    </a:cubicBezTo>
                    <a:cubicBezTo>
                      <a:pt x="4947" y="15974"/>
                      <a:pt x="5014" y="16671"/>
                      <a:pt x="5317" y="17193"/>
                    </a:cubicBezTo>
                    <a:cubicBezTo>
                      <a:pt x="5605" y="17689"/>
                      <a:pt x="6250" y="17967"/>
                      <a:pt x="6748" y="18197"/>
                    </a:cubicBezTo>
                    <a:cubicBezTo>
                      <a:pt x="9109" y="19283"/>
                      <a:pt x="11517" y="20293"/>
                      <a:pt x="13862" y="21449"/>
                    </a:cubicBezTo>
                    <a:cubicBezTo>
                      <a:pt x="13907" y="21469"/>
                      <a:pt x="13949" y="21491"/>
                      <a:pt x="13991" y="21511"/>
                    </a:cubicBezTo>
                    <a:cubicBezTo>
                      <a:pt x="13992" y="21511"/>
                      <a:pt x="14001" y="21485"/>
                      <a:pt x="14015" y="21438"/>
                    </a:cubicBezTo>
                    <a:cubicBezTo>
                      <a:pt x="14146" y="21027"/>
                      <a:pt x="14733" y="18972"/>
                      <a:pt x="14781" y="18759"/>
                    </a:cubicBezTo>
                    <a:cubicBezTo>
                      <a:pt x="14994" y="17796"/>
                      <a:pt x="15146" y="16819"/>
                      <a:pt x="15236" y="15838"/>
                    </a:cubicBezTo>
                    <a:cubicBezTo>
                      <a:pt x="15340" y="14685"/>
                      <a:pt x="16191" y="11356"/>
                      <a:pt x="14581" y="10894"/>
                    </a:cubicBezTo>
                    <a:cubicBezTo>
                      <a:pt x="14494" y="10868"/>
                      <a:pt x="14405" y="10856"/>
                      <a:pt x="14317" y="10856"/>
                    </a:cubicBezTo>
                    <a:cubicBezTo>
                      <a:pt x="13882" y="10856"/>
                      <a:pt x="13451" y="11146"/>
                      <a:pt x="13205" y="11527"/>
                    </a:cubicBezTo>
                    <a:cubicBezTo>
                      <a:pt x="12908" y="11980"/>
                      <a:pt x="12820" y="12531"/>
                      <a:pt x="12736" y="13065"/>
                    </a:cubicBezTo>
                    <a:cubicBezTo>
                      <a:pt x="12808" y="12589"/>
                      <a:pt x="12605" y="11920"/>
                      <a:pt x="12566" y="11432"/>
                    </a:cubicBezTo>
                    <a:cubicBezTo>
                      <a:pt x="12516" y="10824"/>
                      <a:pt x="12475" y="10215"/>
                      <a:pt x="12430" y="9605"/>
                    </a:cubicBezTo>
                    <a:cubicBezTo>
                      <a:pt x="12339" y="8431"/>
                      <a:pt x="12233" y="7253"/>
                      <a:pt x="11973" y="6102"/>
                    </a:cubicBezTo>
                    <a:cubicBezTo>
                      <a:pt x="11845" y="5532"/>
                      <a:pt x="11680" y="4422"/>
                      <a:pt x="11224" y="3811"/>
                    </a:cubicBezTo>
                    <a:cubicBezTo>
                      <a:pt x="11078" y="3615"/>
                      <a:pt x="10902" y="3470"/>
                      <a:pt x="10686" y="3415"/>
                    </a:cubicBezTo>
                    <a:cubicBezTo>
                      <a:pt x="10613" y="3396"/>
                      <a:pt x="10543" y="3387"/>
                      <a:pt x="10477" y="3387"/>
                    </a:cubicBezTo>
                    <a:cubicBezTo>
                      <a:pt x="9813" y="3387"/>
                      <a:pt x="9492" y="4305"/>
                      <a:pt x="9324" y="4846"/>
                    </a:cubicBezTo>
                    <a:cubicBezTo>
                      <a:pt x="9089" y="5598"/>
                      <a:pt x="9108" y="6263"/>
                      <a:pt x="9147" y="6972"/>
                    </a:cubicBezTo>
                    <a:cubicBezTo>
                      <a:pt x="9067" y="5711"/>
                      <a:pt x="8886" y="4458"/>
                      <a:pt x="8610" y="3223"/>
                    </a:cubicBezTo>
                    <a:cubicBezTo>
                      <a:pt x="8371" y="2149"/>
                      <a:pt x="8037" y="1051"/>
                      <a:pt x="7304" y="231"/>
                    </a:cubicBezTo>
                    <a:cubicBezTo>
                      <a:pt x="7204" y="117"/>
                      <a:pt x="7074" y="1"/>
                      <a:pt x="69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1"/>
              <p:cNvSpPr/>
              <p:nvPr/>
            </p:nvSpPr>
            <p:spPr>
              <a:xfrm>
                <a:off x="3519725" y="3086075"/>
                <a:ext cx="317175" cy="489475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19579" extrusionOk="0">
                    <a:moveTo>
                      <a:pt x="5732" y="0"/>
                    </a:moveTo>
                    <a:cubicBezTo>
                      <a:pt x="5698" y="0"/>
                      <a:pt x="5666" y="26"/>
                      <a:pt x="5661" y="60"/>
                    </a:cubicBezTo>
                    <a:cubicBezTo>
                      <a:pt x="5189" y="3054"/>
                      <a:pt x="6556" y="7769"/>
                      <a:pt x="7136" y="9579"/>
                    </a:cubicBezTo>
                    <a:cubicBezTo>
                      <a:pt x="6983" y="9295"/>
                      <a:pt x="6827" y="9014"/>
                      <a:pt x="6676" y="8732"/>
                    </a:cubicBezTo>
                    <a:cubicBezTo>
                      <a:pt x="5250" y="6070"/>
                      <a:pt x="3490" y="2974"/>
                      <a:pt x="1210" y="178"/>
                    </a:cubicBezTo>
                    <a:cubicBezTo>
                      <a:pt x="1196" y="162"/>
                      <a:pt x="1176" y="153"/>
                      <a:pt x="1155" y="153"/>
                    </a:cubicBezTo>
                    <a:cubicBezTo>
                      <a:pt x="1139" y="153"/>
                      <a:pt x="1122" y="159"/>
                      <a:pt x="1108" y="169"/>
                    </a:cubicBezTo>
                    <a:cubicBezTo>
                      <a:pt x="1079" y="195"/>
                      <a:pt x="1074" y="240"/>
                      <a:pt x="1100" y="270"/>
                    </a:cubicBezTo>
                    <a:cubicBezTo>
                      <a:pt x="3371" y="3056"/>
                      <a:pt x="5130" y="6145"/>
                      <a:pt x="6550" y="8798"/>
                    </a:cubicBezTo>
                    <a:cubicBezTo>
                      <a:pt x="6751" y="9173"/>
                      <a:pt x="6955" y="9544"/>
                      <a:pt x="7161" y="9917"/>
                    </a:cubicBezTo>
                    <a:cubicBezTo>
                      <a:pt x="5050" y="7921"/>
                      <a:pt x="2683" y="6219"/>
                      <a:pt x="115" y="4852"/>
                    </a:cubicBezTo>
                    <a:cubicBezTo>
                      <a:pt x="105" y="4847"/>
                      <a:pt x="94" y="4844"/>
                      <a:pt x="83" y="4844"/>
                    </a:cubicBezTo>
                    <a:cubicBezTo>
                      <a:pt x="58" y="4844"/>
                      <a:pt x="33" y="4857"/>
                      <a:pt x="20" y="4882"/>
                    </a:cubicBezTo>
                    <a:cubicBezTo>
                      <a:pt x="1" y="4917"/>
                      <a:pt x="14" y="4961"/>
                      <a:pt x="49" y="4979"/>
                    </a:cubicBezTo>
                    <a:cubicBezTo>
                      <a:pt x="2743" y="6413"/>
                      <a:pt x="5214" y="8215"/>
                      <a:pt x="7400" y="10340"/>
                    </a:cubicBezTo>
                    <a:cubicBezTo>
                      <a:pt x="7789" y="11033"/>
                      <a:pt x="8184" y="11720"/>
                      <a:pt x="8571" y="12393"/>
                    </a:cubicBezTo>
                    <a:cubicBezTo>
                      <a:pt x="7724" y="11734"/>
                      <a:pt x="6659" y="11359"/>
                      <a:pt x="5547" y="11010"/>
                    </a:cubicBezTo>
                    <a:cubicBezTo>
                      <a:pt x="4208" y="10592"/>
                      <a:pt x="2895" y="10203"/>
                      <a:pt x="1528" y="10079"/>
                    </a:cubicBezTo>
                    <a:cubicBezTo>
                      <a:pt x="1527" y="10079"/>
                      <a:pt x="1526" y="10079"/>
                      <a:pt x="1525" y="10079"/>
                    </a:cubicBezTo>
                    <a:cubicBezTo>
                      <a:pt x="1489" y="10079"/>
                      <a:pt x="1454" y="10107"/>
                      <a:pt x="1450" y="10145"/>
                    </a:cubicBezTo>
                    <a:cubicBezTo>
                      <a:pt x="1449" y="10184"/>
                      <a:pt x="1478" y="10220"/>
                      <a:pt x="1515" y="10223"/>
                    </a:cubicBezTo>
                    <a:cubicBezTo>
                      <a:pt x="2867" y="10344"/>
                      <a:pt x="4172" y="10729"/>
                      <a:pt x="5503" y="11148"/>
                    </a:cubicBezTo>
                    <a:cubicBezTo>
                      <a:pt x="6735" y="11537"/>
                      <a:pt x="7917" y="11953"/>
                      <a:pt x="8782" y="12762"/>
                    </a:cubicBezTo>
                    <a:cubicBezTo>
                      <a:pt x="9634" y="14234"/>
                      <a:pt x="10505" y="15753"/>
                      <a:pt x="11295" y="17293"/>
                    </a:cubicBezTo>
                    <a:cubicBezTo>
                      <a:pt x="9493" y="16071"/>
                      <a:pt x="7414" y="15229"/>
                      <a:pt x="5270" y="14848"/>
                    </a:cubicBezTo>
                    <a:cubicBezTo>
                      <a:pt x="5267" y="14847"/>
                      <a:pt x="5263" y="14847"/>
                      <a:pt x="5259" y="14847"/>
                    </a:cubicBezTo>
                    <a:cubicBezTo>
                      <a:pt x="5223" y="14847"/>
                      <a:pt x="5193" y="14872"/>
                      <a:pt x="5186" y="14907"/>
                    </a:cubicBezTo>
                    <a:cubicBezTo>
                      <a:pt x="5179" y="14946"/>
                      <a:pt x="5207" y="14986"/>
                      <a:pt x="5247" y="14991"/>
                    </a:cubicBezTo>
                    <a:cubicBezTo>
                      <a:pt x="7440" y="15378"/>
                      <a:pt x="9568" y="16257"/>
                      <a:pt x="11395" y="17532"/>
                    </a:cubicBezTo>
                    <a:cubicBezTo>
                      <a:pt x="11403" y="17539"/>
                      <a:pt x="11414" y="17542"/>
                      <a:pt x="11424" y="17542"/>
                    </a:cubicBezTo>
                    <a:cubicBezTo>
                      <a:pt x="11757" y="18196"/>
                      <a:pt x="12089" y="18855"/>
                      <a:pt x="12410" y="19517"/>
                    </a:cubicBezTo>
                    <a:cubicBezTo>
                      <a:pt x="12456" y="19537"/>
                      <a:pt x="12498" y="19559"/>
                      <a:pt x="12539" y="19579"/>
                    </a:cubicBezTo>
                    <a:cubicBezTo>
                      <a:pt x="12540" y="19579"/>
                      <a:pt x="12551" y="19553"/>
                      <a:pt x="12565" y="19506"/>
                    </a:cubicBezTo>
                    <a:cubicBezTo>
                      <a:pt x="12223" y="18804"/>
                      <a:pt x="11872" y="18104"/>
                      <a:pt x="11517" y="17409"/>
                    </a:cubicBezTo>
                    <a:cubicBezTo>
                      <a:pt x="11753" y="15136"/>
                      <a:pt x="12141" y="12860"/>
                      <a:pt x="12676" y="10641"/>
                    </a:cubicBezTo>
                    <a:cubicBezTo>
                      <a:pt x="12687" y="10602"/>
                      <a:pt x="12662" y="10563"/>
                      <a:pt x="12624" y="10554"/>
                    </a:cubicBezTo>
                    <a:cubicBezTo>
                      <a:pt x="12619" y="10553"/>
                      <a:pt x="12613" y="10552"/>
                      <a:pt x="12608" y="10552"/>
                    </a:cubicBezTo>
                    <a:cubicBezTo>
                      <a:pt x="12575" y="10552"/>
                      <a:pt x="12545" y="10574"/>
                      <a:pt x="12537" y="10606"/>
                    </a:cubicBezTo>
                    <a:cubicBezTo>
                      <a:pt x="12018" y="12762"/>
                      <a:pt x="11637" y="14970"/>
                      <a:pt x="11400" y="17176"/>
                    </a:cubicBezTo>
                    <a:cubicBezTo>
                      <a:pt x="10645" y="15709"/>
                      <a:pt x="9820" y="14265"/>
                      <a:pt x="9010" y="12862"/>
                    </a:cubicBezTo>
                    <a:cubicBezTo>
                      <a:pt x="9018" y="12847"/>
                      <a:pt x="9024" y="12834"/>
                      <a:pt x="9024" y="12818"/>
                    </a:cubicBezTo>
                    <a:cubicBezTo>
                      <a:pt x="8953" y="9996"/>
                      <a:pt x="8882" y="7077"/>
                      <a:pt x="9704" y="4324"/>
                    </a:cubicBezTo>
                    <a:cubicBezTo>
                      <a:pt x="9715" y="4287"/>
                      <a:pt x="9694" y="4245"/>
                      <a:pt x="9655" y="4235"/>
                    </a:cubicBezTo>
                    <a:cubicBezTo>
                      <a:pt x="9648" y="4233"/>
                      <a:pt x="9641" y="4232"/>
                      <a:pt x="9634" y="4232"/>
                    </a:cubicBezTo>
                    <a:cubicBezTo>
                      <a:pt x="9604" y="4232"/>
                      <a:pt x="9575" y="4252"/>
                      <a:pt x="9567" y="4285"/>
                    </a:cubicBezTo>
                    <a:cubicBezTo>
                      <a:pt x="8753" y="6999"/>
                      <a:pt x="8807" y="9858"/>
                      <a:pt x="8874" y="12632"/>
                    </a:cubicBezTo>
                    <a:cubicBezTo>
                      <a:pt x="8850" y="12590"/>
                      <a:pt x="8829" y="12552"/>
                      <a:pt x="8807" y="12514"/>
                    </a:cubicBezTo>
                    <a:cubicBezTo>
                      <a:pt x="8377" y="11772"/>
                      <a:pt x="7943" y="11018"/>
                      <a:pt x="7516" y="10256"/>
                    </a:cubicBezTo>
                    <a:cubicBezTo>
                      <a:pt x="7407" y="9954"/>
                      <a:pt x="5233" y="3720"/>
                      <a:pt x="5805" y="84"/>
                    </a:cubicBezTo>
                    <a:cubicBezTo>
                      <a:pt x="5810" y="44"/>
                      <a:pt x="5783" y="7"/>
                      <a:pt x="5742" y="1"/>
                    </a:cubicBezTo>
                    <a:cubicBezTo>
                      <a:pt x="5739" y="0"/>
                      <a:pt x="5736" y="0"/>
                      <a:pt x="5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3" name="Google Shape;1003;p21"/>
            <p:cNvSpPr/>
            <p:nvPr/>
          </p:nvSpPr>
          <p:spPr>
            <a:xfrm>
              <a:off x="8574106" y="540006"/>
              <a:ext cx="248057" cy="249614"/>
            </a:xfrm>
            <a:custGeom>
              <a:avLst/>
              <a:gdLst/>
              <a:ahLst/>
              <a:cxnLst/>
              <a:rect l="l" t="t" r="r" b="b"/>
              <a:pathLst>
                <a:path w="5256" h="5289" extrusionOk="0">
                  <a:moveTo>
                    <a:pt x="647" y="1"/>
                  </a:moveTo>
                  <a:cubicBezTo>
                    <a:pt x="376" y="1"/>
                    <a:pt x="86" y="129"/>
                    <a:pt x="41" y="432"/>
                  </a:cubicBezTo>
                  <a:cubicBezTo>
                    <a:pt x="0" y="710"/>
                    <a:pt x="258" y="1062"/>
                    <a:pt x="406" y="1282"/>
                  </a:cubicBezTo>
                  <a:cubicBezTo>
                    <a:pt x="820" y="1903"/>
                    <a:pt x="1416" y="2393"/>
                    <a:pt x="2067" y="2747"/>
                  </a:cubicBezTo>
                  <a:cubicBezTo>
                    <a:pt x="1815" y="2702"/>
                    <a:pt x="1558" y="2679"/>
                    <a:pt x="1300" y="2679"/>
                  </a:cubicBezTo>
                  <a:cubicBezTo>
                    <a:pt x="1195" y="2679"/>
                    <a:pt x="1090" y="2683"/>
                    <a:pt x="985" y="2691"/>
                  </a:cubicBezTo>
                  <a:cubicBezTo>
                    <a:pt x="757" y="2707"/>
                    <a:pt x="484" y="2785"/>
                    <a:pt x="437" y="3009"/>
                  </a:cubicBezTo>
                  <a:cubicBezTo>
                    <a:pt x="411" y="3142"/>
                    <a:pt x="488" y="3280"/>
                    <a:pt x="597" y="3364"/>
                  </a:cubicBezTo>
                  <a:cubicBezTo>
                    <a:pt x="705" y="3446"/>
                    <a:pt x="841" y="3486"/>
                    <a:pt x="973" y="3517"/>
                  </a:cubicBezTo>
                  <a:cubicBezTo>
                    <a:pt x="1422" y="3632"/>
                    <a:pt x="1881" y="3707"/>
                    <a:pt x="2340" y="3746"/>
                  </a:cubicBezTo>
                  <a:cubicBezTo>
                    <a:pt x="2063" y="3771"/>
                    <a:pt x="1782" y="3797"/>
                    <a:pt x="1526" y="3900"/>
                  </a:cubicBezTo>
                  <a:cubicBezTo>
                    <a:pt x="1267" y="4001"/>
                    <a:pt x="1029" y="4189"/>
                    <a:pt x="935" y="4451"/>
                  </a:cubicBezTo>
                  <a:cubicBezTo>
                    <a:pt x="905" y="4537"/>
                    <a:pt x="890" y="4631"/>
                    <a:pt x="912" y="4719"/>
                  </a:cubicBezTo>
                  <a:cubicBezTo>
                    <a:pt x="966" y="4935"/>
                    <a:pt x="1212" y="5034"/>
                    <a:pt x="1429" y="5072"/>
                  </a:cubicBezTo>
                  <a:cubicBezTo>
                    <a:pt x="1594" y="5097"/>
                    <a:pt x="2541" y="5175"/>
                    <a:pt x="3448" y="5230"/>
                  </a:cubicBezTo>
                  <a:cubicBezTo>
                    <a:pt x="4013" y="5263"/>
                    <a:pt x="4563" y="5289"/>
                    <a:pt x="4903" y="5289"/>
                  </a:cubicBezTo>
                  <a:cubicBezTo>
                    <a:pt x="5121" y="5289"/>
                    <a:pt x="5253" y="5279"/>
                    <a:pt x="5248" y="5253"/>
                  </a:cubicBezTo>
                  <a:cubicBezTo>
                    <a:pt x="5112" y="4499"/>
                    <a:pt x="5073" y="3717"/>
                    <a:pt x="5067" y="2947"/>
                  </a:cubicBezTo>
                  <a:cubicBezTo>
                    <a:pt x="5061" y="2241"/>
                    <a:pt x="5255" y="1459"/>
                    <a:pt x="4712" y="883"/>
                  </a:cubicBezTo>
                  <a:cubicBezTo>
                    <a:pt x="4634" y="802"/>
                    <a:pt x="4539" y="729"/>
                    <a:pt x="4426" y="716"/>
                  </a:cubicBezTo>
                  <a:cubicBezTo>
                    <a:pt x="4414" y="715"/>
                    <a:pt x="4401" y="714"/>
                    <a:pt x="4390" y="714"/>
                  </a:cubicBezTo>
                  <a:cubicBezTo>
                    <a:pt x="4252" y="714"/>
                    <a:pt x="4122" y="803"/>
                    <a:pt x="4046" y="919"/>
                  </a:cubicBezTo>
                  <a:cubicBezTo>
                    <a:pt x="3962" y="1046"/>
                    <a:pt x="3932" y="1200"/>
                    <a:pt x="3916" y="1350"/>
                  </a:cubicBezTo>
                  <a:cubicBezTo>
                    <a:pt x="3874" y="1719"/>
                    <a:pt x="3900" y="2097"/>
                    <a:pt x="3991" y="2458"/>
                  </a:cubicBezTo>
                  <a:cubicBezTo>
                    <a:pt x="3822" y="1948"/>
                    <a:pt x="3650" y="1440"/>
                    <a:pt x="3440" y="948"/>
                  </a:cubicBezTo>
                  <a:cubicBezTo>
                    <a:pt x="3346" y="731"/>
                    <a:pt x="3240" y="511"/>
                    <a:pt x="3065" y="351"/>
                  </a:cubicBezTo>
                  <a:cubicBezTo>
                    <a:pt x="2967" y="264"/>
                    <a:pt x="2832" y="200"/>
                    <a:pt x="2706" y="200"/>
                  </a:cubicBezTo>
                  <a:cubicBezTo>
                    <a:pt x="2635" y="200"/>
                    <a:pt x="2568" y="220"/>
                    <a:pt x="2512" y="266"/>
                  </a:cubicBezTo>
                  <a:cubicBezTo>
                    <a:pt x="2382" y="373"/>
                    <a:pt x="2374" y="566"/>
                    <a:pt x="2384" y="735"/>
                  </a:cubicBezTo>
                  <a:cubicBezTo>
                    <a:pt x="2412" y="1158"/>
                    <a:pt x="2493" y="1579"/>
                    <a:pt x="2625" y="1983"/>
                  </a:cubicBezTo>
                  <a:cubicBezTo>
                    <a:pt x="2384" y="1323"/>
                    <a:pt x="1950" y="735"/>
                    <a:pt x="1390" y="311"/>
                  </a:cubicBezTo>
                  <a:cubicBezTo>
                    <a:pt x="1176" y="150"/>
                    <a:pt x="930" y="7"/>
                    <a:pt x="660" y="1"/>
                  </a:cubicBezTo>
                  <a:cubicBezTo>
                    <a:pt x="656" y="1"/>
                    <a:pt x="651" y="1"/>
                    <a:pt x="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4" name="Google Shape;1004;p21"/>
            <p:cNvGrpSpPr/>
            <p:nvPr/>
          </p:nvGrpSpPr>
          <p:grpSpPr>
            <a:xfrm>
              <a:off x="376144" y="3872833"/>
              <a:ext cx="161218" cy="147201"/>
              <a:chOff x="2599225" y="2912400"/>
              <a:chExt cx="85400" cy="77975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2599225" y="2912400"/>
                <a:ext cx="285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6" extrusionOk="0">
                    <a:moveTo>
                      <a:pt x="596" y="0"/>
                    </a:moveTo>
                    <a:cubicBezTo>
                      <a:pt x="462" y="0"/>
                      <a:pt x="335" y="50"/>
                      <a:pt x="236" y="141"/>
                    </a:cubicBezTo>
                    <a:cubicBezTo>
                      <a:pt x="16" y="340"/>
                      <a:pt x="0" y="680"/>
                      <a:pt x="200" y="898"/>
                    </a:cubicBezTo>
                    <a:cubicBezTo>
                      <a:pt x="291" y="1000"/>
                      <a:pt x="417" y="1062"/>
                      <a:pt x="555" y="1072"/>
                    </a:cubicBezTo>
                    <a:cubicBezTo>
                      <a:pt x="559" y="1072"/>
                      <a:pt x="565" y="1072"/>
                      <a:pt x="572" y="1075"/>
                    </a:cubicBezTo>
                    <a:cubicBezTo>
                      <a:pt x="581" y="1075"/>
                      <a:pt x="590" y="1076"/>
                      <a:pt x="599" y="1076"/>
                    </a:cubicBezTo>
                    <a:cubicBezTo>
                      <a:pt x="732" y="1076"/>
                      <a:pt x="860" y="1025"/>
                      <a:pt x="960" y="935"/>
                    </a:cubicBezTo>
                    <a:cubicBezTo>
                      <a:pt x="1066" y="839"/>
                      <a:pt x="1128" y="707"/>
                      <a:pt x="1135" y="562"/>
                    </a:cubicBezTo>
                    <a:cubicBezTo>
                      <a:pt x="1142" y="419"/>
                      <a:pt x="1093" y="283"/>
                      <a:pt x="996" y="177"/>
                    </a:cubicBezTo>
                    <a:cubicBezTo>
                      <a:pt x="899" y="70"/>
                      <a:pt x="769" y="11"/>
                      <a:pt x="623" y="1"/>
                    </a:cubicBezTo>
                    <a:cubicBezTo>
                      <a:pt x="614" y="0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2656075" y="2919450"/>
                <a:ext cx="285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78" extrusionOk="0">
                    <a:moveTo>
                      <a:pt x="596" y="0"/>
                    </a:moveTo>
                    <a:cubicBezTo>
                      <a:pt x="464" y="0"/>
                      <a:pt x="335" y="51"/>
                      <a:pt x="236" y="142"/>
                    </a:cubicBezTo>
                    <a:cubicBezTo>
                      <a:pt x="16" y="340"/>
                      <a:pt x="0" y="680"/>
                      <a:pt x="200" y="902"/>
                    </a:cubicBezTo>
                    <a:cubicBezTo>
                      <a:pt x="293" y="1003"/>
                      <a:pt x="417" y="1064"/>
                      <a:pt x="555" y="1075"/>
                    </a:cubicBezTo>
                    <a:cubicBezTo>
                      <a:pt x="561" y="1075"/>
                      <a:pt x="565" y="1075"/>
                      <a:pt x="572" y="1077"/>
                    </a:cubicBezTo>
                    <a:cubicBezTo>
                      <a:pt x="581" y="1077"/>
                      <a:pt x="590" y="1077"/>
                      <a:pt x="599" y="1077"/>
                    </a:cubicBezTo>
                    <a:cubicBezTo>
                      <a:pt x="733" y="1077"/>
                      <a:pt x="860" y="1027"/>
                      <a:pt x="960" y="938"/>
                    </a:cubicBezTo>
                    <a:cubicBezTo>
                      <a:pt x="1066" y="841"/>
                      <a:pt x="1128" y="709"/>
                      <a:pt x="1135" y="564"/>
                    </a:cubicBezTo>
                    <a:cubicBezTo>
                      <a:pt x="1141" y="421"/>
                      <a:pt x="1092" y="283"/>
                      <a:pt x="996" y="178"/>
                    </a:cubicBezTo>
                    <a:cubicBezTo>
                      <a:pt x="901" y="71"/>
                      <a:pt x="771" y="8"/>
                      <a:pt x="623" y="1"/>
                    </a:cubicBezTo>
                    <a:cubicBezTo>
                      <a:pt x="614" y="1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1"/>
              <p:cNvSpPr/>
              <p:nvPr/>
            </p:nvSpPr>
            <p:spPr>
              <a:xfrm>
                <a:off x="2621150" y="2963450"/>
                <a:ext cx="28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7" extrusionOk="0">
                    <a:moveTo>
                      <a:pt x="600" y="1"/>
                    </a:moveTo>
                    <a:cubicBezTo>
                      <a:pt x="467" y="1"/>
                      <a:pt x="338" y="50"/>
                      <a:pt x="236" y="142"/>
                    </a:cubicBezTo>
                    <a:cubicBezTo>
                      <a:pt x="18" y="340"/>
                      <a:pt x="0" y="680"/>
                      <a:pt x="200" y="899"/>
                    </a:cubicBezTo>
                    <a:cubicBezTo>
                      <a:pt x="293" y="1000"/>
                      <a:pt x="417" y="1063"/>
                      <a:pt x="555" y="1073"/>
                    </a:cubicBezTo>
                    <a:cubicBezTo>
                      <a:pt x="561" y="1073"/>
                      <a:pt x="565" y="1073"/>
                      <a:pt x="572" y="1076"/>
                    </a:cubicBezTo>
                    <a:cubicBezTo>
                      <a:pt x="581" y="1076"/>
                      <a:pt x="590" y="1076"/>
                      <a:pt x="599" y="1076"/>
                    </a:cubicBezTo>
                    <a:cubicBezTo>
                      <a:pt x="733" y="1076"/>
                      <a:pt x="860" y="1026"/>
                      <a:pt x="960" y="937"/>
                    </a:cubicBezTo>
                    <a:cubicBezTo>
                      <a:pt x="1067" y="840"/>
                      <a:pt x="1128" y="708"/>
                      <a:pt x="1135" y="563"/>
                    </a:cubicBezTo>
                    <a:cubicBezTo>
                      <a:pt x="1143" y="420"/>
                      <a:pt x="1092" y="282"/>
                      <a:pt x="996" y="177"/>
                    </a:cubicBezTo>
                    <a:cubicBezTo>
                      <a:pt x="901" y="71"/>
                      <a:pt x="771" y="13"/>
                      <a:pt x="623" y="1"/>
                    </a:cubicBezTo>
                    <a:cubicBezTo>
                      <a:pt x="615" y="1"/>
                      <a:pt x="608" y="1"/>
                      <a:pt x="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8" name="Google Shape;1008;p21"/>
            <p:cNvGrpSpPr/>
            <p:nvPr/>
          </p:nvGrpSpPr>
          <p:grpSpPr>
            <a:xfrm>
              <a:off x="8789539" y="4042735"/>
              <a:ext cx="194354" cy="219935"/>
              <a:chOff x="3673389" y="240285"/>
              <a:chExt cx="194354" cy="219935"/>
            </a:xfrm>
          </p:grpSpPr>
          <p:sp>
            <p:nvSpPr>
              <p:cNvPr id="1009" name="Google Shape;1009;p21"/>
              <p:cNvSpPr/>
              <p:nvPr/>
            </p:nvSpPr>
            <p:spPr>
              <a:xfrm>
                <a:off x="3774390" y="240285"/>
                <a:ext cx="52386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075" extrusionOk="0">
                    <a:moveTo>
                      <a:pt x="553" y="0"/>
                    </a:moveTo>
                    <a:cubicBezTo>
                      <a:pt x="333" y="0"/>
                      <a:pt x="125" y="138"/>
                      <a:pt x="47" y="357"/>
                    </a:cubicBezTo>
                    <a:cubicBezTo>
                      <a:pt x="0" y="488"/>
                      <a:pt x="6" y="627"/>
                      <a:pt x="60" y="753"/>
                    </a:cubicBezTo>
                    <a:cubicBezTo>
                      <a:pt x="61" y="757"/>
                      <a:pt x="65" y="763"/>
                      <a:pt x="67" y="768"/>
                    </a:cubicBezTo>
                    <a:cubicBezTo>
                      <a:pt x="129" y="899"/>
                      <a:pt x="238" y="996"/>
                      <a:pt x="372" y="1044"/>
                    </a:cubicBezTo>
                    <a:cubicBezTo>
                      <a:pt x="431" y="1065"/>
                      <a:pt x="490" y="1075"/>
                      <a:pt x="550" y="1075"/>
                    </a:cubicBezTo>
                    <a:cubicBezTo>
                      <a:pt x="630" y="1075"/>
                      <a:pt x="709" y="1057"/>
                      <a:pt x="783" y="1022"/>
                    </a:cubicBezTo>
                    <a:cubicBezTo>
                      <a:pt x="914" y="960"/>
                      <a:pt x="1012" y="851"/>
                      <a:pt x="1060" y="718"/>
                    </a:cubicBezTo>
                    <a:cubicBezTo>
                      <a:pt x="1109" y="582"/>
                      <a:pt x="1100" y="441"/>
                      <a:pt x="1038" y="307"/>
                    </a:cubicBezTo>
                    <a:cubicBezTo>
                      <a:pt x="977" y="176"/>
                      <a:pt x="869" y="79"/>
                      <a:pt x="733" y="32"/>
                    </a:cubicBezTo>
                    <a:cubicBezTo>
                      <a:pt x="673" y="10"/>
                      <a:pt x="613" y="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1"/>
              <p:cNvSpPr/>
              <p:nvPr/>
            </p:nvSpPr>
            <p:spPr>
              <a:xfrm>
                <a:off x="3815356" y="409438"/>
                <a:ext cx="5238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076" extrusionOk="0">
                    <a:moveTo>
                      <a:pt x="554" y="1"/>
                    </a:moveTo>
                    <a:cubicBezTo>
                      <a:pt x="333" y="1"/>
                      <a:pt x="125" y="139"/>
                      <a:pt x="47" y="358"/>
                    </a:cubicBezTo>
                    <a:cubicBezTo>
                      <a:pt x="1" y="488"/>
                      <a:pt x="7" y="628"/>
                      <a:pt x="60" y="753"/>
                    </a:cubicBezTo>
                    <a:cubicBezTo>
                      <a:pt x="62" y="757"/>
                      <a:pt x="66" y="763"/>
                      <a:pt x="67" y="769"/>
                    </a:cubicBezTo>
                    <a:cubicBezTo>
                      <a:pt x="130" y="899"/>
                      <a:pt x="238" y="998"/>
                      <a:pt x="373" y="1044"/>
                    </a:cubicBezTo>
                    <a:cubicBezTo>
                      <a:pt x="432" y="1065"/>
                      <a:pt x="492" y="1076"/>
                      <a:pt x="552" y="1076"/>
                    </a:cubicBezTo>
                    <a:cubicBezTo>
                      <a:pt x="631" y="1076"/>
                      <a:pt x="710" y="1058"/>
                      <a:pt x="784" y="1022"/>
                    </a:cubicBezTo>
                    <a:cubicBezTo>
                      <a:pt x="916" y="963"/>
                      <a:pt x="1014" y="854"/>
                      <a:pt x="1061" y="718"/>
                    </a:cubicBezTo>
                    <a:cubicBezTo>
                      <a:pt x="1110" y="582"/>
                      <a:pt x="1102" y="440"/>
                      <a:pt x="1039" y="307"/>
                    </a:cubicBezTo>
                    <a:cubicBezTo>
                      <a:pt x="978" y="177"/>
                      <a:pt x="869" y="80"/>
                      <a:pt x="733" y="32"/>
                    </a:cubicBezTo>
                    <a:cubicBezTo>
                      <a:pt x="674" y="11"/>
                      <a:pt x="614" y="1"/>
                      <a:pt x="5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1"/>
              <p:cNvSpPr/>
              <p:nvPr/>
            </p:nvSpPr>
            <p:spPr>
              <a:xfrm>
                <a:off x="3673389" y="331139"/>
                <a:ext cx="52339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76" extrusionOk="0">
                    <a:moveTo>
                      <a:pt x="554" y="1"/>
                    </a:moveTo>
                    <a:cubicBezTo>
                      <a:pt x="334" y="1"/>
                      <a:pt x="127" y="138"/>
                      <a:pt x="48" y="358"/>
                    </a:cubicBezTo>
                    <a:cubicBezTo>
                      <a:pt x="1" y="488"/>
                      <a:pt x="6" y="627"/>
                      <a:pt x="61" y="751"/>
                    </a:cubicBezTo>
                    <a:cubicBezTo>
                      <a:pt x="63" y="757"/>
                      <a:pt x="66" y="763"/>
                      <a:pt x="69" y="769"/>
                    </a:cubicBezTo>
                    <a:cubicBezTo>
                      <a:pt x="129" y="899"/>
                      <a:pt x="238" y="996"/>
                      <a:pt x="374" y="1044"/>
                    </a:cubicBezTo>
                    <a:cubicBezTo>
                      <a:pt x="432" y="1065"/>
                      <a:pt x="492" y="1075"/>
                      <a:pt x="552" y="1075"/>
                    </a:cubicBezTo>
                    <a:cubicBezTo>
                      <a:pt x="631" y="1075"/>
                      <a:pt x="711" y="1057"/>
                      <a:pt x="785" y="1022"/>
                    </a:cubicBezTo>
                    <a:cubicBezTo>
                      <a:pt x="916" y="960"/>
                      <a:pt x="1013" y="851"/>
                      <a:pt x="1060" y="715"/>
                    </a:cubicBezTo>
                    <a:cubicBezTo>
                      <a:pt x="1108" y="584"/>
                      <a:pt x="1099" y="442"/>
                      <a:pt x="1040" y="307"/>
                    </a:cubicBezTo>
                    <a:cubicBezTo>
                      <a:pt x="978" y="177"/>
                      <a:pt x="869" y="80"/>
                      <a:pt x="735" y="32"/>
                    </a:cubicBezTo>
                    <a:cubicBezTo>
                      <a:pt x="675" y="11"/>
                      <a:pt x="614" y="1"/>
                      <a:pt x="5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2" name="Google Shape;1012;p21"/>
            <p:cNvGrpSpPr/>
            <p:nvPr/>
          </p:nvGrpSpPr>
          <p:grpSpPr>
            <a:xfrm>
              <a:off x="167354" y="3865619"/>
              <a:ext cx="860931" cy="1326274"/>
              <a:chOff x="6143129" y="4365294"/>
              <a:chExt cx="860931" cy="1326274"/>
            </a:xfrm>
          </p:grpSpPr>
          <p:grpSp>
            <p:nvGrpSpPr>
              <p:cNvPr id="1013" name="Google Shape;1013;p21"/>
              <p:cNvGrpSpPr/>
              <p:nvPr/>
            </p:nvGrpSpPr>
            <p:grpSpPr>
              <a:xfrm>
                <a:off x="6143129" y="4365294"/>
                <a:ext cx="860931" cy="1326274"/>
                <a:chOff x="2488625" y="2827850"/>
                <a:chExt cx="456050" cy="702550"/>
              </a:xfrm>
            </p:grpSpPr>
            <p:sp>
              <p:nvSpPr>
                <p:cNvPr id="1014" name="Google Shape;1014;p21"/>
                <p:cNvSpPr/>
                <p:nvPr/>
              </p:nvSpPr>
              <p:spPr>
                <a:xfrm>
                  <a:off x="2488625" y="2904950"/>
                  <a:ext cx="199400" cy="5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6" h="22888" extrusionOk="0">
                      <a:moveTo>
                        <a:pt x="2293" y="1"/>
                      </a:moveTo>
                      <a:cubicBezTo>
                        <a:pt x="2157" y="1"/>
                        <a:pt x="2019" y="29"/>
                        <a:pt x="1889" y="70"/>
                      </a:cubicBezTo>
                      <a:cubicBezTo>
                        <a:pt x="1113" y="318"/>
                        <a:pt x="546" y="1034"/>
                        <a:pt x="327" y="1819"/>
                      </a:cubicBezTo>
                      <a:cubicBezTo>
                        <a:pt x="0" y="2997"/>
                        <a:pt x="110" y="4048"/>
                        <a:pt x="442" y="5047"/>
                      </a:cubicBezTo>
                      <a:cubicBezTo>
                        <a:pt x="834" y="6231"/>
                        <a:pt x="1458" y="6721"/>
                        <a:pt x="2160" y="7635"/>
                      </a:cubicBezTo>
                      <a:cubicBezTo>
                        <a:pt x="2945" y="8657"/>
                        <a:pt x="3360" y="10102"/>
                        <a:pt x="3489" y="11365"/>
                      </a:cubicBezTo>
                      <a:cubicBezTo>
                        <a:pt x="3629" y="12753"/>
                        <a:pt x="3422" y="14163"/>
                        <a:pt x="3599" y="15548"/>
                      </a:cubicBezTo>
                      <a:cubicBezTo>
                        <a:pt x="3958" y="18355"/>
                        <a:pt x="5825" y="20702"/>
                        <a:pt x="7621" y="22888"/>
                      </a:cubicBezTo>
                      <a:cubicBezTo>
                        <a:pt x="7086" y="20629"/>
                        <a:pt x="6177" y="17736"/>
                        <a:pt x="6985" y="15474"/>
                      </a:cubicBezTo>
                      <a:cubicBezTo>
                        <a:pt x="7975" y="12701"/>
                        <a:pt x="6477" y="9889"/>
                        <a:pt x="4870" y="7714"/>
                      </a:cubicBezTo>
                      <a:cubicBezTo>
                        <a:pt x="3285" y="5564"/>
                        <a:pt x="4677" y="2557"/>
                        <a:pt x="3094" y="473"/>
                      </a:cubicBezTo>
                      <a:cubicBezTo>
                        <a:pt x="2955" y="289"/>
                        <a:pt x="2783" y="116"/>
                        <a:pt x="2562" y="43"/>
                      </a:cubicBezTo>
                      <a:cubicBezTo>
                        <a:pt x="2475" y="13"/>
                        <a:pt x="2384" y="1"/>
                        <a:pt x="2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21"/>
                <p:cNvSpPr/>
                <p:nvPr/>
              </p:nvSpPr>
              <p:spPr>
                <a:xfrm>
                  <a:off x="2596975" y="2827850"/>
                  <a:ext cx="256500" cy="7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0" h="28102" extrusionOk="0">
                      <a:moveTo>
                        <a:pt x="7786" y="0"/>
                      </a:moveTo>
                      <a:cubicBezTo>
                        <a:pt x="7253" y="0"/>
                        <a:pt x="6703" y="200"/>
                        <a:pt x="6288" y="543"/>
                      </a:cubicBezTo>
                      <a:cubicBezTo>
                        <a:pt x="5569" y="1133"/>
                        <a:pt x="5197" y="2057"/>
                        <a:pt x="5032" y="2972"/>
                      </a:cubicBezTo>
                      <a:cubicBezTo>
                        <a:pt x="4867" y="3889"/>
                        <a:pt x="4880" y="4828"/>
                        <a:pt x="4782" y="5754"/>
                      </a:cubicBezTo>
                      <a:cubicBezTo>
                        <a:pt x="4521" y="8208"/>
                        <a:pt x="3326" y="10136"/>
                        <a:pt x="2212" y="12264"/>
                      </a:cubicBezTo>
                      <a:cubicBezTo>
                        <a:pt x="1059" y="14472"/>
                        <a:pt x="0" y="18068"/>
                        <a:pt x="930" y="20520"/>
                      </a:cubicBezTo>
                      <a:cubicBezTo>
                        <a:pt x="1383" y="21710"/>
                        <a:pt x="1767" y="22909"/>
                        <a:pt x="2188" y="24120"/>
                      </a:cubicBezTo>
                      <a:cubicBezTo>
                        <a:pt x="2435" y="24835"/>
                        <a:pt x="2716" y="25537"/>
                        <a:pt x="3029" y="26225"/>
                      </a:cubicBezTo>
                      <a:cubicBezTo>
                        <a:pt x="3279" y="26774"/>
                        <a:pt x="3883" y="27522"/>
                        <a:pt x="3979" y="28101"/>
                      </a:cubicBezTo>
                      <a:cubicBezTo>
                        <a:pt x="3311" y="24028"/>
                        <a:pt x="3201" y="19601"/>
                        <a:pt x="5306" y="16050"/>
                      </a:cubicBezTo>
                      <a:cubicBezTo>
                        <a:pt x="6078" y="14745"/>
                        <a:pt x="7118" y="13618"/>
                        <a:pt x="7909" y="12325"/>
                      </a:cubicBezTo>
                      <a:cubicBezTo>
                        <a:pt x="9064" y="10436"/>
                        <a:pt x="9630" y="8258"/>
                        <a:pt x="9891" y="6074"/>
                      </a:cubicBezTo>
                      <a:cubicBezTo>
                        <a:pt x="10027" y="4949"/>
                        <a:pt x="10260" y="3468"/>
                        <a:pt x="9989" y="2210"/>
                      </a:cubicBezTo>
                      <a:cubicBezTo>
                        <a:pt x="9831" y="1472"/>
                        <a:pt x="9498" y="812"/>
                        <a:pt x="8870" y="343"/>
                      </a:cubicBezTo>
                      <a:cubicBezTo>
                        <a:pt x="8556" y="107"/>
                        <a:pt x="8175" y="0"/>
                        <a:pt x="77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21"/>
                <p:cNvSpPr/>
                <p:nvPr/>
              </p:nvSpPr>
              <p:spPr>
                <a:xfrm>
                  <a:off x="2672325" y="3053725"/>
                  <a:ext cx="272350" cy="46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4" h="18451" extrusionOk="0">
                      <a:moveTo>
                        <a:pt x="8915" y="1"/>
                      </a:moveTo>
                      <a:cubicBezTo>
                        <a:pt x="8533" y="1"/>
                        <a:pt x="8168" y="248"/>
                        <a:pt x="7939" y="564"/>
                      </a:cubicBezTo>
                      <a:cubicBezTo>
                        <a:pt x="7680" y="919"/>
                        <a:pt x="7557" y="1349"/>
                        <a:pt x="7417" y="1764"/>
                      </a:cubicBezTo>
                      <a:cubicBezTo>
                        <a:pt x="6819" y="3527"/>
                        <a:pt x="5853" y="5163"/>
                        <a:pt x="4598" y="6538"/>
                      </a:cubicBezTo>
                      <a:cubicBezTo>
                        <a:pt x="3837" y="7374"/>
                        <a:pt x="2969" y="8113"/>
                        <a:pt x="2259" y="8991"/>
                      </a:cubicBezTo>
                      <a:cubicBezTo>
                        <a:pt x="187" y="11547"/>
                        <a:pt x="0" y="15307"/>
                        <a:pt x="514" y="18451"/>
                      </a:cubicBezTo>
                      <a:cubicBezTo>
                        <a:pt x="352" y="17456"/>
                        <a:pt x="1066" y="15832"/>
                        <a:pt x="1402" y="14907"/>
                      </a:cubicBezTo>
                      <a:cubicBezTo>
                        <a:pt x="1816" y="13759"/>
                        <a:pt x="2021" y="12882"/>
                        <a:pt x="2977" y="12058"/>
                      </a:cubicBezTo>
                      <a:cubicBezTo>
                        <a:pt x="3979" y="11195"/>
                        <a:pt x="5163" y="10571"/>
                        <a:pt x="6215" y="9771"/>
                      </a:cubicBezTo>
                      <a:cubicBezTo>
                        <a:pt x="7674" y="8665"/>
                        <a:pt x="8879" y="7223"/>
                        <a:pt x="9705" y="5589"/>
                      </a:cubicBezTo>
                      <a:cubicBezTo>
                        <a:pt x="10487" y="4044"/>
                        <a:pt x="10894" y="2077"/>
                        <a:pt x="9914" y="649"/>
                      </a:cubicBezTo>
                      <a:cubicBezTo>
                        <a:pt x="9707" y="348"/>
                        <a:pt x="9419" y="70"/>
                        <a:pt x="9057" y="12"/>
                      </a:cubicBezTo>
                      <a:cubicBezTo>
                        <a:pt x="9010" y="5"/>
                        <a:pt x="8962" y="1"/>
                        <a:pt x="89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21"/>
                <p:cNvSpPr/>
                <p:nvPr/>
              </p:nvSpPr>
              <p:spPr>
                <a:xfrm>
                  <a:off x="2639525" y="2857600"/>
                  <a:ext cx="168175" cy="64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7" h="25865" extrusionOk="0">
                      <a:moveTo>
                        <a:pt x="6609" y="1"/>
                      </a:moveTo>
                      <a:cubicBezTo>
                        <a:pt x="6580" y="1"/>
                        <a:pt x="6551" y="13"/>
                        <a:pt x="6531" y="36"/>
                      </a:cubicBezTo>
                      <a:cubicBezTo>
                        <a:pt x="5469" y="1236"/>
                        <a:pt x="5005" y="2763"/>
                        <a:pt x="4665" y="4234"/>
                      </a:cubicBezTo>
                      <a:cubicBezTo>
                        <a:pt x="4497" y="4965"/>
                        <a:pt x="4423" y="5722"/>
                        <a:pt x="4351" y="6453"/>
                      </a:cubicBezTo>
                      <a:cubicBezTo>
                        <a:pt x="4316" y="6805"/>
                        <a:pt x="4280" y="7171"/>
                        <a:pt x="4235" y="7527"/>
                      </a:cubicBezTo>
                      <a:cubicBezTo>
                        <a:pt x="4074" y="8780"/>
                        <a:pt x="3705" y="9971"/>
                        <a:pt x="3165" y="10971"/>
                      </a:cubicBezTo>
                      <a:cubicBezTo>
                        <a:pt x="2880" y="11501"/>
                        <a:pt x="2511" y="11992"/>
                        <a:pt x="2152" y="12467"/>
                      </a:cubicBezTo>
                      <a:cubicBezTo>
                        <a:pt x="1725" y="13031"/>
                        <a:pt x="1285" y="13613"/>
                        <a:pt x="972" y="14279"/>
                      </a:cubicBezTo>
                      <a:cubicBezTo>
                        <a:pt x="218" y="15883"/>
                        <a:pt x="1" y="17878"/>
                        <a:pt x="341" y="20052"/>
                      </a:cubicBezTo>
                      <a:cubicBezTo>
                        <a:pt x="424" y="20581"/>
                        <a:pt x="561" y="21102"/>
                        <a:pt x="694" y="21606"/>
                      </a:cubicBezTo>
                      <a:cubicBezTo>
                        <a:pt x="804" y="22030"/>
                        <a:pt x="919" y="22467"/>
                        <a:pt x="1000" y="22901"/>
                      </a:cubicBezTo>
                      <a:cubicBezTo>
                        <a:pt x="1175" y="23845"/>
                        <a:pt x="1405" y="24847"/>
                        <a:pt x="1904" y="25808"/>
                      </a:cubicBezTo>
                      <a:cubicBezTo>
                        <a:pt x="1922" y="25844"/>
                        <a:pt x="1958" y="25865"/>
                        <a:pt x="1997" y="25865"/>
                      </a:cubicBezTo>
                      <a:cubicBezTo>
                        <a:pt x="2013" y="25865"/>
                        <a:pt x="2029" y="25860"/>
                        <a:pt x="2043" y="25853"/>
                      </a:cubicBezTo>
                      <a:cubicBezTo>
                        <a:pt x="2096" y="25825"/>
                        <a:pt x="2116" y="25763"/>
                        <a:pt x="2088" y="25713"/>
                      </a:cubicBezTo>
                      <a:cubicBezTo>
                        <a:pt x="1603" y="24776"/>
                        <a:pt x="1378" y="23790"/>
                        <a:pt x="1205" y="22865"/>
                      </a:cubicBezTo>
                      <a:cubicBezTo>
                        <a:pt x="1124" y="22424"/>
                        <a:pt x="1008" y="21982"/>
                        <a:pt x="897" y="21555"/>
                      </a:cubicBezTo>
                      <a:cubicBezTo>
                        <a:pt x="767" y="21056"/>
                        <a:pt x="631" y="20539"/>
                        <a:pt x="549" y="20020"/>
                      </a:cubicBezTo>
                      <a:cubicBezTo>
                        <a:pt x="214" y="17890"/>
                        <a:pt x="426" y="15935"/>
                        <a:pt x="1162" y="14370"/>
                      </a:cubicBezTo>
                      <a:cubicBezTo>
                        <a:pt x="1464" y="13723"/>
                        <a:pt x="1899" y="13149"/>
                        <a:pt x="2318" y="12593"/>
                      </a:cubicBezTo>
                      <a:cubicBezTo>
                        <a:pt x="2680" y="12112"/>
                        <a:pt x="3055" y="11614"/>
                        <a:pt x="3348" y="11071"/>
                      </a:cubicBezTo>
                      <a:cubicBezTo>
                        <a:pt x="3898" y="10048"/>
                        <a:pt x="4277" y="8832"/>
                        <a:pt x="4441" y="7555"/>
                      </a:cubicBezTo>
                      <a:cubicBezTo>
                        <a:pt x="4489" y="7194"/>
                        <a:pt x="4525" y="6830"/>
                        <a:pt x="4559" y="6475"/>
                      </a:cubicBezTo>
                      <a:cubicBezTo>
                        <a:pt x="4632" y="5748"/>
                        <a:pt x="4704" y="5000"/>
                        <a:pt x="4871" y="4283"/>
                      </a:cubicBezTo>
                      <a:cubicBezTo>
                        <a:pt x="5205" y="2837"/>
                        <a:pt x="5657" y="1340"/>
                        <a:pt x="6689" y="175"/>
                      </a:cubicBezTo>
                      <a:cubicBezTo>
                        <a:pt x="6727" y="131"/>
                        <a:pt x="6722" y="65"/>
                        <a:pt x="6680" y="27"/>
                      </a:cubicBezTo>
                      <a:cubicBezTo>
                        <a:pt x="6660" y="10"/>
                        <a:pt x="6635" y="1"/>
                        <a:pt x="66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21"/>
                <p:cNvSpPr/>
                <p:nvPr/>
              </p:nvSpPr>
              <p:spPr>
                <a:xfrm>
                  <a:off x="2675000" y="3092300"/>
                  <a:ext cx="231475" cy="4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9" h="16467" extrusionOk="0">
                      <a:moveTo>
                        <a:pt x="9146" y="1"/>
                      </a:moveTo>
                      <a:cubicBezTo>
                        <a:pt x="9097" y="1"/>
                        <a:pt x="9053" y="37"/>
                        <a:pt x="9042" y="86"/>
                      </a:cubicBezTo>
                      <a:cubicBezTo>
                        <a:pt x="8660" y="2181"/>
                        <a:pt x="7674" y="4175"/>
                        <a:pt x="6264" y="5702"/>
                      </a:cubicBezTo>
                      <a:cubicBezTo>
                        <a:pt x="5654" y="6366"/>
                        <a:pt x="4940" y="6968"/>
                        <a:pt x="4252" y="7552"/>
                      </a:cubicBezTo>
                      <a:cubicBezTo>
                        <a:pt x="3078" y="8546"/>
                        <a:pt x="1864" y="9574"/>
                        <a:pt x="1104" y="10941"/>
                      </a:cubicBezTo>
                      <a:cubicBezTo>
                        <a:pt x="261" y="12455"/>
                        <a:pt x="1" y="14388"/>
                        <a:pt x="370" y="16382"/>
                      </a:cubicBezTo>
                      <a:cubicBezTo>
                        <a:pt x="378" y="16433"/>
                        <a:pt x="423" y="16466"/>
                        <a:pt x="472" y="16466"/>
                      </a:cubicBezTo>
                      <a:cubicBezTo>
                        <a:pt x="478" y="16466"/>
                        <a:pt x="485" y="16466"/>
                        <a:pt x="491" y="16464"/>
                      </a:cubicBezTo>
                      <a:cubicBezTo>
                        <a:pt x="546" y="16455"/>
                        <a:pt x="585" y="16398"/>
                        <a:pt x="574" y="16342"/>
                      </a:cubicBezTo>
                      <a:cubicBezTo>
                        <a:pt x="213" y="14395"/>
                        <a:pt x="465" y="12513"/>
                        <a:pt x="1285" y="11042"/>
                      </a:cubicBezTo>
                      <a:cubicBezTo>
                        <a:pt x="2027" y="9709"/>
                        <a:pt x="3227" y="8693"/>
                        <a:pt x="4387" y="7711"/>
                      </a:cubicBezTo>
                      <a:cubicBezTo>
                        <a:pt x="5080" y="7125"/>
                        <a:pt x="5797" y="6517"/>
                        <a:pt x="6419" y="5844"/>
                      </a:cubicBezTo>
                      <a:cubicBezTo>
                        <a:pt x="7855" y="4287"/>
                        <a:pt x="8860" y="2255"/>
                        <a:pt x="9249" y="123"/>
                      </a:cubicBezTo>
                      <a:cubicBezTo>
                        <a:pt x="9258" y="68"/>
                        <a:pt x="9221" y="13"/>
                        <a:pt x="9164" y="2"/>
                      </a:cubicBezTo>
                      <a:cubicBezTo>
                        <a:pt x="9158" y="1"/>
                        <a:pt x="9152" y="1"/>
                        <a:pt x="91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19" name="Google Shape;1019;p21"/>
              <p:cNvSpPr/>
              <p:nvPr/>
            </p:nvSpPr>
            <p:spPr>
              <a:xfrm>
                <a:off x="6234152" y="4604873"/>
                <a:ext cx="243762" cy="879054"/>
              </a:xfrm>
              <a:custGeom>
                <a:avLst/>
                <a:gdLst/>
                <a:ahLst/>
                <a:cxnLst/>
                <a:rect l="l" t="t" r="r" b="b"/>
                <a:pathLst>
                  <a:path w="5165" h="18626" extrusionOk="0">
                    <a:moveTo>
                      <a:pt x="158" y="1"/>
                    </a:moveTo>
                    <a:cubicBezTo>
                      <a:pt x="105" y="1"/>
                      <a:pt x="63" y="45"/>
                      <a:pt x="60" y="99"/>
                    </a:cubicBezTo>
                    <a:cubicBezTo>
                      <a:pt x="1" y="1124"/>
                      <a:pt x="77" y="2010"/>
                      <a:pt x="297" y="2816"/>
                    </a:cubicBezTo>
                    <a:cubicBezTo>
                      <a:pt x="580" y="3848"/>
                      <a:pt x="1115" y="4795"/>
                      <a:pt x="1632" y="5711"/>
                    </a:cubicBezTo>
                    <a:cubicBezTo>
                      <a:pt x="2137" y="6603"/>
                      <a:pt x="2660" y="7525"/>
                      <a:pt x="2936" y="8520"/>
                    </a:cubicBezTo>
                    <a:cubicBezTo>
                      <a:pt x="3232" y="9573"/>
                      <a:pt x="3249" y="10700"/>
                      <a:pt x="3265" y="11788"/>
                    </a:cubicBezTo>
                    <a:cubicBezTo>
                      <a:pt x="3278" y="12648"/>
                      <a:pt x="3290" y="13539"/>
                      <a:pt x="3439" y="14400"/>
                    </a:cubicBezTo>
                    <a:cubicBezTo>
                      <a:pt x="3692" y="15875"/>
                      <a:pt x="4332" y="17243"/>
                      <a:pt x="4951" y="18566"/>
                    </a:cubicBezTo>
                    <a:cubicBezTo>
                      <a:pt x="4967" y="18604"/>
                      <a:pt x="5005" y="18626"/>
                      <a:pt x="5046" y="18626"/>
                    </a:cubicBezTo>
                    <a:cubicBezTo>
                      <a:pt x="5060" y="18626"/>
                      <a:pt x="5075" y="18621"/>
                      <a:pt x="5089" y="18617"/>
                    </a:cubicBezTo>
                    <a:cubicBezTo>
                      <a:pt x="5141" y="18591"/>
                      <a:pt x="5164" y="18530"/>
                      <a:pt x="5140" y="18476"/>
                    </a:cubicBezTo>
                    <a:cubicBezTo>
                      <a:pt x="4526" y="17166"/>
                      <a:pt x="3892" y="15811"/>
                      <a:pt x="3643" y="14364"/>
                    </a:cubicBezTo>
                    <a:cubicBezTo>
                      <a:pt x="3498" y="13518"/>
                      <a:pt x="3485" y="12638"/>
                      <a:pt x="3472" y="11785"/>
                    </a:cubicBezTo>
                    <a:cubicBezTo>
                      <a:pt x="3456" y="10684"/>
                      <a:pt x="3440" y="9543"/>
                      <a:pt x="3138" y="8462"/>
                    </a:cubicBezTo>
                    <a:cubicBezTo>
                      <a:pt x="2854" y="7444"/>
                      <a:pt x="2325" y="6509"/>
                      <a:pt x="1813" y="5605"/>
                    </a:cubicBezTo>
                    <a:cubicBezTo>
                      <a:pt x="1301" y="4702"/>
                      <a:pt x="772" y="3767"/>
                      <a:pt x="497" y="2759"/>
                    </a:cubicBezTo>
                    <a:cubicBezTo>
                      <a:pt x="286" y="1978"/>
                      <a:pt x="210" y="1111"/>
                      <a:pt x="268" y="112"/>
                    </a:cubicBezTo>
                    <a:cubicBezTo>
                      <a:pt x="271" y="54"/>
                      <a:pt x="228" y="5"/>
                      <a:pt x="170" y="2"/>
                    </a:cubicBezTo>
                    <a:cubicBezTo>
                      <a:pt x="166" y="1"/>
                      <a:pt x="162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24"/>
          <p:cNvSpPr/>
          <p:nvPr/>
        </p:nvSpPr>
        <p:spPr>
          <a:xfrm flipH="1">
            <a:off x="6389264" y="4611001"/>
            <a:ext cx="2754736" cy="532480"/>
          </a:xfrm>
          <a:custGeom>
            <a:avLst/>
            <a:gdLst/>
            <a:ahLst/>
            <a:cxnLst/>
            <a:rect l="l" t="t" r="r" b="b"/>
            <a:pathLst>
              <a:path w="74392" h="25314" extrusionOk="0">
                <a:moveTo>
                  <a:pt x="6415" y="0"/>
                </a:moveTo>
                <a:cubicBezTo>
                  <a:pt x="5511" y="0"/>
                  <a:pt x="4607" y="72"/>
                  <a:pt x="3713" y="218"/>
                </a:cubicBezTo>
                <a:cubicBezTo>
                  <a:pt x="2439" y="428"/>
                  <a:pt x="1193" y="786"/>
                  <a:pt x="0" y="1281"/>
                </a:cubicBezTo>
                <a:lnTo>
                  <a:pt x="0" y="25313"/>
                </a:lnTo>
                <a:lnTo>
                  <a:pt x="74392" y="25313"/>
                </a:lnTo>
                <a:cubicBezTo>
                  <a:pt x="73335" y="21817"/>
                  <a:pt x="70786" y="18680"/>
                  <a:pt x="67305" y="17638"/>
                </a:cubicBezTo>
                <a:cubicBezTo>
                  <a:pt x="66185" y="17301"/>
                  <a:pt x="65018" y="17188"/>
                  <a:pt x="63844" y="17188"/>
                </a:cubicBezTo>
                <a:cubicBezTo>
                  <a:pt x="63125" y="17188"/>
                  <a:pt x="62403" y="17230"/>
                  <a:pt x="61689" y="17290"/>
                </a:cubicBezTo>
                <a:cubicBezTo>
                  <a:pt x="58043" y="17597"/>
                  <a:pt x="54436" y="18333"/>
                  <a:pt x="50962" y="19476"/>
                </a:cubicBezTo>
                <a:cubicBezTo>
                  <a:pt x="47904" y="20484"/>
                  <a:pt x="44892" y="21821"/>
                  <a:pt x="41681" y="22007"/>
                </a:cubicBezTo>
                <a:cubicBezTo>
                  <a:pt x="41436" y="22021"/>
                  <a:pt x="41192" y="22028"/>
                  <a:pt x="40947" y="22028"/>
                </a:cubicBezTo>
                <a:cubicBezTo>
                  <a:pt x="38042" y="22028"/>
                  <a:pt x="35147" y="21031"/>
                  <a:pt x="32836" y="19276"/>
                </a:cubicBezTo>
                <a:cubicBezTo>
                  <a:pt x="30521" y="17522"/>
                  <a:pt x="27990" y="15966"/>
                  <a:pt x="26000" y="13791"/>
                </a:cubicBezTo>
                <a:cubicBezTo>
                  <a:pt x="22931" y="10439"/>
                  <a:pt x="20597" y="6369"/>
                  <a:pt x="17006" y="3585"/>
                </a:cubicBezTo>
                <a:cubicBezTo>
                  <a:pt x="14003" y="1263"/>
                  <a:pt x="10208" y="0"/>
                  <a:pt x="64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4"/>
          <p:cNvSpPr/>
          <p:nvPr/>
        </p:nvSpPr>
        <p:spPr>
          <a:xfrm rot="10800000" flipH="1">
            <a:off x="0" y="-9"/>
            <a:ext cx="4060315" cy="656265"/>
          </a:xfrm>
          <a:custGeom>
            <a:avLst/>
            <a:gdLst/>
            <a:ahLst/>
            <a:cxnLst/>
            <a:rect l="l" t="t" r="r" b="b"/>
            <a:pathLst>
              <a:path w="74392" h="25314" extrusionOk="0">
                <a:moveTo>
                  <a:pt x="6415" y="0"/>
                </a:moveTo>
                <a:cubicBezTo>
                  <a:pt x="5511" y="0"/>
                  <a:pt x="4607" y="72"/>
                  <a:pt x="3713" y="218"/>
                </a:cubicBezTo>
                <a:cubicBezTo>
                  <a:pt x="2439" y="428"/>
                  <a:pt x="1193" y="786"/>
                  <a:pt x="0" y="1281"/>
                </a:cubicBezTo>
                <a:lnTo>
                  <a:pt x="0" y="25313"/>
                </a:lnTo>
                <a:lnTo>
                  <a:pt x="74392" y="25313"/>
                </a:lnTo>
                <a:cubicBezTo>
                  <a:pt x="73335" y="21817"/>
                  <a:pt x="70786" y="18680"/>
                  <a:pt x="67305" y="17638"/>
                </a:cubicBezTo>
                <a:cubicBezTo>
                  <a:pt x="66185" y="17301"/>
                  <a:pt x="65018" y="17188"/>
                  <a:pt x="63844" y="17188"/>
                </a:cubicBezTo>
                <a:cubicBezTo>
                  <a:pt x="63125" y="17188"/>
                  <a:pt x="62403" y="17230"/>
                  <a:pt x="61689" y="17290"/>
                </a:cubicBezTo>
                <a:cubicBezTo>
                  <a:pt x="58043" y="17597"/>
                  <a:pt x="54436" y="18333"/>
                  <a:pt x="50962" y="19476"/>
                </a:cubicBezTo>
                <a:cubicBezTo>
                  <a:pt x="47904" y="20484"/>
                  <a:pt x="44892" y="21821"/>
                  <a:pt x="41681" y="22007"/>
                </a:cubicBezTo>
                <a:cubicBezTo>
                  <a:pt x="41436" y="22021"/>
                  <a:pt x="41192" y="22028"/>
                  <a:pt x="40947" y="22028"/>
                </a:cubicBezTo>
                <a:cubicBezTo>
                  <a:pt x="38042" y="22028"/>
                  <a:pt x="35147" y="21031"/>
                  <a:pt x="32836" y="19276"/>
                </a:cubicBezTo>
                <a:cubicBezTo>
                  <a:pt x="30521" y="17522"/>
                  <a:pt x="27990" y="15966"/>
                  <a:pt x="26000" y="13791"/>
                </a:cubicBezTo>
                <a:cubicBezTo>
                  <a:pt x="22931" y="10439"/>
                  <a:pt x="20597" y="6369"/>
                  <a:pt x="17006" y="3585"/>
                </a:cubicBezTo>
                <a:cubicBezTo>
                  <a:pt x="14003" y="1263"/>
                  <a:pt x="10208" y="0"/>
                  <a:pt x="64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4"/>
          <p:cNvSpPr/>
          <p:nvPr/>
        </p:nvSpPr>
        <p:spPr>
          <a:xfrm>
            <a:off x="8719704" y="4169929"/>
            <a:ext cx="231586" cy="333999"/>
          </a:xfrm>
          <a:custGeom>
            <a:avLst/>
            <a:gdLst/>
            <a:ahLst/>
            <a:cxnLst/>
            <a:rect l="l" t="t" r="r" b="b"/>
            <a:pathLst>
              <a:path w="4907" h="7077" extrusionOk="0">
                <a:moveTo>
                  <a:pt x="2406" y="0"/>
                </a:moveTo>
                <a:cubicBezTo>
                  <a:pt x="2200" y="0"/>
                  <a:pt x="2022" y="154"/>
                  <a:pt x="1997" y="362"/>
                </a:cubicBezTo>
                <a:cubicBezTo>
                  <a:pt x="1969" y="588"/>
                  <a:pt x="2130" y="792"/>
                  <a:pt x="2356" y="820"/>
                </a:cubicBezTo>
                <a:cubicBezTo>
                  <a:pt x="2372" y="821"/>
                  <a:pt x="2387" y="822"/>
                  <a:pt x="2403" y="822"/>
                </a:cubicBezTo>
                <a:cubicBezTo>
                  <a:pt x="2449" y="822"/>
                  <a:pt x="2495" y="815"/>
                  <a:pt x="2538" y="799"/>
                </a:cubicBezTo>
                <a:cubicBezTo>
                  <a:pt x="2661" y="1051"/>
                  <a:pt x="2726" y="1360"/>
                  <a:pt x="2725" y="1703"/>
                </a:cubicBezTo>
                <a:cubicBezTo>
                  <a:pt x="2725" y="1914"/>
                  <a:pt x="2700" y="2128"/>
                  <a:pt x="2670" y="2338"/>
                </a:cubicBezTo>
                <a:cubicBezTo>
                  <a:pt x="2320" y="2098"/>
                  <a:pt x="2063" y="1733"/>
                  <a:pt x="1845" y="1377"/>
                </a:cubicBezTo>
                <a:cubicBezTo>
                  <a:pt x="1867" y="1334"/>
                  <a:pt x="1882" y="1289"/>
                  <a:pt x="1890" y="1238"/>
                </a:cubicBezTo>
                <a:cubicBezTo>
                  <a:pt x="1917" y="1012"/>
                  <a:pt x="1757" y="807"/>
                  <a:pt x="1532" y="781"/>
                </a:cubicBezTo>
                <a:cubicBezTo>
                  <a:pt x="1515" y="779"/>
                  <a:pt x="1498" y="778"/>
                  <a:pt x="1482" y="778"/>
                </a:cubicBezTo>
                <a:cubicBezTo>
                  <a:pt x="1276" y="778"/>
                  <a:pt x="1099" y="931"/>
                  <a:pt x="1073" y="1138"/>
                </a:cubicBezTo>
                <a:cubicBezTo>
                  <a:pt x="1047" y="1364"/>
                  <a:pt x="1208" y="1570"/>
                  <a:pt x="1432" y="1596"/>
                </a:cubicBezTo>
                <a:cubicBezTo>
                  <a:pt x="1449" y="1598"/>
                  <a:pt x="1465" y="1599"/>
                  <a:pt x="1482" y="1599"/>
                </a:cubicBezTo>
                <a:cubicBezTo>
                  <a:pt x="1583" y="1599"/>
                  <a:pt x="1677" y="1561"/>
                  <a:pt x="1751" y="1497"/>
                </a:cubicBezTo>
                <a:cubicBezTo>
                  <a:pt x="1984" y="1871"/>
                  <a:pt x="2257" y="2251"/>
                  <a:pt x="2648" y="2497"/>
                </a:cubicBezTo>
                <a:cubicBezTo>
                  <a:pt x="2641" y="2539"/>
                  <a:pt x="2635" y="2580"/>
                  <a:pt x="2628" y="2622"/>
                </a:cubicBezTo>
                <a:cubicBezTo>
                  <a:pt x="2605" y="2778"/>
                  <a:pt x="2582" y="2933"/>
                  <a:pt x="2561" y="3091"/>
                </a:cubicBezTo>
                <a:cubicBezTo>
                  <a:pt x="2508" y="3550"/>
                  <a:pt x="2525" y="3922"/>
                  <a:pt x="2616" y="4236"/>
                </a:cubicBezTo>
                <a:cubicBezTo>
                  <a:pt x="2573" y="4185"/>
                  <a:pt x="2530" y="4133"/>
                  <a:pt x="2488" y="4083"/>
                </a:cubicBezTo>
                <a:cubicBezTo>
                  <a:pt x="1953" y="3449"/>
                  <a:pt x="1402" y="2796"/>
                  <a:pt x="800" y="2218"/>
                </a:cubicBezTo>
                <a:cubicBezTo>
                  <a:pt x="823" y="2175"/>
                  <a:pt x="839" y="2128"/>
                  <a:pt x="844" y="2078"/>
                </a:cubicBezTo>
                <a:cubicBezTo>
                  <a:pt x="872" y="1852"/>
                  <a:pt x="710" y="1646"/>
                  <a:pt x="485" y="1620"/>
                </a:cubicBezTo>
                <a:cubicBezTo>
                  <a:pt x="469" y="1618"/>
                  <a:pt x="452" y="1617"/>
                  <a:pt x="435" y="1617"/>
                </a:cubicBezTo>
                <a:cubicBezTo>
                  <a:pt x="230" y="1617"/>
                  <a:pt x="53" y="1770"/>
                  <a:pt x="28" y="1978"/>
                </a:cubicBezTo>
                <a:cubicBezTo>
                  <a:pt x="1" y="2204"/>
                  <a:pt x="161" y="2409"/>
                  <a:pt x="386" y="2435"/>
                </a:cubicBezTo>
                <a:cubicBezTo>
                  <a:pt x="402" y="2437"/>
                  <a:pt x="419" y="2438"/>
                  <a:pt x="435" y="2438"/>
                </a:cubicBezTo>
                <a:cubicBezTo>
                  <a:pt x="540" y="2438"/>
                  <a:pt x="635" y="2399"/>
                  <a:pt x="710" y="2332"/>
                </a:cubicBezTo>
                <a:cubicBezTo>
                  <a:pt x="1112" y="2718"/>
                  <a:pt x="1484" y="3130"/>
                  <a:pt x="1846" y="3550"/>
                </a:cubicBezTo>
                <a:cubicBezTo>
                  <a:pt x="2026" y="3757"/>
                  <a:pt x="2191" y="3996"/>
                  <a:pt x="2386" y="4185"/>
                </a:cubicBezTo>
                <a:cubicBezTo>
                  <a:pt x="2556" y="4349"/>
                  <a:pt x="2612" y="4502"/>
                  <a:pt x="2647" y="4737"/>
                </a:cubicBezTo>
                <a:cubicBezTo>
                  <a:pt x="2755" y="5474"/>
                  <a:pt x="2864" y="6211"/>
                  <a:pt x="2970" y="6948"/>
                </a:cubicBezTo>
                <a:cubicBezTo>
                  <a:pt x="2979" y="7005"/>
                  <a:pt x="3010" y="7076"/>
                  <a:pt x="3061" y="7076"/>
                </a:cubicBezTo>
                <a:cubicBezTo>
                  <a:pt x="3066" y="7076"/>
                  <a:pt x="3072" y="7075"/>
                  <a:pt x="3078" y="7073"/>
                </a:cubicBezTo>
                <a:cubicBezTo>
                  <a:pt x="3126" y="7059"/>
                  <a:pt x="3133" y="6998"/>
                  <a:pt x="3129" y="6949"/>
                </a:cubicBezTo>
                <a:cubicBezTo>
                  <a:pt x="3110" y="6551"/>
                  <a:pt x="3077" y="6154"/>
                  <a:pt x="3032" y="5759"/>
                </a:cubicBezTo>
                <a:cubicBezTo>
                  <a:pt x="2987" y="5365"/>
                  <a:pt x="2893" y="4971"/>
                  <a:pt x="2863" y="4581"/>
                </a:cubicBezTo>
                <a:lnTo>
                  <a:pt x="2863" y="4581"/>
                </a:lnTo>
                <a:cubicBezTo>
                  <a:pt x="2874" y="4582"/>
                  <a:pt x="2896" y="4582"/>
                  <a:pt x="2926" y="4582"/>
                </a:cubicBezTo>
                <a:cubicBezTo>
                  <a:pt x="2986" y="4582"/>
                  <a:pt x="3076" y="4581"/>
                  <a:pt x="3172" y="4581"/>
                </a:cubicBezTo>
                <a:cubicBezTo>
                  <a:pt x="3374" y="4581"/>
                  <a:pt x="3600" y="4588"/>
                  <a:pt x="3607" y="4633"/>
                </a:cubicBezTo>
                <a:cubicBezTo>
                  <a:pt x="3634" y="4809"/>
                  <a:pt x="3776" y="4954"/>
                  <a:pt x="3963" y="4979"/>
                </a:cubicBezTo>
                <a:cubicBezTo>
                  <a:pt x="3979" y="4981"/>
                  <a:pt x="3995" y="4981"/>
                  <a:pt x="4011" y="4981"/>
                </a:cubicBezTo>
                <a:cubicBezTo>
                  <a:pt x="4217" y="4981"/>
                  <a:pt x="4395" y="4828"/>
                  <a:pt x="4420" y="4620"/>
                </a:cubicBezTo>
                <a:cubicBezTo>
                  <a:pt x="4422" y="4610"/>
                  <a:pt x="4420" y="4599"/>
                  <a:pt x="4422" y="4586"/>
                </a:cubicBezTo>
                <a:lnTo>
                  <a:pt x="4422" y="4575"/>
                </a:lnTo>
                <a:cubicBezTo>
                  <a:pt x="4422" y="4573"/>
                  <a:pt x="4420" y="4570"/>
                  <a:pt x="4420" y="4569"/>
                </a:cubicBezTo>
                <a:cubicBezTo>
                  <a:pt x="4420" y="4365"/>
                  <a:pt x="4268" y="4187"/>
                  <a:pt x="4060" y="4162"/>
                </a:cubicBezTo>
                <a:cubicBezTo>
                  <a:pt x="4043" y="4160"/>
                  <a:pt x="4026" y="4159"/>
                  <a:pt x="4010" y="4159"/>
                </a:cubicBezTo>
                <a:cubicBezTo>
                  <a:pt x="3815" y="4159"/>
                  <a:pt x="3648" y="4297"/>
                  <a:pt x="3609" y="4489"/>
                </a:cubicBezTo>
                <a:cubicBezTo>
                  <a:pt x="3343" y="4469"/>
                  <a:pt x="3080" y="4433"/>
                  <a:pt x="2816" y="4381"/>
                </a:cubicBezTo>
                <a:cubicBezTo>
                  <a:pt x="2683" y="4062"/>
                  <a:pt x="2645" y="3676"/>
                  <a:pt x="2696" y="3176"/>
                </a:cubicBezTo>
                <a:lnTo>
                  <a:pt x="2696" y="3176"/>
                </a:lnTo>
                <a:cubicBezTo>
                  <a:pt x="2771" y="3179"/>
                  <a:pt x="2851" y="3208"/>
                  <a:pt x="2928" y="3243"/>
                </a:cubicBezTo>
                <a:cubicBezTo>
                  <a:pt x="3010" y="3279"/>
                  <a:pt x="3094" y="3317"/>
                  <a:pt x="3177" y="3357"/>
                </a:cubicBezTo>
                <a:cubicBezTo>
                  <a:pt x="3369" y="3446"/>
                  <a:pt x="3568" y="3538"/>
                  <a:pt x="3775" y="3605"/>
                </a:cubicBezTo>
                <a:cubicBezTo>
                  <a:pt x="3876" y="3637"/>
                  <a:pt x="3974" y="3663"/>
                  <a:pt x="4071" y="3679"/>
                </a:cubicBezTo>
                <a:cubicBezTo>
                  <a:pt x="4107" y="3844"/>
                  <a:pt x="4242" y="3977"/>
                  <a:pt x="4422" y="3999"/>
                </a:cubicBezTo>
                <a:cubicBezTo>
                  <a:pt x="4439" y="4001"/>
                  <a:pt x="4455" y="4002"/>
                  <a:pt x="4472" y="4002"/>
                </a:cubicBezTo>
                <a:cubicBezTo>
                  <a:pt x="4677" y="4002"/>
                  <a:pt x="4855" y="3849"/>
                  <a:pt x="4879" y="3641"/>
                </a:cubicBezTo>
                <a:cubicBezTo>
                  <a:pt x="4907" y="3415"/>
                  <a:pt x="4746" y="3210"/>
                  <a:pt x="4522" y="3184"/>
                </a:cubicBezTo>
                <a:cubicBezTo>
                  <a:pt x="4504" y="3182"/>
                  <a:pt x="4487" y="3180"/>
                  <a:pt x="4470" y="3180"/>
                </a:cubicBezTo>
                <a:cubicBezTo>
                  <a:pt x="4268" y="3180"/>
                  <a:pt x="4095" y="3328"/>
                  <a:pt x="4065" y="3533"/>
                </a:cubicBezTo>
                <a:cubicBezTo>
                  <a:pt x="3986" y="3517"/>
                  <a:pt x="3905" y="3496"/>
                  <a:pt x="3819" y="3469"/>
                </a:cubicBezTo>
                <a:cubicBezTo>
                  <a:pt x="3620" y="3404"/>
                  <a:pt x="3427" y="3314"/>
                  <a:pt x="3239" y="3227"/>
                </a:cubicBezTo>
                <a:cubicBezTo>
                  <a:pt x="3155" y="3188"/>
                  <a:pt x="3070" y="3149"/>
                  <a:pt x="2987" y="3113"/>
                </a:cubicBezTo>
                <a:cubicBezTo>
                  <a:pt x="2923" y="3085"/>
                  <a:pt x="2858" y="3061"/>
                  <a:pt x="2792" y="3046"/>
                </a:cubicBezTo>
                <a:cubicBezTo>
                  <a:pt x="2975" y="2810"/>
                  <a:pt x="3198" y="2602"/>
                  <a:pt x="3417" y="2402"/>
                </a:cubicBezTo>
                <a:cubicBezTo>
                  <a:pt x="3553" y="2279"/>
                  <a:pt x="3692" y="2150"/>
                  <a:pt x="3822" y="2015"/>
                </a:cubicBezTo>
                <a:cubicBezTo>
                  <a:pt x="4107" y="1722"/>
                  <a:pt x="4303" y="1420"/>
                  <a:pt x="4401" y="1124"/>
                </a:cubicBezTo>
                <a:cubicBezTo>
                  <a:pt x="4405" y="1124"/>
                  <a:pt x="4409" y="1124"/>
                  <a:pt x="4413" y="1124"/>
                </a:cubicBezTo>
                <a:cubicBezTo>
                  <a:pt x="4618" y="1124"/>
                  <a:pt x="4796" y="972"/>
                  <a:pt x="4820" y="763"/>
                </a:cubicBezTo>
                <a:cubicBezTo>
                  <a:pt x="4847" y="542"/>
                  <a:pt x="4687" y="336"/>
                  <a:pt x="4462" y="310"/>
                </a:cubicBezTo>
                <a:cubicBezTo>
                  <a:pt x="4445" y="308"/>
                  <a:pt x="4428" y="307"/>
                  <a:pt x="4412" y="307"/>
                </a:cubicBezTo>
                <a:cubicBezTo>
                  <a:pt x="4205" y="307"/>
                  <a:pt x="4029" y="460"/>
                  <a:pt x="4003" y="668"/>
                </a:cubicBezTo>
                <a:cubicBezTo>
                  <a:pt x="3980" y="856"/>
                  <a:pt x="4090" y="1030"/>
                  <a:pt x="4259" y="1099"/>
                </a:cubicBezTo>
                <a:cubicBezTo>
                  <a:pt x="4145" y="1425"/>
                  <a:pt x="3921" y="1710"/>
                  <a:pt x="3720" y="1918"/>
                </a:cubicBezTo>
                <a:cubicBezTo>
                  <a:pt x="3594" y="2049"/>
                  <a:pt x="3456" y="2176"/>
                  <a:pt x="3321" y="2296"/>
                </a:cubicBezTo>
                <a:cubicBezTo>
                  <a:pt x="3120" y="2480"/>
                  <a:pt x="2916" y="2670"/>
                  <a:pt x="2739" y="2883"/>
                </a:cubicBezTo>
                <a:cubicBezTo>
                  <a:pt x="2750" y="2804"/>
                  <a:pt x="2761" y="2725"/>
                  <a:pt x="2771" y="2648"/>
                </a:cubicBezTo>
                <a:cubicBezTo>
                  <a:pt x="2819" y="2340"/>
                  <a:pt x="2867" y="2023"/>
                  <a:pt x="2870" y="1704"/>
                </a:cubicBezTo>
                <a:cubicBezTo>
                  <a:pt x="2871" y="1335"/>
                  <a:pt x="2799" y="1005"/>
                  <a:pt x="2664" y="731"/>
                </a:cubicBezTo>
                <a:cubicBezTo>
                  <a:pt x="2744" y="666"/>
                  <a:pt x="2800" y="572"/>
                  <a:pt x="2813" y="462"/>
                </a:cubicBezTo>
                <a:cubicBezTo>
                  <a:pt x="2841" y="235"/>
                  <a:pt x="2679" y="31"/>
                  <a:pt x="2454" y="3"/>
                </a:cubicBezTo>
                <a:cubicBezTo>
                  <a:pt x="2438" y="1"/>
                  <a:pt x="2422" y="0"/>
                  <a:pt x="24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4"/>
          <p:cNvSpPr/>
          <p:nvPr/>
        </p:nvSpPr>
        <p:spPr>
          <a:xfrm>
            <a:off x="1147057" y="4743461"/>
            <a:ext cx="189582" cy="295535"/>
          </a:xfrm>
          <a:custGeom>
            <a:avLst/>
            <a:gdLst/>
            <a:ahLst/>
            <a:cxnLst/>
            <a:rect l="l" t="t" r="r" b="b"/>
            <a:pathLst>
              <a:path w="4017" h="6262" extrusionOk="0">
                <a:moveTo>
                  <a:pt x="1112" y="1"/>
                </a:moveTo>
                <a:cubicBezTo>
                  <a:pt x="1090" y="1"/>
                  <a:pt x="1067" y="2"/>
                  <a:pt x="1045" y="6"/>
                </a:cubicBezTo>
                <a:cubicBezTo>
                  <a:pt x="820" y="42"/>
                  <a:pt x="670" y="255"/>
                  <a:pt x="706" y="479"/>
                </a:cubicBezTo>
                <a:cubicBezTo>
                  <a:pt x="741" y="681"/>
                  <a:pt x="916" y="823"/>
                  <a:pt x="1114" y="823"/>
                </a:cubicBezTo>
                <a:cubicBezTo>
                  <a:pt x="1136" y="823"/>
                  <a:pt x="1158" y="822"/>
                  <a:pt x="1181" y="818"/>
                </a:cubicBezTo>
                <a:cubicBezTo>
                  <a:pt x="1216" y="812"/>
                  <a:pt x="1247" y="802"/>
                  <a:pt x="1278" y="788"/>
                </a:cubicBezTo>
                <a:cubicBezTo>
                  <a:pt x="1638" y="1181"/>
                  <a:pt x="1813" y="1665"/>
                  <a:pt x="1897" y="2023"/>
                </a:cubicBezTo>
                <a:cubicBezTo>
                  <a:pt x="1939" y="2201"/>
                  <a:pt x="1965" y="2380"/>
                  <a:pt x="1987" y="2558"/>
                </a:cubicBezTo>
                <a:cubicBezTo>
                  <a:pt x="1838" y="2424"/>
                  <a:pt x="1660" y="2318"/>
                  <a:pt x="1488" y="2217"/>
                </a:cubicBezTo>
                <a:cubicBezTo>
                  <a:pt x="1405" y="2167"/>
                  <a:pt x="1320" y="2117"/>
                  <a:pt x="1240" y="2065"/>
                </a:cubicBezTo>
                <a:cubicBezTo>
                  <a:pt x="1066" y="1950"/>
                  <a:pt x="909" y="1817"/>
                  <a:pt x="767" y="1668"/>
                </a:cubicBezTo>
                <a:cubicBezTo>
                  <a:pt x="835" y="1580"/>
                  <a:pt x="870" y="1467"/>
                  <a:pt x="849" y="1347"/>
                </a:cubicBezTo>
                <a:cubicBezTo>
                  <a:pt x="815" y="1145"/>
                  <a:pt x="641" y="1002"/>
                  <a:pt x="443" y="1002"/>
                </a:cubicBezTo>
                <a:cubicBezTo>
                  <a:pt x="421" y="1002"/>
                  <a:pt x="398" y="1004"/>
                  <a:pt x="376" y="1008"/>
                </a:cubicBezTo>
                <a:cubicBezTo>
                  <a:pt x="152" y="1047"/>
                  <a:pt x="1" y="1258"/>
                  <a:pt x="37" y="1483"/>
                </a:cubicBezTo>
                <a:cubicBezTo>
                  <a:pt x="71" y="1684"/>
                  <a:pt x="245" y="1825"/>
                  <a:pt x="443" y="1825"/>
                </a:cubicBezTo>
                <a:cubicBezTo>
                  <a:pt x="466" y="1825"/>
                  <a:pt x="488" y="1824"/>
                  <a:pt x="511" y="1820"/>
                </a:cubicBezTo>
                <a:cubicBezTo>
                  <a:pt x="566" y="1811"/>
                  <a:pt x="615" y="1791"/>
                  <a:pt x="658" y="1765"/>
                </a:cubicBezTo>
                <a:cubicBezTo>
                  <a:pt x="810" y="1921"/>
                  <a:pt x="974" y="2063"/>
                  <a:pt x="1159" y="2185"/>
                </a:cubicBezTo>
                <a:cubicBezTo>
                  <a:pt x="1242" y="2238"/>
                  <a:pt x="1327" y="2289"/>
                  <a:pt x="1414" y="2340"/>
                </a:cubicBezTo>
                <a:cubicBezTo>
                  <a:pt x="1640" y="2474"/>
                  <a:pt x="1854" y="2600"/>
                  <a:pt x="2009" y="2793"/>
                </a:cubicBezTo>
                <a:cubicBezTo>
                  <a:pt x="2028" y="3019"/>
                  <a:pt x="2036" y="3244"/>
                  <a:pt x="2045" y="3467"/>
                </a:cubicBezTo>
                <a:cubicBezTo>
                  <a:pt x="2055" y="3709"/>
                  <a:pt x="2065" y="3955"/>
                  <a:pt x="2087" y="4201"/>
                </a:cubicBezTo>
                <a:cubicBezTo>
                  <a:pt x="1861" y="3973"/>
                  <a:pt x="1476" y="3642"/>
                  <a:pt x="969" y="3438"/>
                </a:cubicBezTo>
                <a:cubicBezTo>
                  <a:pt x="977" y="3393"/>
                  <a:pt x="978" y="3349"/>
                  <a:pt x="971" y="3301"/>
                </a:cubicBezTo>
                <a:cubicBezTo>
                  <a:pt x="937" y="3099"/>
                  <a:pt x="761" y="2957"/>
                  <a:pt x="564" y="2957"/>
                </a:cubicBezTo>
                <a:cubicBezTo>
                  <a:pt x="542" y="2957"/>
                  <a:pt x="520" y="2958"/>
                  <a:pt x="498" y="2962"/>
                </a:cubicBezTo>
                <a:cubicBezTo>
                  <a:pt x="273" y="3001"/>
                  <a:pt x="123" y="3213"/>
                  <a:pt x="159" y="3437"/>
                </a:cubicBezTo>
                <a:cubicBezTo>
                  <a:pt x="193" y="3639"/>
                  <a:pt x="367" y="3780"/>
                  <a:pt x="565" y="3780"/>
                </a:cubicBezTo>
                <a:cubicBezTo>
                  <a:pt x="587" y="3780"/>
                  <a:pt x="610" y="3778"/>
                  <a:pt x="632" y="3774"/>
                </a:cubicBezTo>
                <a:cubicBezTo>
                  <a:pt x="757" y="3752"/>
                  <a:pt x="859" y="3677"/>
                  <a:pt x="919" y="3576"/>
                </a:cubicBezTo>
                <a:cubicBezTo>
                  <a:pt x="1518" y="3818"/>
                  <a:pt x="1941" y="4243"/>
                  <a:pt x="2113" y="4440"/>
                </a:cubicBezTo>
                <a:cubicBezTo>
                  <a:pt x="2136" y="4636"/>
                  <a:pt x="2171" y="4834"/>
                  <a:pt x="2219" y="5029"/>
                </a:cubicBezTo>
                <a:cubicBezTo>
                  <a:pt x="2275" y="5251"/>
                  <a:pt x="2343" y="5472"/>
                  <a:pt x="2424" y="5688"/>
                </a:cubicBezTo>
                <a:cubicBezTo>
                  <a:pt x="2462" y="5786"/>
                  <a:pt x="2498" y="5891"/>
                  <a:pt x="2549" y="5985"/>
                </a:cubicBezTo>
                <a:cubicBezTo>
                  <a:pt x="2598" y="6076"/>
                  <a:pt x="2633" y="6163"/>
                  <a:pt x="2711" y="6235"/>
                </a:cubicBezTo>
                <a:cubicBezTo>
                  <a:pt x="2725" y="6249"/>
                  <a:pt x="2743" y="6262"/>
                  <a:pt x="2761" y="6262"/>
                </a:cubicBezTo>
                <a:cubicBezTo>
                  <a:pt x="2765" y="6262"/>
                  <a:pt x="2769" y="6261"/>
                  <a:pt x="2773" y="6260"/>
                </a:cubicBezTo>
                <a:cubicBezTo>
                  <a:pt x="2873" y="6224"/>
                  <a:pt x="2725" y="5985"/>
                  <a:pt x="2707" y="5938"/>
                </a:cubicBezTo>
                <a:cubicBezTo>
                  <a:pt x="2636" y="5768"/>
                  <a:pt x="2562" y="5597"/>
                  <a:pt x="2492" y="5423"/>
                </a:cubicBezTo>
                <a:cubicBezTo>
                  <a:pt x="2404" y="5200"/>
                  <a:pt x="2413" y="4928"/>
                  <a:pt x="2500" y="4705"/>
                </a:cubicBezTo>
                <a:cubicBezTo>
                  <a:pt x="2569" y="4527"/>
                  <a:pt x="2685" y="4374"/>
                  <a:pt x="2808" y="4213"/>
                </a:cubicBezTo>
                <a:cubicBezTo>
                  <a:pt x="2854" y="4149"/>
                  <a:pt x="2903" y="4085"/>
                  <a:pt x="2948" y="4019"/>
                </a:cubicBezTo>
                <a:cubicBezTo>
                  <a:pt x="2957" y="4019"/>
                  <a:pt x="2965" y="4019"/>
                  <a:pt x="2973" y="4019"/>
                </a:cubicBezTo>
                <a:cubicBezTo>
                  <a:pt x="2996" y="4019"/>
                  <a:pt x="3019" y="4018"/>
                  <a:pt x="3041" y="4016"/>
                </a:cubicBezTo>
                <a:cubicBezTo>
                  <a:pt x="3265" y="3977"/>
                  <a:pt x="3416" y="3766"/>
                  <a:pt x="3380" y="3541"/>
                </a:cubicBezTo>
                <a:cubicBezTo>
                  <a:pt x="3347" y="3339"/>
                  <a:pt x="3171" y="3198"/>
                  <a:pt x="2972" y="3198"/>
                </a:cubicBezTo>
                <a:cubicBezTo>
                  <a:pt x="2950" y="3198"/>
                  <a:pt x="2928" y="3200"/>
                  <a:pt x="2905" y="3204"/>
                </a:cubicBezTo>
                <a:cubicBezTo>
                  <a:pt x="2681" y="3241"/>
                  <a:pt x="2530" y="3453"/>
                  <a:pt x="2566" y="3677"/>
                </a:cubicBezTo>
                <a:cubicBezTo>
                  <a:pt x="2591" y="3816"/>
                  <a:pt x="2681" y="3928"/>
                  <a:pt x="2801" y="3981"/>
                </a:cubicBezTo>
                <a:cubicBezTo>
                  <a:pt x="2766" y="4029"/>
                  <a:pt x="2731" y="4077"/>
                  <a:pt x="2694" y="4125"/>
                </a:cubicBezTo>
                <a:cubicBezTo>
                  <a:pt x="2571" y="4287"/>
                  <a:pt x="2443" y="4455"/>
                  <a:pt x="2366" y="4651"/>
                </a:cubicBezTo>
                <a:cubicBezTo>
                  <a:pt x="2346" y="4702"/>
                  <a:pt x="2332" y="4754"/>
                  <a:pt x="2319" y="4806"/>
                </a:cubicBezTo>
                <a:cubicBezTo>
                  <a:pt x="2232" y="4384"/>
                  <a:pt x="2212" y="3952"/>
                  <a:pt x="2196" y="3531"/>
                </a:cubicBezTo>
                <a:cubicBezTo>
                  <a:pt x="2200" y="3522"/>
                  <a:pt x="2203" y="3511"/>
                  <a:pt x="2201" y="3501"/>
                </a:cubicBezTo>
                <a:cubicBezTo>
                  <a:pt x="2193" y="3307"/>
                  <a:pt x="2306" y="3133"/>
                  <a:pt x="2404" y="3020"/>
                </a:cubicBezTo>
                <a:cubicBezTo>
                  <a:pt x="2479" y="2933"/>
                  <a:pt x="2566" y="2858"/>
                  <a:pt x="2659" y="2777"/>
                </a:cubicBezTo>
                <a:cubicBezTo>
                  <a:pt x="2717" y="2726"/>
                  <a:pt x="2773" y="2675"/>
                  <a:pt x="2830" y="2622"/>
                </a:cubicBezTo>
                <a:cubicBezTo>
                  <a:pt x="3095" y="2361"/>
                  <a:pt x="3296" y="2036"/>
                  <a:pt x="3412" y="1681"/>
                </a:cubicBezTo>
                <a:cubicBezTo>
                  <a:pt x="3461" y="1703"/>
                  <a:pt x="3515" y="1715"/>
                  <a:pt x="3570" y="1715"/>
                </a:cubicBezTo>
                <a:cubicBezTo>
                  <a:pt x="3594" y="1715"/>
                  <a:pt x="3618" y="1713"/>
                  <a:pt x="3642" y="1708"/>
                </a:cubicBezTo>
                <a:cubicBezTo>
                  <a:pt x="3866" y="1671"/>
                  <a:pt x="4017" y="1459"/>
                  <a:pt x="3981" y="1235"/>
                </a:cubicBezTo>
                <a:cubicBezTo>
                  <a:pt x="3942" y="1042"/>
                  <a:pt x="3767" y="899"/>
                  <a:pt x="3570" y="899"/>
                </a:cubicBezTo>
                <a:cubicBezTo>
                  <a:pt x="3547" y="899"/>
                  <a:pt x="3524" y="901"/>
                  <a:pt x="3501" y="905"/>
                </a:cubicBezTo>
                <a:cubicBezTo>
                  <a:pt x="3277" y="943"/>
                  <a:pt x="3126" y="1155"/>
                  <a:pt x="3163" y="1378"/>
                </a:cubicBezTo>
                <a:cubicBezTo>
                  <a:pt x="3177" y="1470"/>
                  <a:pt x="3222" y="1545"/>
                  <a:pt x="3281" y="1606"/>
                </a:cubicBezTo>
                <a:cubicBezTo>
                  <a:pt x="3199" y="1876"/>
                  <a:pt x="3063" y="2133"/>
                  <a:pt x="2882" y="2351"/>
                </a:cubicBezTo>
                <a:cubicBezTo>
                  <a:pt x="2669" y="2130"/>
                  <a:pt x="2544" y="1860"/>
                  <a:pt x="2475" y="1449"/>
                </a:cubicBezTo>
                <a:cubicBezTo>
                  <a:pt x="2472" y="1441"/>
                  <a:pt x="2472" y="1435"/>
                  <a:pt x="2472" y="1429"/>
                </a:cubicBezTo>
                <a:cubicBezTo>
                  <a:pt x="2488" y="1428"/>
                  <a:pt x="2500" y="1429"/>
                  <a:pt x="2514" y="1426"/>
                </a:cubicBezTo>
                <a:cubicBezTo>
                  <a:pt x="2738" y="1388"/>
                  <a:pt x="2889" y="1176"/>
                  <a:pt x="2853" y="951"/>
                </a:cubicBezTo>
                <a:cubicBezTo>
                  <a:pt x="2819" y="750"/>
                  <a:pt x="2643" y="609"/>
                  <a:pt x="2446" y="609"/>
                </a:cubicBezTo>
                <a:cubicBezTo>
                  <a:pt x="2424" y="609"/>
                  <a:pt x="2402" y="610"/>
                  <a:pt x="2379" y="614"/>
                </a:cubicBezTo>
                <a:cubicBezTo>
                  <a:pt x="2155" y="652"/>
                  <a:pt x="2005" y="863"/>
                  <a:pt x="2041" y="1087"/>
                </a:cubicBezTo>
                <a:cubicBezTo>
                  <a:pt x="2068" y="1247"/>
                  <a:pt x="2183" y="1368"/>
                  <a:pt x="2330" y="1412"/>
                </a:cubicBezTo>
                <a:cubicBezTo>
                  <a:pt x="2327" y="1436"/>
                  <a:pt x="2332" y="1458"/>
                  <a:pt x="2333" y="1471"/>
                </a:cubicBezTo>
                <a:cubicBezTo>
                  <a:pt x="2384" y="1768"/>
                  <a:pt x="2484" y="2146"/>
                  <a:pt x="2788" y="2455"/>
                </a:cubicBezTo>
                <a:cubicBezTo>
                  <a:pt x="2766" y="2477"/>
                  <a:pt x="2746" y="2500"/>
                  <a:pt x="2724" y="2522"/>
                </a:cubicBezTo>
                <a:cubicBezTo>
                  <a:pt x="2672" y="2576"/>
                  <a:pt x="2615" y="2623"/>
                  <a:pt x="2560" y="2673"/>
                </a:cubicBezTo>
                <a:cubicBezTo>
                  <a:pt x="2469" y="2752"/>
                  <a:pt x="2375" y="2836"/>
                  <a:pt x="2291" y="2930"/>
                </a:cubicBezTo>
                <a:cubicBezTo>
                  <a:pt x="2252" y="2975"/>
                  <a:pt x="2210" y="3029"/>
                  <a:pt x="2172" y="3091"/>
                </a:cubicBezTo>
                <a:cubicBezTo>
                  <a:pt x="2167" y="2988"/>
                  <a:pt x="2159" y="2882"/>
                  <a:pt x="2152" y="2778"/>
                </a:cubicBezTo>
                <a:cubicBezTo>
                  <a:pt x="2154" y="2767"/>
                  <a:pt x="2154" y="2754"/>
                  <a:pt x="2151" y="2743"/>
                </a:cubicBezTo>
                <a:cubicBezTo>
                  <a:pt x="2129" y="2492"/>
                  <a:pt x="2096" y="2240"/>
                  <a:pt x="2038" y="1991"/>
                </a:cubicBezTo>
                <a:cubicBezTo>
                  <a:pt x="1951" y="1620"/>
                  <a:pt x="1770" y="1121"/>
                  <a:pt x="1399" y="708"/>
                </a:cubicBezTo>
                <a:cubicBezTo>
                  <a:pt x="1493" y="617"/>
                  <a:pt x="1543" y="484"/>
                  <a:pt x="1520" y="343"/>
                </a:cubicBezTo>
                <a:cubicBezTo>
                  <a:pt x="1484" y="142"/>
                  <a:pt x="1310" y="1"/>
                  <a:pt x="11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4"/>
          <p:cNvSpPr/>
          <p:nvPr/>
        </p:nvSpPr>
        <p:spPr>
          <a:xfrm>
            <a:off x="265730" y="3820405"/>
            <a:ext cx="246783" cy="310826"/>
          </a:xfrm>
          <a:custGeom>
            <a:avLst/>
            <a:gdLst/>
            <a:ahLst/>
            <a:cxnLst/>
            <a:rect l="l" t="t" r="r" b="b"/>
            <a:pathLst>
              <a:path w="5229" h="6586" extrusionOk="0">
                <a:moveTo>
                  <a:pt x="4099" y="0"/>
                </a:moveTo>
                <a:cubicBezTo>
                  <a:pt x="4001" y="0"/>
                  <a:pt x="3902" y="21"/>
                  <a:pt x="3811" y="57"/>
                </a:cubicBezTo>
                <a:cubicBezTo>
                  <a:pt x="3562" y="154"/>
                  <a:pt x="3381" y="374"/>
                  <a:pt x="3236" y="600"/>
                </a:cubicBezTo>
                <a:cubicBezTo>
                  <a:pt x="2856" y="1192"/>
                  <a:pt x="2652" y="1896"/>
                  <a:pt x="2656" y="2598"/>
                </a:cubicBezTo>
                <a:cubicBezTo>
                  <a:pt x="2639" y="2174"/>
                  <a:pt x="2569" y="1751"/>
                  <a:pt x="2447" y="1344"/>
                </a:cubicBezTo>
                <a:cubicBezTo>
                  <a:pt x="2398" y="1182"/>
                  <a:pt x="2324" y="1006"/>
                  <a:pt x="2165" y="949"/>
                </a:cubicBezTo>
                <a:cubicBezTo>
                  <a:pt x="2134" y="938"/>
                  <a:pt x="2103" y="934"/>
                  <a:pt x="2072" y="934"/>
                </a:cubicBezTo>
                <a:cubicBezTo>
                  <a:pt x="1910" y="934"/>
                  <a:pt x="1753" y="1069"/>
                  <a:pt x="1674" y="1221"/>
                </a:cubicBezTo>
                <a:cubicBezTo>
                  <a:pt x="1564" y="1433"/>
                  <a:pt x="1543" y="1674"/>
                  <a:pt x="1530" y="1912"/>
                </a:cubicBezTo>
                <a:cubicBezTo>
                  <a:pt x="1502" y="2447"/>
                  <a:pt x="1517" y="2983"/>
                  <a:pt x="1534" y="3519"/>
                </a:cubicBezTo>
                <a:cubicBezTo>
                  <a:pt x="1493" y="3149"/>
                  <a:pt x="1386" y="2788"/>
                  <a:pt x="1220" y="2455"/>
                </a:cubicBezTo>
                <a:cubicBezTo>
                  <a:pt x="1152" y="2319"/>
                  <a:pt x="1071" y="2185"/>
                  <a:pt x="949" y="2094"/>
                </a:cubicBezTo>
                <a:cubicBezTo>
                  <a:pt x="871" y="2036"/>
                  <a:pt x="772" y="2000"/>
                  <a:pt x="675" y="2000"/>
                </a:cubicBezTo>
                <a:cubicBezTo>
                  <a:pt x="623" y="2000"/>
                  <a:pt x="570" y="2011"/>
                  <a:pt x="522" y="2035"/>
                </a:cubicBezTo>
                <a:cubicBezTo>
                  <a:pt x="421" y="2085"/>
                  <a:pt x="354" y="2187"/>
                  <a:pt x="311" y="2290"/>
                </a:cubicBezTo>
                <a:cubicBezTo>
                  <a:pt x="1" y="3019"/>
                  <a:pt x="451" y="3685"/>
                  <a:pt x="691" y="4351"/>
                </a:cubicBezTo>
                <a:cubicBezTo>
                  <a:pt x="952" y="5075"/>
                  <a:pt x="1187" y="5822"/>
                  <a:pt x="1320" y="6577"/>
                </a:cubicBezTo>
                <a:cubicBezTo>
                  <a:pt x="1321" y="6583"/>
                  <a:pt x="1328" y="6586"/>
                  <a:pt x="1340" y="6586"/>
                </a:cubicBezTo>
                <a:cubicBezTo>
                  <a:pt x="1472" y="6586"/>
                  <a:pt x="2223" y="6274"/>
                  <a:pt x="2999" y="5933"/>
                </a:cubicBezTo>
                <a:cubicBezTo>
                  <a:pt x="3831" y="5566"/>
                  <a:pt x="4693" y="5166"/>
                  <a:pt x="4843" y="5081"/>
                </a:cubicBezTo>
                <a:cubicBezTo>
                  <a:pt x="5034" y="4971"/>
                  <a:pt x="5228" y="4791"/>
                  <a:pt x="5207" y="4570"/>
                </a:cubicBezTo>
                <a:cubicBezTo>
                  <a:pt x="5198" y="4480"/>
                  <a:pt x="5150" y="4396"/>
                  <a:pt x="5092" y="4328"/>
                </a:cubicBezTo>
                <a:cubicBezTo>
                  <a:pt x="4914" y="4116"/>
                  <a:pt x="4626" y="4020"/>
                  <a:pt x="4350" y="4015"/>
                </a:cubicBezTo>
                <a:cubicBezTo>
                  <a:pt x="4339" y="4015"/>
                  <a:pt x="4329" y="4015"/>
                  <a:pt x="4318" y="4015"/>
                </a:cubicBezTo>
                <a:cubicBezTo>
                  <a:pt x="4050" y="4015"/>
                  <a:pt x="3789" y="4084"/>
                  <a:pt x="3532" y="4154"/>
                </a:cubicBezTo>
                <a:cubicBezTo>
                  <a:pt x="3952" y="3959"/>
                  <a:pt x="4353" y="3729"/>
                  <a:pt x="4735" y="3467"/>
                </a:cubicBezTo>
                <a:cubicBezTo>
                  <a:pt x="4846" y="3388"/>
                  <a:pt x="4961" y="3307"/>
                  <a:pt x="5033" y="3191"/>
                </a:cubicBezTo>
                <a:cubicBezTo>
                  <a:pt x="5107" y="3076"/>
                  <a:pt x="5131" y="2919"/>
                  <a:pt x="5060" y="2803"/>
                </a:cubicBezTo>
                <a:cubicBezTo>
                  <a:pt x="4989" y="2690"/>
                  <a:pt x="4861" y="2651"/>
                  <a:pt x="4723" y="2651"/>
                </a:cubicBezTo>
                <a:cubicBezTo>
                  <a:pt x="4628" y="2651"/>
                  <a:pt x="4527" y="2669"/>
                  <a:pt x="4438" y="2695"/>
                </a:cubicBezTo>
                <a:cubicBezTo>
                  <a:pt x="4091" y="2795"/>
                  <a:pt x="3753" y="2940"/>
                  <a:pt x="3441" y="3122"/>
                </a:cubicBezTo>
                <a:cubicBezTo>
                  <a:pt x="3930" y="2563"/>
                  <a:pt x="4321" y="1897"/>
                  <a:pt x="4494" y="1172"/>
                </a:cubicBezTo>
                <a:cubicBezTo>
                  <a:pt x="4555" y="913"/>
                  <a:pt x="4677" y="493"/>
                  <a:pt x="4541" y="247"/>
                </a:cubicBezTo>
                <a:cubicBezTo>
                  <a:pt x="4445" y="70"/>
                  <a:pt x="4276" y="0"/>
                  <a:pt x="40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4"/>
          <p:cNvSpPr/>
          <p:nvPr/>
        </p:nvSpPr>
        <p:spPr>
          <a:xfrm>
            <a:off x="8471643" y="4603506"/>
            <a:ext cx="248057" cy="249614"/>
          </a:xfrm>
          <a:custGeom>
            <a:avLst/>
            <a:gdLst/>
            <a:ahLst/>
            <a:cxnLst/>
            <a:rect l="l" t="t" r="r" b="b"/>
            <a:pathLst>
              <a:path w="5256" h="5289" extrusionOk="0">
                <a:moveTo>
                  <a:pt x="647" y="1"/>
                </a:moveTo>
                <a:cubicBezTo>
                  <a:pt x="376" y="1"/>
                  <a:pt x="86" y="129"/>
                  <a:pt x="41" y="432"/>
                </a:cubicBezTo>
                <a:cubicBezTo>
                  <a:pt x="0" y="710"/>
                  <a:pt x="258" y="1062"/>
                  <a:pt x="406" y="1282"/>
                </a:cubicBezTo>
                <a:cubicBezTo>
                  <a:pt x="820" y="1903"/>
                  <a:pt x="1416" y="2393"/>
                  <a:pt x="2067" y="2747"/>
                </a:cubicBezTo>
                <a:cubicBezTo>
                  <a:pt x="1815" y="2702"/>
                  <a:pt x="1558" y="2679"/>
                  <a:pt x="1300" y="2679"/>
                </a:cubicBezTo>
                <a:cubicBezTo>
                  <a:pt x="1195" y="2679"/>
                  <a:pt x="1090" y="2683"/>
                  <a:pt x="985" y="2691"/>
                </a:cubicBezTo>
                <a:cubicBezTo>
                  <a:pt x="757" y="2707"/>
                  <a:pt x="484" y="2785"/>
                  <a:pt x="437" y="3009"/>
                </a:cubicBezTo>
                <a:cubicBezTo>
                  <a:pt x="411" y="3142"/>
                  <a:pt x="488" y="3280"/>
                  <a:pt x="597" y="3364"/>
                </a:cubicBezTo>
                <a:cubicBezTo>
                  <a:pt x="705" y="3446"/>
                  <a:pt x="841" y="3486"/>
                  <a:pt x="973" y="3517"/>
                </a:cubicBezTo>
                <a:cubicBezTo>
                  <a:pt x="1422" y="3632"/>
                  <a:pt x="1881" y="3707"/>
                  <a:pt x="2340" y="3746"/>
                </a:cubicBezTo>
                <a:cubicBezTo>
                  <a:pt x="2063" y="3771"/>
                  <a:pt x="1782" y="3797"/>
                  <a:pt x="1526" y="3900"/>
                </a:cubicBezTo>
                <a:cubicBezTo>
                  <a:pt x="1267" y="4001"/>
                  <a:pt x="1029" y="4189"/>
                  <a:pt x="935" y="4451"/>
                </a:cubicBezTo>
                <a:cubicBezTo>
                  <a:pt x="905" y="4537"/>
                  <a:pt x="890" y="4631"/>
                  <a:pt x="912" y="4719"/>
                </a:cubicBezTo>
                <a:cubicBezTo>
                  <a:pt x="966" y="4935"/>
                  <a:pt x="1212" y="5034"/>
                  <a:pt x="1429" y="5072"/>
                </a:cubicBezTo>
                <a:cubicBezTo>
                  <a:pt x="1594" y="5097"/>
                  <a:pt x="2541" y="5175"/>
                  <a:pt x="3448" y="5230"/>
                </a:cubicBezTo>
                <a:cubicBezTo>
                  <a:pt x="4013" y="5263"/>
                  <a:pt x="4563" y="5289"/>
                  <a:pt x="4903" y="5289"/>
                </a:cubicBezTo>
                <a:cubicBezTo>
                  <a:pt x="5121" y="5289"/>
                  <a:pt x="5253" y="5279"/>
                  <a:pt x="5248" y="5253"/>
                </a:cubicBezTo>
                <a:cubicBezTo>
                  <a:pt x="5112" y="4499"/>
                  <a:pt x="5073" y="3717"/>
                  <a:pt x="5067" y="2947"/>
                </a:cubicBezTo>
                <a:cubicBezTo>
                  <a:pt x="5061" y="2241"/>
                  <a:pt x="5255" y="1459"/>
                  <a:pt x="4712" y="883"/>
                </a:cubicBezTo>
                <a:cubicBezTo>
                  <a:pt x="4634" y="802"/>
                  <a:pt x="4539" y="729"/>
                  <a:pt x="4426" y="716"/>
                </a:cubicBezTo>
                <a:cubicBezTo>
                  <a:pt x="4414" y="715"/>
                  <a:pt x="4401" y="714"/>
                  <a:pt x="4390" y="714"/>
                </a:cubicBezTo>
                <a:cubicBezTo>
                  <a:pt x="4252" y="714"/>
                  <a:pt x="4122" y="803"/>
                  <a:pt x="4046" y="919"/>
                </a:cubicBezTo>
                <a:cubicBezTo>
                  <a:pt x="3962" y="1046"/>
                  <a:pt x="3932" y="1200"/>
                  <a:pt x="3916" y="1350"/>
                </a:cubicBezTo>
                <a:cubicBezTo>
                  <a:pt x="3874" y="1719"/>
                  <a:pt x="3900" y="2097"/>
                  <a:pt x="3991" y="2458"/>
                </a:cubicBezTo>
                <a:cubicBezTo>
                  <a:pt x="3822" y="1948"/>
                  <a:pt x="3650" y="1440"/>
                  <a:pt x="3440" y="948"/>
                </a:cubicBezTo>
                <a:cubicBezTo>
                  <a:pt x="3346" y="731"/>
                  <a:pt x="3240" y="511"/>
                  <a:pt x="3065" y="351"/>
                </a:cubicBezTo>
                <a:cubicBezTo>
                  <a:pt x="2967" y="264"/>
                  <a:pt x="2832" y="200"/>
                  <a:pt x="2706" y="200"/>
                </a:cubicBezTo>
                <a:cubicBezTo>
                  <a:pt x="2635" y="200"/>
                  <a:pt x="2568" y="220"/>
                  <a:pt x="2512" y="266"/>
                </a:cubicBezTo>
                <a:cubicBezTo>
                  <a:pt x="2382" y="373"/>
                  <a:pt x="2374" y="566"/>
                  <a:pt x="2384" y="735"/>
                </a:cubicBezTo>
                <a:cubicBezTo>
                  <a:pt x="2412" y="1158"/>
                  <a:pt x="2493" y="1579"/>
                  <a:pt x="2625" y="1983"/>
                </a:cubicBezTo>
                <a:cubicBezTo>
                  <a:pt x="2384" y="1323"/>
                  <a:pt x="1950" y="735"/>
                  <a:pt x="1390" y="311"/>
                </a:cubicBezTo>
                <a:cubicBezTo>
                  <a:pt x="1176" y="150"/>
                  <a:pt x="930" y="7"/>
                  <a:pt x="660" y="1"/>
                </a:cubicBezTo>
                <a:cubicBezTo>
                  <a:pt x="656" y="1"/>
                  <a:pt x="651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9" name="Google Shape;1119;p24"/>
          <p:cNvGrpSpPr/>
          <p:nvPr/>
        </p:nvGrpSpPr>
        <p:grpSpPr>
          <a:xfrm>
            <a:off x="7780719" y="4743445"/>
            <a:ext cx="161218" cy="147201"/>
            <a:chOff x="2599225" y="2912400"/>
            <a:chExt cx="85400" cy="77975"/>
          </a:xfrm>
        </p:grpSpPr>
        <p:sp>
          <p:nvSpPr>
            <p:cNvPr id="1120" name="Google Shape;1120;p24"/>
            <p:cNvSpPr/>
            <p:nvPr/>
          </p:nvSpPr>
          <p:spPr>
            <a:xfrm>
              <a:off x="2599225" y="2912400"/>
              <a:ext cx="28575" cy="26900"/>
            </a:xfrm>
            <a:custGeom>
              <a:avLst/>
              <a:gdLst/>
              <a:ahLst/>
              <a:cxnLst/>
              <a:rect l="l" t="t" r="r" b="b"/>
              <a:pathLst>
                <a:path w="1143" h="1076" extrusionOk="0">
                  <a:moveTo>
                    <a:pt x="596" y="0"/>
                  </a:moveTo>
                  <a:cubicBezTo>
                    <a:pt x="462" y="0"/>
                    <a:pt x="335" y="50"/>
                    <a:pt x="236" y="141"/>
                  </a:cubicBezTo>
                  <a:cubicBezTo>
                    <a:pt x="16" y="340"/>
                    <a:pt x="0" y="680"/>
                    <a:pt x="200" y="898"/>
                  </a:cubicBezTo>
                  <a:cubicBezTo>
                    <a:pt x="291" y="1000"/>
                    <a:pt x="417" y="1062"/>
                    <a:pt x="555" y="1072"/>
                  </a:cubicBezTo>
                  <a:cubicBezTo>
                    <a:pt x="559" y="1072"/>
                    <a:pt x="565" y="1072"/>
                    <a:pt x="572" y="1075"/>
                  </a:cubicBezTo>
                  <a:cubicBezTo>
                    <a:pt x="581" y="1075"/>
                    <a:pt x="590" y="1076"/>
                    <a:pt x="599" y="1076"/>
                  </a:cubicBezTo>
                  <a:cubicBezTo>
                    <a:pt x="732" y="1076"/>
                    <a:pt x="860" y="1025"/>
                    <a:pt x="960" y="935"/>
                  </a:cubicBezTo>
                  <a:cubicBezTo>
                    <a:pt x="1066" y="839"/>
                    <a:pt x="1128" y="707"/>
                    <a:pt x="1135" y="562"/>
                  </a:cubicBezTo>
                  <a:cubicBezTo>
                    <a:pt x="1142" y="419"/>
                    <a:pt x="1093" y="283"/>
                    <a:pt x="996" y="177"/>
                  </a:cubicBezTo>
                  <a:cubicBezTo>
                    <a:pt x="899" y="70"/>
                    <a:pt x="769" y="11"/>
                    <a:pt x="623" y="1"/>
                  </a:cubicBezTo>
                  <a:cubicBezTo>
                    <a:pt x="614" y="0"/>
                    <a:pt x="6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2656075" y="2919450"/>
              <a:ext cx="28550" cy="26950"/>
            </a:xfrm>
            <a:custGeom>
              <a:avLst/>
              <a:gdLst/>
              <a:ahLst/>
              <a:cxnLst/>
              <a:rect l="l" t="t" r="r" b="b"/>
              <a:pathLst>
                <a:path w="1142" h="1078" extrusionOk="0">
                  <a:moveTo>
                    <a:pt x="596" y="0"/>
                  </a:moveTo>
                  <a:cubicBezTo>
                    <a:pt x="464" y="0"/>
                    <a:pt x="335" y="51"/>
                    <a:pt x="236" y="142"/>
                  </a:cubicBezTo>
                  <a:cubicBezTo>
                    <a:pt x="16" y="340"/>
                    <a:pt x="0" y="680"/>
                    <a:pt x="200" y="902"/>
                  </a:cubicBezTo>
                  <a:cubicBezTo>
                    <a:pt x="293" y="1003"/>
                    <a:pt x="417" y="1064"/>
                    <a:pt x="555" y="1075"/>
                  </a:cubicBezTo>
                  <a:cubicBezTo>
                    <a:pt x="561" y="1075"/>
                    <a:pt x="565" y="1075"/>
                    <a:pt x="572" y="1077"/>
                  </a:cubicBezTo>
                  <a:cubicBezTo>
                    <a:pt x="581" y="1077"/>
                    <a:pt x="590" y="1077"/>
                    <a:pt x="599" y="1077"/>
                  </a:cubicBezTo>
                  <a:cubicBezTo>
                    <a:pt x="733" y="1077"/>
                    <a:pt x="860" y="1027"/>
                    <a:pt x="960" y="938"/>
                  </a:cubicBezTo>
                  <a:cubicBezTo>
                    <a:pt x="1066" y="841"/>
                    <a:pt x="1128" y="709"/>
                    <a:pt x="1135" y="564"/>
                  </a:cubicBezTo>
                  <a:cubicBezTo>
                    <a:pt x="1141" y="421"/>
                    <a:pt x="1092" y="283"/>
                    <a:pt x="996" y="178"/>
                  </a:cubicBezTo>
                  <a:cubicBezTo>
                    <a:pt x="901" y="71"/>
                    <a:pt x="771" y="8"/>
                    <a:pt x="623" y="1"/>
                  </a:cubicBezTo>
                  <a:cubicBezTo>
                    <a:pt x="614" y="1"/>
                    <a:pt x="6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2621150" y="2963450"/>
              <a:ext cx="28575" cy="26925"/>
            </a:xfrm>
            <a:custGeom>
              <a:avLst/>
              <a:gdLst/>
              <a:ahLst/>
              <a:cxnLst/>
              <a:rect l="l" t="t" r="r" b="b"/>
              <a:pathLst>
                <a:path w="1143" h="1077" extrusionOk="0">
                  <a:moveTo>
                    <a:pt x="600" y="1"/>
                  </a:moveTo>
                  <a:cubicBezTo>
                    <a:pt x="467" y="1"/>
                    <a:pt x="338" y="50"/>
                    <a:pt x="236" y="142"/>
                  </a:cubicBezTo>
                  <a:cubicBezTo>
                    <a:pt x="18" y="340"/>
                    <a:pt x="0" y="680"/>
                    <a:pt x="200" y="899"/>
                  </a:cubicBezTo>
                  <a:cubicBezTo>
                    <a:pt x="293" y="1000"/>
                    <a:pt x="417" y="1063"/>
                    <a:pt x="555" y="1073"/>
                  </a:cubicBezTo>
                  <a:cubicBezTo>
                    <a:pt x="561" y="1073"/>
                    <a:pt x="565" y="1073"/>
                    <a:pt x="572" y="1076"/>
                  </a:cubicBezTo>
                  <a:cubicBezTo>
                    <a:pt x="581" y="1076"/>
                    <a:pt x="590" y="1076"/>
                    <a:pt x="599" y="1076"/>
                  </a:cubicBezTo>
                  <a:cubicBezTo>
                    <a:pt x="733" y="1076"/>
                    <a:pt x="860" y="1026"/>
                    <a:pt x="960" y="937"/>
                  </a:cubicBezTo>
                  <a:cubicBezTo>
                    <a:pt x="1067" y="840"/>
                    <a:pt x="1128" y="708"/>
                    <a:pt x="1135" y="563"/>
                  </a:cubicBezTo>
                  <a:cubicBezTo>
                    <a:pt x="1143" y="420"/>
                    <a:pt x="1092" y="282"/>
                    <a:pt x="996" y="177"/>
                  </a:cubicBezTo>
                  <a:cubicBezTo>
                    <a:pt x="901" y="71"/>
                    <a:pt x="771" y="13"/>
                    <a:pt x="623" y="1"/>
                  </a:cubicBezTo>
                  <a:cubicBezTo>
                    <a:pt x="615" y="1"/>
                    <a:pt x="608" y="1"/>
                    <a:pt x="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24"/>
          <p:cNvGrpSpPr/>
          <p:nvPr/>
        </p:nvGrpSpPr>
        <p:grpSpPr>
          <a:xfrm>
            <a:off x="8573439" y="173735"/>
            <a:ext cx="194354" cy="219935"/>
            <a:chOff x="3673389" y="240285"/>
            <a:chExt cx="194354" cy="219935"/>
          </a:xfrm>
        </p:grpSpPr>
        <p:sp>
          <p:nvSpPr>
            <p:cNvPr id="1124" name="Google Shape;1124;p24"/>
            <p:cNvSpPr/>
            <p:nvPr/>
          </p:nvSpPr>
          <p:spPr>
            <a:xfrm>
              <a:off x="3774390" y="240285"/>
              <a:ext cx="52386" cy="50735"/>
            </a:xfrm>
            <a:custGeom>
              <a:avLst/>
              <a:gdLst/>
              <a:ahLst/>
              <a:cxnLst/>
              <a:rect l="l" t="t" r="r" b="b"/>
              <a:pathLst>
                <a:path w="1110" h="1075" extrusionOk="0">
                  <a:moveTo>
                    <a:pt x="553" y="0"/>
                  </a:moveTo>
                  <a:cubicBezTo>
                    <a:pt x="333" y="0"/>
                    <a:pt x="125" y="138"/>
                    <a:pt x="47" y="357"/>
                  </a:cubicBezTo>
                  <a:cubicBezTo>
                    <a:pt x="0" y="488"/>
                    <a:pt x="6" y="627"/>
                    <a:pt x="60" y="753"/>
                  </a:cubicBezTo>
                  <a:cubicBezTo>
                    <a:pt x="61" y="757"/>
                    <a:pt x="65" y="763"/>
                    <a:pt x="67" y="768"/>
                  </a:cubicBezTo>
                  <a:cubicBezTo>
                    <a:pt x="129" y="899"/>
                    <a:pt x="238" y="996"/>
                    <a:pt x="372" y="1044"/>
                  </a:cubicBezTo>
                  <a:cubicBezTo>
                    <a:pt x="431" y="1065"/>
                    <a:pt x="490" y="1075"/>
                    <a:pt x="550" y="1075"/>
                  </a:cubicBezTo>
                  <a:cubicBezTo>
                    <a:pt x="630" y="1075"/>
                    <a:pt x="709" y="1057"/>
                    <a:pt x="783" y="1022"/>
                  </a:cubicBezTo>
                  <a:cubicBezTo>
                    <a:pt x="914" y="960"/>
                    <a:pt x="1012" y="851"/>
                    <a:pt x="1060" y="718"/>
                  </a:cubicBezTo>
                  <a:cubicBezTo>
                    <a:pt x="1109" y="582"/>
                    <a:pt x="1100" y="441"/>
                    <a:pt x="1038" y="307"/>
                  </a:cubicBezTo>
                  <a:cubicBezTo>
                    <a:pt x="977" y="176"/>
                    <a:pt x="869" y="79"/>
                    <a:pt x="733" y="32"/>
                  </a:cubicBezTo>
                  <a:cubicBezTo>
                    <a:pt x="673" y="10"/>
                    <a:pt x="613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15356" y="409438"/>
              <a:ext cx="52386" cy="50782"/>
            </a:xfrm>
            <a:custGeom>
              <a:avLst/>
              <a:gdLst/>
              <a:ahLst/>
              <a:cxnLst/>
              <a:rect l="l" t="t" r="r" b="b"/>
              <a:pathLst>
                <a:path w="1110" h="1076" extrusionOk="0">
                  <a:moveTo>
                    <a:pt x="554" y="1"/>
                  </a:moveTo>
                  <a:cubicBezTo>
                    <a:pt x="333" y="1"/>
                    <a:pt x="125" y="139"/>
                    <a:pt x="47" y="358"/>
                  </a:cubicBezTo>
                  <a:cubicBezTo>
                    <a:pt x="1" y="488"/>
                    <a:pt x="7" y="628"/>
                    <a:pt x="60" y="753"/>
                  </a:cubicBezTo>
                  <a:cubicBezTo>
                    <a:pt x="62" y="757"/>
                    <a:pt x="66" y="763"/>
                    <a:pt x="67" y="769"/>
                  </a:cubicBezTo>
                  <a:cubicBezTo>
                    <a:pt x="130" y="899"/>
                    <a:pt x="238" y="998"/>
                    <a:pt x="373" y="1044"/>
                  </a:cubicBezTo>
                  <a:cubicBezTo>
                    <a:pt x="432" y="1065"/>
                    <a:pt x="492" y="1076"/>
                    <a:pt x="552" y="1076"/>
                  </a:cubicBezTo>
                  <a:cubicBezTo>
                    <a:pt x="631" y="1076"/>
                    <a:pt x="710" y="1058"/>
                    <a:pt x="784" y="1022"/>
                  </a:cubicBezTo>
                  <a:cubicBezTo>
                    <a:pt x="916" y="963"/>
                    <a:pt x="1014" y="854"/>
                    <a:pt x="1061" y="718"/>
                  </a:cubicBezTo>
                  <a:cubicBezTo>
                    <a:pt x="1110" y="582"/>
                    <a:pt x="1102" y="440"/>
                    <a:pt x="1039" y="307"/>
                  </a:cubicBezTo>
                  <a:cubicBezTo>
                    <a:pt x="978" y="177"/>
                    <a:pt x="869" y="80"/>
                    <a:pt x="733" y="32"/>
                  </a:cubicBezTo>
                  <a:cubicBezTo>
                    <a:pt x="674" y="11"/>
                    <a:pt x="614" y="1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3673389" y="331139"/>
              <a:ext cx="52339" cy="50782"/>
            </a:xfrm>
            <a:custGeom>
              <a:avLst/>
              <a:gdLst/>
              <a:ahLst/>
              <a:cxnLst/>
              <a:rect l="l" t="t" r="r" b="b"/>
              <a:pathLst>
                <a:path w="1109" h="1076" extrusionOk="0">
                  <a:moveTo>
                    <a:pt x="554" y="1"/>
                  </a:moveTo>
                  <a:cubicBezTo>
                    <a:pt x="334" y="1"/>
                    <a:pt x="127" y="138"/>
                    <a:pt x="48" y="358"/>
                  </a:cubicBezTo>
                  <a:cubicBezTo>
                    <a:pt x="1" y="488"/>
                    <a:pt x="6" y="627"/>
                    <a:pt x="61" y="751"/>
                  </a:cubicBezTo>
                  <a:cubicBezTo>
                    <a:pt x="63" y="757"/>
                    <a:pt x="66" y="763"/>
                    <a:pt x="69" y="769"/>
                  </a:cubicBezTo>
                  <a:cubicBezTo>
                    <a:pt x="129" y="899"/>
                    <a:pt x="238" y="996"/>
                    <a:pt x="374" y="1044"/>
                  </a:cubicBezTo>
                  <a:cubicBezTo>
                    <a:pt x="432" y="1065"/>
                    <a:pt x="492" y="1075"/>
                    <a:pt x="552" y="1075"/>
                  </a:cubicBezTo>
                  <a:cubicBezTo>
                    <a:pt x="631" y="1075"/>
                    <a:pt x="711" y="1057"/>
                    <a:pt x="785" y="1022"/>
                  </a:cubicBezTo>
                  <a:cubicBezTo>
                    <a:pt x="916" y="960"/>
                    <a:pt x="1013" y="851"/>
                    <a:pt x="1060" y="715"/>
                  </a:cubicBezTo>
                  <a:cubicBezTo>
                    <a:pt x="1108" y="584"/>
                    <a:pt x="1099" y="442"/>
                    <a:pt x="1040" y="307"/>
                  </a:cubicBezTo>
                  <a:cubicBezTo>
                    <a:pt x="978" y="177"/>
                    <a:pt x="869" y="80"/>
                    <a:pt x="735" y="32"/>
                  </a:cubicBezTo>
                  <a:cubicBezTo>
                    <a:pt x="675" y="11"/>
                    <a:pt x="614" y="1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24"/>
          <p:cNvGrpSpPr/>
          <p:nvPr/>
        </p:nvGrpSpPr>
        <p:grpSpPr>
          <a:xfrm rot="10800000" flipH="1">
            <a:off x="7727173" y="-43795"/>
            <a:ext cx="785089" cy="1218292"/>
            <a:chOff x="1238225" y="2907350"/>
            <a:chExt cx="415875" cy="645350"/>
          </a:xfrm>
        </p:grpSpPr>
        <p:sp>
          <p:nvSpPr>
            <p:cNvPr id="1128" name="Google Shape;1128;p24"/>
            <p:cNvSpPr/>
            <p:nvPr/>
          </p:nvSpPr>
          <p:spPr>
            <a:xfrm>
              <a:off x="1353625" y="2907350"/>
              <a:ext cx="69250" cy="175425"/>
            </a:xfrm>
            <a:custGeom>
              <a:avLst/>
              <a:gdLst/>
              <a:ahLst/>
              <a:cxnLst/>
              <a:rect l="l" t="t" r="r" b="b"/>
              <a:pathLst>
                <a:path w="2770" h="7017" extrusionOk="0">
                  <a:moveTo>
                    <a:pt x="345" y="0"/>
                  </a:moveTo>
                  <a:lnTo>
                    <a:pt x="345" y="0"/>
                  </a:lnTo>
                  <a:cubicBezTo>
                    <a:pt x="1" y="1173"/>
                    <a:pt x="96" y="2454"/>
                    <a:pt x="523" y="3600"/>
                  </a:cubicBezTo>
                  <a:cubicBezTo>
                    <a:pt x="769" y="4262"/>
                    <a:pt x="1124" y="4882"/>
                    <a:pt x="1550" y="5443"/>
                  </a:cubicBezTo>
                  <a:cubicBezTo>
                    <a:pt x="1762" y="5728"/>
                    <a:pt x="2022" y="5972"/>
                    <a:pt x="2242" y="6250"/>
                  </a:cubicBezTo>
                  <a:cubicBezTo>
                    <a:pt x="2433" y="6486"/>
                    <a:pt x="2538" y="6769"/>
                    <a:pt x="2725" y="7017"/>
                  </a:cubicBezTo>
                  <a:cubicBezTo>
                    <a:pt x="2731" y="6087"/>
                    <a:pt x="2770" y="5268"/>
                    <a:pt x="2609" y="4344"/>
                  </a:cubicBezTo>
                  <a:cubicBezTo>
                    <a:pt x="2250" y="2741"/>
                    <a:pt x="1289" y="1346"/>
                    <a:pt x="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1430525" y="3005700"/>
              <a:ext cx="44725" cy="160400"/>
            </a:xfrm>
            <a:custGeom>
              <a:avLst/>
              <a:gdLst/>
              <a:ahLst/>
              <a:cxnLst/>
              <a:rect l="l" t="t" r="r" b="b"/>
              <a:pathLst>
                <a:path w="1789" h="6416" extrusionOk="0">
                  <a:moveTo>
                    <a:pt x="1450" y="1"/>
                  </a:moveTo>
                  <a:cubicBezTo>
                    <a:pt x="1479" y="117"/>
                    <a:pt x="699" y="1101"/>
                    <a:pt x="606" y="1292"/>
                  </a:cubicBezTo>
                  <a:cubicBezTo>
                    <a:pt x="367" y="1797"/>
                    <a:pt x="199" y="2337"/>
                    <a:pt x="105" y="2889"/>
                  </a:cubicBezTo>
                  <a:cubicBezTo>
                    <a:pt x="1" y="3510"/>
                    <a:pt x="15" y="4141"/>
                    <a:pt x="85" y="4765"/>
                  </a:cubicBezTo>
                  <a:cubicBezTo>
                    <a:pt x="154" y="5367"/>
                    <a:pt x="392" y="5849"/>
                    <a:pt x="599" y="6415"/>
                  </a:cubicBezTo>
                  <a:cubicBezTo>
                    <a:pt x="561" y="5621"/>
                    <a:pt x="887" y="4863"/>
                    <a:pt x="1169" y="4121"/>
                  </a:cubicBezTo>
                  <a:cubicBezTo>
                    <a:pt x="1181" y="4090"/>
                    <a:pt x="1192" y="4057"/>
                    <a:pt x="1204" y="4027"/>
                  </a:cubicBezTo>
                  <a:cubicBezTo>
                    <a:pt x="1687" y="2714"/>
                    <a:pt x="1789" y="1360"/>
                    <a:pt x="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1332125" y="3036325"/>
              <a:ext cx="117950" cy="133975"/>
            </a:xfrm>
            <a:custGeom>
              <a:avLst/>
              <a:gdLst/>
              <a:ahLst/>
              <a:cxnLst/>
              <a:rect l="l" t="t" r="r" b="b"/>
              <a:pathLst>
                <a:path w="4718" h="5359" extrusionOk="0">
                  <a:moveTo>
                    <a:pt x="1" y="1"/>
                  </a:moveTo>
                  <a:lnTo>
                    <a:pt x="1" y="1"/>
                  </a:lnTo>
                  <a:cubicBezTo>
                    <a:pt x="431" y="1557"/>
                    <a:pt x="1421" y="3019"/>
                    <a:pt x="2882" y="3705"/>
                  </a:cubicBezTo>
                  <a:cubicBezTo>
                    <a:pt x="3704" y="4090"/>
                    <a:pt x="4302" y="4510"/>
                    <a:pt x="4717" y="5358"/>
                  </a:cubicBezTo>
                  <a:cubicBezTo>
                    <a:pt x="4284" y="4178"/>
                    <a:pt x="3482" y="3019"/>
                    <a:pt x="2531" y="2188"/>
                  </a:cubicBezTo>
                  <a:cubicBezTo>
                    <a:pt x="1689" y="1450"/>
                    <a:pt x="612" y="94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1362975" y="3123300"/>
              <a:ext cx="135375" cy="159900"/>
            </a:xfrm>
            <a:custGeom>
              <a:avLst/>
              <a:gdLst/>
              <a:ahLst/>
              <a:cxnLst/>
              <a:rect l="l" t="t" r="r" b="b"/>
              <a:pathLst>
                <a:path w="5415" h="6396" extrusionOk="0">
                  <a:moveTo>
                    <a:pt x="0" y="0"/>
                  </a:moveTo>
                  <a:cubicBezTo>
                    <a:pt x="36" y="378"/>
                    <a:pt x="284" y="828"/>
                    <a:pt x="429" y="1180"/>
                  </a:cubicBezTo>
                  <a:cubicBezTo>
                    <a:pt x="601" y="1595"/>
                    <a:pt x="688" y="2059"/>
                    <a:pt x="960" y="2429"/>
                  </a:cubicBezTo>
                  <a:cubicBezTo>
                    <a:pt x="1265" y="2848"/>
                    <a:pt x="1758" y="3078"/>
                    <a:pt x="2211" y="3325"/>
                  </a:cubicBezTo>
                  <a:cubicBezTo>
                    <a:pt x="3397" y="3977"/>
                    <a:pt x="4641" y="4795"/>
                    <a:pt x="5264" y="6052"/>
                  </a:cubicBezTo>
                  <a:lnTo>
                    <a:pt x="5264" y="6052"/>
                  </a:lnTo>
                  <a:cubicBezTo>
                    <a:pt x="4136" y="3573"/>
                    <a:pt x="2240" y="1538"/>
                    <a:pt x="0" y="0"/>
                  </a:cubicBezTo>
                  <a:close/>
                  <a:moveTo>
                    <a:pt x="5264" y="6052"/>
                  </a:moveTo>
                  <a:cubicBezTo>
                    <a:pt x="5316" y="6165"/>
                    <a:pt x="5366" y="6280"/>
                    <a:pt x="5414" y="6396"/>
                  </a:cubicBezTo>
                  <a:cubicBezTo>
                    <a:pt x="5369" y="6278"/>
                    <a:pt x="5319" y="6163"/>
                    <a:pt x="5264" y="60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1449650" y="321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1489900" y="3131150"/>
              <a:ext cx="40075" cy="163775"/>
            </a:xfrm>
            <a:custGeom>
              <a:avLst/>
              <a:gdLst/>
              <a:ahLst/>
              <a:cxnLst/>
              <a:rect l="l" t="t" r="r" b="b"/>
              <a:pathLst>
                <a:path w="1603" h="6551" extrusionOk="0">
                  <a:moveTo>
                    <a:pt x="915" y="0"/>
                  </a:moveTo>
                  <a:cubicBezTo>
                    <a:pt x="915" y="1"/>
                    <a:pt x="915" y="1"/>
                    <a:pt x="915" y="1"/>
                  </a:cubicBezTo>
                  <a:lnTo>
                    <a:pt x="915" y="1"/>
                  </a:lnTo>
                  <a:cubicBezTo>
                    <a:pt x="915" y="1"/>
                    <a:pt x="915" y="1"/>
                    <a:pt x="915" y="0"/>
                  </a:cubicBezTo>
                  <a:close/>
                  <a:moveTo>
                    <a:pt x="915" y="1"/>
                  </a:moveTo>
                  <a:lnTo>
                    <a:pt x="915" y="1"/>
                  </a:lnTo>
                  <a:cubicBezTo>
                    <a:pt x="1013" y="200"/>
                    <a:pt x="479" y="1295"/>
                    <a:pt x="408" y="1542"/>
                  </a:cubicBezTo>
                  <a:cubicBezTo>
                    <a:pt x="264" y="2043"/>
                    <a:pt x="142" y="2547"/>
                    <a:pt x="98" y="3064"/>
                  </a:cubicBezTo>
                  <a:cubicBezTo>
                    <a:pt x="0" y="4240"/>
                    <a:pt x="110" y="5422"/>
                    <a:pt x="463" y="6551"/>
                  </a:cubicBezTo>
                  <a:cubicBezTo>
                    <a:pt x="421" y="6392"/>
                    <a:pt x="714" y="5904"/>
                    <a:pt x="777" y="5742"/>
                  </a:cubicBezTo>
                  <a:cubicBezTo>
                    <a:pt x="880" y="5478"/>
                    <a:pt x="1010" y="5210"/>
                    <a:pt x="1067" y="4931"/>
                  </a:cubicBezTo>
                  <a:cubicBezTo>
                    <a:pt x="1165" y="4450"/>
                    <a:pt x="1293" y="3971"/>
                    <a:pt x="1384" y="3486"/>
                  </a:cubicBezTo>
                  <a:cubicBezTo>
                    <a:pt x="1603" y="2315"/>
                    <a:pt x="1451" y="1069"/>
                    <a:pt x="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1302300" y="3147175"/>
              <a:ext cx="90650" cy="119500"/>
            </a:xfrm>
            <a:custGeom>
              <a:avLst/>
              <a:gdLst/>
              <a:ahLst/>
              <a:cxnLst/>
              <a:rect l="l" t="t" r="r" b="b"/>
              <a:pathLst>
                <a:path w="3626" h="4780" extrusionOk="0">
                  <a:moveTo>
                    <a:pt x="1" y="1"/>
                  </a:moveTo>
                  <a:lnTo>
                    <a:pt x="1" y="1"/>
                  </a:lnTo>
                  <a:cubicBezTo>
                    <a:pt x="202" y="755"/>
                    <a:pt x="237" y="1552"/>
                    <a:pt x="516" y="2282"/>
                  </a:cubicBezTo>
                  <a:cubicBezTo>
                    <a:pt x="758" y="2912"/>
                    <a:pt x="1187" y="3465"/>
                    <a:pt x="1725" y="3873"/>
                  </a:cubicBezTo>
                  <a:cubicBezTo>
                    <a:pt x="1997" y="4077"/>
                    <a:pt x="2220" y="4142"/>
                    <a:pt x="2531" y="4235"/>
                  </a:cubicBezTo>
                  <a:cubicBezTo>
                    <a:pt x="2929" y="4352"/>
                    <a:pt x="3265" y="4585"/>
                    <a:pt x="3626" y="4779"/>
                  </a:cubicBezTo>
                  <a:cubicBezTo>
                    <a:pt x="2641" y="3045"/>
                    <a:pt x="1087" y="166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1413575" y="3064425"/>
              <a:ext cx="127775" cy="488275"/>
            </a:xfrm>
            <a:custGeom>
              <a:avLst/>
              <a:gdLst/>
              <a:ahLst/>
              <a:cxnLst/>
              <a:rect l="l" t="t" r="r" b="b"/>
              <a:pathLst>
                <a:path w="5111" h="19531" extrusionOk="0">
                  <a:moveTo>
                    <a:pt x="147" y="1"/>
                  </a:moveTo>
                  <a:cubicBezTo>
                    <a:pt x="78" y="1"/>
                    <a:pt x="0" y="67"/>
                    <a:pt x="23" y="158"/>
                  </a:cubicBezTo>
                  <a:cubicBezTo>
                    <a:pt x="346" y="1459"/>
                    <a:pt x="672" y="2769"/>
                    <a:pt x="1230" y="3992"/>
                  </a:cubicBezTo>
                  <a:cubicBezTo>
                    <a:pt x="1519" y="4619"/>
                    <a:pt x="1865" y="5219"/>
                    <a:pt x="2166" y="5840"/>
                  </a:cubicBezTo>
                  <a:cubicBezTo>
                    <a:pt x="2454" y="6435"/>
                    <a:pt x="2697" y="7053"/>
                    <a:pt x="2913" y="7678"/>
                  </a:cubicBezTo>
                  <a:cubicBezTo>
                    <a:pt x="3354" y="8961"/>
                    <a:pt x="3770" y="10278"/>
                    <a:pt x="3851" y="11639"/>
                  </a:cubicBezTo>
                  <a:cubicBezTo>
                    <a:pt x="3930" y="12968"/>
                    <a:pt x="3796" y="14295"/>
                    <a:pt x="3842" y="15624"/>
                  </a:cubicBezTo>
                  <a:cubicBezTo>
                    <a:pt x="3887" y="16966"/>
                    <a:pt x="4118" y="18340"/>
                    <a:pt x="4865" y="19482"/>
                  </a:cubicBezTo>
                  <a:cubicBezTo>
                    <a:pt x="4888" y="19517"/>
                    <a:pt x="4919" y="19531"/>
                    <a:pt x="4950" y="19531"/>
                  </a:cubicBezTo>
                  <a:cubicBezTo>
                    <a:pt x="5030" y="19531"/>
                    <a:pt x="5111" y="19436"/>
                    <a:pt x="5052" y="19346"/>
                  </a:cubicBezTo>
                  <a:cubicBezTo>
                    <a:pt x="3626" y="17167"/>
                    <a:pt x="4179" y="14408"/>
                    <a:pt x="4097" y="11965"/>
                  </a:cubicBezTo>
                  <a:cubicBezTo>
                    <a:pt x="4072" y="11283"/>
                    <a:pt x="4000" y="10604"/>
                    <a:pt x="3835" y="9942"/>
                  </a:cubicBezTo>
                  <a:cubicBezTo>
                    <a:pt x="3671" y="9292"/>
                    <a:pt x="3474" y="8648"/>
                    <a:pt x="3267" y="8011"/>
                  </a:cubicBezTo>
                  <a:cubicBezTo>
                    <a:pt x="3063" y="7381"/>
                    <a:pt x="2834" y="6759"/>
                    <a:pt x="2565" y="6155"/>
                  </a:cubicBezTo>
                  <a:cubicBezTo>
                    <a:pt x="2292" y="5541"/>
                    <a:pt x="1962" y="4957"/>
                    <a:pt x="1660" y="4356"/>
                  </a:cubicBezTo>
                  <a:cubicBezTo>
                    <a:pt x="980" y="3001"/>
                    <a:pt x="602" y="1540"/>
                    <a:pt x="239" y="77"/>
                  </a:cubicBezTo>
                  <a:cubicBezTo>
                    <a:pt x="225" y="23"/>
                    <a:pt x="188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1510125" y="3119175"/>
              <a:ext cx="101400" cy="259475"/>
            </a:xfrm>
            <a:custGeom>
              <a:avLst/>
              <a:gdLst/>
              <a:ahLst/>
              <a:cxnLst/>
              <a:rect l="l" t="t" r="r" b="b"/>
              <a:pathLst>
                <a:path w="4056" h="10379" extrusionOk="0">
                  <a:moveTo>
                    <a:pt x="3925" y="1"/>
                  </a:moveTo>
                  <a:cubicBezTo>
                    <a:pt x="3875" y="1"/>
                    <a:pt x="3824" y="28"/>
                    <a:pt x="3810" y="90"/>
                  </a:cubicBezTo>
                  <a:cubicBezTo>
                    <a:pt x="3467" y="1536"/>
                    <a:pt x="3305" y="3014"/>
                    <a:pt x="2993" y="4466"/>
                  </a:cubicBezTo>
                  <a:cubicBezTo>
                    <a:pt x="2687" y="5885"/>
                    <a:pt x="2238" y="7331"/>
                    <a:pt x="1358" y="8505"/>
                  </a:cubicBezTo>
                  <a:cubicBezTo>
                    <a:pt x="925" y="9083"/>
                    <a:pt x="433" y="9611"/>
                    <a:pt x="52" y="10223"/>
                  </a:cubicBezTo>
                  <a:cubicBezTo>
                    <a:pt x="1" y="10308"/>
                    <a:pt x="78" y="10379"/>
                    <a:pt x="158" y="10379"/>
                  </a:cubicBezTo>
                  <a:cubicBezTo>
                    <a:pt x="197" y="10379"/>
                    <a:pt x="237" y="10361"/>
                    <a:pt x="262" y="10320"/>
                  </a:cubicBezTo>
                  <a:cubicBezTo>
                    <a:pt x="604" y="9770"/>
                    <a:pt x="1045" y="9290"/>
                    <a:pt x="1439" y="8779"/>
                  </a:cubicBezTo>
                  <a:cubicBezTo>
                    <a:pt x="1645" y="8512"/>
                    <a:pt x="1837" y="8237"/>
                    <a:pt x="2008" y="7948"/>
                  </a:cubicBezTo>
                  <a:cubicBezTo>
                    <a:pt x="2195" y="7631"/>
                    <a:pt x="2343" y="7290"/>
                    <a:pt x="2482" y="6952"/>
                  </a:cubicBezTo>
                  <a:cubicBezTo>
                    <a:pt x="3058" y="5561"/>
                    <a:pt x="3323" y="4075"/>
                    <a:pt x="3569" y="2599"/>
                  </a:cubicBezTo>
                  <a:cubicBezTo>
                    <a:pt x="3706" y="1774"/>
                    <a:pt x="3844" y="947"/>
                    <a:pt x="4036" y="130"/>
                  </a:cubicBezTo>
                  <a:cubicBezTo>
                    <a:pt x="4056" y="48"/>
                    <a:pt x="3991" y="1"/>
                    <a:pt x="39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1361375" y="3232250"/>
              <a:ext cx="153300" cy="199300"/>
            </a:xfrm>
            <a:custGeom>
              <a:avLst/>
              <a:gdLst/>
              <a:ahLst/>
              <a:cxnLst/>
              <a:rect l="l" t="t" r="r" b="b"/>
              <a:pathLst>
                <a:path w="6132" h="7972" extrusionOk="0">
                  <a:moveTo>
                    <a:pt x="150" y="1"/>
                  </a:moveTo>
                  <a:cubicBezTo>
                    <a:pt x="74" y="1"/>
                    <a:pt x="1" y="64"/>
                    <a:pt x="45" y="149"/>
                  </a:cubicBezTo>
                  <a:cubicBezTo>
                    <a:pt x="332" y="684"/>
                    <a:pt x="692" y="1172"/>
                    <a:pt x="1124" y="1599"/>
                  </a:cubicBezTo>
                  <a:cubicBezTo>
                    <a:pt x="1594" y="2064"/>
                    <a:pt x="2156" y="2411"/>
                    <a:pt x="2668" y="2827"/>
                  </a:cubicBezTo>
                  <a:cubicBezTo>
                    <a:pt x="3177" y="3242"/>
                    <a:pt x="3628" y="3721"/>
                    <a:pt x="4060" y="4214"/>
                  </a:cubicBezTo>
                  <a:cubicBezTo>
                    <a:pt x="4491" y="4702"/>
                    <a:pt x="4963" y="5191"/>
                    <a:pt x="5267" y="5773"/>
                  </a:cubicBezTo>
                  <a:cubicBezTo>
                    <a:pt x="5607" y="6427"/>
                    <a:pt x="5749" y="7160"/>
                    <a:pt x="5887" y="7878"/>
                  </a:cubicBezTo>
                  <a:cubicBezTo>
                    <a:pt x="5900" y="7941"/>
                    <a:pt x="5955" y="7971"/>
                    <a:pt x="6008" y="7971"/>
                  </a:cubicBezTo>
                  <a:cubicBezTo>
                    <a:pt x="6071" y="7971"/>
                    <a:pt x="6131" y="7929"/>
                    <a:pt x="6115" y="7850"/>
                  </a:cubicBezTo>
                  <a:cubicBezTo>
                    <a:pt x="5995" y="7216"/>
                    <a:pt x="5869" y="6572"/>
                    <a:pt x="5616" y="5974"/>
                  </a:cubicBezTo>
                  <a:cubicBezTo>
                    <a:pt x="5358" y="5363"/>
                    <a:pt x="4938" y="4868"/>
                    <a:pt x="4507" y="4373"/>
                  </a:cubicBezTo>
                  <a:cubicBezTo>
                    <a:pt x="4080" y="3881"/>
                    <a:pt x="3647" y="3390"/>
                    <a:pt x="3166" y="2950"/>
                  </a:cubicBezTo>
                  <a:cubicBezTo>
                    <a:pt x="2666" y="2492"/>
                    <a:pt x="2088" y="2138"/>
                    <a:pt x="1574" y="1698"/>
                  </a:cubicBezTo>
                  <a:cubicBezTo>
                    <a:pt x="1040" y="1240"/>
                    <a:pt x="593" y="684"/>
                    <a:pt x="260" y="66"/>
                  </a:cubicBezTo>
                  <a:cubicBezTo>
                    <a:pt x="235" y="20"/>
                    <a:pt x="192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1352800" y="3288800"/>
              <a:ext cx="112975" cy="48975"/>
            </a:xfrm>
            <a:custGeom>
              <a:avLst/>
              <a:gdLst/>
              <a:ahLst/>
              <a:cxnLst/>
              <a:rect l="l" t="t" r="r" b="b"/>
              <a:pathLst>
                <a:path w="4519" h="1959" extrusionOk="0">
                  <a:moveTo>
                    <a:pt x="0" y="0"/>
                  </a:moveTo>
                  <a:cubicBezTo>
                    <a:pt x="255" y="290"/>
                    <a:pt x="513" y="579"/>
                    <a:pt x="768" y="872"/>
                  </a:cubicBezTo>
                  <a:cubicBezTo>
                    <a:pt x="1083" y="1229"/>
                    <a:pt x="1425" y="1603"/>
                    <a:pt x="1884" y="1733"/>
                  </a:cubicBezTo>
                  <a:cubicBezTo>
                    <a:pt x="2066" y="1784"/>
                    <a:pt x="2254" y="1793"/>
                    <a:pt x="2442" y="1793"/>
                  </a:cubicBezTo>
                  <a:cubicBezTo>
                    <a:pt x="2459" y="1793"/>
                    <a:pt x="2475" y="1793"/>
                    <a:pt x="2492" y="1792"/>
                  </a:cubicBezTo>
                  <a:cubicBezTo>
                    <a:pt x="2807" y="1788"/>
                    <a:pt x="3132" y="1698"/>
                    <a:pt x="3436" y="1697"/>
                  </a:cubicBezTo>
                  <a:cubicBezTo>
                    <a:pt x="3438" y="1697"/>
                    <a:pt x="3441" y="1697"/>
                    <a:pt x="3444" y="1697"/>
                  </a:cubicBezTo>
                  <a:cubicBezTo>
                    <a:pt x="3791" y="1697"/>
                    <a:pt x="4185" y="1871"/>
                    <a:pt x="4518" y="1959"/>
                  </a:cubicBezTo>
                  <a:lnTo>
                    <a:pt x="4518" y="1959"/>
                  </a:lnTo>
                  <a:cubicBezTo>
                    <a:pt x="4187" y="1871"/>
                    <a:pt x="3889" y="1202"/>
                    <a:pt x="3618" y="990"/>
                  </a:cubicBezTo>
                  <a:cubicBezTo>
                    <a:pt x="3379" y="804"/>
                    <a:pt x="3069" y="746"/>
                    <a:pt x="2789" y="642"/>
                  </a:cubicBezTo>
                  <a:cubicBezTo>
                    <a:pt x="1884" y="296"/>
                    <a:pt x="969" y="57"/>
                    <a:pt x="0" y="0"/>
                  </a:cubicBezTo>
                  <a:close/>
                  <a:moveTo>
                    <a:pt x="4518" y="1959"/>
                  </a:moveTo>
                  <a:lnTo>
                    <a:pt x="4518" y="1959"/>
                  </a:lnTo>
                  <a:cubicBezTo>
                    <a:pt x="4518" y="1959"/>
                    <a:pt x="4518" y="1959"/>
                    <a:pt x="4518" y="1959"/>
                  </a:cubicBezTo>
                  <a:cubicBezTo>
                    <a:pt x="4518" y="1959"/>
                    <a:pt x="4518" y="1959"/>
                    <a:pt x="4518" y="19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1429200" y="3238125"/>
              <a:ext cx="56950" cy="122100"/>
            </a:xfrm>
            <a:custGeom>
              <a:avLst/>
              <a:gdLst/>
              <a:ahLst/>
              <a:cxnLst/>
              <a:rect l="l" t="t" r="r" b="b"/>
              <a:pathLst>
                <a:path w="2278" h="4884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50"/>
                    <a:pt x="6" y="506"/>
                    <a:pt x="13" y="601"/>
                  </a:cubicBezTo>
                  <a:cubicBezTo>
                    <a:pt x="32" y="843"/>
                    <a:pt x="54" y="1067"/>
                    <a:pt x="135" y="1296"/>
                  </a:cubicBezTo>
                  <a:cubicBezTo>
                    <a:pt x="304" y="1770"/>
                    <a:pt x="634" y="2171"/>
                    <a:pt x="927" y="2570"/>
                  </a:cubicBezTo>
                  <a:cubicBezTo>
                    <a:pt x="1455" y="3291"/>
                    <a:pt x="1908" y="4067"/>
                    <a:pt x="2272" y="4883"/>
                  </a:cubicBezTo>
                  <a:cubicBezTo>
                    <a:pt x="2104" y="4506"/>
                    <a:pt x="2277" y="3850"/>
                    <a:pt x="2207" y="3436"/>
                  </a:cubicBezTo>
                  <a:cubicBezTo>
                    <a:pt x="2127" y="2958"/>
                    <a:pt x="1824" y="2479"/>
                    <a:pt x="1577" y="2066"/>
                  </a:cubicBezTo>
                  <a:cubicBezTo>
                    <a:pt x="1129" y="1324"/>
                    <a:pt x="601" y="62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1583225" y="3032350"/>
              <a:ext cx="40125" cy="140225"/>
            </a:xfrm>
            <a:custGeom>
              <a:avLst/>
              <a:gdLst/>
              <a:ahLst/>
              <a:cxnLst/>
              <a:rect l="l" t="t" r="r" b="b"/>
              <a:pathLst>
                <a:path w="1605" h="5609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121" y="461"/>
                    <a:pt x="765" y="928"/>
                    <a:pt x="556" y="1470"/>
                  </a:cubicBezTo>
                  <a:cubicBezTo>
                    <a:pt x="1" y="2907"/>
                    <a:pt x="656" y="4185"/>
                    <a:pt x="758" y="5608"/>
                  </a:cubicBezTo>
                  <a:cubicBezTo>
                    <a:pt x="917" y="4669"/>
                    <a:pt x="1302" y="3816"/>
                    <a:pt x="1473" y="2883"/>
                  </a:cubicBezTo>
                  <a:cubicBezTo>
                    <a:pt x="1561" y="2396"/>
                    <a:pt x="1604" y="1901"/>
                    <a:pt x="1603" y="1404"/>
                  </a:cubicBezTo>
                  <a:cubicBezTo>
                    <a:pt x="1603" y="1180"/>
                    <a:pt x="1370" y="135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1544650" y="3105625"/>
              <a:ext cx="42325" cy="143675"/>
            </a:xfrm>
            <a:custGeom>
              <a:avLst/>
              <a:gdLst/>
              <a:ahLst/>
              <a:cxnLst/>
              <a:rect l="l" t="t" r="r" b="b"/>
              <a:pathLst>
                <a:path w="1693" h="5747" extrusionOk="0">
                  <a:moveTo>
                    <a:pt x="355" y="1"/>
                  </a:moveTo>
                  <a:cubicBezTo>
                    <a:pt x="422" y="189"/>
                    <a:pt x="257" y="421"/>
                    <a:pt x="203" y="583"/>
                  </a:cubicBezTo>
                  <a:cubicBezTo>
                    <a:pt x="125" y="826"/>
                    <a:pt x="92" y="1079"/>
                    <a:pt x="65" y="1337"/>
                  </a:cubicBezTo>
                  <a:cubicBezTo>
                    <a:pt x="5" y="1910"/>
                    <a:pt x="0" y="2491"/>
                    <a:pt x="105" y="3061"/>
                  </a:cubicBezTo>
                  <a:cubicBezTo>
                    <a:pt x="194" y="3566"/>
                    <a:pt x="372" y="4200"/>
                    <a:pt x="731" y="4584"/>
                  </a:cubicBezTo>
                  <a:cubicBezTo>
                    <a:pt x="1099" y="4978"/>
                    <a:pt x="1383" y="5215"/>
                    <a:pt x="1610" y="5746"/>
                  </a:cubicBezTo>
                  <a:cubicBezTo>
                    <a:pt x="1693" y="3776"/>
                    <a:pt x="1019" y="1860"/>
                    <a:pt x="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1568250" y="3184175"/>
              <a:ext cx="85850" cy="112750"/>
            </a:xfrm>
            <a:custGeom>
              <a:avLst/>
              <a:gdLst/>
              <a:ahLst/>
              <a:cxnLst/>
              <a:rect l="l" t="t" r="r" b="b"/>
              <a:pathLst>
                <a:path w="3434" h="4510" extrusionOk="0">
                  <a:moveTo>
                    <a:pt x="3434" y="0"/>
                  </a:moveTo>
                  <a:lnTo>
                    <a:pt x="3434" y="0"/>
                  </a:lnTo>
                  <a:cubicBezTo>
                    <a:pt x="2979" y="178"/>
                    <a:pt x="2618" y="527"/>
                    <a:pt x="2269" y="870"/>
                  </a:cubicBezTo>
                  <a:cubicBezTo>
                    <a:pt x="1210" y="1910"/>
                    <a:pt x="432" y="3089"/>
                    <a:pt x="0" y="4510"/>
                  </a:cubicBezTo>
                  <a:cubicBezTo>
                    <a:pt x="16" y="4459"/>
                    <a:pt x="282" y="4352"/>
                    <a:pt x="335" y="4320"/>
                  </a:cubicBezTo>
                  <a:cubicBezTo>
                    <a:pt x="453" y="4245"/>
                    <a:pt x="575" y="4169"/>
                    <a:pt x="689" y="4088"/>
                  </a:cubicBezTo>
                  <a:cubicBezTo>
                    <a:pt x="863" y="3964"/>
                    <a:pt x="961" y="3796"/>
                    <a:pt x="1116" y="3654"/>
                  </a:cubicBezTo>
                  <a:cubicBezTo>
                    <a:pt x="1477" y="3320"/>
                    <a:pt x="1821" y="2984"/>
                    <a:pt x="2125" y="2597"/>
                  </a:cubicBezTo>
                  <a:cubicBezTo>
                    <a:pt x="2726" y="1828"/>
                    <a:pt x="3179" y="943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1238225" y="3280175"/>
              <a:ext cx="27025" cy="26850"/>
            </a:xfrm>
            <a:custGeom>
              <a:avLst/>
              <a:gdLst/>
              <a:ahLst/>
              <a:cxnLst/>
              <a:rect l="l" t="t" r="r" b="b"/>
              <a:pathLst>
                <a:path w="1081" h="1074" extrusionOk="0">
                  <a:moveTo>
                    <a:pt x="534" y="1"/>
                  </a:moveTo>
                  <a:cubicBezTo>
                    <a:pt x="395" y="1"/>
                    <a:pt x="267" y="55"/>
                    <a:pt x="162" y="154"/>
                  </a:cubicBezTo>
                  <a:cubicBezTo>
                    <a:pt x="61" y="255"/>
                    <a:pt x="3" y="389"/>
                    <a:pt x="2" y="532"/>
                  </a:cubicBezTo>
                  <a:cubicBezTo>
                    <a:pt x="0" y="829"/>
                    <a:pt x="239" y="1072"/>
                    <a:pt x="536" y="1073"/>
                  </a:cubicBezTo>
                  <a:cubicBezTo>
                    <a:pt x="538" y="1073"/>
                    <a:pt x="540" y="1073"/>
                    <a:pt x="541" y="1073"/>
                  </a:cubicBezTo>
                  <a:cubicBezTo>
                    <a:pt x="677" y="1073"/>
                    <a:pt x="805" y="1023"/>
                    <a:pt x="905" y="930"/>
                  </a:cubicBezTo>
                  <a:cubicBezTo>
                    <a:pt x="908" y="927"/>
                    <a:pt x="914" y="923"/>
                    <a:pt x="918" y="917"/>
                  </a:cubicBezTo>
                  <a:cubicBezTo>
                    <a:pt x="1019" y="816"/>
                    <a:pt x="1077" y="683"/>
                    <a:pt x="1079" y="539"/>
                  </a:cubicBezTo>
                  <a:cubicBezTo>
                    <a:pt x="1080" y="396"/>
                    <a:pt x="1024" y="261"/>
                    <a:pt x="922" y="157"/>
                  </a:cubicBezTo>
                  <a:cubicBezTo>
                    <a:pt x="822" y="59"/>
                    <a:pt x="688" y="2"/>
                    <a:pt x="544" y="1"/>
                  </a:cubicBezTo>
                  <a:cubicBezTo>
                    <a:pt x="541" y="1"/>
                    <a:pt x="537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1281975" y="3243200"/>
              <a:ext cx="27025" cy="26850"/>
            </a:xfrm>
            <a:custGeom>
              <a:avLst/>
              <a:gdLst/>
              <a:ahLst/>
              <a:cxnLst/>
              <a:rect l="l" t="t" r="r" b="b"/>
              <a:pathLst>
                <a:path w="1081" h="1074" extrusionOk="0">
                  <a:moveTo>
                    <a:pt x="539" y="0"/>
                  </a:moveTo>
                  <a:cubicBezTo>
                    <a:pt x="398" y="0"/>
                    <a:pt x="265" y="55"/>
                    <a:pt x="162" y="155"/>
                  </a:cubicBezTo>
                  <a:cubicBezTo>
                    <a:pt x="61" y="256"/>
                    <a:pt x="3" y="390"/>
                    <a:pt x="2" y="533"/>
                  </a:cubicBezTo>
                  <a:cubicBezTo>
                    <a:pt x="0" y="830"/>
                    <a:pt x="239" y="1071"/>
                    <a:pt x="536" y="1073"/>
                  </a:cubicBezTo>
                  <a:cubicBezTo>
                    <a:pt x="540" y="1073"/>
                    <a:pt x="543" y="1073"/>
                    <a:pt x="547" y="1073"/>
                  </a:cubicBezTo>
                  <a:cubicBezTo>
                    <a:pt x="681" y="1073"/>
                    <a:pt x="807" y="1023"/>
                    <a:pt x="905" y="931"/>
                  </a:cubicBezTo>
                  <a:cubicBezTo>
                    <a:pt x="908" y="927"/>
                    <a:pt x="914" y="924"/>
                    <a:pt x="917" y="918"/>
                  </a:cubicBezTo>
                  <a:cubicBezTo>
                    <a:pt x="1018" y="817"/>
                    <a:pt x="1076" y="683"/>
                    <a:pt x="1079" y="540"/>
                  </a:cubicBezTo>
                  <a:cubicBezTo>
                    <a:pt x="1080" y="397"/>
                    <a:pt x="1024" y="261"/>
                    <a:pt x="922" y="158"/>
                  </a:cubicBezTo>
                  <a:cubicBezTo>
                    <a:pt x="823" y="58"/>
                    <a:pt x="688" y="3"/>
                    <a:pt x="545" y="0"/>
                  </a:cubicBezTo>
                  <a:cubicBezTo>
                    <a:pt x="543" y="0"/>
                    <a:pt x="541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1290700" y="3298675"/>
              <a:ext cx="26975" cy="26875"/>
            </a:xfrm>
            <a:custGeom>
              <a:avLst/>
              <a:gdLst/>
              <a:ahLst/>
              <a:cxnLst/>
              <a:rect l="l" t="t" r="r" b="b"/>
              <a:pathLst>
                <a:path w="1079" h="1075" extrusionOk="0">
                  <a:moveTo>
                    <a:pt x="545" y="0"/>
                  </a:moveTo>
                  <a:cubicBezTo>
                    <a:pt x="398" y="0"/>
                    <a:pt x="268" y="57"/>
                    <a:pt x="161" y="155"/>
                  </a:cubicBezTo>
                  <a:cubicBezTo>
                    <a:pt x="60" y="257"/>
                    <a:pt x="2" y="391"/>
                    <a:pt x="2" y="533"/>
                  </a:cubicBezTo>
                  <a:cubicBezTo>
                    <a:pt x="0" y="830"/>
                    <a:pt x="239" y="1073"/>
                    <a:pt x="536" y="1075"/>
                  </a:cubicBezTo>
                  <a:cubicBezTo>
                    <a:pt x="538" y="1075"/>
                    <a:pt x="540" y="1075"/>
                    <a:pt x="542" y="1075"/>
                  </a:cubicBezTo>
                  <a:cubicBezTo>
                    <a:pt x="677" y="1075"/>
                    <a:pt x="805" y="1024"/>
                    <a:pt x="905" y="931"/>
                  </a:cubicBezTo>
                  <a:cubicBezTo>
                    <a:pt x="908" y="928"/>
                    <a:pt x="914" y="925"/>
                    <a:pt x="917" y="920"/>
                  </a:cubicBezTo>
                  <a:cubicBezTo>
                    <a:pt x="1018" y="818"/>
                    <a:pt x="1076" y="684"/>
                    <a:pt x="1076" y="542"/>
                  </a:cubicBezTo>
                  <a:cubicBezTo>
                    <a:pt x="1079" y="399"/>
                    <a:pt x="1022" y="262"/>
                    <a:pt x="922" y="160"/>
                  </a:cubicBezTo>
                  <a:cubicBezTo>
                    <a:pt x="821" y="58"/>
                    <a:pt x="688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24"/>
          <p:cNvGrpSpPr/>
          <p:nvPr/>
        </p:nvGrpSpPr>
        <p:grpSpPr>
          <a:xfrm rot="-9319734" flipH="1">
            <a:off x="8473874" y="512815"/>
            <a:ext cx="860913" cy="1326246"/>
            <a:chOff x="6143129" y="4365294"/>
            <a:chExt cx="860931" cy="1326274"/>
          </a:xfrm>
        </p:grpSpPr>
        <p:grpSp>
          <p:nvGrpSpPr>
            <p:cNvPr id="1147" name="Google Shape;1147;p24"/>
            <p:cNvGrpSpPr/>
            <p:nvPr/>
          </p:nvGrpSpPr>
          <p:grpSpPr>
            <a:xfrm>
              <a:off x="6143129" y="4365294"/>
              <a:ext cx="860931" cy="1326274"/>
              <a:chOff x="2488625" y="2827850"/>
              <a:chExt cx="456050" cy="702550"/>
            </a:xfrm>
          </p:grpSpPr>
          <p:sp>
            <p:nvSpPr>
              <p:cNvPr id="1148" name="Google Shape;1148;p24"/>
              <p:cNvSpPr/>
              <p:nvPr/>
            </p:nvSpPr>
            <p:spPr>
              <a:xfrm>
                <a:off x="2488625" y="2904950"/>
                <a:ext cx="199400" cy="572200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22888" extrusionOk="0">
                    <a:moveTo>
                      <a:pt x="2293" y="1"/>
                    </a:moveTo>
                    <a:cubicBezTo>
                      <a:pt x="2157" y="1"/>
                      <a:pt x="2019" y="29"/>
                      <a:pt x="1889" y="70"/>
                    </a:cubicBezTo>
                    <a:cubicBezTo>
                      <a:pt x="1113" y="318"/>
                      <a:pt x="546" y="1034"/>
                      <a:pt x="327" y="1819"/>
                    </a:cubicBezTo>
                    <a:cubicBezTo>
                      <a:pt x="0" y="2997"/>
                      <a:pt x="110" y="4048"/>
                      <a:pt x="442" y="5047"/>
                    </a:cubicBezTo>
                    <a:cubicBezTo>
                      <a:pt x="834" y="6231"/>
                      <a:pt x="1458" y="6721"/>
                      <a:pt x="2160" y="7635"/>
                    </a:cubicBezTo>
                    <a:cubicBezTo>
                      <a:pt x="2945" y="8657"/>
                      <a:pt x="3360" y="10102"/>
                      <a:pt x="3489" y="11365"/>
                    </a:cubicBezTo>
                    <a:cubicBezTo>
                      <a:pt x="3629" y="12753"/>
                      <a:pt x="3422" y="14163"/>
                      <a:pt x="3599" y="15548"/>
                    </a:cubicBezTo>
                    <a:cubicBezTo>
                      <a:pt x="3958" y="18355"/>
                      <a:pt x="5825" y="20702"/>
                      <a:pt x="7621" y="22888"/>
                    </a:cubicBezTo>
                    <a:cubicBezTo>
                      <a:pt x="7086" y="20629"/>
                      <a:pt x="6177" y="17736"/>
                      <a:pt x="6985" y="15474"/>
                    </a:cubicBezTo>
                    <a:cubicBezTo>
                      <a:pt x="7975" y="12701"/>
                      <a:pt x="6477" y="9889"/>
                      <a:pt x="4870" y="7714"/>
                    </a:cubicBezTo>
                    <a:cubicBezTo>
                      <a:pt x="3285" y="5564"/>
                      <a:pt x="4677" y="2557"/>
                      <a:pt x="3094" y="473"/>
                    </a:cubicBezTo>
                    <a:cubicBezTo>
                      <a:pt x="2955" y="289"/>
                      <a:pt x="2783" y="116"/>
                      <a:pt x="2562" y="43"/>
                    </a:cubicBezTo>
                    <a:cubicBezTo>
                      <a:pt x="2475" y="13"/>
                      <a:pt x="2384" y="1"/>
                      <a:pt x="2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4"/>
              <p:cNvSpPr/>
              <p:nvPr/>
            </p:nvSpPr>
            <p:spPr>
              <a:xfrm>
                <a:off x="2596975" y="2827850"/>
                <a:ext cx="256500" cy="702550"/>
              </a:xfrm>
              <a:custGeom>
                <a:avLst/>
                <a:gdLst/>
                <a:ahLst/>
                <a:cxnLst/>
                <a:rect l="l" t="t" r="r" b="b"/>
                <a:pathLst>
                  <a:path w="10260" h="28102" extrusionOk="0">
                    <a:moveTo>
                      <a:pt x="7786" y="0"/>
                    </a:moveTo>
                    <a:cubicBezTo>
                      <a:pt x="7253" y="0"/>
                      <a:pt x="6703" y="200"/>
                      <a:pt x="6288" y="543"/>
                    </a:cubicBezTo>
                    <a:cubicBezTo>
                      <a:pt x="5569" y="1133"/>
                      <a:pt x="5197" y="2057"/>
                      <a:pt x="5032" y="2972"/>
                    </a:cubicBezTo>
                    <a:cubicBezTo>
                      <a:pt x="4867" y="3889"/>
                      <a:pt x="4880" y="4828"/>
                      <a:pt x="4782" y="5754"/>
                    </a:cubicBezTo>
                    <a:cubicBezTo>
                      <a:pt x="4521" y="8208"/>
                      <a:pt x="3326" y="10136"/>
                      <a:pt x="2212" y="12264"/>
                    </a:cubicBezTo>
                    <a:cubicBezTo>
                      <a:pt x="1059" y="14472"/>
                      <a:pt x="0" y="18068"/>
                      <a:pt x="930" y="20520"/>
                    </a:cubicBezTo>
                    <a:cubicBezTo>
                      <a:pt x="1383" y="21710"/>
                      <a:pt x="1767" y="22909"/>
                      <a:pt x="2188" y="24120"/>
                    </a:cubicBezTo>
                    <a:cubicBezTo>
                      <a:pt x="2435" y="24835"/>
                      <a:pt x="2716" y="25537"/>
                      <a:pt x="3029" y="26225"/>
                    </a:cubicBezTo>
                    <a:cubicBezTo>
                      <a:pt x="3279" y="26774"/>
                      <a:pt x="3883" y="27522"/>
                      <a:pt x="3979" y="28101"/>
                    </a:cubicBezTo>
                    <a:cubicBezTo>
                      <a:pt x="3311" y="24028"/>
                      <a:pt x="3201" y="19601"/>
                      <a:pt x="5306" y="16050"/>
                    </a:cubicBezTo>
                    <a:cubicBezTo>
                      <a:pt x="6078" y="14745"/>
                      <a:pt x="7118" y="13618"/>
                      <a:pt x="7909" y="12325"/>
                    </a:cubicBezTo>
                    <a:cubicBezTo>
                      <a:pt x="9064" y="10436"/>
                      <a:pt x="9630" y="8258"/>
                      <a:pt x="9891" y="6074"/>
                    </a:cubicBezTo>
                    <a:cubicBezTo>
                      <a:pt x="10027" y="4949"/>
                      <a:pt x="10260" y="3468"/>
                      <a:pt x="9989" y="2210"/>
                    </a:cubicBezTo>
                    <a:cubicBezTo>
                      <a:pt x="9831" y="1472"/>
                      <a:pt x="9498" y="812"/>
                      <a:pt x="8870" y="343"/>
                    </a:cubicBezTo>
                    <a:cubicBezTo>
                      <a:pt x="8556" y="107"/>
                      <a:pt x="8175" y="0"/>
                      <a:pt x="7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4"/>
              <p:cNvSpPr/>
              <p:nvPr/>
            </p:nvSpPr>
            <p:spPr>
              <a:xfrm>
                <a:off x="2672325" y="3053725"/>
                <a:ext cx="272350" cy="461275"/>
              </a:xfrm>
              <a:custGeom>
                <a:avLst/>
                <a:gdLst/>
                <a:ahLst/>
                <a:cxnLst/>
                <a:rect l="l" t="t" r="r" b="b"/>
                <a:pathLst>
                  <a:path w="10894" h="18451" extrusionOk="0">
                    <a:moveTo>
                      <a:pt x="8915" y="1"/>
                    </a:moveTo>
                    <a:cubicBezTo>
                      <a:pt x="8533" y="1"/>
                      <a:pt x="8168" y="248"/>
                      <a:pt x="7939" y="564"/>
                    </a:cubicBezTo>
                    <a:cubicBezTo>
                      <a:pt x="7680" y="919"/>
                      <a:pt x="7557" y="1349"/>
                      <a:pt x="7417" y="1764"/>
                    </a:cubicBezTo>
                    <a:cubicBezTo>
                      <a:pt x="6819" y="3527"/>
                      <a:pt x="5853" y="5163"/>
                      <a:pt x="4598" y="6538"/>
                    </a:cubicBezTo>
                    <a:cubicBezTo>
                      <a:pt x="3837" y="7374"/>
                      <a:pt x="2969" y="8113"/>
                      <a:pt x="2259" y="8991"/>
                    </a:cubicBezTo>
                    <a:cubicBezTo>
                      <a:pt x="187" y="11547"/>
                      <a:pt x="0" y="15307"/>
                      <a:pt x="514" y="18451"/>
                    </a:cubicBezTo>
                    <a:cubicBezTo>
                      <a:pt x="352" y="17456"/>
                      <a:pt x="1066" y="15832"/>
                      <a:pt x="1402" y="14907"/>
                    </a:cubicBezTo>
                    <a:cubicBezTo>
                      <a:pt x="1816" y="13759"/>
                      <a:pt x="2021" y="12882"/>
                      <a:pt x="2977" y="12058"/>
                    </a:cubicBezTo>
                    <a:cubicBezTo>
                      <a:pt x="3979" y="11195"/>
                      <a:pt x="5163" y="10571"/>
                      <a:pt x="6215" y="9771"/>
                    </a:cubicBezTo>
                    <a:cubicBezTo>
                      <a:pt x="7674" y="8665"/>
                      <a:pt x="8879" y="7223"/>
                      <a:pt x="9705" y="5589"/>
                    </a:cubicBezTo>
                    <a:cubicBezTo>
                      <a:pt x="10487" y="4044"/>
                      <a:pt x="10894" y="2077"/>
                      <a:pt x="9914" y="649"/>
                    </a:cubicBezTo>
                    <a:cubicBezTo>
                      <a:pt x="9707" y="348"/>
                      <a:pt x="9419" y="70"/>
                      <a:pt x="9057" y="12"/>
                    </a:cubicBezTo>
                    <a:cubicBezTo>
                      <a:pt x="9010" y="5"/>
                      <a:pt x="8962" y="1"/>
                      <a:pt x="8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4"/>
              <p:cNvSpPr/>
              <p:nvPr/>
            </p:nvSpPr>
            <p:spPr>
              <a:xfrm>
                <a:off x="2639525" y="2857600"/>
                <a:ext cx="168175" cy="646625"/>
              </a:xfrm>
              <a:custGeom>
                <a:avLst/>
                <a:gdLst/>
                <a:ahLst/>
                <a:cxnLst/>
                <a:rect l="l" t="t" r="r" b="b"/>
                <a:pathLst>
                  <a:path w="6727" h="25865" extrusionOk="0">
                    <a:moveTo>
                      <a:pt x="6609" y="1"/>
                    </a:moveTo>
                    <a:cubicBezTo>
                      <a:pt x="6580" y="1"/>
                      <a:pt x="6551" y="13"/>
                      <a:pt x="6531" y="36"/>
                    </a:cubicBezTo>
                    <a:cubicBezTo>
                      <a:pt x="5469" y="1236"/>
                      <a:pt x="5005" y="2763"/>
                      <a:pt x="4665" y="4234"/>
                    </a:cubicBezTo>
                    <a:cubicBezTo>
                      <a:pt x="4497" y="4965"/>
                      <a:pt x="4423" y="5722"/>
                      <a:pt x="4351" y="6453"/>
                    </a:cubicBezTo>
                    <a:cubicBezTo>
                      <a:pt x="4316" y="6805"/>
                      <a:pt x="4280" y="7171"/>
                      <a:pt x="4235" y="7527"/>
                    </a:cubicBezTo>
                    <a:cubicBezTo>
                      <a:pt x="4074" y="8780"/>
                      <a:pt x="3705" y="9971"/>
                      <a:pt x="3165" y="10971"/>
                    </a:cubicBezTo>
                    <a:cubicBezTo>
                      <a:pt x="2880" y="11501"/>
                      <a:pt x="2511" y="11992"/>
                      <a:pt x="2152" y="12467"/>
                    </a:cubicBezTo>
                    <a:cubicBezTo>
                      <a:pt x="1725" y="13031"/>
                      <a:pt x="1285" y="13613"/>
                      <a:pt x="972" y="14279"/>
                    </a:cubicBezTo>
                    <a:cubicBezTo>
                      <a:pt x="218" y="15883"/>
                      <a:pt x="1" y="17878"/>
                      <a:pt x="341" y="20052"/>
                    </a:cubicBezTo>
                    <a:cubicBezTo>
                      <a:pt x="424" y="20581"/>
                      <a:pt x="561" y="21102"/>
                      <a:pt x="694" y="21606"/>
                    </a:cubicBezTo>
                    <a:cubicBezTo>
                      <a:pt x="804" y="22030"/>
                      <a:pt x="919" y="22467"/>
                      <a:pt x="1000" y="22901"/>
                    </a:cubicBezTo>
                    <a:cubicBezTo>
                      <a:pt x="1175" y="23845"/>
                      <a:pt x="1405" y="24847"/>
                      <a:pt x="1904" y="25808"/>
                    </a:cubicBezTo>
                    <a:cubicBezTo>
                      <a:pt x="1922" y="25844"/>
                      <a:pt x="1958" y="25865"/>
                      <a:pt x="1997" y="25865"/>
                    </a:cubicBezTo>
                    <a:cubicBezTo>
                      <a:pt x="2013" y="25865"/>
                      <a:pt x="2029" y="25860"/>
                      <a:pt x="2043" y="25853"/>
                    </a:cubicBezTo>
                    <a:cubicBezTo>
                      <a:pt x="2096" y="25825"/>
                      <a:pt x="2116" y="25763"/>
                      <a:pt x="2088" y="25713"/>
                    </a:cubicBezTo>
                    <a:cubicBezTo>
                      <a:pt x="1603" y="24776"/>
                      <a:pt x="1378" y="23790"/>
                      <a:pt x="1205" y="22865"/>
                    </a:cubicBezTo>
                    <a:cubicBezTo>
                      <a:pt x="1124" y="22424"/>
                      <a:pt x="1008" y="21982"/>
                      <a:pt x="897" y="21555"/>
                    </a:cubicBezTo>
                    <a:cubicBezTo>
                      <a:pt x="767" y="21056"/>
                      <a:pt x="631" y="20539"/>
                      <a:pt x="549" y="20020"/>
                    </a:cubicBezTo>
                    <a:cubicBezTo>
                      <a:pt x="214" y="17890"/>
                      <a:pt x="426" y="15935"/>
                      <a:pt x="1162" y="14370"/>
                    </a:cubicBezTo>
                    <a:cubicBezTo>
                      <a:pt x="1464" y="13723"/>
                      <a:pt x="1899" y="13149"/>
                      <a:pt x="2318" y="12593"/>
                    </a:cubicBezTo>
                    <a:cubicBezTo>
                      <a:pt x="2680" y="12112"/>
                      <a:pt x="3055" y="11614"/>
                      <a:pt x="3348" y="11071"/>
                    </a:cubicBezTo>
                    <a:cubicBezTo>
                      <a:pt x="3898" y="10048"/>
                      <a:pt x="4277" y="8832"/>
                      <a:pt x="4441" y="7555"/>
                    </a:cubicBezTo>
                    <a:cubicBezTo>
                      <a:pt x="4489" y="7194"/>
                      <a:pt x="4525" y="6830"/>
                      <a:pt x="4559" y="6475"/>
                    </a:cubicBezTo>
                    <a:cubicBezTo>
                      <a:pt x="4632" y="5748"/>
                      <a:pt x="4704" y="5000"/>
                      <a:pt x="4871" y="4283"/>
                    </a:cubicBezTo>
                    <a:cubicBezTo>
                      <a:pt x="5205" y="2837"/>
                      <a:pt x="5657" y="1340"/>
                      <a:pt x="6689" y="175"/>
                    </a:cubicBezTo>
                    <a:cubicBezTo>
                      <a:pt x="6727" y="131"/>
                      <a:pt x="6722" y="65"/>
                      <a:pt x="6680" y="27"/>
                    </a:cubicBezTo>
                    <a:cubicBezTo>
                      <a:pt x="6660" y="10"/>
                      <a:pt x="6635" y="1"/>
                      <a:pt x="6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4"/>
              <p:cNvSpPr/>
              <p:nvPr/>
            </p:nvSpPr>
            <p:spPr>
              <a:xfrm>
                <a:off x="2675000" y="3092300"/>
                <a:ext cx="231475" cy="411675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16467" extrusionOk="0">
                    <a:moveTo>
                      <a:pt x="9146" y="1"/>
                    </a:moveTo>
                    <a:cubicBezTo>
                      <a:pt x="9097" y="1"/>
                      <a:pt x="9053" y="37"/>
                      <a:pt x="9042" y="86"/>
                    </a:cubicBezTo>
                    <a:cubicBezTo>
                      <a:pt x="8660" y="2181"/>
                      <a:pt x="7674" y="4175"/>
                      <a:pt x="6264" y="5702"/>
                    </a:cubicBezTo>
                    <a:cubicBezTo>
                      <a:pt x="5654" y="6366"/>
                      <a:pt x="4940" y="6968"/>
                      <a:pt x="4252" y="7552"/>
                    </a:cubicBezTo>
                    <a:cubicBezTo>
                      <a:pt x="3078" y="8546"/>
                      <a:pt x="1864" y="9574"/>
                      <a:pt x="1104" y="10941"/>
                    </a:cubicBezTo>
                    <a:cubicBezTo>
                      <a:pt x="261" y="12455"/>
                      <a:pt x="1" y="14388"/>
                      <a:pt x="370" y="16382"/>
                    </a:cubicBezTo>
                    <a:cubicBezTo>
                      <a:pt x="378" y="16433"/>
                      <a:pt x="423" y="16466"/>
                      <a:pt x="472" y="16466"/>
                    </a:cubicBezTo>
                    <a:cubicBezTo>
                      <a:pt x="478" y="16466"/>
                      <a:pt x="485" y="16466"/>
                      <a:pt x="491" y="16464"/>
                    </a:cubicBezTo>
                    <a:cubicBezTo>
                      <a:pt x="546" y="16455"/>
                      <a:pt x="585" y="16398"/>
                      <a:pt x="574" y="16342"/>
                    </a:cubicBezTo>
                    <a:cubicBezTo>
                      <a:pt x="213" y="14395"/>
                      <a:pt x="465" y="12513"/>
                      <a:pt x="1285" y="11042"/>
                    </a:cubicBezTo>
                    <a:cubicBezTo>
                      <a:pt x="2027" y="9709"/>
                      <a:pt x="3227" y="8693"/>
                      <a:pt x="4387" y="7711"/>
                    </a:cubicBezTo>
                    <a:cubicBezTo>
                      <a:pt x="5080" y="7125"/>
                      <a:pt x="5797" y="6517"/>
                      <a:pt x="6419" y="5844"/>
                    </a:cubicBezTo>
                    <a:cubicBezTo>
                      <a:pt x="7855" y="4287"/>
                      <a:pt x="8860" y="2255"/>
                      <a:pt x="9249" y="123"/>
                    </a:cubicBezTo>
                    <a:cubicBezTo>
                      <a:pt x="9258" y="68"/>
                      <a:pt x="9221" y="13"/>
                      <a:pt x="9164" y="2"/>
                    </a:cubicBezTo>
                    <a:cubicBezTo>
                      <a:pt x="9158" y="1"/>
                      <a:pt x="9152" y="1"/>
                      <a:pt x="9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3" name="Google Shape;1153;p24"/>
            <p:cNvSpPr/>
            <p:nvPr/>
          </p:nvSpPr>
          <p:spPr>
            <a:xfrm>
              <a:off x="6234152" y="4604873"/>
              <a:ext cx="243762" cy="879054"/>
            </a:xfrm>
            <a:custGeom>
              <a:avLst/>
              <a:gdLst/>
              <a:ahLst/>
              <a:cxnLst/>
              <a:rect l="l" t="t" r="r" b="b"/>
              <a:pathLst>
                <a:path w="5165" h="18626" extrusionOk="0">
                  <a:moveTo>
                    <a:pt x="158" y="1"/>
                  </a:moveTo>
                  <a:cubicBezTo>
                    <a:pt x="105" y="1"/>
                    <a:pt x="63" y="45"/>
                    <a:pt x="60" y="99"/>
                  </a:cubicBezTo>
                  <a:cubicBezTo>
                    <a:pt x="1" y="1124"/>
                    <a:pt x="77" y="2010"/>
                    <a:pt x="297" y="2816"/>
                  </a:cubicBezTo>
                  <a:cubicBezTo>
                    <a:pt x="580" y="3848"/>
                    <a:pt x="1115" y="4795"/>
                    <a:pt x="1632" y="5711"/>
                  </a:cubicBezTo>
                  <a:cubicBezTo>
                    <a:pt x="2137" y="6603"/>
                    <a:pt x="2660" y="7525"/>
                    <a:pt x="2936" y="8520"/>
                  </a:cubicBezTo>
                  <a:cubicBezTo>
                    <a:pt x="3232" y="9573"/>
                    <a:pt x="3249" y="10700"/>
                    <a:pt x="3265" y="11788"/>
                  </a:cubicBezTo>
                  <a:cubicBezTo>
                    <a:pt x="3278" y="12648"/>
                    <a:pt x="3290" y="13539"/>
                    <a:pt x="3439" y="14400"/>
                  </a:cubicBezTo>
                  <a:cubicBezTo>
                    <a:pt x="3692" y="15875"/>
                    <a:pt x="4332" y="17243"/>
                    <a:pt x="4951" y="18566"/>
                  </a:cubicBezTo>
                  <a:cubicBezTo>
                    <a:pt x="4967" y="18604"/>
                    <a:pt x="5005" y="18626"/>
                    <a:pt x="5046" y="18626"/>
                  </a:cubicBezTo>
                  <a:cubicBezTo>
                    <a:pt x="5060" y="18626"/>
                    <a:pt x="5075" y="18621"/>
                    <a:pt x="5089" y="18617"/>
                  </a:cubicBezTo>
                  <a:cubicBezTo>
                    <a:pt x="5141" y="18591"/>
                    <a:pt x="5164" y="18530"/>
                    <a:pt x="5140" y="18476"/>
                  </a:cubicBezTo>
                  <a:cubicBezTo>
                    <a:pt x="4526" y="17166"/>
                    <a:pt x="3892" y="15811"/>
                    <a:pt x="3643" y="14364"/>
                  </a:cubicBezTo>
                  <a:cubicBezTo>
                    <a:pt x="3498" y="13518"/>
                    <a:pt x="3485" y="12638"/>
                    <a:pt x="3472" y="11785"/>
                  </a:cubicBezTo>
                  <a:cubicBezTo>
                    <a:pt x="3456" y="10684"/>
                    <a:pt x="3440" y="9543"/>
                    <a:pt x="3138" y="8462"/>
                  </a:cubicBezTo>
                  <a:cubicBezTo>
                    <a:pt x="2854" y="7444"/>
                    <a:pt x="2325" y="6509"/>
                    <a:pt x="1813" y="5605"/>
                  </a:cubicBezTo>
                  <a:cubicBezTo>
                    <a:pt x="1301" y="4702"/>
                    <a:pt x="772" y="3767"/>
                    <a:pt x="497" y="2759"/>
                  </a:cubicBezTo>
                  <a:cubicBezTo>
                    <a:pt x="286" y="1978"/>
                    <a:pt x="210" y="1111"/>
                    <a:pt x="268" y="112"/>
                  </a:cubicBezTo>
                  <a:cubicBezTo>
                    <a:pt x="271" y="54"/>
                    <a:pt x="228" y="5"/>
                    <a:pt x="170" y="2"/>
                  </a:cubicBezTo>
                  <a:cubicBezTo>
                    <a:pt x="166" y="1"/>
                    <a:pt x="162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4" name="Google Shape;1154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155" name="Google Shape;1155;p24"/>
          <p:cNvGrpSpPr/>
          <p:nvPr/>
        </p:nvGrpSpPr>
        <p:grpSpPr>
          <a:xfrm flipH="1">
            <a:off x="121920" y="4169914"/>
            <a:ext cx="694946" cy="977031"/>
            <a:chOff x="2087075" y="2900650"/>
            <a:chExt cx="368125" cy="517550"/>
          </a:xfrm>
        </p:grpSpPr>
        <p:sp>
          <p:nvSpPr>
            <p:cNvPr id="1156" name="Google Shape;1156;p24"/>
            <p:cNvSpPr/>
            <p:nvPr/>
          </p:nvSpPr>
          <p:spPr>
            <a:xfrm>
              <a:off x="2143575" y="2900650"/>
              <a:ext cx="198300" cy="364250"/>
            </a:xfrm>
            <a:custGeom>
              <a:avLst/>
              <a:gdLst/>
              <a:ahLst/>
              <a:cxnLst/>
              <a:rect l="l" t="t" r="r" b="b"/>
              <a:pathLst>
                <a:path w="7932" h="14570" extrusionOk="0">
                  <a:moveTo>
                    <a:pt x="1258" y="0"/>
                  </a:moveTo>
                  <a:cubicBezTo>
                    <a:pt x="1392" y="258"/>
                    <a:pt x="1098" y="1205"/>
                    <a:pt x="1057" y="1506"/>
                  </a:cubicBezTo>
                  <a:cubicBezTo>
                    <a:pt x="976" y="2120"/>
                    <a:pt x="892" y="2733"/>
                    <a:pt x="811" y="3346"/>
                  </a:cubicBezTo>
                  <a:cubicBezTo>
                    <a:pt x="668" y="4405"/>
                    <a:pt x="458" y="5433"/>
                    <a:pt x="275" y="6470"/>
                  </a:cubicBezTo>
                  <a:cubicBezTo>
                    <a:pt x="0" y="8038"/>
                    <a:pt x="718" y="9681"/>
                    <a:pt x="1736" y="10897"/>
                  </a:cubicBezTo>
                  <a:cubicBezTo>
                    <a:pt x="1918" y="11115"/>
                    <a:pt x="2112" y="11319"/>
                    <a:pt x="2314" y="11506"/>
                  </a:cubicBezTo>
                  <a:cubicBezTo>
                    <a:pt x="3822" y="12938"/>
                    <a:pt x="5789" y="13767"/>
                    <a:pt x="7709" y="14569"/>
                  </a:cubicBezTo>
                  <a:cubicBezTo>
                    <a:pt x="7650" y="11936"/>
                    <a:pt x="7932" y="8373"/>
                    <a:pt x="6589" y="6056"/>
                  </a:cubicBezTo>
                  <a:cubicBezTo>
                    <a:pt x="5209" y="3674"/>
                    <a:pt x="2525" y="2421"/>
                    <a:pt x="1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2188675" y="2962150"/>
              <a:ext cx="252300" cy="456050"/>
            </a:xfrm>
            <a:custGeom>
              <a:avLst/>
              <a:gdLst/>
              <a:ahLst/>
              <a:cxnLst/>
              <a:rect l="l" t="t" r="r" b="b"/>
              <a:pathLst>
                <a:path w="10092" h="18242" extrusionOk="0">
                  <a:moveTo>
                    <a:pt x="111" y="0"/>
                  </a:moveTo>
                  <a:cubicBezTo>
                    <a:pt x="59" y="0"/>
                    <a:pt x="0" y="58"/>
                    <a:pt x="25" y="124"/>
                  </a:cubicBezTo>
                  <a:cubicBezTo>
                    <a:pt x="297" y="851"/>
                    <a:pt x="517" y="1594"/>
                    <a:pt x="701" y="2346"/>
                  </a:cubicBezTo>
                  <a:cubicBezTo>
                    <a:pt x="882" y="3078"/>
                    <a:pt x="1002" y="3829"/>
                    <a:pt x="1205" y="4554"/>
                  </a:cubicBezTo>
                  <a:cubicBezTo>
                    <a:pt x="1387" y="5210"/>
                    <a:pt x="1684" y="5825"/>
                    <a:pt x="2021" y="6413"/>
                  </a:cubicBezTo>
                  <a:cubicBezTo>
                    <a:pt x="2257" y="6823"/>
                    <a:pt x="2509" y="7221"/>
                    <a:pt x="2752" y="7623"/>
                  </a:cubicBezTo>
                  <a:cubicBezTo>
                    <a:pt x="2874" y="7824"/>
                    <a:pt x="2998" y="8026"/>
                    <a:pt x="3136" y="8217"/>
                  </a:cubicBezTo>
                  <a:cubicBezTo>
                    <a:pt x="4625" y="10322"/>
                    <a:pt x="6468" y="12153"/>
                    <a:pt x="7940" y="14271"/>
                  </a:cubicBezTo>
                  <a:cubicBezTo>
                    <a:pt x="8779" y="15474"/>
                    <a:pt x="9486" y="16772"/>
                    <a:pt x="9911" y="18181"/>
                  </a:cubicBezTo>
                  <a:cubicBezTo>
                    <a:pt x="9924" y="18223"/>
                    <a:pt x="9960" y="18242"/>
                    <a:pt x="9996" y="18242"/>
                  </a:cubicBezTo>
                  <a:cubicBezTo>
                    <a:pt x="10045" y="18242"/>
                    <a:pt x="10092" y="18206"/>
                    <a:pt x="10074" y="18146"/>
                  </a:cubicBezTo>
                  <a:cubicBezTo>
                    <a:pt x="9314" y="15631"/>
                    <a:pt x="7693" y="13543"/>
                    <a:pt x="6030" y="11559"/>
                  </a:cubicBezTo>
                  <a:cubicBezTo>
                    <a:pt x="5188" y="10555"/>
                    <a:pt x="4330" y="9563"/>
                    <a:pt x="3551" y="8509"/>
                  </a:cubicBezTo>
                  <a:cubicBezTo>
                    <a:pt x="3288" y="8154"/>
                    <a:pt x="3046" y="7782"/>
                    <a:pt x="2816" y="7406"/>
                  </a:cubicBezTo>
                  <a:cubicBezTo>
                    <a:pt x="2332" y="6616"/>
                    <a:pt x="1818" y="5818"/>
                    <a:pt x="1500" y="4936"/>
                  </a:cubicBezTo>
                  <a:cubicBezTo>
                    <a:pt x="1358" y="4543"/>
                    <a:pt x="1274" y="4134"/>
                    <a:pt x="1186" y="3725"/>
                  </a:cubicBezTo>
                  <a:cubicBezTo>
                    <a:pt x="1097" y="3312"/>
                    <a:pt x="1006" y="2899"/>
                    <a:pt x="906" y="2488"/>
                  </a:cubicBezTo>
                  <a:cubicBezTo>
                    <a:pt x="708" y="1662"/>
                    <a:pt x="471" y="844"/>
                    <a:pt x="171" y="45"/>
                  </a:cubicBezTo>
                  <a:cubicBezTo>
                    <a:pt x="159" y="13"/>
                    <a:pt x="136" y="0"/>
                    <a:pt x="111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2248400" y="3121800"/>
              <a:ext cx="79675" cy="114700"/>
            </a:xfrm>
            <a:custGeom>
              <a:avLst/>
              <a:gdLst/>
              <a:ahLst/>
              <a:cxnLst/>
              <a:rect l="l" t="t" r="r" b="b"/>
              <a:pathLst>
                <a:path w="3187" h="4588" extrusionOk="0">
                  <a:moveTo>
                    <a:pt x="2250" y="1"/>
                  </a:moveTo>
                  <a:cubicBezTo>
                    <a:pt x="2203" y="1"/>
                    <a:pt x="2150" y="39"/>
                    <a:pt x="2155" y="99"/>
                  </a:cubicBezTo>
                  <a:cubicBezTo>
                    <a:pt x="2285" y="1539"/>
                    <a:pt x="2553" y="2964"/>
                    <a:pt x="2959" y="4352"/>
                  </a:cubicBezTo>
                  <a:lnTo>
                    <a:pt x="2959" y="4352"/>
                  </a:lnTo>
                  <a:cubicBezTo>
                    <a:pt x="2019" y="3927"/>
                    <a:pt x="1079" y="3500"/>
                    <a:pt x="137" y="3076"/>
                  </a:cubicBezTo>
                  <a:cubicBezTo>
                    <a:pt x="125" y="3070"/>
                    <a:pt x="113" y="3067"/>
                    <a:pt x="103" y="3067"/>
                  </a:cubicBezTo>
                  <a:cubicBezTo>
                    <a:pt x="28" y="3067"/>
                    <a:pt x="0" y="3194"/>
                    <a:pt x="84" y="3233"/>
                  </a:cubicBezTo>
                  <a:cubicBezTo>
                    <a:pt x="1077" y="3682"/>
                    <a:pt x="2070" y="4132"/>
                    <a:pt x="3064" y="4581"/>
                  </a:cubicBezTo>
                  <a:cubicBezTo>
                    <a:pt x="3073" y="4585"/>
                    <a:pt x="3082" y="4587"/>
                    <a:pt x="3091" y="4587"/>
                  </a:cubicBezTo>
                  <a:cubicBezTo>
                    <a:pt x="3139" y="4587"/>
                    <a:pt x="3186" y="4533"/>
                    <a:pt x="3173" y="4486"/>
                  </a:cubicBezTo>
                  <a:cubicBezTo>
                    <a:pt x="2739" y="3045"/>
                    <a:pt x="2451" y="1563"/>
                    <a:pt x="2319" y="65"/>
                  </a:cubicBezTo>
                  <a:cubicBezTo>
                    <a:pt x="2315" y="20"/>
                    <a:pt x="2284" y="1"/>
                    <a:pt x="2250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2202925" y="3055775"/>
              <a:ext cx="77200" cy="120775"/>
            </a:xfrm>
            <a:custGeom>
              <a:avLst/>
              <a:gdLst/>
              <a:ahLst/>
              <a:cxnLst/>
              <a:rect l="l" t="t" r="r" b="b"/>
              <a:pathLst>
                <a:path w="3088" h="4831" extrusionOk="0">
                  <a:moveTo>
                    <a:pt x="2469" y="0"/>
                  </a:moveTo>
                  <a:cubicBezTo>
                    <a:pt x="2430" y="0"/>
                    <a:pt x="2390" y="25"/>
                    <a:pt x="2388" y="77"/>
                  </a:cubicBezTo>
                  <a:cubicBezTo>
                    <a:pt x="2309" y="1605"/>
                    <a:pt x="2472" y="3141"/>
                    <a:pt x="2869" y="4618"/>
                  </a:cubicBezTo>
                  <a:lnTo>
                    <a:pt x="2869" y="4618"/>
                  </a:lnTo>
                  <a:cubicBezTo>
                    <a:pt x="1881" y="4256"/>
                    <a:pt x="963" y="3721"/>
                    <a:pt x="158" y="3041"/>
                  </a:cubicBezTo>
                  <a:cubicBezTo>
                    <a:pt x="142" y="3027"/>
                    <a:pt x="125" y="3021"/>
                    <a:pt x="110" y="3021"/>
                  </a:cubicBezTo>
                  <a:cubicBezTo>
                    <a:pt x="46" y="3021"/>
                    <a:pt x="0" y="3123"/>
                    <a:pt x="66" y="3179"/>
                  </a:cubicBezTo>
                  <a:cubicBezTo>
                    <a:pt x="921" y="3903"/>
                    <a:pt x="1906" y="4462"/>
                    <a:pt x="2965" y="4826"/>
                  </a:cubicBezTo>
                  <a:cubicBezTo>
                    <a:pt x="2974" y="4829"/>
                    <a:pt x="2982" y="4831"/>
                    <a:pt x="2991" y="4831"/>
                  </a:cubicBezTo>
                  <a:cubicBezTo>
                    <a:pt x="3041" y="4831"/>
                    <a:pt x="3087" y="4784"/>
                    <a:pt x="3074" y="4731"/>
                  </a:cubicBezTo>
                  <a:cubicBezTo>
                    <a:pt x="2650" y="3222"/>
                    <a:pt x="2473" y="1652"/>
                    <a:pt x="2554" y="85"/>
                  </a:cubicBezTo>
                  <a:cubicBezTo>
                    <a:pt x="2557" y="30"/>
                    <a:pt x="2513" y="0"/>
                    <a:pt x="2469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2173200" y="2999650"/>
              <a:ext cx="68425" cy="98750"/>
            </a:xfrm>
            <a:custGeom>
              <a:avLst/>
              <a:gdLst/>
              <a:ahLst/>
              <a:cxnLst/>
              <a:rect l="l" t="t" r="r" b="b"/>
              <a:pathLst>
                <a:path w="2737" h="3950" extrusionOk="0">
                  <a:moveTo>
                    <a:pt x="2631" y="1"/>
                  </a:moveTo>
                  <a:cubicBezTo>
                    <a:pt x="2601" y="1"/>
                    <a:pt x="2573" y="18"/>
                    <a:pt x="2565" y="58"/>
                  </a:cubicBezTo>
                  <a:cubicBezTo>
                    <a:pt x="2328" y="1272"/>
                    <a:pt x="2203" y="2505"/>
                    <a:pt x="2201" y="3744"/>
                  </a:cubicBezTo>
                  <a:lnTo>
                    <a:pt x="2201" y="3744"/>
                  </a:lnTo>
                  <a:cubicBezTo>
                    <a:pt x="1775" y="3586"/>
                    <a:pt x="1322" y="3430"/>
                    <a:pt x="993" y="3109"/>
                  </a:cubicBezTo>
                  <a:cubicBezTo>
                    <a:pt x="605" y="2731"/>
                    <a:pt x="327" y="2248"/>
                    <a:pt x="182" y="1727"/>
                  </a:cubicBezTo>
                  <a:cubicBezTo>
                    <a:pt x="169" y="1682"/>
                    <a:pt x="133" y="1663"/>
                    <a:pt x="97" y="1663"/>
                  </a:cubicBezTo>
                  <a:cubicBezTo>
                    <a:pt x="48" y="1663"/>
                    <a:pt x="0" y="1700"/>
                    <a:pt x="17" y="1761"/>
                  </a:cubicBezTo>
                  <a:cubicBezTo>
                    <a:pt x="169" y="2309"/>
                    <a:pt x="458" y="2822"/>
                    <a:pt x="867" y="3221"/>
                  </a:cubicBezTo>
                  <a:cubicBezTo>
                    <a:pt x="1249" y="3593"/>
                    <a:pt x="1771" y="3761"/>
                    <a:pt x="2259" y="3944"/>
                  </a:cubicBezTo>
                  <a:cubicBezTo>
                    <a:pt x="2269" y="3948"/>
                    <a:pt x="2279" y="3950"/>
                    <a:pt x="2288" y="3950"/>
                  </a:cubicBezTo>
                  <a:cubicBezTo>
                    <a:pt x="2330" y="3950"/>
                    <a:pt x="2368" y="3916"/>
                    <a:pt x="2368" y="3869"/>
                  </a:cubicBezTo>
                  <a:cubicBezTo>
                    <a:pt x="2364" y="2608"/>
                    <a:pt x="2481" y="1349"/>
                    <a:pt x="2724" y="111"/>
                  </a:cubicBezTo>
                  <a:cubicBezTo>
                    <a:pt x="2737" y="46"/>
                    <a:pt x="2681" y="1"/>
                    <a:pt x="2631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2087075" y="3242600"/>
              <a:ext cx="288825" cy="119000"/>
            </a:xfrm>
            <a:custGeom>
              <a:avLst/>
              <a:gdLst/>
              <a:ahLst/>
              <a:cxnLst/>
              <a:rect l="l" t="t" r="r" b="b"/>
              <a:pathLst>
                <a:path w="11553" h="4760" extrusionOk="0">
                  <a:moveTo>
                    <a:pt x="6518" y="1"/>
                  </a:moveTo>
                  <a:cubicBezTo>
                    <a:pt x="6296" y="1"/>
                    <a:pt x="6083" y="9"/>
                    <a:pt x="5885" y="23"/>
                  </a:cubicBezTo>
                  <a:cubicBezTo>
                    <a:pt x="3786" y="168"/>
                    <a:pt x="1841" y="1142"/>
                    <a:pt x="1" y="2159"/>
                  </a:cubicBezTo>
                  <a:cubicBezTo>
                    <a:pt x="1531" y="3612"/>
                    <a:pt x="3917" y="4759"/>
                    <a:pt x="6127" y="4759"/>
                  </a:cubicBezTo>
                  <a:cubicBezTo>
                    <a:pt x="6402" y="4759"/>
                    <a:pt x="6674" y="4742"/>
                    <a:pt x="6942" y="4704"/>
                  </a:cubicBezTo>
                  <a:cubicBezTo>
                    <a:pt x="7783" y="4587"/>
                    <a:pt x="8579" y="4277"/>
                    <a:pt x="9364" y="3968"/>
                  </a:cubicBezTo>
                  <a:cubicBezTo>
                    <a:pt x="10083" y="3685"/>
                    <a:pt x="10797" y="3352"/>
                    <a:pt x="11553" y="3213"/>
                  </a:cubicBezTo>
                  <a:lnTo>
                    <a:pt x="11553" y="3213"/>
                  </a:lnTo>
                  <a:cubicBezTo>
                    <a:pt x="11550" y="3214"/>
                    <a:pt x="11547" y="3214"/>
                    <a:pt x="11544" y="3214"/>
                  </a:cubicBezTo>
                  <a:cubicBezTo>
                    <a:pt x="11412" y="3214"/>
                    <a:pt x="11129" y="2734"/>
                    <a:pt x="11065" y="2644"/>
                  </a:cubicBezTo>
                  <a:cubicBezTo>
                    <a:pt x="10888" y="2406"/>
                    <a:pt x="10722" y="2157"/>
                    <a:pt x="10535" y="1924"/>
                  </a:cubicBezTo>
                  <a:cubicBezTo>
                    <a:pt x="10170" y="1460"/>
                    <a:pt x="9759" y="1027"/>
                    <a:pt x="9283" y="674"/>
                  </a:cubicBezTo>
                  <a:cubicBezTo>
                    <a:pt x="8578" y="153"/>
                    <a:pt x="7471" y="1"/>
                    <a:pt x="6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2156625" y="3284100"/>
              <a:ext cx="248700" cy="53975"/>
            </a:xfrm>
            <a:custGeom>
              <a:avLst/>
              <a:gdLst/>
              <a:ahLst/>
              <a:cxnLst/>
              <a:rect l="l" t="t" r="r" b="b"/>
              <a:pathLst>
                <a:path w="9948" h="2159" extrusionOk="0">
                  <a:moveTo>
                    <a:pt x="2890" y="0"/>
                  </a:moveTo>
                  <a:cubicBezTo>
                    <a:pt x="2735" y="0"/>
                    <a:pt x="2579" y="2"/>
                    <a:pt x="2424" y="6"/>
                  </a:cubicBezTo>
                  <a:cubicBezTo>
                    <a:pt x="1698" y="21"/>
                    <a:pt x="973" y="66"/>
                    <a:pt x="247" y="66"/>
                  </a:cubicBezTo>
                  <a:cubicBezTo>
                    <a:pt x="204" y="66"/>
                    <a:pt x="162" y="66"/>
                    <a:pt x="120" y="65"/>
                  </a:cubicBezTo>
                  <a:cubicBezTo>
                    <a:pt x="13" y="65"/>
                    <a:pt x="1" y="232"/>
                    <a:pt x="110" y="232"/>
                  </a:cubicBezTo>
                  <a:cubicBezTo>
                    <a:pt x="157" y="232"/>
                    <a:pt x="204" y="232"/>
                    <a:pt x="251" y="232"/>
                  </a:cubicBezTo>
                  <a:cubicBezTo>
                    <a:pt x="1122" y="232"/>
                    <a:pt x="1997" y="166"/>
                    <a:pt x="2869" y="166"/>
                  </a:cubicBezTo>
                  <a:cubicBezTo>
                    <a:pt x="3281" y="166"/>
                    <a:pt x="3693" y="180"/>
                    <a:pt x="4104" y="224"/>
                  </a:cubicBezTo>
                  <a:cubicBezTo>
                    <a:pt x="4745" y="294"/>
                    <a:pt x="5386" y="433"/>
                    <a:pt x="6009" y="596"/>
                  </a:cubicBezTo>
                  <a:cubicBezTo>
                    <a:pt x="6630" y="760"/>
                    <a:pt x="7239" y="969"/>
                    <a:pt x="7836" y="1213"/>
                  </a:cubicBezTo>
                  <a:cubicBezTo>
                    <a:pt x="8501" y="1487"/>
                    <a:pt x="9147" y="1802"/>
                    <a:pt x="9778" y="2147"/>
                  </a:cubicBezTo>
                  <a:cubicBezTo>
                    <a:pt x="9793" y="2155"/>
                    <a:pt x="9807" y="2158"/>
                    <a:pt x="9821" y="2158"/>
                  </a:cubicBezTo>
                  <a:cubicBezTo>
                    <a:pt x="9896" y="2158"/>
                    <a:pt x="9948" y="2052"/>
                    <a:pt x="9870" y="2009"/>
                  </a:cubicBezTo>
                  <a:cubicBezTo>
                    <a:pt x="8748" y="1396"/>
                    <a:pt x="7572" y="872"/>
                    <a:pt x="6342" y="517"/>
                  </a:cubicBezTo>
                  <a:cubicBezTo>
                    <a:pt x="5710" y="336"/>
                    <a:pt x="5058" y="191"/>
                    <a:pt x="4406" y="97"/>
                  </a:cubicBezTo>
                  <a:cubicBezTo>
                    <a:pt x="3904" y="23"/>
                    <a:pt x="3397" y="0"/>
                    <a:pt x="2890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2156250" y="3267850"/>
              <a:ext cx="67325" cy="54475"/>
            </a:xfrm>
            <a:custGeom>
              <a:avLst/>
              <a:gdLst/>
              <a:ahLst/>
              <a:cxnLst/>
              <a:rect l="l" t="t" r="r" b="b"/>
              <a:pathLst>
                <a:path w="2693" h="2179" extrusionOk="0">
                  <a:moveTo>
                    <a:pt x="590" y="1"/>
                  </a:moveTo>
                  <a:cubicBezTo>
                    <a:pt x="499" y="1"/>
                    <a:pt x="460" y="141"/>
                    <a:pt x="557" y="162"/>
                  </a:cubicBezTo>
                  <a:cubicBezTo>
                    <a:pt x="1173" y="295"/>
                    <a:pt x="1778" y="476"/>
                    <a:pt x="2367" y="702"/>
                  </a:cubicBezTo>
                  <a:lnTo>
                    <a:pt x="2367" y="702"/>
                  </a:lnTo>
                  <a:cubicBezTo>
                    <a:pt x="1559" y="1073"/>
                    <a:pt x="793" y="1520"/>
                    <a:pt x="71" y="2038"/>
                  </a:cubicBezTo>
                  <a:cubicBezTo>
                    <a:pt x="1" y="2089"/>
                    <a:pt x="60" y="2178"/>
                    <a:pt x="131" y="2178"/>
                  </a:cubicBezTo>
                  <a:cubicBezTo>
                    <a:pt x="148" y="2178"/>
                    <a:pt x="166" y="2173"/>
                    <a:pt x="182" y="2161"/>
                  </a:cubicBezTo>
                  <a:cubicBezTo>
                    <a:pt x="945" y="1616"/>
                    <a:pt x="1763" y="1149"/>
                    <a:pt x="2622" y="770"/>
                  </a:cubicBezTo>
                  <a:cubicBezTo>
                    <a:pt x="2693" y="740"/>
                    <a:pt x="2671" y="641"/>
                    <a:pt x="2610" y="617"/>
                  </a:cubicBezTo>
                  <a:cubicBezTo>
                    <a:pt x="1962" y="356"/>
                    <a:pt x="1294" y="151"/>
                    <a:pt x="609" y="3"/>
                  </a:cubicBezTo>
                  <a:cubicBezTo>
                    <a:pt x="603" y="2"/>
                    <a:pt x="596" y="1"/>
                    <a:pt x="590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2211450" y="3257125"/>
              <a:ext cx="67000" cy="72950"/>
            </a:xfrm>
            <a:custGeom>
              <a:avLst/>
              <a:gdLst/>
              <a:ahLst/>
              <a:cxnLst/>
              <a:rect l="l" t="t" r="r" b="b"/>
              <a:pathLst>
                <a:path w="2680" h="2918" extrusionOk="0">
                  <a:moveTo>
                    <a:pt x="874" y="0"/>
                  </a:moveTo>
                  <a:cubicBezTo>
                    <a:pt x="799" y="0"/>
                    <a:pt x="768" y="129"/>
                    <a:pt x="854" y="167"/>
                  </a:cubicBezTo>
                  <a:cubicBezTo>
                    <a:pt x="1446" y="431"/>
                    <a:pt x="1977" y="806"/>
                    <a:pt x="2425" y="1274"/>
                  </a:cubicBezTo>
                  <a:lnTo>
                    <a:pt x="2425" y="1274"/>
                  </a:lnTo>
                  <a:cubicBezTo>
                    <a:pt x="1540" y="1602"/>
                    <a:pt x="733" y="2110"/>
                    <a:pt x="59" y="2773"/>
                  </a:cubicBezTo>
                  <a:cubicBezTo>
                    <a:pt x="0" y="2829"/>
                    <a:pt x="56" y="2917"/>
                    <a:pt x="120" y="2917"/>
                  </a:cubicBezTo>
                  <a:cubicBezTo>
                    <a:pt x="138" y="2917"/>
                    <a:pt x="156" y="2910"/>
                    <a:pt x="173" y="2894"/>
                  </a:cubicBezTo>
                  <a:cubicBezTo>
                    <a:pt x="858" y="2221"/>
                    <a:pt x="1683" y="1704"/>
                    <a:pt x="2589" y="1389"/>
                  </a:cubicBezTo>
                  <a:cubicBezTo>
                    <a:pt x="2647" y="1369"/>
                    <a:pt x="2679" y="1302"/>
                    <a:pt x="2633" y="1251"/>
                  </a:cubicBezTo>
                  <a:cubicBezTo>
                    <a:pt x="2149" y="721"/>
                    <a:pt x="1562" y="299"/>
                    <a:pt x="906" y="8"/>
                  </a:cubicBezTo>
                  <a:cubicBezTo>
                    <a:pt x="894" y="3"/>
                    <a:pt x="884" y="0"/>
                    <a:pt x="874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2248775" y="3254575"/>
              <a:ext cx="95075" cy="89575"/>
            </a:xfrm>
            <a:custGeom>
              <a:avLst/>
              <a:gdLst/>
              <a:ahLst/>
              <a:cxnLst/>
              <a:rect l="l" t="t" r="r" b="b"/>
              <a:pathLst>
                <a:path w="3803" h="3583" extrusionOk="0">
                  <a:moveTo>
                    <a:pt x="1111" y="1"/>
                  </a:moveTo>
                  <a:cubicBezTo>
                    <a:pt x="1030" y="1"/>
                    <a:pt x="996" y="131"/>
                    <a:pt x="1083" y="163"/>
                  </a:cubicBezTo>
                  <a:cubicBezTo>
                    <a:pt x="1521" y="324"/>
                    <a:pt x="1949" y="508"/>
                    <a:pt x="2284" y="834"/>
                  </a:cubicBezTo>
                  <a:cubicBezTo>
                    <a:pt x="2711" y="1252"/>
                    <a:pt x="3137" y="1691"/>
                    <a:pt x="3515" y="2160"/>
                  </a:cubicBezTo>
                  <a:lnTo>
                    <a:pt x="3515" y="2160"/>
                  </a:lnTo>
                  <a:cubicBezTo>
                    <a:pt x="3459" y="2156"/>
                    <a:pt x="3402" y="2154"/>
                    <a:pt x="3345" y="2154"/>
                  </a:cubicBezTo>
                  <a:cubicBezTo>
                    <a:pt x="2831" y="2154"/>
                    <a:pt x="2319" y="2312"/>
                    <a:pt x="1833" y="2462"/>
                  </a:cubicBezTo>
                  <a:cubicBezTo>
                    <a:pt x="1182" y="2665"/>
                    <a:pt x="581" y="2988"/>
                    <a:pt x="64" y="3438"/>
                  </a:cubicBezTo>
                  <a:cubicBezTo>
                    <a:pt x="0" y="3494"/>
                    <a:pt x="57" y="3583"/>
                    <a:pt x="123" y="3583"/>
                  </a:cubicBezTo>
                  <a:cubicBezTo>
                    <a:pt x="141" y="3583"/>
                    <a:pt x="160" y="3576"/>
                    <a:pt x="177" y="3561"/>
                  </a:cubicBezTo>
                  <a:cubicBezTo>
                    <a:pt x="682" y="3119"/>
                    <a:pt x="1270" y="2810"/>
                    <a:pt x="1909" y="2613"/>
                  </a:cubicBezTo>
                  <a:cubicBezTo>
                    <a:pt x="2371" y="2470"/>
                    <a:pt x="2858" y="2322"/>
                    <a:pt x="3347" y="2322"/>
                  </a:cubicBezTo>
                  <a:cubicBezTo>
                    <a:pt x="3464" y="2322"/>
                    <a:pt x="3581" y="2330"/>
                    <a:pt x="3698" y="2349"/>
                  </a:cubicBezTo>
                  <a:cubicBezTo>
                    <a:pt x="3702" y="2350"/>
                    <a:pt x="3706" y="2350"/>
                    <a:pt x="3710" y="2350"/>
                  </a:cubicBezTo>
                  <a:cubicBezTo>
                    <a:pt x="3780" y="2350"/>
                    <a:pt x="3803" y="2257"/>
                    <a:pt x="3765" y="2209"/>
                  </a:cubicBezTo>
                  <a:cubicBezTo>
                    <a:pt x="3388" y="1720"/>
                    <a:pt x="2958" y="1246"/>
                    <a:pt x="2509" y="823"/>
                  </a:cubicBezTo>
                  <a:cubicBezTo>
                    <a:pt x="2117" y="454"/>
                    <a:pt x="1649" y="175"/>
                    <a:pt x="1140" y="6"/>
                  </a:cubicBezTo>
                  <a:cubicBezTo>
                    <a:pt x="1130" y="2"/>
                    <a:pt x="1120" y="1"/>
                    <a:pt x="1111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2338050" y="3193600"/>
              <a:ext cx="51100" cy="46800"/>
            </a:xfrm>
            <a:custGeom>
              <a:avLst/>
              <a:gdLst/>
              <a:ahLst/>
              <a:cxnLst/>
              <a:rect l="l" t="t" r="r" b="b"/>
              <a:pathLst>
                <a:path w="2044" h="1872" extrusionOk="0">
                  <a:moveTo>
                    <a:pt x="1023" y="1"/>
                  </a:moveTo>
                  <a:cubicBezTo>
                    <a:pt x="958" y="1"/>
                    <a:pt x="893" y="7"/>
                    <a:pt x="828" y="21"/>
                  </a:cubicBezTo>
                  <a:cubicBezTo>
                    <a:pt x="322" y="130"/>
                    <a:pt x="1" y="626"/>
                    <a:pt x="107" y="1130"/>
                  </a:cubicBezTo>
                  <a:cubicBezTo>
                    <a:pt x="201" y="1570"/>
                    <a:pt x="590" y="1872"/>
                    <a:pt x="1022" y="1872"/>
                  </a:cubicBezTo>
                  <a:cubicBezTo>
                    <a:pt x="1086" y="1872"/>
                    <a:pt x="1152" y="1865"/>
                    <a:pt x="1217" y="1851"/>
                  </a:cubicBezTo>
                  <a:cubicBezTo>
                    <a:pt x="1722" y="1742"/>
                    <a:pt x="2044" y="1246"/>
                    <a:pt x="1936" y="742"/>
                  </a:cubicBezTo>
                  <a:cubicBezTo>
                    <a:pt x="1844" y="302"/>
                    <a:pt x="1455" y="1"/>
                    <a:pt x="1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2316175" y="3260150"/>
              <a:ext cx="51075" cy="46800"/>
            </a:xfrm>
            <a:custGeom>
              <a:avLst/>
              <a:gdLst/>
              <a:ahLst/>
              <a:cxnLst/>
              <a:rect l="l" t="t" r="r" b="b"/>
              <a:pathLst>
                <a:path w="2043" h="1872" extrusionOk="0">
                  <a:moveTo>
                    <a:pt x="1023" y="0"/>
                  </a:moveTo>
                  <a:cubicBezTo>
                    <a:pt x="958" y="0"/>
                    <a:pt x="893" y="7"/>
                    <a:pt x="827" y="21"/>
                  </a:cubicBezTo>
                  <a:cubicBezTo>
                    <a:pt x="322" y="130"/>
                    <a:pt x="0" y="625"/>
                    <a:pt x="106" y="1130"/>
                  </a:cubicBezTo>
                  <a:cubicBezTo>
                    <a:pt x="200" y="1571"/>
                    <a:pt x="590" y="1871"/>
                    <a:pt x="1023" y="1871"/>
                  </a:cubicBezTo>
                  <a:cubicBezTo>
                    <a:pt x="1087" y="1871"/>
                    <a:pt x="1151" y="1865"/>
                    <a:pt x="1216" y="1851"/>
                  </a:cubicBezTo>
                  <a:cubicBezTo>
                    <a:pt x="1721" y="1743"/>
                    <a:pt x="2043" y="1246"/>
                    <a:pt x="1936" y="741"/>
                  </a:cubicBezTo>
                  <a:cubicBezTo>
                    <a:pt x="1844" y="303"/>
                    <a:pt x="1455" y="0"/>
                    <a:pt x="1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2404100" y="3217525"/>
              <a:ext cx="51100" cy="46800"/>
            </a:xfrm>
            <a:custGeom>
              <a:avLst/>
              <a:gdLst/>
              <a:ahLst/>
              <a:cxnLst/>
              <a:rect l="l" t="t" r="r" b="b"/>
              <a:pathLst>
                <a:path w="2044" h="1872" extrusionOk="0">
                  <a:moveTo>
                    <a:pt x="1024" y="0"/>
                  </a:moveTo>
                  <a:cubicBezTo>
                    <a:pt x="959" y="0"/>
                    <a:pt x="893" y="7"/>
                    <a:pt x="828" y="21"/>
                  </a:cubicBezTo>
                  <a:cubicBezTo>
                    <a:pt x="322" y="130"/>
                    <a:pt x="1" y="626"/>
                    <a:pt x="107" y="1131"/>
                  </a:cubicBezTo>
                  <a:cubicBezTo>
                    <a:pt x="201" y="1570"/>
                    <a:pt x="590" y="1871"/>
                    <a:pt x="1022" y="1871"/>
                  </a:cubicBezTo>
                  <a:cubicBezTo>
                    <a:pt x="1086" y="1871"/>
                    <a:pt x="1152" y="1865"/>
                    <a:pt x="1217" y="1851"/>
                  </a:cubicBezTo>
                  <a:cubicBezTo>
                    <a:pt x="1722" y="1742"/>
                    <a:pt x="2044" y="1246"/>
                    <a:pt x="1936" y="742"/>
                  </a:cubicBezTo>
                  <a:cubicBezTo>
                    <a:pt x="1845" y="303"/>
                    <a:pt x="1456" y="0"/>
                    <a:pt x="1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2383150" y="3293150"/>
              <a:ext cx="51100" cy="46800"/>
            </a:xfrm>
            <a:custGeom>
              <a:avLst/>
              <a:gdLst/>
              <a:ahLst/>
              <a:cxnLst/>
              <a:rect l="l" t="t" r="r" b="b"/>
              <a:pathLst>
                <a:path w="2044" h="1872" extrusionOk="0">
                  <a:moveTo>
                    <a:pt x="1024" y="1"/>
                  </a:moveTo>
                  <a:cubicBezTo>
                    <a:pt x="959" y="1"/>
                    <a:pt x="893" y="8"/>
                    <a:pt x="827" y="22"/>
                  </a:cubicBezTo>
                  <a:cubicBezTo>
                    <a:pt x="322" y="130"/>
                    <a:pt x="1" y="627"/>
                    <a:pt x="108" y="1132"/>
                  </a:cubicBezTo>
                  <a:cubicBezTo>
                    <a:pt x="202" y="1571"/>
                    <a:pt x="590" y="1872"/>
                    <a:pt x="1022" y="1872"/>
                  </a:cubicBezTo>
                  <a:cubicBezTo>
                    <a:pt x="1086" y="1872"/>
                    <a:pt x="1151" y="1865"/>
                    <a:pt x="1217" y="1851"/>
                  </a:cubicBezTo>
                  <a:cubicBezTo>
                    <a:pt x="1722" y="1743"/>
                    <a:pt x="2043" y="1248"/>
                    <a:pt x="1938" y="743"/>
                  </a:cubicBezTo>
                  <a:cubicBezTo>
                    <a:pt x="1845" y="303"/>
                    <a:pt x="1456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25"/>
          <p:cNvSpPr txBox="1">
            <a:spLocks noGrp="1"/>
          </p:cNvSpPr>
          <p:nvPr>
            <p:ph type="title"/>
          </p:nvPr>
        </p:nvSpPr>
        <p:spPr>
          <a:xfrm>
            <a:off x="1582350" y="1693850"/>
            <a:ext cx="3492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2" name="Google Shape;1172;p25"/>
          <p:cNvSpPr txBox="1">
            <a:spLocks noGrp="1"/>
          </p:cNvSpPr>
          <p:nvPr>
            <p:ph type="subTitle" idx="1"/>
          </p:nvPr>
        </p:nvSpPr>
        <p:spPr>
          <a:xfrm>
            <a:off x="1582350" y="2028955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3" name="Google Shape;1173;p25"/>
          <p:cNvSpPr txBox="1">
            <a:spLocks noGrp="1"/>
          </p:cNvSpPr>
          <p:nvPr>
            <p:ph type="title" idx="2"/>
          </p:nvPr>
        </p:nvSpPr>
        <p:spPr>
          <a:xfrm>
            <a:off x="1582350" y="3665693"/>
            <a:ext cx="3492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4" name="Google Shape;1174;p25"/>
          <p:cNvSpPr txBox="1">
            <a:spLocks noGrp="1"/>
          </p:cNvSpPr>
          <p:nvPr>
            <p:ph type="subTitle" idx="3"/>
          </p:nvPr>
        </p:nvSpPr>
        <p:spPr>
          <a:xfrm>
            <a:off x="1582350" y="4000798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5" name="Google Shape;1175;p25"/>
          <p:cNvSpPr txBox="1">
            <a:spLocks noGrp="1"/>
          </p:cNvSpPr>
          <p:nvPr>
            <p:ph type="title" idx="4"/>
          </p:nvPr>
        </p:nvSpPr>
        <p:spPr>
          <a:xfrm>
            <a:off x="1582350" y="2679778"/>
            <a:ext cx="3492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6" name="Google Shape;1176;p25"/>
          <p:cNvSpPr txBox="1">
            <a:spLocks noGrp="1"/>
          </p:cNvSpPr>
          <p:nvPr>
            <p:ph type="subTitle" idx="5"/>
          </p:nvPr>
        </p:nvSpPr>
        <p:spPr>
          <a:xfrm>
            <a:off x="1582350" y="3014883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7" name="Google Shape;1177;p25"/>
          <p:cNvSpPr txBox="1">
            <a:spLocks noGrp="1"/>
          </p:cNvSpPr>
          <p:nvPr>
            <p:ph type="subTitle" idx="6"/>
          </p:nvPr>
        </p:nvSpPr>
        <p:spPr>
          <a:xfrm>
            <a:off x="720000" y="1224925"/>
            <a:ext cx="47940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8" name="Google Shape;1178;p25"/>
          <p:cNvGrpSpPr/>
          <p:nvPr/>
        </p:nvGrpSpPr>
        <p:grpSpPr>
          <a:xfrm>
            <a:off x="-211150" y="3"/>
            <a:ext cx="9355158" cy="5585611"/>
            <a:chOff x="-211150" y="3"/>
            <a:chExt cx="9355158" cy="5585611"/>
          </a:xfrm>
        </p:grpSpPr>
        <p:sp>
          <p:nvSpPr>
            <p:cNvPr id="1179" name="Google Shape;1179;p25"/>
            <p:cNvSpPr/>
            <p:nvPr/>
          </p:nvSpPr>
          <p:spPr>
            <a:xfrm rot="10800000">
              <a:off x="5083692" y="3"/>
              <a:ext cx="4060315" cy="1381575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5"/>
            <p:cNvSpPr/>
            <p:nvPr/>
          </p:nvSpPr>
          <p:spPr>
            <a:xfrm flipH="1">
              <a:off x="144843" y="4464292"/>
              <a:ext cx="419564" cy="428908"/>
            </a:xfrm>
            <a:custGeom>
              <a:avLst/>
              <a:gdLst/>
              <a:ahLst/>
              <a:cxnLst/>
              <a:rect l="l" t="t" r="r" b="b"/>
              <a:pathLst>
                <a:path w="8890" h="9088" extrusionOk="0">
                  <a:moveTo>
                    <a:pt x="2228" y="1"/>
                  </a:moveTo>
                  <a:cubicBezTo>
                    <a:pt x="2185" y="1"/>
                    <a:pt x="2142" y="7"/>
                    <a:pt x="2100" y="21"/>
                  </a:cubicBezTo>
                  <a:cubicBezTo>
                    <a:pt x="1883" y="92"/>
                    <a:pt x="1764" y="324"/>
                    <a:pt x="1835" y="541"/>
                  </a:cubicBezTo>
                  <a:cubicBezTo>
                    <a:pt x="1879" y="674"/>
                    <a:pt x="1984" y="771"/>
                    <a:pt x="2109" y="807"/>
                  </a:cubicBezTo>
                  <a:cubicBezTo>
                    <a:pt x="1971" y="1346"/>
                    <a:pt x="2042" y="1871"/>
                    <a:pt x="2138" y="2241"/>
                  </a:cubicBezTo>
                  <a:cubicBezTo>
                    <a:pt x="2203" y="2488"/>
                    <a:pt x="2290" y="2727"/>
                    <a:pt x="2387" y="2960"/>
                  </a:cubicBezTo>
                  <a:cubicBezTo>
                    <a:pt x="2390" y="2973"/>
                    <a:pt x="2394" y="2983"/>
                    <a:pt x="2401" y="2993"/>
                  </a:cubicBezTo>
                  <a:cubicBezTo>
                    <a:pt x="2443" y="3089"/>
                    <a:pt x="2485" y="3184"/>
                    <a:pt x="2529" y="3279"/>
                  </a:cubicBezTo>
                  <a:cubicBezTo>
                    <a:pt x="2466" y="3241"/>
                    <a:pt x="2404" y="3212"/>
                    <a:pt x="2348" y="3190"/>
                  </a:cubicBezTo>
                  <a:cubicBezTo>
                    <a:pt x="2230" y="3145"/>
                    <a:pt x="2109" y="3113"/>
                    <a:pt x="1991" y="3087"/>
                  </a:cubicBezTo>
                  <a:cubicBezTo>
                    <a:pt x="1919" y="3069"/>
                    <a:pt x="1847" y="3053"/>
                    <a:pt x="1776" y="3031"/>
                  </a:cubicBezTo>
                  <a:cubicBezTo>
                    <a:pt x="1747" y="3022"/>
                    <a:pt x="1718" y="3011"/>
                    <a:pt x="1689" y="3002"/>
                  </a:cubicBezTo>
                  <a:cubicBezTo>
                    <a:pt x="1815" y="2588"/>
                    <a:pt x="1727" y="2206"/>
                    <a:pt x="1634" y="1918"/>
                  </a:cubicBezTo>
                  <a:cubicBezTo>
                    <a:pt x="1631" y="1905"/>
                    <a:pt x="1624" y="1883"/>
                    <a:pt x="1611" y="1864"/>
                  </a:cubicBezTo>
                  <a:cubicBezTo>
                    <a:pt x="1719" y="1757"/>
                    <a:pt x="1767" y="1596"/>
                    <a:pt x="1716" y="1441"/>
                  </a:cubicBezTo>
                  <a:cubicBezTo>
                    <a:pt x="1659" y="1269"/>
                    <a:pt x="1498" y="1158"/>
                    <a:pt x="1324" y="1158"/>
                  </a:cubicBezTo>
                  <a:cubicBezTo>
                    <a:pt x="1282" y="1158"/>
                    <a:pt x="1239" y="1164"/>
                    <a:pt x="1197" y="1178"/>
                  </a:cubicBezTo>
                  <a:cubicBezTo>
                    <a:pt x="981" y="1249"/>
                    <a:pt x="862" y="1481"/>
                    <a:pt x="932" y="1698"/>
                  </a:cubicBezTo>
                  <a:cubicBezTo>
                    <a:pt x="989" y="1870"/>
                    <a:pt x="1150" y="1982"/>
                    <a:pt x="1324" y="1982"/>
                  </a:cubicBezTo>
                  <a:cubicBezTo>
                    <a:pt x="1366" y="1982"/>
                    <a:pt x="1409" y="1975"/>
                    <a:pt x="1452" y="1961"/>
                  </a:cubicBezTo>
                  <a:cubicBezTo>
                    <a:pt x="1465" y="1958"/>
                    <a:pt x="1478" y="1951"/>
                    <a:pt x="1489" y="1945"/>
                  </a:cubicBezTo>
                  <a:cubicBezTo>
                    <a:pt x="1492" y="1948"/>
                    <a:pt x="1493" y="1954"/>
                    <a:pt x="1496" y="1963"/>
                  </a:cubicBezTo>
                  <a:cubicBezTo>
                    <a:pt x="1624" y="2359"/>
                    <a:pt x="1641" y="2656"/>
                    <a:pt x="1553" y="2950"/>
                  </a:cubicBezTo>
                  <a:cubicBezTo>
                    <a:pt x="1292" y="2838"/>
                    <a:pt x="1053" y="2676"/>
                    <a:pt x="852" y="2474"/>
                  </a:cubicBezTo>
                  <a:cubicBezTo>
                    <a:pt x="880" y="2394"/>
                    <a:pt x="881" y="2306"/>
                    <a:pt x="855" y="2219"/>
                  </a:cubicBezTo>
                  <a:cubicBezTo>
                    <a:pt x="798" y="2045"/>
                    <a:pt x="637" y="1934"/>
                    <a:pt x="463" y="1934"/>
                  </a:cubicBezTo>
                  <a:cubicBezTo>
                    <a:pt x="421" y="1934"/>
                    <a:pt x="378" y="1940"/>
                    <a:pt x="335" y="1954"/>
                  </a:cubicBezTo>
                  <a:cubicBezTo>
                    <a:pt x="120" y="2025"/>
                    <a:pt x="1" y="2256"/>
                    <a:pt x="70" y="2474"/>
                  </a:cubicBezTo>
                  <a:cubicBezTo>
                    <a:pt x="127" y="2647"/>
                    <a:pt x="288" y="2758"/>
                    <a:pt x="462" y="2758"/>
                  </a:cubicBezTo>
                  <a:cubicBezTo>
                    <a:pt x="504" y="2758"/>
                    <a:pt x="548" y="2751"/>
                    <a:pt x="590" y="2737"/>
                  </a:cubicBezTo>
                  <a:cubicBezTo>
                    <a:pt x="668" y="2712"/>
                    <a:pt x="732" y="2665"/>
                    <a:pt x="780" y="2607"/>
                  </a:cubicBezTo>
                  <a:cubicBezTo>
                    <a:pt x="1046" y="2867"/>
                    <a:pt x="1376" y="3063"/>
                    <a:pt x="1732" y="3170"/>
                  </a:cubicBezTo>
                  <a:cubicBezTo>
                    <a:pt x="1805" y="3192"/>
                    <a:pt x="1880" y="3210"/>
                    <a:pt x="1955" y="3228"/>
                  </a:cubicBezTo>
                  <a:cubicBezTo>
                    <a:pt x="2074" y="3257"/>
                    <a:pt x="2184" y="3284"/>
                    <a:pt x="2293" y="3326"/>
                  </a:cubicBezTo>
                  <a:cubicBezTo>
                    <a:pt x="2430" y="3380"/>
                    <a:pt x="2614" y="3480"/>
                    <a:pt x="2695" y="3656"/>
                  </a:cubicBezTo>
                  <a:cubicBezTo>
                    <a:pt x="2701" y="3666"/>
                    <a:pt x="2705" y="3675"/>
                    <a:pt x="2715" y="3681"/>
                  </a:cubicBezTo>
                  <a:cubicBezTo>
                    <a:pt x="2896" y="4060"/>
                    <a:pt x="3077" y="4451"/>
                    <a:pt x="3197" y="4868"/>
                  </a:cubicBezTo>
                  <a:cubicBezTo>
                    <a:pt x="3161" y="4826"/>
                    <a:pt x="3125" y="4785"/>
                    <a:pt x="3084" y="4752"/>
                  </a:cubicBezTo>
                  <a:cubicBezTo>
                    <a:pt x="2925" y="4612"/>
                    <a:pt x="2734" y="4523"/>
                    <a:pt x="2550" y="4437"/>
                  </a:cubicBezTo>
                  <a:cubicBezTo>
                    <a:pt x="2495" y="4412"/>
                    <a:pt x="2442" y="4386"/>
                    <a:pt x="2390" y="4358"/>
                  </a:cubicBezTo>
                  <a:cubicBezTo>
                    <a:pt x="2469" y="4256"/>
                    <a:pt x="2498" y="4115"/>
                    <a:pt x="2455" y="3981"/>
                  </a:cubicBezTo>
                  <a:cubicBezTo>
                    <a:pt x="2398" y="3807"/>
                    <a:pt x="2237" y="3697"/>
                    <a:pt x="2063" y="3697"/>
                  </a:cubicBezTo>
                  <a:cubicBezTo>
                    <a:pt x="2021" y="3697"/>
                    <a:pt x="1978" y="3703"/>
                    <a:pt x="1935" y="3717"/>
                  </a:cubicBezTo>
                  <a:cubicBezTo>
                    <a:pt x="1719" y="3787"/>
                    <a:pt x="1601" y="4018"/>
                    <a:pt x="1670" y="4235"/>
                  </a:cubicBezTo>
                  <a:cubicBezTo>
                    <a:pt x="1727" y="4409"/>
                    <a:pt x="1888" y="4521"/>
                    <a:pt x="2062" y="4521"/>
                  </a:cubicBezTo>
                  <a:cubicBezTo>
                    <a:pt x="2105" y="4521"/>
                    <a:pt x="2147" y="4514"/>
                    <a:pt x="2190" y="4500"/>
                  </a:cubicBezTo>
                  <a:cubicBezTo>
                    <a:pt x="2219" y="4492"/>
                    <a:pt x="2248" y="4477"/>
                    <a:pt x="2274" y="4463"/>
                  </a:cubicBezTo>
                  <a:cubicBezTo>
                    <a:pt x="2343" y="4500"/>
                    <a:pt x="2416" y="4535"/>
                    <a:pt x="2488" y="4568"/>
                  </a:cubicBezTo>
                  <a:cubicBezTo>
                    <a:pt x="2672" y="4655"/>
                    <a:pt x="2846" y="4738"/>
                    <a:pt x="2990" y="4862"/>
                  </a:cubicBezTo>
                  <a:cubicBezTo>
                    <a:pt x="3196" y="5042"/>
                    <a:pt x="3325" y="5311"/>
                    <a:pt x="3338" y="5585"/>
                  </a:cubicBezTo>
                  <a:cubicBezTo>
                    <a:pt x="3338" y="5602"/>
                    <a:pt x="3346" y="5616"/>
                    <a:pt x="3355" y="5628"/>
                  </a:cubicBezTo>
                  <a:cubicBezTo>
                    <a:pt x="3468" y="6404"/>
                    <a:pt x="3413" y="7105"/>
                    <a:pt x="3183" y="7708"/>
                  </a:cubicBezTo>
                  <a:cubicBezTo>
                    <a:pt x="3176" y="7729"/>
                    <a:pt x="3179" y="7752"/>
                    <a:pt x="3189" y="7768"/>
                  </a:cubicBezTo>
                  <a:cubicBezTo>
                    <a:pt x="3095" y="8173"/>
                    <a:pt x="3028" y="8588"/>
                    <a:pt x="3005" y="9011"/>
                  </a:cubicBezTo>
                  <a:cubicBezTo>
                    <a:pt x="3002" y="9052"/>
                    <a:pt x="3034" y="9085"/>
                    <a:pt x="3073" y="9088"/>
                  </a:cubicBezTo>
                  <a:cubicBezTo>
                    <a:pt x="3082" y="9088"/>
                    <a:pt x="3092" y="9088"/>
                    <a:pt x="3100" y="9084"/>
                  </a:cubicBezTo>
                  <a:cubicBezTo>
                    <a:pt x="3128" y="9075"/>
                    <a:pt x="3150" y="9049"/>
                    <a:pt x="3150" y="9018"/>
                  </a:cubicBezTo>
                  <a:cubicBezTo>
                    <a:pt x="3226" y="7647"/>
                    <a:pt x="3747" y="6369"/>
                    <a:pt x="4311" y="5136"/>
                  </a:cubicBezTo>
                  <a:cubicBezTo>
                    <a:pt x="4373" y="5376"/>
                    <a:pt x="4447" y="5614"/>
                    <a:pt x="4535" y="5845"/>
                  </a:cubicBezTo>
                  <a:cubicBezTo>
                    <a:pt x="4387" y="5944"/>
                    <a:pt x="4315" y="6135"/>
                    <a:pt x="4373" y="6311"/>
                  </a:cubicBezTo>
                  <a:cubicBezTo>
                    <a:pt x="4429" y="6485"/>
                    <a:pt x="4590" y="6596"/>
                    <a:pt x="4765" y="6596"/>
                  </a:cubicBezTo>
                  <a:cubicBezTo>
                    <a:pt x="4806" y="6596"/>
                    <a:pt x="4849" y="6590"/>
                    <a:pt x="4891" y="6576"/>
                  </a:cubicBezTo>
                  <a:cubicBezTo>
                    <a:pt x="4901" y="6572"/>
                    <a:pt x="4910" y="6566"/>
                    <a:pt x="4919" y="6563"/>
                  </a:cubicBezTo>
                  <a:lnTo>
                    <a:pt x="4923" y="6563"/>
                  </a:lnTo>
                  <a:cubicBezTo>
                    <a:pt x="4926" y="6562"/>
                    <a:pt x="4930" y="6562"/>
                    <a:pt x="4933" y="6559"/>
                  </a:cubicBezTo>
                  <a:cubicBezTo>
                    <a:pt x="4935" y="6559"/>
                    <a:pt x="4936" y="6557"/>
                    <a:pt x="4936" y="6556"/>
                  </a:cubicBezTo>
                  <a:cubicBezTo>
                    <a:pt x="5121" y="6469"/>
                    <a:pt x="5218" y="6258"/>
                    <a:pt x="5153" y="6058"/>
                  </a:cubicBezTo>
                  <a:cubicBezTo>
                    <a:pt x="5097" y="5885"/>
                    <a:pt x="4938" y="5777"/>
                    <a:pt x="4765" y="5777"/>
                  </a:cubicBezTo>
                  <a:cubicBezTo>
                    <a:pt x="4732" y="5777"/>
                    <a:pt x="4698" y="5781"/>
                    <a:pt x="4665" y="5789"/>
                  </a:cubicBezTo>
                  <a:cubicBezTo>
                    <a:pt x="4571" y="5538"/>
                    <a:pt x="4492" y="5283"/>
                    <a:pt x="4428" y="5024"/>
                  </a:cubicBezTo>
                  <a:cubicBezTo>
                    <a:pt x="4659" y="4770"/>
                    <a:pt x="4995" y="4571"/>
                    <a:pt x="5469" y="4405"/>
                  </a:cubicBezTo>
                  <a:cubicBezTo>
                    <a:pt x="5498" y="4474"/>
                    <a:pt x="5505" y="4558"/>
                    <a:pt x="5506" y="4641"/>
                  </a:cubicBezTo>
                  <a:cubicBezTo>
                    <a:pt x="5508" y="4732"/>
                    <a:pt x="5508" y="4825"/>
                    <a:pt x="5508" y="4914"/>
                  </a:cubicBezTo>
                  <a:cubicBezTo>
                    <a:pt x="5508" y="5126"/>
                    <a:pt x="5511" y="5346"/>
                    <a:pt x="5535" y="5560"/>
                  </a:cubicBezTo>
                  <a:cubicBezTo>
                    <a:pt x="5548" y="5667"/>
                    <a:pt x="5569" y="5767"/>
                    <a:pt x="5593" y="5861"/>
                  </a:cubicBezTo>
                  <a:cubicBezTo>
                    <a:pt x="5460" y="5964"/>
                    <a:pt x="5396" y="6143"/>
                    <a:pt x="5453" y="6313"/>
                  </a:cubicBezTo>
                  <a:cubicBezTo>
                    <a:pt x="5509" y="6486"/>
                    <a:pt x="5670" y="6598"/>
                    <a:pt x="5844" y="6598"/>
                  </a:cubicBezTo>
                  <a:cubicBezTo>
                    <a:pt x="5886" y="6598"/>
                    <a:pt x="5929" y="6592"/>
                    <a:pt x="5971" y="6578"/>
                  </a:cubicBezTo>
                  <a:cubicBezTo>
                    <a:pt x="6187" y="6507"/>
                    <a:pt x="6307" y="6275"/>
                    <a:pt x="6236" y="6058"/>
                  </a:cubicBezTo>
                  <a:cubicBezTo>
                    <a:pt x="6179" y="5884"/>
                    <a:pt x="6017" y="5775"/>
                    <a:pt x="5842" y="5775"/>
                  </a:cubicBezTo>
                  <a:cubicBezTo>
                    <a:pt x="5804" y="5775"/>
                    <a:pt x="5764" y="5780"/>
                    <a:pt x="5725" y="5792"/>
                  </a:cubicBezTo>
                  <a:cubicBezTo>
                    <a:pt x="5706" y="5713"/>
                    <a:pt x="5689" y="5631"/>
                    <a:pt x="5679" y="5543"/>
                  </a:cubicBezTo>
                  <a:cubicBezTo>
                    <a:pt x="5653" y="5336"/>
                    <a:pt x="5653" y="5121"/>
                    <a:pt x="5651" y="4914"/>
                  </a:cubicBezTo>
                  <a:cubicBezTo>
                    <a:pt x="5651" y="4822"/>
                    <a:pt x="5651" y="4730"/>
                    <a:pt x="5650" y="4638"/>
                  </a:cubicBezTo>
                  <a:cubicBezTo>
                    <a:pt x="5648" y="4568"/>
                    <a:pt x="5642" y="4500"/>
                    <a:pt x="5628" y="4431"/>
                  </a:cubicBezTo>
                  <a:lnTo>
                    <a:pt x="5628" y="4431"/>
                  </a:lnTo>
                  <a:cubicBezTo>
                    <a:pt x="5919" y="4499"/>
                    <a:pt x="6201" y="4612"/>
                    <a:pt x="6476" y="4726"/>
                  </a:cubicBezTo>
                  <a:cubicBezTo>
                    <a:pt x="6644" y="4797"/>
                    <a:pt x="6821" y="4869"/>
                    <a:pt x="6997" y="4932"/>
                  </a:cubicBezTo>
                  <a:cubicBezTo>
                    <a:pt x="7305" y="5037"/>
                    <a:pt x="7592" y="5090"/>
                    <a:pt x="7853" y="5090"/>
                  </a:cubicBezTo>
                  <a:cubicBezTo>
                    <a:pt x="7921" y="5090"/>
                    <a:pt x="7987" y="5087"/>
                    <a:pt x="8051" y="5079"/>
                  </a:cubicBezTo>
                  <a:cubicBezTo>
                    <a:pt x="8117" y="5232"/>
                    <a:pt x="8266" y="5326"/>
                    <a:pt x="8426" y="5326"/>
                  </a:cubicBezTo>
                  <a:cubicBezTo>
                    <a:pt x="8468" y="5326"/>
                    <a:pt x="8511" y="5319"/>
                    <a:pt x="8554" y="5305"/>
                  </a:cubicBezTo>
                  <a:cubicBezTo>
                    <a:pt x="8769" y="5236"/>
                    <a:pt x="8889" y="5004"/>
                    <a:pt x="8819" y="4787"/>
                  </a:cubicBezTo>
                  <a:cubicBezTo>
                    <a:pt x="8763" y="4612"/>
                    <a:pt x="8601" y="4501"/>
                    <a:pt x="8428" y="4501"/>
                  </a:cubicBezTo>
                  <a:cubicBezTo>
                    <a:pt x="8386" y="4501"/>
                    <a:pt x="8343" y="4508"/>
                    <a:pt x="8300" y="4522"/>
                  </a:cubicBezTo>
                  <a:cubicBezTo>
                    <a:pt x="8119" y="4581"/>
                    <a:pt x="8009" y="4754"/>
                    <a:pt x="8018" y="4936"/>
                  </a:cubicBezTo>
                  <a:cubicBezTo>
                    <a:pt x="7963" y="4942"/>
                    <a:pt x="7907" y="4944"/>
                    <a:pt x="7852" y="4944"/>
                  </a:cubicBezTo>
                  <a:cubicBezTo>
                    <a:pt x="7563" y="4944"/>
                    <a:pt x="7277" y="4874"/>
                    <a:pt x="7047" y="4793"/>
                  </a:cubicBezTo>
                  <a:cubicBezTo>
                    <a:pt x="6874" y="4733"/>
                    <a:pt x="6701" y="4664"/>
                    <a:pt x="6534" y="4593"/>
                  </a:cubicBezTo>
                  <a:cubicBezTo>
                    <a:pt x="6282" y="4487"/>
                    <a:pt x="6026" y="4383"/>
                    <a:pt x="5757" y="4312"/>
                  </a:cubicBezTo>
                  <a:cubicBezTo>
                    <a:pt x="5832" y="4289"/>
                    <a:pt x="5909" y="4264"/>
                    <a:pt x="5984" y="4243"/>
                  </a:cubicBezTo>
                  <a:cubicBezTo>
                    <a:pt x="6282" y="4156"/>
                    <a:pt x="6591" y="4066"/>
                    <a:pt x="6880" y="3934"/>
                  </a:cubicBezTo>
                  <a:cubicBezTo>
                    <a:pt x="7215" y="3778"/>
                    <a:pt x="7485" y="3574"/>
                    <a:pt x="7675" y="3336"/>
                  </a:cubicBezTo>
                  <a:cubicBezTo>
                    <a:pt x="7731" y="3363"/>
                    <a:pt x="7792" y="3378"/>
                    <a:pt x="7856" y="3378"/>
                  </a:cubicBezTo>
                  <a:cubicBezTo>
                    <a:pt x="7897" y="3378"/>
                    <a:pt x="7940" y="3372"/>
                    <a:pt x="7982" y="3358"/>
                  </a:cubicBezTo>
                  <a:cubicBezTo>
                    <a:pt x="8198" y="3287"/>
                    <a:pt x="8318" y="3056"/>
                    <a:pt x="8247" y="2838"/>
                  </a:cubicBezTo>
                  <a:cubicBezTo>
                    <a:pt x="8190" y="2666"/>
                    <a:pt x="8029" y="2555"/>
                    <a:pt x="7855" y="2555"/>
                  </a:cubicBezTo>
                  <a:cubicBezTo>
                    <a:pt x="7812" y="2555"/>
                    <a:pt x="7769" y="2561"/>
                    <a:pt x="7727" y="2575"/>
                  </a:cubicBezTo>
                  <a:cubicBezTo>
                    <a:pt x="7511" y="2646"/>
                    <a:pt x="7393" y="2878"/>
                    <a:pt x="7464" y="3095"/>
                  </a:cubicBezTo>
                  <a:cubicBezTo>
                    <a:pt x="7482" y="3155"/>
                    <a:pt x="7517" y="3208"/>
                    <a:pt x="7559" y="3251"/>
                  </a:cubicBezTo>
                  <a:cubicBezTo>
                    <a:pt x="7384" y="3468"/>
                    <a:pt x="7132" y="3659"/>
                    <a:pt x="6821" y="3804"/>
                  </a:cubicBezTo>
                  <a:cubicBezTo>
                    <a:pt x="6628" y="3892"/>
                    <a:pt x="6426" y="3960"/>
                    <a:pt x="6221" y="4024"/>
                  </a:cubicBezTo>
                  <a:cubicBezTo>
                    <a:pt x="6291" y="3603"/>
                    <a:pt x="6512" y="3219"/>
                    <a:pt x="6743" y="2870"/>
                  </a:cubicBezTo>
                  <a:cubicBezTo>
                    <a:pt x="6748" y="2870"/>
                    <a:pt x="6752" y="2870"/>
                    <a:pt x="6757" y="2870"/>
                  </a:cubicBezTo>
                  <a:cubicBezTo>
                    <a:pt x="6802" y="2870"/>
                    <a:pt x="6846" y="2864"/>
                    <a:pt x="6889" y="2851"/>
                  </a:cubicBezTo>
                  <a:cubicBezTo>
                    <a:pt x="7105" y="2781"/>
                    <a:pt x="7225" y="2549"/>
                    <a:pt x="7154" y="2332"/>
                  </a:cubicBezTo>
                  <a:cubicBezTo>
                    <a:pt x="7097" y="2159"/>
                    <a:pt x="6936" y="2048"/>
                    <a:pt x="6762" y="2048"/>
                  </a:cubicBezTo>
                  <a:cubicBezTo>
                    <a:pt x="6719" y="2048"/>
                    <a:pt x="6676" y="2054"/>
                    <a:pt x="6634" y="2068"/>
                  </a:cubicBezTo>
                  <a:cubicBezTo>
                    <a:pt x="6417" y="2139"/>
                    <a:pt x="6300" y="2371"/>
                    <a:pt x="6371" y="2588"/>
                  </a:cubicBezTo>
                  <a:cubicBezTo>
                    <a:pt x="6408" y="2704"/>
                    <a:pt x="6491" y="2788"/>
                    <a:pt x="6595" y="2834"/>
                  </a:cubicBezTo>
                  <a:cubicBezTo>
                    <a:pt x="6353" y="3203"/>
                    <a:pt x="6126" y="3611"/>
                    <a:pt x="6068" y="4069"/>
                  </a:cubicBezTo>
                  <a:cubicBezTo>
                    <a:pt x="6028" y="4082"/>
                    <a:pt x="5987" y="4094"/>
                    <a:pt x="5946" y="4105"/>
                  </a:cubicBezTo>
                  <a:cubicBezTo>
                    <a:pt x="5794" y="4149"/>
                    <a:pt x="5644" y="4195"/>
                    <a:pt x="5495" y="4243"/>
                  </a:cubicBezTo>
                  <a:cubicBezTo>
                    <a:pt x="5056" y="4390"/>
                    <a:pt x="4728" y="4561"/>
                    <a:pt x="4479" y="4777"/>
                  </a:cubicBezTo>
                  <a:cubicBezTo>
                    <a:pt x="4507" y="4716"/>
                    <a:pt x="4535" y="4655"/>
                    <a:pt x="4564" y="4594"/>
                  </a:cubicBezTo>
                  <a:cubicBezTo>
                    <a:pt x="4911" y="3842"/>
                    <a:pt x="5270" y="3067"/>
                    <a:pt x="5538" y="2277"/>
                  </a:cubicBezTo>
                  <a:cubicBezTo>
                    <a:pt x="5543" y="2277"/>
                    <a:pt x="5548" y="2277"/>
                    <a:pt x="5552" y="2277"/>
                  </a:cubicBezTo>
                  <a:cubicBezTo>
                    <a:pt x="5596" y="2277"/>
                    <a:pt x="5642" y="2271"/>
                    <a:pt x="5686" y="2258"/>
                  </a:cubicBezTo>
                  <a:cubicBezTo>
                    <a:pt x="5902" y="2187"/>
                    <a:pt x="6020" y="1955"/>
                    <a:pt x="5951" y="1738"/>
                  </a:cubicBezTo>
                  <a:cubicBezTo>
                    <a:pt x="5894" y="1566"/>
                    <a:pt x="5733" y="1454"/>
                    <a:pt x="5559" y="1454"/>
                  </a:cubicBezTo>
                  <a:cubicBezTo>
                    <a:pt x="5516" y="1454"/>
                    <a:pt x="5473" y="1461"/>
                    <a:pt x="5431" y="1475"/>
                  </a:cubicBezTo>
                  <a:cubicBezTo>
                    <a:pt x="5215" y="1546"/>
                    <a:pt x="5097" y="1777"/>
                    <a:pt x="5166" y="1994"/>
                  </a:cubicBezTo>
                  <a:cubicBezTo>
                    <a:pt x="5205" y="2112"/>
                    <a:pt x="5292" y="2199"/>
                    <a:pt x="5396" y="2243"/>
                  </a:cubicBezTo>
                  <a:cubicBezTo>
                    <a:pt x="5133" y="3024"/>
                    <a:pt x="4778" y="3791"/>
                    <a:pt x="4432" y="4535"/>
                  </a:cubicBezTo>
                  <a:cubicBezTo>
                    <a:pt x="4124" y="5201"/>
                    <a:pt x="3811" y="5877"/>
                    <a:pt x="3556" y="6576"/>
                  </a:cubicBezTo>
                  <a:cubicBezTo>
                    <a:pt x="3578" y="6093"/>
                    <a:pt x="3526" y="5573"/>
                    <a:pt x="3391" y="5017"/>
                  </a:cubicBezTo>
                  <a:cubicBezTo>
                    <a:pt x="3345" y="4822"/>
                    <a:pt x="3283" y="4632"/>
                    <a:pt x="3215" y="4448"/>
                  </a:cubicBezTo>
                  <a:cubicBezTo>
                    <a:pt x="3276" y="4192"/>
                    <a:pt x="3454" y="3620"/>
                    <a:pt x="3871" y="3128"/>
                  </a:cubicBezTo>
                  <a:cubicBezTo>
                    <a:pt x="3936" y="3169"/>
                    <a:pt x="4012" y="3192"/>
                    <a:pt x="4090" y="3192"/>
                  </a:cubicBezTo>
                  <a:cubicBezTo>
                    <a:pt x="4131" y="3192"/>
                    <a:pt x="4173" y="3185"/>
                    <a:pt x="4215" y="3171"/>
                  </a:cubicBezTo>
                  <a:cubicBezTo>
                    <a:pt x="4431" y="3102"/>
                    <a:pt x="4549" y="2870"/>
                    <a:pt x="4479" y="2653"/>
                  </a:cubicBezTo>
                  <a:cubicBezTo>
                    <a:pt x="4423" y="2480"/>
                    <a:pt x="4262" y="2368"/>
                    <a:pt x="4088" y="2368"/>
                  </a:cubicBezTo>
                  <a:cubicBezTo>
                    <a:pt x="4046" y="2368"/>
                    <a:pt x="4003" y="2374"/>
                    <a:pt x="3960" y="2388"/>
                  </a:cubicBezTo>
                  <a:cubicBezTo>
                    <a:pt x="3745" y="2459"/>
                    <a:pt x="3624" y="2691"/>
                    <a:pt x="3695" y="2908"/>
                  </a:cubicBezTo>
                  <a:cubicBezTo>
                    <a:pt x="3710" y="2953"/>
                    <a:pt x="3733" y="2993"/>
                    <a:pt x="3760" y="3030"/>
                  </a:cubicBezTo>
                  <a:cubicBezTo>
                    <a:pt x="3406" y="3445"/>
                    <a:pt x="3218" y="3917"/>
                    <a:pt x="3124" y="4225"/>
                  </a:cubicBezTo>
                  <a:cubicBezTo>
                    <a:pt x="3028" y="3995"/>
                    <a:pt x="2922" y="3772"/>
                    <a:pt x="2818" y="3554"/>
                  </a:cubicBezTo>
                  <a:cubicBezTo>
                    <a:pt x="2723" y="3352"/>
                    <a:pt x="2626" y="3148"/>
                    <a:pt x="2537" y="2938"/>
                  </a:cubicBezTo>
                  <a:cubicBezTo>
                    <a:pt x="2586" y="2698"/>
                    <a:pt x="2715" y="2487"/>
                    <a:pt x="2854" y="2262"/>
                  </a:cubicBezTo>
                  <a:cubicBezTo>
                    <a:pt x="2906" y="2177"/>
                    <a:pt x="2959" y="2091"/>
                    <a:pt x="3008" y="2006"/>
                  </a:cubicBezTo>
                  <a:cubicBezTo>
                    <a:pt x="3115" y="1815"/>
                    <a:pt x="3196" y="1612"/>
                    <a:pt x="3258" y="1402"/>
                  </a:cubicBezTo>
                  <a:cubicBezTo>
                    <a:pt x="3268" y="1403"/>
                    <a:pt x="3277" y="1403"/>
                    <a:pt x="3287" y="1403"/>
                  </a:cubicBezTo>
                  <a:cubicBezTo>
                    <a:pt x="3329" y="1403"/>
                    <a:pt x="3372" y="1398"/>
                    <a:pt x="3413" y="1384"/>
                  </a:cubicBezTo>
                  <a:cubicBezTo>
                    <a:pt x="3629" y="1314"/>
                    <a:pt x="3747" y="1082"/>
                    <a:pt x="3678" y="865"/>
                  </a:cubicBezTo>
                  <a:cubicBezTo>
                    <a:pt x="3621" y="692"/>
                    <a:pt x="3460" y="580"/>
                    <a:pt x="3286" y="580"/>
                  </a:cubicBezTo>
                  <a:cubicBezTo>
                    <a:pt x="3244" y="580"/>
                    <a:pt x="3201" y="587"/>
                    <a:pt x="3158" y="600"/>
                  </a:cubicBezTo>
                  <a:cubicBezTo>
                    <a:pt x="2941" y="671"/>
                    <a:pt x="2824" y="903"/>
                    <a:pt x="2893" y="1120"/>
                  </a:cubicBezTo>
                  <a:cubicBezTo>
                    <a:pt x="2932" y="1234"/>
                    <a:pt x="3015" y="1321"/>
                    <a:pt x="3116" y="1366"/>
                  </a:cubicBezTo>
                  <a:cubicBezTo>
                    <a:pt x="3058" y="1563"/>
                    <a:pt x="2980" y="1756"/>
                    <a:pt x="2882" y="1937"/>
                  </a:cubicBezTo>
                  <a:cubicBezTo>
                    <a:pt x="2834" y="2021"/>
                    <a:pt x="2783" y="2103"/>
                    <a:pt x="2731" y="2186"/>
                  </a:cubicBezTo>
                  <a:cubicBezTo>
                    <a:pt x="2624" y="2356"/>
                    <a:pt x="2517" y="2532"/>
                    <a:pt x="2447" y="2721"/>
                  </a:cubicBezTo>
                  <a:cubicBezTo>
                    <a:pt x="2382" y="2553"/>
                    <a:pt x="2324" y="2381"/>
                    <a:pt x="2278" y="2206"/>
                  </a:cubicBezTo>
                  <a:cubicBezTo>
                    <a:pt x="2187" y="1850"/>
                    <a:pt x="2117" y="1340"/>
                    <a:pt x="2253" y="823"/>
                  </a:cubicBezTo>
                  <a:cubicBezTo>
                    <a:pt x="2288" y="822"/>
                    <a:pt x="2320" y="816"/>
                    <a:pt x="2355" y="804"/>
                  </a:cubicBezTo>
                  <a:cubicBezTo>
                    <a:pt x="2571" y="735"/>
                    <a:pt x="2689" y="503"/>
                    <a:pt x="2618" y="286"/>
                  </a:cubicBezTo>
                  <a:cubicBezTo>
                    <a:pt x="2562" y="113"/>
                    <a:pt x="2401" y="1"/>
                    <a:pt x="2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1" name="Google Shape;1181;p25"/>
            <p:cNvGrpSpPr/>
            <p:nvPr/>
          </p:nvGrpSpPr>
          <p:grpSpPr>
            <a:xfrm flipH="1">
              <a:off x="8547664" y="4603488"/>
              <a:ext cx="542608" cy="982126"/>
              <a:chOff x="1630300" y="2895025"/>
              <a:chExt cx="480950" cy="870525"/>
            </a:xfrm>
          </p:grpSpPr>
          <p:sp>
            <p:nvSpPr>
              <p:cNvPr id="1182" name="Google Shape;1182;p25"/>
              <p:cNvSpPr/>
              <p:nvPr/>
            </p:nvSpPr>
            <p:spPr>
              <a:xfrm>
                <a:off x="1630300" y="2895025"/>
                <a:ext cx="480950" cy="710575"/>
              </a:xfrm>
              <a:custGeom>
                <a:avLst/>
                <a:gdLst/>
                <a:ahLst/>
                <a:cxnLst/>
                <a:rect l="l" t="t" r="r" b="b"/>
                <a:pathLst>
                  <a:path w="19238" h="28423" extrusionOk="0">
                    <a:moveTo>
                      <a:pt x="15689" y="0"/>
                    </a:moveTo>
                    <a:cubicBezTo>
                      <a:pt x="15057" y="0"/>
                      <a:pt x="14403" y="330"/>
                      <a:pt x="13877" y="720"/>
                    </a:cubicBezTo>
                    <a:cubicBezTo>
                      <a:pt x="12032" y="2084"/>
                      <a:pt x="10822" y="4271"/>
                      <a:pt x="10643" y="6559"/>
                    </a:cubicBezTo>
                    <a:cubicBezTo>
                      <a:pt x="10131" y="5334"/>
                      <a:pt x="8999" y="4187"/>
                      <a:pt x="7594" y="4141"/>
                    </a:cubicBezTo>
                    <a:cubicBezTo>
                      <a:pt x="7575" y="4141"/>
                      <a:pt x="7557" y="4140"/>
                      <a:pt x="7538" y="4140"/>
                    </a:cubicBezTo>
                    <a:cubicBezTo>
                      <a:pt x="6279" y="4140"/>
                      <a:pt x="5140" y="5444"/>
                      <a:pt x="4826" y="6557"/>
                    </a:cubicBezTo>
                    <a:cubicBezTo>
                      <a:pt x="4406" y="8047"/>
                      <a:pt x="4881" y="9657"/>
                      <a:pt x="5647" y="11003"/>
                    </a:cubicBezTo>
                    <a:cubicBezTo>
                      <a:pt x="5405" y="10747"/>
                      <a:pt x="5156" y="10480"/>
                      <a:pt x="4830" y="10343"/>
                    </a:cubicBezTo>
                    <a:cubicBezTo>
                      <a:pt x="4705" y="10290"/>
                      <a:pt x="4567" y="10262"/>
                      <a:pt x="4430" y="10262"/>
                    </a:cubicBezTo>
                    <a:cubicBezTo>
                      <a:pt x="4210" y="10262"/>
                      <a:pt x="3995" y="10335"/>
                      <a:pt x="3853" y="10501"/>
                    </a:cubicBezTo>
                    <a:cubicBezTo>
                      <a:pt x="3694" y="10684"/>
                      <a:pt x="3658" y="10944"/>
                      <a:pt x="3639" y="11187"/>
                    </a:cubicBezTo>
                    <a:cubicBezTo>
                      <a:pt x="3552" y="12357"/>
                      <a:pt x="3883" y="13551"/>
                      <a:pt x="4076" y="14705"/>
                    </a:cubicBezTo>
                    <a:cubicBezTo>
                      <a:pt x="3862" y="14086"/>
                      <a:pt x="3317" y="13594"/>
                      <a:pt x="2682" y="13442"/>
                    </a:cubicBezTo>
                    <a:cubicBezTo>
                      <a:pt x="2538" y="13408"/>
                      <a:pt x="2391" y="13391"/>
                      <a:pt x="2244" y="13391"/>
                    </a:cubicBezTo>
                    <a:cubicBezTo>
                      <a:pt x="1739" y="13391"/>
                      <a:pt x="1234" y="13587"/>
                      <a:pt x="869" y="13939"/>
                    </a:cubicBezTo>
                    <a:cubicBezTo>
                      <a:pt x="1" y="14777"/>
                      <a:pt x="85" y="16186"/>
                      <a:pt x="382" y="17357"/>
                    </a:cubicBezTo>
                    <a:cubicBezTo>
                      <a:pt x="877" y="19308"/>
                      <a:pt x="1764" y="21122"/>
                      <a:pt x="2701" y="22892"/>
                    </a:cubicBezTo>
                    <a:cubicBezTo>
                      <a:pt x="3616" y="24622"/>
                      <a:pt x="4942" y="26413"/>
                      <a:pt x="5039" y="28422"/>
                    </a:cubicBezTo>
                    <a:cubicBezTo>
                      <a:pt x="7365" y="26746"/>
                      <a:pt x="10181" y="26070"/>
                      <a:pt x="12983" y="25335"/>
                    </a:cubicBezTo>
                    <a:cubicBezTo>
                      <a:pt x="14212" y="25013"/>
                      <a:pt x="15756" y="24806"/>
                      <a:pt x="16782" y="24016"/>
                    </a:cubicBezTo>
                    <a:cubicBezTo>
                      <a:pt x="17665" y="23337"/>
                      <a:pt x="18904" y="21610"/>
                      <a:pt x="17045" y="21238"/>
                    </a:cubicBezTo>
                    <a:cubicBezTo>
                      <a:pt x="16909" y="21211"/>
                      <a:pt x="16772" y="21200"/>
                      <a:pt x="16634" y="21200"/>
                    </a:cubicBezTo>
                    <a:cubicBezTo>
                      <a:pt x="16310" y="21200"/>
                      <a:pt x="15983" y="21261"/>
                      <a:pt x="15663" y="21323"/>
                    </a:cubicBezTo>
                    <a:cubicBezTo>
                      <a:pt x="16543" y="20665"/>
                      <a:pt x="17721" y="19217"/>
                      <a:pt x="17693" y="18031"/>
                    </a:cubicBezTo>
                    <a:cubicBezTo>
                      <a:pt x="17679" y="17497"/>
                      <a:pt x="17369" y="17310"/>
                      <a:pt x="16956" y="17310"/>
                    </a:cubicBezTo>
                    <a:cubicBezTo>
                      <a:pt x="16296" y="17310"/>
                      <a:pt x="15373" y="17788"/>
                      <a:pt x="14983" y="18088"/>
                    </a:cubicBezTo>
                    <a:cubicBezTo>
                      <a:pt x="16210" y="17145"/>
                      <a:pt x="17151" y="15837"/>
                      <a:pt x="17656" y="14375"/>
                    </a:cubicBezTo>
                    <a:cubicBezTo>
                      <a:pt x="17733" y="14150"/>
                      <a:pt x="17803" y="13908"/>
                      <a:pt x="17745" y="13678"/>
                    </a:cubicBezTo>
                    <a:cubicBezTo>
                      <a:pt x="17651" y="13299"/>
                      <a:pt x="17234" y="13081"/>
                      <a:pt x="16840" y="13081"/>
                    </a:cubicBezTo>
                    <a:cubicBezTo>
                      <a:pt x="16816" y="13081"/>
                      <a:pt x="16792" y="13082"/>
                      <a:pt x="16767" y="13083"/>
                    </a:cubicBezTo>
                    <a:cubicBezTo>
                      <a:pt x="16353" y="13112"/>
                      <a:pt x="15980" y="13331"/>
                      <a:pt x="15624" y="13542"/>
                    </a:cubicBezTo>
                    <a:cubicBezTo>
                      <a:pt x="17077" y="12248"/>
                      <a:pt x="18602" y="10839"/>
                      <a:pt x="19088" y="8955"/>
                    </a:cubicBezTo>
                    <a:cubicBezTo>
                      <a:pt x="19186" y="8569"/>
                      <a:pt x="19237" y="8155"/>
                      <a:pt x="19098" y="7782"/>
                    </a:cubicBezTo>
                    <a:cubicBezTo>
                      <a:pt x="18944" y="7370"/>
                      <a:pt x="18616" y="7217"/>
                      <a:pt x="18228" y="7217"/>
                    </a:cubicBezTo>
                    <a:cubicBezTo>
                      <a:pt x="17513" y="7217"/>
                      <a:pt x="16595" y="7736"/>
                      <a:pt x="16194" y="8108"/>
                    </a:cubicBezTo>
                    <a:cubicBezTo>
                      <a:pt x="17374" y="6414"/>
                      <a:pt x="17879" y="4264"/>
                      <a:pt x="17575" y="2223"/>
                    </a:cubicBezTo>
                    <a:cubicBezTo>
                      <a:pt x="17449" y="1391"/>
                      <a:pt x="17116" y="483"/>
                      <a:pt x="16348" y="137"/>
                    </a:cubicBezTo>
                    <a:cubicBezTo>
                      <a:pt x="16135" y="42"/>
                      <a:pt x="15914" y="0"/>
                      <a:pt x="15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5"/>
              <p:cNvSpPr/>
              <p:nvPr/>
            </p:nvSpPr>
            <p:spPr>
              <a:xfrm>
                <a:off x="1674950" y="2976400"/>
                <a:ext cx="401400" cy="7891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31566" extrusionOk="0">
                    <a:moveTo>
                      <a:pt x="11729" y="1"/>
                    </a:moveTo>
                    <a:cubicBezTo>
                      <a:pt x="11677" y="1"/>
                      <a:pt x="11627" y="27"/>
                      <a:pt x="11603" y="90"/>
                    </a:cubicBezTo>
                    <a:cubicBezTo>
                      <a:pt x="10782" y="2243"/>
                      <a:pt x="10242" y="4494"/>
                      <a:pt x="10000" y="6782"/>
                    </a:cubicBezTo>
                    <a:cubicBezTo>
                      <a:pt x="9311" y="8243"/>
                      <a:pt x="8638" y="9710"/>
                      <a:pt x="7991" y="11190"/>
                    </a:cubicBezTo>
                    <a:cubicBezTo>
                      <a:pt x="7824" y="10100"/>
                      <a:pt x="7612" y="9019"/>
                      <a:pt x="7347" y="7948"/>
                    </a:cubicBezTo>
                    <a:cubicBezTo>
                      <a:pt x="7321" y="6965"/>
                      <a:pt x="7496" y="5986"/>
                      <a:pt x="7861" y="5073"/>
                    </a:cubicBezTo>
                    <a:cubicBezTo>
                      <a:pt x="7906" y="4959"/>
                      <a:pt x="7808" y="4872"/>
                      <a:pt x="7715" y="4872"/>
                    </a:cubicBezTo>
                    <a:cubicBezTo>
                      <a:pt x="7663" y="4872"/>
                      <a:pt x="7613" y="4898"/>
                      <a:pt x="7588" y="4960"/>
                    </a:cubicBezTo>
                    <a:cubicBezTo>
                      <a:pt x="7329" y="5605"/>
                      <a:pt x="7164" y="6282"/>
                      <a:pt x="7092" y="6969"/>
                    </a:cubicBezTo>
                    <a:cubicBezTo>
                      <a:pt x="6720" y="5610"/>
                      <a:pt x="6268" y="4272"/>
                      <a:pt x="5743" y="2966"/>
                    </a:cubicBezTo>
                    <a:cubicBezTo>
                      <a:pt x="5718" y="2905"/>
                      <a:pt x="5669" y="2879"/>
                      <a:pt x="5619" y="2879"/>
                    </a:cubicBezTo>
                    <a:cubicBezTo>
                      <a:pt x="5525" y="2879"/>
                      <a:pt x="5427" y="2969"/>
                      <a:pt x="5472" y="3084"/>
                    </a:cubicBezTo>
                    <a:cubicBezTo>
                      <a:pt x="6116" y="4682"/>
                      <a:pt x="6643" y="6325"/>
                      <a:pt x="7056" y="7994"/>
                    </a:cubicBezTo>
                    <a:cubicBezTo>
                      <a:pt x="7057" y="8027"/>
                      <a:pt x="7056" y="8059"/>
                      <a:pt x="7057" y="8094"/>
                    </a:cubicBezTo>
                    <a:cubicBezTo>
                      <a:pt x="7060" y="8139"/>
                      <a:pt x="7079" y="8172"/>
                      <a:pt x="7106" y="8192"/>
                    </a:cubicBezTo>
                    <a:cubicBezTo>
                      <a:pt x="7300" y="8996"/>
                      <a:pt x="7462" y="9807"/>
                      <a:pt x="7600" y="10620"/>
                    </a:cubicBezTo>
                    <a:cubicBezTo>
                      <a:pt x="6941" y="9293"/>
                      <a:pt x="5925" y="8163"/>
                      <a:pt x="4928" y="7073"/>
                    </a:cubicBezTo>
                    <a:cubicBezTo>
                      <a:pt x="4896" y="7038"/>
                      <a:pt x="4857" y="7023"/>
                      <a:pt x="4819" y="7023"/>
                    </a:cubicBezTo>
                    <a:cubicBezTo>
                      <a:pt x="4706" y="7023"/>
                      <a:pt x="4600" y="7151"/>
                      <a:pt x="4696" y="7254"/>
                    </a:cubicBezTo>
                    <a:cubicBezTo>
                      <a:pt x="5898" y="8566"/>
                      <a:pt x="7132" y="9931"/>
                      <a:pt x="7711" y="11648"/>
                    </a:cubicBezTo>
                    <a:cubicBezTo>
                      <a:pt x="7722" y="11681"/>
                      <a:pt x="7742" y="11700"/>
                      <a:pt x="7762" y="11715"/>
                    </a:cubicBezTo>
                    <a:cubicBezTo>
                      <a:pt x="7581" y="12134"/>
                      <a:pt x="7402" y="12554"/>
                      <a:pt x="7226" y="12977"/>
                    </a:cubicBezTo>
                    <a:cubicBezTo>
                      <a:pt x="6216" y="15399"/>
                      <a:pt x="5297" y="17866"/>
                      <a:pt x="4524" y="20376"/>
                    </a:cubicBezTo>
                    <a:cubicBezTo>
                      <a:pt x="4372" y="19614"/>
                      <a:pt x="4153" y="18873"/>
                      <a:pt x="3891" y="18146"/>
                    </a:cubicBezTo>
                    <a:cubicBezTo>
                      <a:pt x="3622" y="16655"/>
                      <a:pt x="3590" y="15137"/>
                      <a:pt x="3800" y="13637"/>
                    </a:cubicBezTo>
                    <a:cubicBezTo>
                      <a:pt x="3815" y="13534"/>
                      <a:pt x="3735" y="13477"/>
                      <a:pt x="3654" y="13477"/>
                    </a:cubicBezTo>
                    <a:cubicBezTo>
                      <a:pt x="3588" y="13477"/>
                      <a:pt x="3521" y="13517"/>
                      <a:pt x="3509" y="13602"/>
                    </a:cubicBezTo>
                    <a:cubicBezTo>
                      <a:pt x="3350" y="14731"/>
                      <a:pt x="3328" y="15874"/>
                      <a:pt x="3437" y="17006"/>
                    </a:cubicBezTo>
                    <a:cubicBezTo>
                      <a:pt x="2834" y="15613"/>
                      <a:pt x="2092" y="14272"/>
                      <a:pt x="1346" y="12958"/>
                    </a:cubicBezTo>
                    <a:cubicBezTo>
                      <a:pt x="1315" y="12903"/>
                      <a:pt x="1263" y="12880"/>
                      <a:pt x="1212" y="12880"/>
                    </a:cubicBezTo>
                    <a:cubicBezTo>
                      <a:pt x="1112" y="12880"/>
                      <a:pt x="1015" y="12967"/>
                      <a:pt x="1077" y="13075"/>
                    </a:cubicBezTo>
                    <a:cubicBezTo>
                      <a:pt x="1765" y="14288"/>
                      <a:pt x="2454" y="15526"/>
                      <a:pt x="3030" y="16809"/>
                    </a:cubicBezTo>
                    <a:cubicBezTo>
                      <a:pt x="2177" y="16072"/>
                      <a:pt x="1271" y="15403"/>
                      <a:pt x="311" y="14812"/>
                    </a:cubicBezTo>
                    <a:cubicBezTo>
                      <a:pt x="284" y="14796"/>
                      <a:pt x="257" y="14789"/>
                      <a:pt x="231" y="14789"/>
                    </a:cubicBezTo>
                    <a:cubicBezTo>
                      <a:pt x="101" y="14789"/>
                      <a:pt x="1" y="14965"/>
                      <a:pt x="134" y="15048"/>
                    </a:cubicBezTo>
                    <a:cubicBezTo>
                      <a:pt x="1262" y="15742"/>
                      <a:pt x="2322" y="16539"/>
                      <a:pt x="3299" y="17433"/>
                    </a:cubicBezTo>
                    <a:cubicBezTo>
                      <a:pt x="3299" y="17433"/>
                      <a:pt x="3300" y="17433"/>
                      <a:pt x="3300" y="17436"/>
                    </a:cubicBezTo>
                    <a:cubicBezTo>
                      <a:pt x="3777" y="18582"/>
                      <a:pt x="4147" y="19769"/>
                      <a:pt x="4338" y="21005"/>
                    </a:cubicBezTo>
                    <a:cubicBezTo>
                      <a:pt x="3991" y="22178"/>
                      <a:pt x="3672" y="23359"/>
                      <a:pt x="3397" y="24552"/>
                    </a:cubicBezTo>
                    <a:cubicBezTo>
                      <a:pt x="2879" y="26809"/>
                      <a:pt x="2510" y="29098"/>
                      <a:pt x="2323" y="31405"/>
                    </a:cubicBezTo>
                    <a:cubicBezTo>
                      <a:pt x="2315" y="31508"/>
                      <a:pt x="2399" y="31565"/>
                      <a:pt x="2479" y="31565"/>
                    </a:cubicBezTo>
                    <a:cubicBezTo>
                      <a:pt x="2545" y="31565"/>
                      <a:pt x="2609" y="31525"/>
                      <a:pt x="2616" y="31439"/>
                    </a:cubicBezTo>
                    <a:cubicBezTo>
                      <a:pt x="2899" y="27911"/>
                      <a:pt x="3619" y="24436"/>
                      <a:pt x="4625" y="21047"/>
                    </a:cubicBezTo>
                    <a:cubicBezTo>
                      <a:pt x="4625" y="21045"/>
                      <a:pt x="4628" y="21045"/>
                      <a:pt x="4628" y="21043"/>
                    </a:cubicBezTo>
                    <a:cubicBezTo>
                      <a:pt x="4899" y="20345"/>
                      <a:pt x="5404" y="19759"/>
                      <a:pt x="5898" y="19206"/>
                    </a:cubicBezTo>
                    <a:cubicBezTo>
                      <a:pt x="6416" y="18627"/>
                      <a:pt x="6954" y="18068"/>
                      <a:pt x="7513" y="17531"/>
                    </a:cubicBezTo>
                    <a:cubicBezTo>
                      <a:pt x="7564" y="17482"/>
                      <a:pt x="7617" y="17437"/>
                      <a:pt x="7668" y="17389"/>
                    </a:cubicBezTo>
                    <a:cubicBezTo>
                      <a:pt x="7784" y="17425"/>
                      <a:pt x="7868" y="17522"/>
                      <a:pt x="7968" y="17588"/>
                    </a:cubicBezTo>
                    <a:cubicBezTo>
                      <a:pt x="8068" y="17653"/>
                      <a:pt x="8176" y="17703"/>
                      <a:pt x="8279" y="17763"/>
                    </a:cubicBezTo>
                    <a:cubicBezTo>
                      <a:pt x="8519" y="17902"/>
                      <a:pt x="8757" y="18046"/>
                      <a:pt x="8993" y="18193"/>
                    </a:cubicBezTo>
                    <a:cubicBezTo>
                      <a:pt x="9472" y="18492"/>
                      <a:pt x="9944" y="18801"/>
                      <a:pt x="10407" y="19125"/>
                    </a:cubicBezTo>
                    <a:cubicBezTo>
                      <a:pt x="10435" y="19145"/>
                      <a:pt x="10464" y="19153"/>
                      <a:pt x="10491" y="19153"/>
                    </a:cubicBezTo>
                    <a:cubicBezTo>
                      <a:pt x="10616" y="19153"/>
                      <a:pt x="10712" y="18979"/>
                      <a:pt x="10585" y="18890"/>
                    </a:cubicBezTo>
                    <a:cubicBezTo>
                      <a:pt x="10088" y="18546"/>
                      <a:pt x="9586" y="18214"/>
                      <a:pt x="9072" y="17899"/>
                    </a:cubicBezTo>
                    <a:cubicBezTo>
                      <a:pt x="8828" y="17748"/>
                      <a:pt x="8581" y="17596"/>
                      <a:pt x="8330" y="17457"/>
                    </a:cubicBezTo>
                    <a:cubicBezTo>
                      <a:pt x="8243" y="17410"/>
                      <a:pt x="8163" y="17352"/>
                      <a:pt x="8081" y="17294"/>
                    </a:cubicBezTo>
                    <a:cubicBezTo>
                      <a:pt x="8267" y="17273"/>
                      <a:pt x="8452" y="17263"/>
                      <a:pt x="8638" y="17263"/>
                    </a:cubicBezTo>
                    <a:cubicBezTo>
                      <a:pt x="9785" y="17263"/>
                      <a:pt x="10924" y="17616"/>
                      <a:pt x="12070" y="17686"/>
                    </a:cubicBezTo>
                    <a:cubicBezTo>
                      <a:pt x="12074" y="17686"/>
                      <a:pt x="12078" y="17686"/>
                      <a:pt x="12081" y="17686"/>
                    </a:cubicBezTo>
                    <a:cubicBezTo>
                      <a:pt x="12260" y="17686"/>
                      <a:pt x="12291" y="17406"/>
                      <a:pt x="12105" y="17395"/>
                    </a:cubicBezTo>
                    <a:cubicBezTo>
                      <a:pt x="10938" y="17325"/>
                      <a:pt x="9784" y="16971"/>
                      <a:pt x="8619" y="16971"/>
                    </a:cubicBezTo>
                    <a:cubicBezTo>
                      <a:pt x="8443" y="16971"/>
                      <a:pt x="8268" y="16979"/>
                      <a:pt x="8092" y="16997"/>
                    </a:cubicBezTo>
                    <a:cubicBezTo>
                      <a:pt x="9039" y="16136"/>
                      <a:pt x="10038" y="15332"/>
                      <a:pt x="11087" y="14600"/>
                    </a:cubicBezTo>
                    <a:cubicBezTo>
                      <a:pt x="11826" y="14084"/>
                      <a:pt x="12590" y="13601"/>
                      <a:pt x="13372" y="13153"/>
                    </a:cubicBezTo>
                    <a:cubicBezTo>
                      <a:pt x="13510" y="13074"/>
                      <a:pt x="13446" y="12865"/>
                      <a:pt x="13321" y="12865"/>
                    </a:cubicBezTo>
                    <a:cubicBezTo>
                      <a:pt x="13300" y="12865"/>
                      <a:pt x="13277" y="12871"/>
                      <a:pt x="13253" y="12884"/>
                    </a:cubicBezTo>
                    <a:cubicBezTo>
                      <a:pt x="10478" y="14472"/>
                      <a:pt x="7966" y="16487"/>
                      <a:pt x="5818" y="18856"/>
                    </a:cubicBezTo>
                    <a:cubicBezTo>
                      <a:pt x="5541" y="19161"/>
                      <a:pt x="5259" y="19474"/>
                      <a:pt x="5006" y="19810"/>
                    </a:cubicBezTo>
                    <a:cubicBezTo>
                      <a:pt x="5043" y="19691"/>
                      <a:pt x="5080" y="19574"/>
                      <a:pt x="5117" y="19458"/>
                    </a:cubicBezTo>
                    <a:cubicBezTo>
                      <a:pt x="5795" y="17373"/>
                      <a:pt x="6572" y="15325"/>
                      <a:pt x="7410" y="13300"/>
                    </a:cubicBezTo>
                    <a:cubicBezTo>
                      <a:pt x="7432" y="13291"/>
                      <a:pt x="7452" y="13278"/>
                      <a:pt x="7470" y="13256"/>
                    </a:cubicBezTo>
                    <a:cubicBezTo>
                      <a:pt x="7989" y="12624"/>
                      <a:pt x="8541" y="12017"/>
                      <a:pt x="9119" y="11437"/>
                    </a:cubicBezTo>
                    <a:cubicBezTo>
                      <a:pt x="9126" y="11437"/>
                      <a:pt x="9134" y="11438"/>
                      <a:pt x="9142" y="11438"/>
                    </a:cubicBezTo>
                    <a:cubicBezTo>
                      <a:pt x="9161" y="11438"/>
                      <a:pt x="9182" y="11435"/>
                      <a:pt x="9204" y="11424"/>
                    </a:cubicBezTo>
                    <a:cubicBezTo>
                      <a:pt x="9764" y="11131"/>
                      <a:pt x="10398" y="11112"/>
                      <a:pt x="11016" y="11099"/>
                    </a:cubicBezTo>
                    <a:cubicBezTo>
                      <a:pt x="11755" y="11083"/>
                      <a:pt x="12494" y="11070"/>
                      <a:pt x="13233" y="11054"/>
                    </a:cubicBezTo>
                    <a:cubicBezTo>
                      <a:pt x="13420" y="11052"/>
                      <a:pt x="13377" y="10763"/>
                      <a:pt x="13193" y="10763"/>
                    </a:cubicBezTo>
                    <a:cubicBezTo>
                      <a:pt x="13192" y="10763"/>
                      <a:pt x="13191" y="10763"/>
                      <a:pt x="13189" y="10763"/>
                    </a:cubicBezTo>
                    <a:cubicBezTo>
                      <a:pt x="12428" y="10778"/>
                      <a:pt x="11668" y="10792"/>
                      <a:pt x="10906" y="10808"/>
                    </a:cubicBezTo>
                    <a:cubicBezTo>
                      <a:pt x="10468" y="10817"/>
                      <a:pt x="10023" y="10842"/>
                      <a:pt x="9602" y="10954"/>
                    </a:cubicBezTo>
                    <a:cubicBezTo>
                      <a:pt x="10879" y="9736"/>
                      <a:pt x="12280" y="8646"/>
                      <a:pt x="13781" y="7712"/>
                    </a:cubicBezTo>
                    <a:cubicBezTo>
                      <a:pt x="14469" y="7283"/>
                      <a:pt x="15178" y="6892"/>
                      <a:pt x="15904" y="6531"/>
                    </a:cubicBezTo>
                    <a:cubicBezTo>
                      <a:pt x="16055" y="6459"/>
                      <a:pt x="15989" y="6246"/>
                      <a:pt x="15857" y="6246"/>
                    </a:cubicBezTo>
                    <a:cubicBezTo>
                      <a:pt x="15837" y="6246"/>
                      <a:pt x="15815" y="6251"/>
                      <a:pt x="15792" y="6263"/>
                    </a:cubicBezTo>
                    <a:cubicBezTo>
                      <a:pt x="13224" y="7538"/>
                      <a:pt x="10875" y="9235"/>
                      <a:pt x="8859" y="11276"/>
                    </a:cubicBezTo>
                    <a:cubicBezTo>
                      <a:pt x="8483" y="11657"/>
                      <a:pt x="8120" y="12052"/>
                      <a:pt x="7766" y="12457"/>
                    </a:cubicBezTo>
                    <a:cubicBezTo>
                      <a:pt x="8396" y="10973"/>
                      <a:pt x="9055" y="9504"/>
                      <a:pt x="9734" y="8043"/>
                    </a:cubicBezTo>
                    <a:cubicBezTo>
                      <a:pt x="10394" y="6623"/>
                      <a:pt x="11073" y="5210"/>
                      <a:pt x="11759" y="3800"/>
                    </a:cubicBezTo>
                    <a:cubicBezTo>
                      <a:pt x="11765" y="3801"/>
                      <a:pt x="11771" y="3802"/>
                      <a:pt x="11778" y="3802"/>
                    </a:cubicBezTo>
                    <a:cubicBezTo>
                      <a:pt x="11807" y="3802"/>
                      <a:pt x="11836" y="3791"/>
                      <a:pt x="11863" y="3766"/>
                    </a:cubicBezTo>
                    <a:cubicBezTo>
                      <a:pt x="12930" y="2812"/>
                      <a:pt x="13868" y="1726"/>
                      <a:pt x="14654" y="530"/>
                    </a:cubicBezTo>
                    <a:cubicBezTo>
                      <a:pt x="14729" y="416"/>
                      <a:pt x="14627" y="291"/>
                      <a:pt x="14525" y="291"/>
                    </a:cubicBezTo>
                    <a:cubicBezTo>
                      <a:pt x="14487" y="291"/>
                      <a:pt x="14448" y="309"/>
                      <a:pt x="14418" y="353"/>
                    </a:cubicBezTo>
                    <a:cubicBezTo>
                      <a:pt x="13742" y="1386"/>
                      <a:pt x="12949" y="2338"/>
                      <a:pt x="12056" y="3191"/>
                    </a:cubicBezTo>
                    <a:cubicBezTo>
                      <a:pt x="12280" y="2730"/>
                      <a:pt x="12505" y="2273"/>
                      <a:pt x="12729" y="1816"/>
                    </a:cubicBezTo>
                    <a:cubicBezTo>
                      <a:pt x="12783" y="1705"/>
                      <a:pt x="12686" y="1619"/>
                      <a:pt x="12589" y="1619"/>
                    </a:cubicBezTo>
                    <a:cubicBezTo>
                      <a:pt x="12537" y="1619"/>
                      <a:pt x="12485" y="1644"/>
                      <a:pt x="12455" y="1703"/>
                    </a:cubicBezTo>
                    <a:cubicBezTo>
                      <a:pt x="11766" y="3111"/>
                      <a:pt x="11077" y="4520"/>
                      <a:pt x="10401" y="5936"/>
                    </a:cubicBezTo>
                    <a:cubicBezTo>
                      <a:pt x="10676" y="3975"/>
                      <a:pt x="11168" y="2054"/>
                      <a:pt x="11876" y="203"/>
                    </a:cubicBezTo>
                    <a:cubicBezTo>
                      <a:pt x="11919" y="88"/>
                      <a:pt x="11822" y="1"/>
                      <a:pt x="117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4" name="Google Shape;1184;p25"/>
            <p:cNvGrpSpPr/>
            <p:nvPr/>
          </p:nvGrpSpPr>
          <p:grpSpPr>
            <a:xfrm rot="10800000">
              <a:off x="8293622" y="9"/>
              <a:ext cx="632791" cy="1148868"/>
              <a:chOff x="965300" y="2855200"/>
              <a:chExt cx="335200" cy="608575"/>
            </a:xfrm>
          </p:grpSpPr>
          <p:sp>
            <p:nvSpPr>
              <p:cNvPr id="1185" name="Google Shape;1185;p25"/>
              <p:cNvSpPr/>
              <p:nvPr/>
            </p:nvSpPr>
            <p:spPr>
              <a:xfrm>
                <a:off x="965300" y="2855200"/>
                <a:ext cx="335200" cy="549500"/>
              </a:xfrm>
              <a:custGeom>
                <a:avLst/>
                <a:gdLst/>
                <a:ahLst/>
                <a:cxnLst/>
                <a:rect l="l" t="t" r="r" b="b"/>
                <a:pathLst>
                  <a:path w="13408" h="21980" extrusionOk="0">
                    <a:moveTo>
                      <a:pt x="435" y="15461"/>
                    </a:moveTo>
                    <a:lnTo>
                      <a:pt x="435" y="15461"/>
                    </a:lnTo>
                    <a:cubicBezTo>
                      <a:pt x="435" y="15461"/>
                      <a:pt x="435" y="15461"/>
                      <a:pt x="435" y="15461"/>
                    </a:cubicBezTo>
                    <a:lnTo>
                      <a:pt x="435" y="15461"/>
                    </a:lnTo>
                    <a:cubicBezTo>
                      <a:pt x="435" y="15461"/>
                      <a:pt x="435" y="15461"/>
                      <a:pt x="435" y="15461"/>
                    </a:cubicBezTo>
                    <a:close/>
                    <a:moveTo>
                      <a:pt x="10473" y="0"/>
                    </a:moveTo>
                    <a:cubicBezTo>
                      <a:pt x="10163" y="0"/>
                      <a:pt x="9821" y="308"/>
                      <a:pt x="9594" y="456"/>
                    </a:cubicBezTo>
                    <a:cubicBezTo>
                      <a:pt x="8185" y="1367"/>
                      <a:pt x="6800" y="2296"/>
                      <a:pt x="5614" y="3495"/>
                    </a:cubicBezTo>
                    <a:cubicBezTo>
                      <a:pt x="5548" y="3561"/>
                      <a:pt x="5478" y="3635"/>
                      <a:pt x="5465" y="3729"/>
                    </a:cubicBezTo>
                    <a:cubicBezTo>
                      <a:pt x="5448" y="3831"/>
                      <a:pt x="5503" y="3930"/>
                      <a:pt x="5555" y="4019"/>
                    </a:cubicBezTo>
                    <a:cubicBezTo>
                      <a:pt x="5881" y="4580"/>
                      <a:pt x="6169" y="5197"/>
                      <a:pt x="6606" y="5675"/>
                    </a:cubicBezTo>
                    <a:cubicBezTo>
                      <a:pt x="6758" y="5841"/>
                      <a:pt x="6909" y="5960"/>
                      <a:pt x="6904" y="6221"/>
                    </a:cubicBezTo>
                    <a:cubicBezTo>
                      <a:pt x="6902" y="6423"/>
                      <a:pt x="6825" y="6527"/>
                      <a:pt x="6714" y="6527"/>
                    </a:cubicBezTo>
                    <a:cubicBezTo>
                      <a:pt x="6639" y="6527"/>
                      <a:pt x="6548" y="6478"/>
                      <a:pt x="6454" y="6378"/>
                    </a:cubicBezTo>
                    <a:cubicBezTo>
                      <a:pt x="5982" y="5872"/>
                      <a:pt x="5570" y="5167"/>
                      <a:pt x="5011" y="4761"/>
                    </a:cubicBezTo>
                    <a:cubicBezTo>
                      <a:pt x="4941" y="4710"/>
                      <a:pt x="4861" y="4667"/>
                      <a:pt x="4778" y="4667"/>
                    </a:cubicBezTo>
                    <a:cubicBezTo>
                      <a:pt x="4771" y="4667"/>
                      <a:pt x="4765" y="4667"/>
                      <a:pt x="4759" y="4667"/>
                    </a:cubicBezTo>
                    <a:cubicBezTo>
                      <a:pt x="4642" y="4677"/>
                      <a:pt x="4555" y="4777"/>
                      <a:pt x="4482" y="4870"/>
                    </a:cubicBezTo>
                    <a:cubicBezTo>
                      <a:pt x="3966" y="5529"/>
                      <a:pt x="3486" y="6218"/>
                      <a:pt x="3051" y="6933"/>
                    </a:cubicBezTo>
                    <a:cubicBezTo>
                      <a:pt x="2978" y="7050"/>
                      <a:pt x="2906" y="7180"/>
                      <a:pt x="2920" y="7318"/>
                    </a:cubicBezTo>
                    <a:cubicBezTo>
                      <a:pt x="2938" y="7493"/>
                      <a:pt x="3093" y="7620"/>
                      <a:pt x="3226" y="7733"/>
                    </a:cubicBezTo>
                    <a:cubicBezTo>
                      <a:pt x="3831" y="8246"/>
                      <a:pt x="4417" y="8912"/>
                      <a:pt x="4766" y="9627"/>
                    </a:cubicBezTo>
                    <a:cubicBezTo>
                      <a:pt x="4853" y="9805"/>
                      <a:pt x="4925" y="10009"/>
                      <a:pt x="4866" y="10197"/>
                    </a:cubicBezTo>
                    <a:cubicBezTo>
                      <a:pt x="4844" y="10264"/>
                      <a:pt x="4804" y="10328"/>
                      <a:pt x="4746" y="10364"/>
                    </a:cubicBezTo>
                    <a:cubicBezTo>
                      <a:pt x="4704" y="10390"/>
                      <a:pt x="4658" y="10400"/>
                      <a:pt x="4609" y="10400"/>
                    </a:cubicBezTo>
                    <a:cubicBezTo>
                      <a:pt x="4526" y="10400"/>
                      <a:pt x="4438" y="10369"/>
                      <a:pt x="4361" y="10330"/>
                    </a:cubicBezTo>
                    <a:cubicBezTo>
                      <a:pt x="3764" y="10039"/>
                      <a:pt x="3379" y="9452"/>
                      <a:pt x="2932" y="8961"/>
                    </a:cubicBezTo>
                    <a:cubicBezTo>
                      <a:pt x="2831" y="8849"/>
                      <a:pt x="2712" y="8735"/>
                      <a:pt x="2561" y="8713"/>
                    </a:cubicBezTo>
                    <a:cubicBezTo>
                      <a:pt x="2544" y="8711"/>
                      <a:pt x="2527" y="8710"/>
                      <a:pt x="2510" y="8710"/>
                    </a:cubicBezTo>
                    <a:cubicBezTo>
                      <a:pt x="2192" y="8710"/>
                      <a:pt x="1796" y="9131"/>
                      <a:pt x="1610" y="9346"/>
                    </a:cubicBezTo>
                    <a:cubicBezTo>
                      <a:pt x="1235" y="9776"/>
                      <a:pt x="921" y="10280"/>
                      <a:pt x="732" y="10814"/>
                    </a:cubicBezTo>
                    <a:cubicBezTo>
                      <a:pt x="454" y="11596"/>
                      <a:pt x="105" y="12526"/>
                      <a:pt x="51" y="13362"/>
                    </a:cubicBezTo>
                    <a:cubicBezTo>
                      <a:pt x="0" y="14144"/>
                      <a:pt x="697" y="14434"/>
                      <a:pt x="1300" y="14698"/>
                    </a:cubicBezTo>
                    <a:cubicBezTo>
                      <a:pt x="1600" y="14828"/>
                      <a:pt x="2298" y="15212"/>
                      <a:pt x="2430" y="15542"/>
                    </a:cubicBezTo>
                    <a:cubicBezTo>
                      <a:pt x="2552" y="15847"/>
                      <a:pt x="2212" y="15971"/>
                      <a:pt x="1919" y="15971"/>
                    </a:cubicBezTo>
                    <a:cubicBezTo>
                      <a:pt x="1864" y="15971"/>
                      <a:pt x="1812" y="15967"/>
                      <a:pt x="1764" y="15959"/>
                    </a:cubicBezTo>
                    <a:cubicBezTo>
                      <a:pt x="1589" y="15930"/>
                      <a:pt x="447" y="15671"/>
                      <a:pt x="435" y="15461"/>
                    </a:cubicBezTo>
                    <a:lnTo>
                      <a:pt x="435" y="15461"/>
                    </a:lnTo>
                    <a:cubicBezTo>
                      <a:pt x="545" y="17508"/>
                      <a:pt x="1102" y="19514"/>
                      <a:pt x="2034" y="21332"/>
                    </a:cubicBezTo>
                    <a:cubicBezTo>
                      <a:pt x="2279" y="21813"/>
                      <a:pt x="2569" y="21980"/>
                      <a:pt x="2937" y="21980"/>
                    </a:cubicBezTo>
                    <a:cubicBezTo>
                      <a:pt x="3128" y="21980"/>
                      <a:pt x="3341" y="21934"/>
                      <a:pt x="3579" y="21864"/>
                    </a:cubicBezTo>
                    <a:cubicBezTo>
                      <a:pt x="4384" y="21622"/>
                      <a:pt x="5164" y="21340"/>
                      <a:pt x="5882" y="20895"/>
                    </a:cubicBezTo>
                    <a:cubicBezTo>
                      <a:pt x="6812" y="20318"/>
                      <a:pt x="7695" y="19666"/>
                      <a:pt x="8515" y="18947"/>
                    </a:cubicBezTo>
                    <a:cubicBezTo>
                      <a:pt x="9009" y="18512"/>
                      <a:pt x="12970" y="14388"/>
                      <a:pt x="12174" y="13941"/>
                    </a:cubicBezTo>
                    <a:cubicBezTo>
                      <a:pt x="12107" y="13903"/>
                      <a:pt x="12033" y="13889"/>
                      <a:pt x="11956" y="13889"/>
                    </a:cubicBezTo>
                    <a:cubicBezTo>
                      <a:pt x="11861" y="13889"/>
                      <a:pt x="11763" y="13909"/>
                      <a:pt x="11670" y="13928"/>
                    </a:cubicBezTo>
                    <a:cubicBezTo>
                      <a:pt x="11298" y="14005"/>
                      <a:pt x="10921" y="14051"/>
                      <a:pt x="10544" y="14070"/>
                    </a:cubicBezTo>
                    <a:cubicBezTo>
                      <a:pt x="10507" y="14072"/>
                      <a:pt x="10470" y="14073"/>
                      <a:pt x="10434" y="14073"/>
                    </a:cubicBezTo>
                    <a:cubicBezTo>
                      <a:pt x="10343" y="14073"/>
                      <a:pt x="10254" y="14064"/>
                      <a:pt x="10172" y="14028"/>
                    </a:cubicBezTo>
                    <a:cubicBezTo>
                      <a:pt x="10056" y="13977"/>
                      <a:pt x="9957" y="13861"/>
                      <a:pt x="9972" y="13737"/>
                    </a:cubicBezTo>
                    <a:cubicBezTo>
                      <a:pt x="9983" y="13635"/>
                      <a:pt x="10059" y="13554"/>
                      <a:pt x="10138" y="13489"/>
                    </a:cubicBezTo>
                    <a:cubicBezTo>
                      <a:pt x="10762" y="12990"/>
                      <a:pt x="11758" y="13107"/>
                      <a:pt x="12300" y="12521"/>
                    </a:cubicBezTo>
                    <a:cubicBezTo>
                      <a:pt x="12483" y="12319"/>
                      <a:pt x="12591" y="12059"/>
                      <a:pt x="12676" y="11800"/>
                    </a:cubicBezTo>
                    <a:cubicBezTo>
                      <a:pt x="13000" y="10833"/>
                      <a:pt x="13110" y="9808"/>
                      <a:pt x="13219" y="8793"/>
                    </a:cubicBezTo>
                    <a:lnTo>
                      <a:pt x="13393" y="7170"/>
                    </a:lnTo>
                    <a:cubicBezTo>
                      <a:pt x="13400" y="7105"/>
                      <a:pt x="13407" y="7037"/>
                      <a:pt x="13391" y="6975"/>
                    </a:cubicBezTo>
                    <a:cubicBezTo>
                      <a:pt x="13352" y="6812"/>
                      <a:pt x="13173" y="6717"/>
                      <a:pt x="13003" y="6717"/>
                    </a:cubicBezTo>
                    <a:cubicBezTo>
                      <a:pt x="12989" y="6717"/>
                      <a:pt x="12975" y="6717"/>
                      <a:pt x="12961" y="6719"/>
                    </a:cubicBezTo>
                    <a:cubicBezTo>
                      <a:pt x="12780" y="6736"/>
                      <a:pt x="12621" y="6837"/>
                      <a:pt x="12468" y="6934"/>
                    </a:cubicBezTo>
                    <a:cubicBezTo>
                      <a:pt x="12039" y="7209"/>
                      <a:pt x="11611" y="7484"/>
                      <a:pt x="11181" y="7761"/>
                    </a:cubicBezTo>
                    <a:cubicBezTo>
                      <a:pt x="11047" y="7846"/>
                      <a:pt x="10908" y="7935"/>
                      <a:pt x="10751" y="7948"/>
                    </a:cubicBezTo>
                    <a:cubicBezTo>
                      <a:pt x="10741" y="7948"/>
                      <a:pt x="10731" y="7949"/>
                      <a:pt x="10721" y="7949"/>
                    </a:cubicBezTo>
                    <a:cubicBezTo>
                      <a:pt x="10571" y="7949"/>
                      <a:pt x="10415" y="7858"/>
                      <a:pt x="10389" y="7713"/>
                    </a:cubicBezTo>
                    <a:cubicBezTo>
                      <a:pt x="10373" y="7615"/>
                      <a:pt x="10416" y="7516"/>
                      <a:pt x="10467" y="7432"/>
                    </a:cubicBezTo>
                    <a:cubicBezTo>
                      <a:pt x="11149" y="6274"/>
                      <a:pt x="12698" y="5740"/>
                      <a:pt x="12721" y="4229"/>
                    </a:cubicBezTo>
                    <a:cubicBezTo>
                      <a:pt x="12732" y="3596"/>
                      <a:pt x="12476" y="2989"/>
                      <a:pt x="12191" y="2425"/>
                    </a:cubicBezTo>
                    <a:cubicBezTo>
                      <a:pt x="11955" y="1963"/>
                      <a:pt x="11695" y="1517"/>
                      <a:pt x="11418" y="1080"/>
                    </a:cubicBezTo>
                    <a:cubicBezTo>
                      <a:pt x="11234" y="790"/>
                      <a:pt x="10961" y="151"/>
                      <a:pt x="10615" y="25"/>
                    </a:cubicBezTo>
                    <a:cubicBezTo>
                      <a:pt x="10568" y="8"/>
                      <a:pt x="10521" y="0"/>
                      <a:pt x="104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5"/>
              <p:cNvSpPr/>
              <p:nvPr/>
            </p:nvSpPr>
            <p:spPr>
              <a:xfrm>
                <a:off x="967575" y="2910550"/>
                <a:ext cx="292525" cy="553225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22129" extrusionOk="0">
                    <a:moveTo>
                      <a:pt x="9880" y="1"/>
                    </a:moveTo>
                    <a:cubicBezTo>
                      <a:pt x="9827" y="1"/>
                      <a:pt x="9777" y="31"/>
                      <a:pt x="9764" y="102"/>
                    </a:cubicBezTo>
                    <a:cubicBezTo>
                      <a:pt x="9541" y="1356"/>
                      <a:pt x="9293" y="2605"/>
                      <a:pt x="9009" y="3844"/>
                    </a:cubicBezTo>
                    <a:cubicBezTo>
                      <a:pt x="8672" y="3126"/>
                      <a:pt x="8352" y="2401"/>
                      <a:pt x="8054" y="1666"/>
                    </a:cubicBezTo>
                    <a:cubicBezTo>
                      <a:pt x="8031" y="1610"/>
                      <a:pt x="7989" y="1588"/>
                      <a:pt x="7946" y="1588"/>
                    </a:cubicBezTo>
                    <a:cubicBezTo>
                      <a:pt x="7855" y="1588"/>
                      <a:pt x="7757" y="1685"/>
                      <a:pt x="7803" y="1797"/>
                    </a:cubicBezTo>
                    <a:cubicBezTo>
                      <a:pt x="8145" y="2641"/>
                      <a:pt x="8513" y="3474"/>
                      <a:pt x="8905" y="4295"/>
                    </a:cubicBezTo>
                    <a:cubicBezTo>
                      <a:pt x="8828" y="4622"/>
                      <a:pt x="8750" y="4950"/>
                      <a:pt x="8666" y="5276"/>
                    </a:cubicBezTo>
                    <a:cubicBezTo>
                      <a:pt x="8413" y="6272"/>
                      <a:pt x="8131" y="7262"/>
                      <a:pt x="7819" y="8244"/>
                    </a:cubicBezTo>
                    <a:cubicBezTo>
                      <a:pt x="7586" y="7268"/>
                      <a:pt x="7440" y="6272"/>
                      <a:pt x="7391" y="5270"/>
                    </a:cubicBezTo>
                    <a:cubicBezTo>
                      <a:pt x="7386" y="5177"/>
                      <a:pt x="7310" y="5129"/>
                      <a:pt x="7237" y="5129"/>
                    </a:cubicBezTo>
                    <a:cubicBezTo>
                      <a:pt x="7168" y="5129"/>
                      <a:pt x="7103" y="5172"/>
                      <a:pt x="7107" y="5262"/>
                    </a:cubicBezTo>
                    <a:cubicBezTo>
                      <a:pt x="7165" y="6442"/>
                      <a:pt x="7347" y="7611"/>
                      <a:pt x="7657" y="8753"/>
                    </a:cubicBezTo>
                    <a:cubicBezTo>
                      <a:pt x="7352" y="9684"/>
                      <a:pt x="7013" y="10605"/>
                      <a:pt x="6645" y="11513"/>
                    </a:cubicBezTo>
                    <a:cubicBezTo>
                      <a:pt x="6215" y="10543"/>
                      <a:pt x="5865" y="9539"/>
                      <a:pt x="5603" y="8509"/>
                    </a:cubicBezTo>
                    <a:cubicBezTo>
                      <a:pt x="5585" y="8435"/>
                      <a:pt x="5527" y="8403"/>
                      <a:pt x="5468" y="8403"/>
                    </a:cubicBezTo>
                    <a:cubicBezTo>
                      <a:pt x="5385" y="8403"/>
                      <a:pt x="5300" y="8469"/>
                      <a:pt x="5327" y="8572"/>
                    </a:cubicBezTo>
                    <a:cubicBezTo>
                      <a:pt x="5618" y="9709"/>
                      <a:pt x="6011" y="10815"/>
                      <a:pt x="6501" y="11879"/>
                    </a:cubicBezTo>
                    <a:cubicBezTo>
                      <a:pt x="6188" y="12632"/>
                      <a:pt x="5853" y="13373"/>
                      <a:pt x="5492" y="14104"/>
                    </a:cubicBezTo>
                    <a:cubicBezTo>
                      <a:pt x="5340" y="14408"/>
                      <a:pt x="5183" y="14710"/>
                      <a:pt x="5024" y="15012"/>
                    </a:cubicBezTo>
                    <a:cubicBezTo>
                      <a:pt x="5021" y="14993"/>
                      <a:pt x="5017" y="14975"/>
                      <a:pt x="5014" y="14962"/>
                    </a:cubicBezTo>
                    <a:cubicBezTo>
                      <a:pt x="4532" y="13141"/>
                      <a:pt x="4131" y="11300"/>
                      <a:pt x="3805" y="9442"/>
                    </a:cubicBezTo>
                    <a:cubicBezTo>
                      <a:pt x="3793" y="9367"/>
                      <a:pt x="3738" y="9334"/>
                      <a:pt x="3680" y="9334"/>
                    </a:cubicBezTo>
                    <a:cubicBezTo>
                      <a:pt x="3598" y="9334"/>
                      <a:pt x="3510" y="9401"/>
                      <a:pt x="3529" y="9506"/>
                    </a:cubicBezTo>
                    <a:cubicBezTo>
                      <a:pt x="3685" y="10404"/>
                      <a:pt x="3862" y="11300"/>
                      <a:pt x="4054" y="12190"/>
                    </a:cubicBezTo>
                    <a:cubicBezTo>
                      <a:pt x="4226" y="12978"/>
                      <a:pt x="4412" y="13761"/>
                      <a:pt x="4611" y="14541"/>
                    </a:cubicBezTo>
                    <a:cubicBezTo>
                      <a:pt x="4665" y="14747"/>
                      <a:pt x="4719" y="14951"/>
                      <a:pt x="4774" y="15158"/>
                    </a:cubicBezTo>
                    <a:cubicBezTo>
                      <a:pt x="4791" y="15224"/>
                      <a:pt x="4807" y="15298"/>
                      <a:pt x="4836" y="15363"/>
                    </a:cubicBezTo>
                    <a:cubicBezTo>
                      <a:pt x="4470" y="16035"/>
                      <a:pt x="4080" y="16695"/>
                      <a:pt x="3668" y="17339"/>
                    </a:cubicBezTo>
                    <a:cubicBezTo>
                      <a:pt x="3656" y="17322"/>
                      <a:pt x="3644" y="17303"/>
                      <a:pt x="3633" y="17281"/>
                    </a:cubicBezTo>
                    <a:cubicBezTo>
                      <a:pt x="3190" y="16474"/>
                      <a:pt x="2850" y="15612"/>
                      <a:pt x="2609" y="14722"/>
                    </a:cubicBezTo>
                    <a:cubicBezTo>
                      <a:pt x="2590" y="14648"/>
                      <a:pt x="2531" y="14616"/>
                      <a:pt x="2472" y="14616"/>
                    </a:cubicBezTo>
                    <a:cubicBezTo>
                      <a:pt x="2388" y="14616"/>
                      <a:pt x="2304" y="14681"/>
                      <a:pt x="2331" y="14784"/>
                    </a:cubicBezTo>
                    <a:cubicBezTo>
                      <a:pt x="2472" y="15301"/>
                      <a:pt x="2643" y="15808"/>
                      <a:pt x="2848" y="16301"/>
                    </a:cubicBezTo>
                    <a:cubicBezTo>
                      <a:pt x="2947" y="16542"/>
                      <a:pt x="3055" y="16779"/>
                      <a:pt x="3171" y="17012"/>
                    </a:cubicBezTo>
                    <a:cubicBezTo>
                      <a:pt x="3265" y="17206"/>
                      <a:pt x="3358" y="17436"/>
                      <a:pt x="3495" y="17606"/>
                    </a:cubicBezTo>
                    <a:cubicBezTo>
                      <a:pt x="2498" y="19132"/>
                      <a:pt x="1369" y="20568"/>
                      <a:pt x="99" y="21878"/>
                    </a:cubicBezTo>
                    <a:cubicBezTo>
                      <a:pt x="0" y="21981"/>
                      <a:pt x="95" y="22128"/>
                      <a:pt x="202" y="22128"/>
                    </a:cubicBezTo>
                    <a:cubicBezTo>
                      <a:pt x="233" y="22128"/>
                      <a:pt x="266" y="22116"/>
                      <a:pt x="295" y="22086"/>
                    </a:cubicBezTo>
                    <a:cubicBezTo>
                      <a:pt x="1538" y="20805"/>
                      <a:pt x="2653" y="19402"/>
                      <a:pt x="3637" y="17915"/>
                    </a:cubicBezTo>
                    <a:cubicBezTo>
                      <a:pt x="3669" y="17866"/>
                      <a:pt x="3699" y="17816"/>
                      <a:pt x="3733" y="17766"/>
                    </a:cubicBezTo>
                    <a:cubicBezTo>
                      <a:pt x="3769" y="17775"/>
                      <a:pt x="3807" y="17778"/>
                      <a:pt x="3847" y="17778"/>
                    </a:cubicBezTo>
                    <a:cubicBezTo>
                      <a:pt x="3896" y="17778"/>
                      <a:pt x="3947" y="17773"/>
                      <a:pt x="3999" y="17765"/>
                    </a:cubicBezTo>
                    <a:cubicBezTo>
                      <a:pt x="4284" y="17720"/>
                      <a:pt x="4571" y="17664"/>
                      <a:pt x="4855" y="17613"/>
                    </a:cubicBezTo>
                    <a:cubicBezTo>
                      <a:pt x="5439" y="17510"/>
                      <a:pt x="6026" y="17404"/>
                      <a:pt x="6609" y="17302"/>
                    </a:cubicBezTo>
                    <a:cubicBezTo>
                      <a:pt x="6783" y="17273"/>
                      <a:pt x="6732" y="17022"/>
                      <a:pt x="6576" y="17022"/>
                    </a:cubicBezTo>
                    <a:cubicBezTo>
                      <a:pt x="6567" y="17022"/>
                      <a:pt x="6557" y="17023"/>
                      <a:pt x="6547" y="17025"/>
                    </a:cubicBezTo>
                    <a:lnTo>
                      <a:pt x="5015" y="17296"/>
                    </a:lnTo>
                    <a:cubicBezTo>
                      <a:pt x="4775" y="17338"/>
                      <a:pt x="4536" y="17381"/>
                      <a:pt x="4296" y="17423"/>
                    </a:cubicBezTo>
                    <a:cubicBezTo>
                      <a:pt x="4180" y="17444"/>
                      <a:pt x="4053" y="17483"/>
                      <a:pt x="3935" y="17487"/>
                    </a:cubicBezTo>
                    <a:cubicBezTo>
                      <a:pt x="3932" y="17487"/>
                      <a:pt x="3930" y="17488"/>
                      <a:pt x="3927" y="17488"/>
                    </a:cubicBezTo>
                    <a:cubicBezTo>
                      <a:pt x="3923" y="17488"/>
                      <a:pt x="3918" y="17487"/>
                      <a:pt x="3914" y="17487"/>
                    </a:cubicBezTo>
                    <a:cubicBezTo>
                      <a:pt x="4319" y="16850"/>
                      <a:pt x="4703" y="16200"/>
                      <a:pt x="5065" y="15537"/>
                    </a:cubicBezTo>
                    <a:cubicBezTo>
                      <a:pt x="5114" y="15537"/>
                      <a:pt x="5166" y="15525"/>
                      <a:pt x="5218" y="15508"/>
                    </a:cubicBezTo>
                    <a:cubicBezTo>
                      <a:pt x="5400" y="15453"/>
                      <a:pt x="5584" y="15388"/>
                      <a:pt x="5767" y="15324"/>
                    </a:cubicBezTo>
                    <a:cubicBezTo>
                      <a:pt x="7237" y="14813"/>
                      <a:pt x="8672" y="14201"/>
                      <a:pt x="10060" y="13493"/>
                    </a:cubicBezTo>
                    <a:cubicBezTo>
                      <a:pt x="10201" y="13422"/>
                      <a:pt x="10121" y="13225"/>
                      <a:pt x="9992" y="13225"/>
                    </a:cubicBezTo>
                    <a:cubicBezTo>
                      <a:pt x="9971" y="13225"/>
                      <a:pt x="9949" y="13230"/>
                      <a:pt x="9927" y="13241"/>
                    </a:cubicBezTo>
                    <a:cubicBezTo>
                      <a:pt x="9105" y="13661"/>
                      <a:pt x="8270" y="14047"/>
                      <a:pt x="7417" y="14398"/>
                    </a:cubicBezTo>
                    <a:cubicBezTo>
                      <a:pt x="6962" y="14584"/>
                      <a:pt x="6501" y="14761"/>
                      <a:pt x="6037" y="14928"/>
                    </a:cubicBezTo>
                    <a:cubicBezTo>
                      <a:pt x="5840" y="14997"/>
                      <a:pt x="5645" y="15065"/>
                      <a:pt x="5448" y="15133"/>
                    </a:cubicBezTo>
                    <a:cubicBezTo>
                      <a:pt x="5419" y="15143"/>
                      <a:pt x="5319" y="15188"/>
                      <a:pt x="5234" y="15220"/>
                    </a:cubicBezTo>
                    <a:cubicBezTo>
                      <a:pt x="5755" y="14243"/>
                      <a:pt x="6230" y="13241"/>
                      <a:pt x="6663" y="12222"/>
                    </a:cubicBezTo>
                    <a:cubicBezTo>
                      <a:pt x="6688" y="12265"/>
                      <a:pt x="6733" y="12285"/>
                      <a:pt x="6780" y="12285"/>
                    </a:cubicBezTo>
                    <a:cubicBezTo>
                      <a:pt x="6802" y="12285"/>
                      <a:pt x="6825" y="12281"/>
                      <a:pt x="6847" y="12271"/>
                    </a:cubicBezTo>
                    <a:cubicBezTo>
                      <a:pt x="7795" y="11859"/>
                      <a:pt x="8744" y="11445"/>
                      <a:pt x="9693" y="11031"/>
                    </a:cubicBezTo>
                    <a:cubicBezTo>
                      <a:pt x="9841" y="10967"/>
                      <a:pt x="9755" y="10766"/>
                      <a:pt x="9619" y="10766"/>
                    </a:cubicBezTo>
                    <a:cubicBezTo>
                      <a:pt x="9600" y="10766"/>
                      <a:pt x="9580" y="10770"/>
                      <a:pt x="9559" y="10779"/>
                    </a:cubicBezTo>
                    <a:cubicBezTo>
                      <a:pt x="8655" y="11171"/>
                      <a:pt x="7751" y="11566"/>
                      <a:pt x="6848" y="11960"/>
                    </a:cubicBezTo>
                    <a:cubicBezTo>
                      <a:pt x="6834" y="11931"/>
                      <a:pt x="6822" y="11901"/>
                      <a:pt x="6807" y="11872"/>
                    </a:cubicBezTo>
                    <a:cubicBezTo>
                      <a:pt x="7151" y="11039"/>
                      <a:pt x="7469" y="10194"/>
                      <a:pt x="7760" y="9343"/>
                    </a:cubicBezTo>
                    <a:cubicBezTo>
                      <a:pt x="7801" y="9224"/>
                      <a:pt x="7837" y="9105"/>
                      <a:pt x="7876" y="8986"/>
                    </a:cubicBezTo>
                    <a:cubicBezTo>
                      <a:pt x="7883" y="8985"/>
                      <a:pt x="7889" y="8985"/>
                      <a:pt x="7896" y="8982"/>
                    </a:cubicBezTo>
                    <a:cubicBezTo>
                      <a:pt x="8928" y="8383"/>
                      <a:pt x="9907" y="7697"/>
                      <a:pt x="10825" y="6934"/>
                    </a:cubicBezTo>
                    <a:cubicBezTo>
                      <a:pt x="10936" y="6840"/>
                      <a:pt x="10837" y="6690"/>
                      <a:pt x="10721" y="6690"/>
                    </a:cubicBezTo>
                    <a:cubicBezTo>
                      <a:pt x="10690" y="6690"/>
                      <a:pt x="10659" y="6701"/>
                      <a:pt x="10629" y="6725"/>
                    </a:cubicBezTo>
                    <a:cubicBezTo>
                      <a:pt x="9806" y="7411"/>
                      <a:pt x="8930" y="8028"/>
                      <a:pt x="8010" y="8580"/>
                    </a:cubicBezTo>
                    <a:cubicBezTo>
                      <a:pt x="8455" y="7202"/>
                      <a:pt x="8837" y="5802"/>
                      <a:pt x="9171" y="4393"/>
                    </a:cubicBezTo>
                    <a:cubicBezTo>
                      <a:pt x="9601" y="4271"/>
                      <a:pt x="9946" y="3952"/>
                      <a:pt x="10291" y="3681"/>
                    </a:cubicBezTo>
                    <a:cubicBezTo>
                      <a:pt x="10720" y="3344"/>
                      <a:pt x="11153" y="3005"/>
                      <a:pt x="11585" y="2666"/>
                    </a:cubicBezTo>
                    <a:cubicBezTo>
                      <a:pt x="11700" y="2575"/>
                      <a:pt x="11597" y="2426"/>
                      <a:pt x="11479" y="2426"/>
                    </a:cubicBezTo>
                    <a:cubicBezTo>
                      <a:pt x="11449" y="2426"/>
                      <a:pt x="11418" y="2435"/>
                      <a:pt x="11389" y="2458"/>
                    </a:cubicBezTo>
                    <a:cubicBezTo>
                      <a:pt x="10988" y="2772"/>
                      <a:pt x="10589" y="3086"/>
                      <a:pt x="10189" y="3399"/>
                    </a:cubicBezTo>
                    <a:cubicBezTo>
                      <a:pt x="9900" y="3627"/>
                      <a:pt x="9599" y="3915"/>
                      <a:pt x="9250" y="4063"/>
                    </a:cubicBezTo>
                    <a:cubicBezTo>
                      <a:pt x="9546" y="2776"/>
                      <a:pt x="9807" y="1480"/>
                      <a:pt x="10037" y="182"/>
                    </a:cubicBezTo>
                    <a:cubicBezTo>
                      <a:pt x="10057" y="74"/>
                      <a:pt x="9964" y="1"/>
                      <a:pt x="98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7" name="Google Shape;1187;p25"/>
            <p:cNvSpPr/>
            <p:nvPr/>
          </p:nvSpPr>
          <p:spPr>
            <a:xfrm rot="10800000">
              <a:off x="7597957" y="4070"/>
              <a:ext cx="590976" cy="952065"/>
            </a:xfrm>
            <a:custGeom>
              <a:avLst/>
              <a:gdLst/>
              <a:ahLst/>
              <a:cxnLst/>
              <a:rect l="l" t="t" r="r" b="b"/>
              <a:pathLst>
                <a:path w="12522" h="20173" extrusionOk="0">
                  <a:moveTo>
                    <a:pt x="11487" y="413"/>
                  </a:moveTo>
                  <a:lnTo>
                    <a:pt x="11487" y="413"/>
                  </a:lnTo>
                  <a:cubicBezTo>
                    <a:pt x="11452" y="699"/>
                    <a:pt x="11442" y="986"/>
                    <a:pt x="11432" y="1267"/>
                  </a:cubicBezTo>
                  <a:cubicBezTo>
                    <a:pt x="11423" y="1535"/>
                    <a:pt x="11413" y="1811"/>
                    <a:pt x="11381" y="2079"/>
                  </a:cubicBezTo>
                  <a:cubicBezTo>
                    <a:pt x="11256" y="3175"/>
                    <a:pt x="10921" y="3980"/>
                    <a:pt x="10321" y="4612"/>
                  </a:cubicBezTo>
                  <a:cubicBezTo>
                    <a:pt x="10244" y="4692"/>
                    <a:pt x="10168" y="4770"/>
                    <a:pt x="10088" y="4848"/>
                  </a:cubicBezTo>
                  <a:cubicBezTo>
                    <a:pt x="10075" y="4861"/>
                    <a:pt x="10061" y="4876"/>
                    <a:pt x="10048" y="4890"/>
                  </a:cubicBezTo>
                  <a:cubicBezTo>
                    <a:pt x="10353" y="4381"/>
                    <a:pt x="10588" y="3877"/>
                    <a:pt x="10740" y="3386"/>
                  </a:cubicBezTo>
                  <a:cubicBezTo>
                    <a:pt x="10815" y="3141"/>
                    <a:pt x="10837" y="2888"/>
                    <a:pt x="10858" y="2642"/>
                  </a:cubicBezTo>
                  <a:cubicBezTo>
                    <a:pt x="10892" y="2263"/>
                    <a:pt x="10922" y="1902"/>
                    <a:pt x="11135" y="1578"/>
                  </a:cubicBezTo>
                  <a:cubicBezTo>
                    <a:pt x="11159" y="1543"/>
                    <a:pt x="11148" y="1497"/>
                    <a:pt x="11113" y="1475"/>
                  </a:cubicBezTo>
                  <a:cubicBezTo>
                    <a:pt x="11101" y="1467"/>
                    <a:pt x="11087" y="1463"/>
                    <a:pt x="11073" y="1463"/>
                  </a:cubicBezTo>
                  <a:cubicBezTo>
                    <a:pt x="11049" y="1463"/>
                    <a:pt x="11024" y="1475"/>
                    <a:pt x="11010" y="1497"/>
                  </a:cubicBezTo>
                  <a:cubicBezTo>
                    <a:pt x="10777" y="1852"/>
                    <a:pt x="10742" y="2248"/>
                    <a:pt x="10708" y="2629"/>
                  </a:cubicBezTo>
                  <a:cubicBezTo>
                    <a:pt x="10689" y="2868"/>
                    <a:pt x="10666" y="3114"/>
                    <a:pt x="10596" y="3343"/>
                  </a:cubicBezTo>
                  <a:cubicBezTo>
                    <a:pt x="10441" y="3838"/>
                    <a:pt x="10201" y="4347"/>
                    <a:pt x="9888" y="4861"/>
                  </a:cubicBezTo>
                  <a:cubicBezTo>
                    <a:pt x="9993" y="4528"/>
                    <a:pt x="10100" y="4185"/>
                    <a:pt x="10143" y="3815"/>
                  </a:cubicBezTo>
                  <a:cubicBezTo>
                    <a:pt x="10169" y="3609"/>
                    <a:pt x="10172" y="3398"/>
                    <a:pt x="10176" y="3192"/>
                  </a:cubicBezTo>
                  <a:cubicBezTo>
                    <a:pt x="10179" y="2950"/>
                    <a:pt x="10185" y="2700"/>
                    <a:pt x="10226" y="2460"/>
                  </a:cubicBezTo>
                  <a:cubicBezTo>
                    <a:pt x="10265" y="2221"/>
                    <a:pt x="10336" y="2005"/>
                    <a:pt x="10440" y="1801"/>
                  </a:cubicBezTo>
                  <a:cubicBezTo>
                    <a:pt x="10589" y="1511"/>
                    <a:pt x="10784" y="1219"/>
                    <a:pt x="11038" y="906"/>
                  </a:cubicBezTo>
                  <a:cubicBezTo>
                    <a:pt x="11142" y="776"/>
                    <a:pt x="11261" y="643"/>
                    <a:pt x="11398" y="494"/>
                  </a:cubicBezTo>
                  <a:cubicBezTo>
                    <a:pt x="11416" y="475"/>
                    <a:pt x="11449" y="447"/>
                    <a:pt x="11485" y="414"/>
                  </a:cubicBezTo>
                  <a:cubicBezTo>
                    <a:pt x="11486" y="414"/>
                    <a:pt x="11486" y="413"/>
                    <a:pt x="11487" y="413"/>
                  </a:cubicBezTo>
                  <a:close/>
                  <a:moveTo>
                    <a:pt x="12089" y="5419"/>
                  </a:moveTo>
                  <a:lnTo>
                    <a:pt x="12089" y="5419"/>
                  </a:lnTo>
                  <a:cubicBezTo>
                    <a:pt x="12015" y="5516"/>
                    <a:pt x="11943" y="5615"/>
                    <a:pt x="11870" y="5714"/>
                  </a:cubicBezTo>
                  <a:cubicBezTo>
                    <a:pt x="11669" y="5986"/>
                    <a:pt x="11479" y="6247"/>
                    <a:pt x="11232" y="6455"/>
                  </a:cubicBezTo>
                  <a:cubicBezTo>
                    <a:pt x="10741" y="6868"/>
                    <a:pt x="10175" y="6968"/>
                    <a:pt x="9576" y="7072"/>
                  </a:cubicBezTo>
                  <a:cubicBezTo>
                    <a:pt x="9263" y="7127"/>
                    <a:pt x="8939" y="7185"/>
                    <a:pt x="8626" y="7289"/>
                  </a:cubicBezTo>
                  <a:cubicBezTo>
                    <a:pt x="8607" y="7295"/>
                    <a:pt x="8585" y="7302"/>
                    <a:pt x="8562" y="7308"/>
                  </a:cubicBezTo>
                  <a:cubicBezTo>
                    <a:pt x="8765" y="7173"/>
                    <a:pt x="8998" y="7076"/>
                    <a:pt x="9228" y="6982"/>
                  </a:cubicBezTo>
                  <a:lnTo>
                    <a:pt x="9306" y="6949"/>
                  </a:lnTo>
                  <a:cubicBezTo>
                    <a:pt x="9948" y="6681"/>
                    <a:pt x="10576" y="6367"/>
                    <a:pt x="11174" y="6011"/>
                  </a:cubicBezTo>
                  <a:cubicBezTo>
                    <a:pt x="11210" y="5989"/>
                    <a:pt x="11220" y="5943"/>
                    <a:pt x="11198" y="5906"/>
                  </a:cubicBezTo>
                  <a:cubicBezTo>
                    <a:pt x="11184" y="5883"/>
                    <a:pt x="11161" y="5870"/>
                    <a:pt x="11136" y="5870"/>
                  </a:cubicBezTo>
                  <a:cubicBezTo>
                    <a:pt x="11122" y="5870"/>
                    <a:pt x="11108" y="5874"/>
                    <a:pt x="11096" y="5882"/>
                  </a:cubicBezTo>
                  <a:cubicBezTo>
                    <a:pt x="10504" y="6235"/>
                    <a:pt x="9883" y="6548"/>
                    <a:pt x="9246" y="6811"/>
                  </a:cubicBezTo>
                  <a:lnTo>
                    <a:pt x="9169" y="6844"/>
                  </a:lnTo>
                  <a:cubicBezTo>
                    <a:pt x="8991" y="6918"/>
                    <a:pt x="8810" y="6992"/>
                    <a:pt x="8642" y="7085"/>
                  </a:cubicBezTo>
                  <a:cubicBezTo>
                    <a:pt x="8720" y="6989"/>
                    <a:pt x="8792" y="6894"/>
                    <a:pt x="8861" y="6800"/>
                  </a:cubicBezTo>
                  <a:cubicBezTo>
                    <a:pt x="8920" y="6737"/>
                    <a:pt x="8976" y="6677"/>
                    <a:pt x="9039" y="6616"/>
                  </a:cubicBezTo>
                  <a:cubicBezTo>
                    <a:pt x="9332" y="6325"/>
                    <a:pt x="9583" y="6086"/>
                    <a:pt x="9872" y="5892"/>
                  </a:cubicBezTo>
                  <a:cubicBezTo>
                    <a:pt x="10105" y="5736"/>
                    <a:pt x="10339" y="5628"/>
                    <a:pt x="10585" y="5565"/>
                  </a:cubicBezTo>
                  <a:cubicBezTo>
                    <a:pt x="10838" y="5500"/>
                    <a:pt x="11083" y="5497"/>
                    <a:pt x="11342" y="5492"/>
                  </a:cubicBezTo>
                  <a:cubicBezTo>
                    <a:pt x="11453" y="5491"/>
                    <a:pt x="11566" y="5490"/>
                    <a:pt x="11682" y="5481"/>
                  </a:cubicBezTo>
                  <a:cubicBezTo>
                    <a:pt x="11721" y="5479"/>
                    <a:pt x="11905" y="5458"/>
                    <a:pt x="12089" y="5419"/>
                  </a:cubicBezTo>
                  <a:close/>
                  <a:moveTo>
                    <a:pt x="8015" y="3097"/>
                  </a:moveTo>
                  <a:cubicBezTo>
                    <a:pt x="8047" y="3399"/>
                    <a:pt x="8115" y="3694"/>
                    <a:pt x="8180" y="3984"/>
                  </a:cubicBezTo>
                  <a:cubicBezTo>
                    <a:pt x="8245" y="4266"/>
                    <a:pt x="8310" y="4557"/>
                    <a:pt x="8341" y="4847"/>
                  </a:cubicBezTo>
                  <a:cubicBezTo>
                    <a:pt x="8391" y="5326"/>
                    <a:pt x="8351" y="5840"/>
                    <a:pt x="8215" y="6416"/>
                  </a:cubicBezTo>
                  <a:cubicBezTo>
                    <a:pt x="8135" y="6752"/>
                    <a:pt x="8004" y="7082"/>
                    <a:pt x="7866" y="7402"/>
                  </a:cubicBezTo>
                  <a:cubicBezTo>
                    <a:pt x="7970" y="6724"/>
                    <a:pt x="7979" y="6155"/>
                    <a:pt x="7898" y="5576"/>
                  </a:cubicBezTo>
                  <a:cubicBezTo>
                    <a:pt x="7824" y="5048"/>
                    <a:pt x="7773" y="4537"/>
                    <a:pt x="7990" y="4101"/>
                  </a:cubicBezTo>
                  <a:cubicBezTo>
                    <a:pt x="8008" y="4065"/>
                    <a:pt x="7993" y="4020"/>
                    <a:pt x="7956" y="4001"/>
                  </a:cubicBezTo>
                  <a:cubicBezTo>
                    <a:pt x="7945" y="3996"/>
                    <a:pt x="7935" y="3994"/>
                    <a:pt x="7924" y="3994"/>
                  </a:cubicBezTo>
                  <a:cubicBezTo>
                    <a:pt x="7896" y="3994"/>
                    <a:pt x="7869" y="4009"/>
                    <a:pt x="7856" y="4036"/>
                  </a:cubicBezTo>
                  <a:cubicBezTo>
                    <a:pt x="7621" y="4509"/>
                    <a:pt x="7675" y="5067"/>
                    <a:pt x="7752" y="5598"/>
                  </a:cubicBezTo>
                  <a:cubicBezTo>
                    <a:pt x="7820" y="6084"/>
                    <a:pt x="7823" y="6568"/>
                    <a:pt x="7755" y="7118"/>
                  </a:cubicBezTo>
                  <a:cubicBezTo>
                    <a:pt x="7711" y="6975"/>
                    <a:pt x="7660" y="6833"/>
                    <a:pt x="7608" y="6688"/>
                  </a:cubicBezTo>
                  <a:cubicBezTo>
                    <a:pt x="7571" y="6584"/>
                    <a:pt x="7530" y="6475"/>
                    <a:pt x="7494" y="6362"/>
                  </a:cubicBezTo>
                  <a:cubicBezTo>
                    <a:pt x="7325" y="5849"/>
                    <a:pt x="7274" y="5313"/>
                    <a:pt x="7348" y="4816"/>
                  </a:cubicBezTo>
                  <a:cubicBezTo>
                    <a:pt x="7439" y="4205"/>
                    <a:pt x="7724" y="3625"/>
                    <a:pt x="8015" y="3097"/>
                  </a:cubicBezTo>
                  <a:close/>
                  <a:moveTo>
                    <a:pt x="4920" y="5161"/>
                  </a:moveTo>
                  <a:lnTo>
                    <a:pt x="5479" y="6441"/>
                  </a:lnTo>
                  <a:cubicBezTo>
                    <a:pt x="5645" y="6820"/>
                    <a:pt x="5818" y="7214"/>
                    <a:pt x="5922" y="7620"/>
                  </a:cubicBezTo>
                  <a:cubicBezTo>
                    <a:pt x="6074" y="8214"/>
                    <a:pt x="6082" y="8845"/>
                    <a:pt x="5948" y="9450"/>
                  </a:cubicBezTo>
                  <a:lnTo>
                    <a:pt x="5930" y="9524"/>
                  </a:lnTo>
                  <a:cubicBezTo>
                    <a:pt x="5920" y="9575"/>
                    <a:pt x="5906" y="9646"/>
                    <a:pt x="5887" y="9704"/>
                  </a:cubicBezTo>
                  <a:cubicBezTo>
                    <a:pt x="5854" y="9537"/>
                    <a:pt x="5825" y="9371"/>
                    <a:pt x="5797" y="9206"/>
                  </a:cubicBezTo>
                  <a:cubicBezTo>
                    <a:pt x="5747" y="8894"/>
                    <a:pt x="5696" y="8570"/>
                    <a:pt x="5593" y="8257"/>
                  </a:cubicBezTo>
                  <a:lnTo>
                    <a:pt x="5529" y="8066"/>
                  </a:lnTo>
                  <a:cubicBezTo>
                    <a:pt x="5388" y="7651"/>
                    <a:pt x="5243" y="7222"/>
                    <a:pt x="5279" y="6784"/>
                  </a:cubicBezTo>
                  <a:cubicBezTo>
                    <a:pt x="5283" y="6743"/>
                    <a:pt x="5253" y="6707"/>
                    <a:pt x="5211" y="6703"/>
                  </a:cubicBezTo>
                  <a:cubicBezTo>
                    <a:pt x="5209" y="6703"/>
                    <a:pt x="5207" y="6702"/>
                    <a:pt x="5205" y="6702"/>
                  </a:cubicBezTo>
                  <a:cubicBezTo>
                    <a:pt x="5166" y="6702"/>
                    <a:pt x="5133" y="6732"/>
                    <a:pt x="5130" y="6772"/>
                  </a:cubicBezTo>
                  <a:cubicBezTo>
                    <a:pt x="5091" y="7240"/>
                    <a:pt x="5241" y="7684"/>
                    <a:pt x="5386" y="8113"/>
                  </a:cubicBezTo>
                  <a:lnTo>
                    <a:pt x="5450" y="8302"/>
                  </a:lnTo>
                  <a:cubicBezTo>
                    <a:pt x="5550" y="8605"/>
                    <a:pt x="5600" y="8922"/>
                    <a:pt x="5648" y="9227"/>
                  </a:cubicBezTo>
                  <a:cubicBezTo>
                    <a:pt x="5677" y="9405"/>
                    <a:pt x="5709" y="9586"/>
                    <a:pt x="5748" y="9767"/>
                  </a:cubicBezTo>
                  <a:cubicBezTo>
                    <a:pt x="5731" y="9753"/>
                    <a:pt x="5712" y="9735"/>
                    <a:pt x="5689" y="9712"/>
                  </a:cubicBezTo>
                  <a:cubicBezTo>
                    <a:pt x="5479" y="9504"/>
                    <a:pt x="5321" y="9243"/>
                    <a:pt x="5184" y="8991"/>
                  </a:cubicBezTo>
                  <a:cubicBezTo>
                    <a:pt x="5000" y="8660"/>
                    <a:pt x="4778" y="8217"/>
                    <a:pt x="4699" y="7743"/>
                  </a:cubicBezTo>
                  <a:cubicBezTo>
                    <a:pt x="4639" y="7382"/>
                    <a:pt x="4657" y="7014"/>
                    <a:pt x="4706" y="6572"/>
                  </a:cubicBezTo>
                  <a:cubicBezTo>
                    <a:pt x="4756" y="6102"/>
                    <a:pt x="4829" y="5628"/>
                    <a:pt x="4920" y="5161"/>
                  </a:cubicBezTo>
                  <a:close/>
                  <a:moveTo>
                    <a:pt x="10381" y="9045"/>
                  </a:moveTo>
                  <a:cubicBezTo>
                    <a:pt x="10136" y="9418"/>
                    <a:pt x="9677" y="9641"/>
                    <a:pt x="9221" y="9838"/>
                  </a:cubicBezTo>
                  <a:cubicBezTo>
                    <a:pt x="8563" y="10122"/>
                    <a:pt x="7919" y="10373"/>
                    <a:pt x="7283" y="10373"/>
                  </a:cubicBezTo>
                  <a:cubicBezTo>
                    <a:pt x="7129" y="10373"/>
                    <a:pt x="6976" y="10358"/>
                    <a:pt x="6824" y="10326"/>
                  </a:cubicBezTo>
                  <a:cubicBezTo>
                    <a:pt x="6596" y="10278"/>
                    <a:pt x="6371" y="10210"/>
                    <a:pt x="6152" y="10145"/>
                  </a:cubicBezTo>
                  <a:cubicBezTo>
                    <a:pt x="6088" y="10126"/>
                    <a:pt x="6027" y="10106"/>
                    <a:pt x="5964" y="10089"/>
                  </a:cubicBezTo>
                  <a:cubicBezTo>
                    <a:pt x="6181" y="9947"/>
                    <a:pt x="6456" y="9918"/>
                    <a:pt x="6702" y="9906"/>
                  </a:cubicBezTo>
                  <a:cubicBezTo>
                    <a:pt x="6900" y="9895"/>
                    <a:pt x="7103" y="9892"/>
                    <a:pt x="7304" y="9887"/>
                  </a:cubicBezTo>
                  <a:cubicBezTo>
                    <a:pt x="7988" y="9874"/>
                    <a:pt x="8694" y="9860"/>
                    <a:pt x="9332" y="9591"/>
                  </a:cubicBezTo>
                  <a:cubicBezTo>
                    <a:pt x="9370" y="9575"/>
                    <a:pt x="9389" y="9531"/>
                    <a:pt x="9373" y="9494"/>
                  </a:cubicBezTo>
                  <a:cubicBezTo>
                    <a:pt x="9360" y="9464"/>
                    <a:pt x="9333" y="9447"/>
                    <a:pt x="9304" y="9447"/>
                  </a:cubicBezTo>
                  <a:cubicBezTo>
                    <a:pt x="9294" y="9447"/>
                    <a:pt x="9284" y="9449"/>
                    <a:pt x="9275" y="9453"/>
                  </a:cubicBezTo>
                  <a:cubicBezTo>
                    <a:pt x="8661" y="9714"/>
                    <a:pt x="7970" y="9727"/>
                    <a:pt x="7300" y="9740"/>
                  </a:cubicBezTo>
                  <a:cubicBezTo>
                    <a:pt x="7097" y="9743"/>
                    <a:pt x="6893" y="9747"/>
                    <a:pt x="6693" y="9757"/>
                  </a:cubicBezTo>
                  <a:cubicBezTo>
                    <a:pt x="6527" y="9766"/>
                    <a:pt x="6358" y="9785"/>
                    <a:pt x="6198" y="9827"/>
                  </a:cubicBezTo>
                  <a:cubicBezTo>
                    <a:pt x="6291" y="9734"/>
                    <a:pt x="6385" y="9649"/>
                    <a:pt x="6494" y="9581"/>
                  </a:cubicBezTo>
                  <a:cubicBezTo>
                    <a:pt x="6908" y="9317"/>
                    <a:pt x="7439" y="9172"/>
                    <a:pt x="8114" y="9139"/>
                  </a:cubicBezTo>
                  <a:cubicBezTo>
                    <a:pt x="8313" y="9129"/>
                    <a:pt x="8516" y="9127"/>
                    <a:pt x="8716" y="9127"/>
                  </a:cubicBezTo>
                  <a:cubicBezTo>
                    <a:pt x="8783" y="9127"/>
                    <a:pt x="8849" y="9127"/>
                    <a:pt x="8916" y="9127"/>
                  </a:cubicBezTo>
                  <a:cubicBezTo>
                    <a:pt x="9008" y="9128"/>
                    <a:pt x="9102" y="9129"/>
                    <a:pt x="9196" y="9129"/>
                  </a:cubicBezTo>
                  <a:cubicBezTo>
                    <a:pt x="9589" y="9129"/>
                    <a:pt x="9989" y="9116"/>
                    <a:pt x="10381" y="9045"/>
                  </a:cubicBezTo>
                  <a:close/>
                  <a:moveTo>
                    <a:pt x="3187" y="7948"/>
                  </a:moveTo>
                  <a:cubicBezTo>
                    <a:pt x="3407" y="8131"/>
                    <a:pt x="3523" y="8434"/>
                    <a:pt x="3622" y="8734"/>
                  </a:cubicBezTo>
                  <a:cubicBezTo>
                    <a:pt x="3813" y="9300"/>
                    <a:pt x="4002" y="9906"/>
                    <a:pt x="4059" y="10533"/>
                  </a:cubicBezTo>
                  <a:cubicBezTo>
                    <a:pt x="4114" y="11169"/>
                    <a:pt x="3936" y="11759"/>
                    <a:pt x="3747" y="12383"/>
                  </a:cubicBezTo>
                  <a:cubicBezTo>
                    <a:pt x="3743" y="12398"/>
                    <a:pt x="3737" y="12411"/>
                    <a:pt x="3734" y="12425"/>
                  </a:cubicBezTo>
                  <a:cubicBezTo>
                    <a:pt x="3562" y="11496"/>
                    <a:pt x="3459" y="10550"/>
                    <a:pt x="3438" y="9607"/>
                  </a:cubicBezTo>
                  <a:cubicBezTo>
                    <a:pt x="3438" y="9567"/>
                    <a:pt x="3404" y="9534"/>
                    <a:pt x="3364" y="9534"/>
                  </a:cubicBezTo>
                  <a:cubicBezTo>
                    <a:pt x="3363" y="9534"/>
                    <a:pt x="3362" y="9534"/>
                    <a:pt x="3361" y="9534"/>
                  </a:cubicBezTo>
                  <a:cubicBezTo>
                    <a:pt x="3319" y="9537"/>
                    <a:pt x="3287" y="9569"/>
                    <a:pt x="3289" y="9611"/>
                  </a:cubicBezTo>
                  <a:cubicBezTo>
                    <a:pt x="3310" y="10558"/>
                    <a:pt x="3414" y="11506"/>
                    <a:pt x="3585" y="12437"/>
                  </a:cubicBezTo>
                  <a:cubicBezTo>
                    <a:pt x="3105" y="11787"/>
                    <a:pt x="2694" y="11137"/>
                    <a:pt x="2647" y="10270"/>
                  </a:cubicBezTo>
                  <a:cubicBezTo>
                    <a:pt x="2608" y="9573"/>
                    <a:pt x="2786" y="8813"/>
                    <a:pt x="3187" y="7948"/>
                  </a:cubicBezTo>
                  <a:close/>
                  <a:moveTo>
                    <a:pt x="7380" y="11380"/>
                  </a:moveTo>
                  <a:cubicBezTo>
                    <a:pt x="7929" y="11380"/>
                    <a:pt x="8471" y="11440"/>
                    <a:pt x="8975" y="11509"/>
                  </a:cubicBezTo>
                  <a:cubicBezTo>
                    <a:pt x="8923" y="11557"/>
                    <a:pt x="8858" y="11616"/>
                    <a:pt x="8778" y="11693"/>
                  </a:cubicBezTo>
                  <a:cubicBezTo>
                    <a:pt x="8716" y="11752"/>
                    <a:pt x="8651" y="11811"/>
                    <a:pt x="8629" y="11827"/>
                  </a:cubicBezTo>
                  <a:cubicBezTo>
                    <a:pt x="8441" y="11965"/>
                    <a:pt x="8239" y="12091"/>
                    <a:pt x="8032" y="12201"/>
                  </a:cubicBezTo>
                  <a:cubicBezTo>
                    <a:pt x="7607" y="12427"/>
                    <a:pt x="7151" y="12595"/>
                    <a:pt x="6675" y="12700"/>
                  </a:cubicBezTo>
                  <a:cubicBezTo>
                    <a:pt x="6299" y="12782"/>
                    <a:pt x="5919" y="12824"/>
                    <a:pt x="5541" y="12824"/>
                  </a:cubicBezTo>
                  <a:cubicBezTo>
                    <a:pt x="5439" y="12824"/>
                    <a:pt x="5336" y="12821"/>
                    <a:pt x="5234" y="12815"/>
                  </a:cubicBezTo>
                  <a:cubicBezTo>
                    <a:pt x="5118" y="12807"/>
                    <a:pt x="5010" y="12797"/>
                    <a:pt x="4906" y="12787"/>
                  </a:cubicBezTo>
                  <a:cubicBezTo>
                    <a:pt x="4744" y="12772"/>
                    <a:pt x="4586" y="12758"/>
                    <a:pt x="4426" y="12758"/>
                  </a:cubicBezTo>
                  <a:cubicBezTo>
                    <a:pt x="4361" y="12758"/>
                    <a:pt x="4295" y="12760"/>
                    <a:pt x="4228" y="12765"/>
                  </a:cubicBezTo>
                  <a:cubicBezTo>
                    <a:pt x="5143" y="12356"/>
                    <a:pt x="6145" y="12117"/>
                    <a:pt x="7145" y="12078"/>
                  </a:cubicBezTo>
                  <a:cubicBezTo>
                    <a:pt x="7187" y="12076"/>
                    <a:pt x="7219" y="12042"/>
                    <a:pt x="7217" y="12000"/>
                  </a:cubicBezTo>
                  <a:cubicBezTo>
                    <a:pt x="7216" y="11958"/>
                    <a:pt x="7183" y="11927"/>
                    <a:pt x="7142" y="11927"/>
                  </a:cubicBezTo>
                  <a:cubicBezTo>
                    <a:pt x="7141" y="11927"/>
                    <a:pt x="7140" y="11927"/>
                    <a:pt x="7139" y="11927"/>
                  </a:cubicBezTo>
                  <a:cubicBezTo>
                    <a:pt x="6151" y="11968"/>
                    <a:pt x="5159" y="12196"/>
                    <a:pt x="4248" y="12592"/>
                  </a:cubicBezTo>
                  <a:cubicBezTo>
                    <a:pt x="4480" y="12346"/>
                    <a:pt x="4722" y="12102"/>
                    <a:pt x="5004" y="11940"/>
                  </a:cubicBezTo>
                  <a:cubicBezTo>
                    <a:pt x="5415" y="11703"/>
                    <a:pt x="5886" y="11541"/>
                    <a:pt x="6398" y="11455"/>
                  </a:cubicBezTo>
                  <a:cubicBezTo>
                    <a:pt x="6723" y="11402"/>
                    <a:pt x="7053" y="11380"/>
                    <a:pt x="7380" y="11380"/>
                  </a:cubicBezTo>
                  <a:close/>
                  <a:moveTo>
                    <a:pt x="2791" y="12098"/>
                  </a:moveTo>
                  <a:cubicBezTo>
                    <a:pt x="2881" y="12098"/>
                    <a:pt x="2970" y="12109"/>
                    <a:pt x="3057" y="12134"/>
                  </a:cubicBezTo>
                  <a:cubicBezTo>
                    <a:pt x="3092" y="12143"/>
                    <a:pt x="3105" y="12153"/>
                    <a:pt x="3106" y="12156"/>
                  </a:cubicBezTo>
                  <a:cubicBezTo>
                    <a:pt x="3119" y="12194"/>
                    <a:pt x="3150" y="12217"/>
                    <a:pt x="3187" y="12224"/>
                  </a:cubicBezTo>
                  <a:cubicBezTo>
                    <a:pt x="3273" y="12348"/>
                    <a:pt x="3364" y="12471"/>
                    <a:pt x="3455" y="12597"/>
                  </a:cubicBezTo>
                  <a:cubicBezTo>
                    <a:pt x="3267" y="12574"/>
                    <a:pt x="3079" y="12562"/>
                    <a:pt x="2890" y="12562"/>
                  </a:cubicBezTo>
                  <a:cubicBezTo>
                    <a:pt x="2416" y="12562"/>
                    <a:pt x="1943" y="12637"/>
                    <a:pt x="1492" y="12787"/>
                  </a:cubicBezTo>
                  <a:cubicBezTo>
                    <a:pt x="1453" y="12800"/>
                    <a:pt x="1433" y="12844"/>
                    <a:pt x="1446" y="12881"/>
                  </a:cubicBezTo>
                  <a:cubicBezTo>
                    <a:pt x="1453" y="12903"/>
                    <a:pt x="1469" y="12919"/>
                    <a:pt x="1489" y="12926"/>
                  </a:cubicBezTo>
                  <a:cubicBezTo>
                    <a:pt x="1498" y="12930"/>
                    <a:pt x="1506" y="12932"/>
                    <a:pt x="1516" y="12932"/>
                  </a:cubicBezTo>
                  <a:cubicBezTo>
                    <a:pt x="1524" y="12932"/>
                    <a:pt x="1532" y="12930"/>
                    <a:pt x="1541" y="12927"/>
                  </a:cubicBezTo>
                  <a:cubicBezTo>
                    <a:pt x="1981" y="12782"/>
                    <a:pt x="2441" y="12709"/>
                    <a:pt x="2902" y="12709"/>
                  </a:cubicBezTo>
                  <a:cubicBezTo>
                    <a:pt x="3110" y="12709"/>
                    <a:pt x="3319" y="12724"/>
                    <a:pt x="3526" y="12754"/>
                  </a:cubicBezTo>
                  <a:cubicBezTo>
                    <a:pt x="3289" y="12956"/>
                    <a:pt x="3045" y="13159"/>
                    <a:pt x="2759" y="13273"/>
                  </a:cubicBezTo>
                  <a:cubicBezTo>
                    <a:pt x="2548" y="13357"/>
                    <a:pt x="2300" y="13397"/>
                    <a:pt x="1987" y="13397"/>
                  </a:cubicBezTo>
                  <a:cubicBezTo>
                    <a:pt x="1951" y="13397"/>
                    <a:pt x="1915" y="13396"/>
                    <a:pt x="1877" y="13395"/>
                  </a:cubicBezTo>
                  <a:cubicBezTo>
                    <a:pt x="1366" y="13381"/>
                    <a:pt x="852" y="13282"/>
                    <a:pt x="353" y="13178"/>
                  </a:cubicBezTo>
                  <a:cubicBezTo>
                    <a:pt x="891" y="12789"/>
                    <a:pt x="1479" y="12477"/>
                    <a:pt x="2106" y="12249"/>
                  </a:cubicBezTo>
                  <a:cubicBezTo>
                    <a:pt x="2320" y="12170"/>
                    <a:pt x="2558" y="12098"/>
                    <a:pt x="2791" y="12098"/>
                  </a:cubicBezTo>
                  <a:close/>
                  <a:moveTo>
                    <a:pt x="3219" y="14442"/>
                  </a:moveTo>
                  <a:cubicBezTo>
                    <a:pt x="3653" y="14484"/>
                    <a:pt x="4083" y="14599"/>
                    <a:pt x="4558" y="14809"/>
                  </a:cubicBezTo>
                  <a:cubicBezTo>
                    <a:pt x="5043" y="15024"/>
                    <a:pt x="5466" y="15352"/>
                    <a:pt x="5784" y="15758"/>
                  </a:cubicBezTo>
                  <a:cubicBezTo>
                    <a:pt x="5929" y="15944"/>
                    <a:pt x="6239" y="16406"/>
                    <a:pt x="6148" y="16865"/>
                  </a:cubicBezTo>
                  <a:cubicBezTo>
                    <a:pt x="5875" y="16739"/>
                    <a:pt x="5060" y="16308"/>
                    <a:pt x="4950" y="16240"/>
                  </a:cubicBezTo>
                  <a:cubicBezTo>
                    <a:pt x="4523" y="15970"/>
                    <a:pt x="4119" y="15658"/>
                    <a:pt x="3752" y="15316"/>
                  </a:cubicBezTo>
                  <a:cubicBezTo>
                    <a:pt x="3506" y="15087"/>
                    <a:pt x="3317" y="14828"/>
                    <a:pt x="3164" y="14582"/>
                  </a:cubicBezTo>
                  <a:lnTo>
                    <a:pt x="3164" y="14582"/>
                  </a:lnTo>
                  <a:cubicBezTo>
                    <a:pt x="3813" y="14835"/>
                    <a:pt x="4355" y="15310"/>
                    <a:pt x="4880" y="15774"/>
                  </a:cubicBezTo>
                  <a:cubicBezTo>
                    <a:pt x="5162" y="16024"/>
                    <a:pt x="5453" y="16280"/>
                    <a:pt x="5761" y="16505"/>
                  </a:cubicBezTo>
                  <a:cubicBezTo>
                    <a:pt x="5767" y="16509"/>
                    <a:pt x="5771" y="16512"/>
                    <a:pt x="5777" y="16515"/>
                  </a:cubicBezTo>
                  <a:cubicBezTo>
                    <a:pt x="5786" y="16518"/>
                    <a:pt x="5795" y="16520"/>
                    <a:pt x="5805" y="16520"/>
                  </a:cubicBezTo>
                  <a:cubicBezTo>
                    <a:pt x="5828" y="16520"/>
                    <a:pt x="5852" y="16509"/>
                    <a:pt x="5865" y="16489"/>
                  </a:cubicBezTo>
                  <a:cubicBezTo>
                    <a:pt x="5890" y="16457"/>
                    <a:pt x="5883" y="16409"/>
                    <a:pt x="5849" y="16384"/>
                  </a:cubicBezTo>
                  <a:cubicBezTo>
                    <a:pt x="5547" y="16164"/>
                    <a:pt x="5257" y="15910"/>
                    <a:pt x="4979" y="15662"/>
                  </a:cubicBezTo>
                  <a:cubicBezTo>
                    <a:pt x="4445" y="15190"/>
                    <a:pt x="3892" y="14705"/>
                    <a:pt x="3219" y="14442"/>
                  </a:cubicBezTo>
                  <a:close/>
                  <a:moveTo>
                    <a:pt x="11630" y="1"/>
                  </a:moveTo>
                  <a:cubicBezTo>
                    <a:pt x="11584" y="1"/>
                    <a:pt x="11543" y="33"/>
                    <a:pt x="11533" y="78"/>
                  </a:cubicBezTo>
                  <a:cubicBezTo>
                    <a:pt x="11518" y="116"/>
                    <a:pt x="11403" y="216"/>
                    <a:pt x="11348" y="265"/>
                  </a:cubicBezTo>
                  <a:cubicBezTo>
                    <a:pt x="11304" y="303"/>
                    <a:pt x="11265" y="336"/>
                    <a:pt x="11243" y="359"/>
                  </a:cubicBezTo>
                  <a:cubicBezTo>
                    <a:pt x="11104" y="510"/>
                    <a:pt x="10983" y="649"/>
                    <a:pt x="10877" y="780"/>
                  </a:cubicBezTo>
                  <a:cubicBezTo>
                    <a:pt x="10617" y="1103"/>
                    <a:pt x="10414" y="1407"/>
                    <a:pt x="10257" y="1708"/>
                  </a:cubicBezTo>
                  <a:cubicBezTo>
                    <a:pt x="10143" y="1931"/>
                    <a:pt x="10066" y="2167"/>
                    <a:pt x="10023" y="2425"/>
                  </a:cubicBezTo>
                  <a:cubicBezTo>
                    <a:pt x="9978" y="2678"/>
                    <a:pt x="9975" y="2937"/>
                    <a:pt x="9972" y="3188"/>
                  </a:cubicBezTo>
                  <a:cubicBezTo>
                    <a:pt x="9968" y="3386"/>
                    <a:pt x="9965" y="3593"/>
                    <a:pt x="9940" y="3790"/>
                  </a:cubicBezTo>
                  <a:cubicBezTo>
                    <a:pt x="9896" y="4162"/>
                    <a:pt x="9788" y="4498"/>
                    <a:pt x="9677" y="4854"/>
                  </a:cubicBezTo>
                  <a:cubicBezTo>
                    <a:pt x="9625" y="5019"/>
                    <a:pt x="9574" y="5188"/>
                    <a:pt x="9526" y="5362"/>
                  </a:cubicBezTo>
                  <a:cubicBezTo>
                    <a:pt x="9438" y="5505"/>
                    <a:pt x="9351" y="5646"/>
                    <a:pt x="9270" y="5786"/>
                  </a:cubicBezTo>
                  <a:cubicBezTo>
                    <a:pt x="9091" y="6083"/>
                    <a:pt x="8917" y="6370"/>
                    <a:pt x="8713" y="6656"/>
                  </a:cubicBezTo>
                  <a:cubicBezTo>
                    <a:pt x="8506" y="6869"/>
                    <a:pt x="8305" y="7091"/>
                    <a:pt x="8115" y="7318"/>
                  </a:cubicBezTo>
                  <a:cubicBezTo>
                    <a:pt x="8231" y="7040"/>
                    <a:pt x="8338" y="6753"/>
                    <a:pt x="8409" y="6459"/>
                  </a:cubicBezTo>
                  <a:cubicBezTo>
                    <a:pt x="8549" y="5862"/>
                    <a:pt x="8591" y="5326"/>
                    <a:pt x="8539" y="4824"/>
                  </a:cubicBezTo>
                  <a:cubicBezTo>
                    <a:pt x="8506" y="4522"/>
                    <a:pt x="8439" y="4224"/>
                    <a:pt x="8373" y="3936"/>
                  </a:cubicBezTo>
                  <a:cubicBezTo>
                    <a:pt x="8283" y="3547"/>
                    <a:pt x="8192" y="3144"/>
                    <a:pt x="8193" y="2743"/>
                  </a:cubicBezTo>
                  <a:cubicBezTo>
                    <a:pt x="8193" y="2698"/>
                    <a:pt x="8163" y="2656"/>
                    <a:pt x="8119" y="2646"/>
                  </a:cubicBezTo>
                  <a:cubicBezTo>
                    <a:pt x="8111" y="2644"/>
                    <a:pt x="8102" y="2643"/>
                    <a:pt x="8093" y="2643"/>
                  </a:cubicBezTo>
                  <a:cubicBezTo>
                    <a:pt x="8058" y="2643"/>
                    <a:pt x="8024" y="2661"/>
                    <a:pt x="8006" y="2693"/>
                  </a:cubicBezTo>
                  <a:cubicBezTo>
                    <a:pt x="7658" y="3314"/>
                    <a:pt x="7261" y="4016"/>
                    <a:pt x="7147" y="4782"/>
                  </a:cubicBezTo>
                  <a:cubicBezTo>
                    <a:pt x="7067" y="5310"/>
                    <a:pt x="7122" y="5877"/>
                    <a:pt x="7301" y="6420"/>
                  </a:cubicBezTo>
                  <a:cubicBezTo>
                    <a:pt x="7339" y="6535"/>
                    <a:pt x="7378" y="6648"/>
                    <a:pt x="7419" y="6756"/>
                  </a:cubicBezTo>
                  <a:cubicBezTo>
                    <a:pt x="7549" y="7111"/>
                    <a:pt x="7671" y="7447"/>
                    <a:pt x="7660" y="7845"/>
                  </a:cubicBezTo>
                  <a:cubicBezTo>
                    <a:pt x="7145" y="8392"/>
                    <a:pt x="6631" y="8954"/>
                    <a:pt x="6129" y="9536"/>
                  </a:cubicBezTo>
                  <a:lnTo>
                    <a:pt x="6138" y="9489"/>
                  </a:lnTo>
                  <a:cubicBezTo>
                    <a:pt x="6281" y="8855"/>
                    <a:pt x="6271" y="8189"/>
                    <a:pt x="6110" y="7567"/>
                  </a:cubicBezTo>
                  <a:cubicBezTo>
                    <a:pt x="6001" y="7144"/>
                    <a:pt x="5826" y="6745"/>
                    <a:pt x="5655" y="6355"/>
                  </a:cubicBezTo>
                  <a:lnTo>
                    <a:pt x="4971" y="4790"/>
                  </a:lnTo>
                  <a:cubicBezTo>
                    <a:pt x="4953" y="4754"/>
                    <a:pt x="4919" y="4730"/>
                    <a:pt x="4879" y="4730"/>
                  </a:cubicBezTo>
                  <a:cubicBezTo>
                    <a:pt x="4876" y="4730"/>
                    <a:pt x="4873" y="4731"/>
                    <a:pt x="4869" y="4731"/>
                  </a:cubicBezTo>
                  <a:cubicBezTo>
                    <a:pt x="4826" y="4734"/>
                    <a:pt x="4791" y="4767"/>
                    <a:pt x="4783" y="4809"/>
                  </a:cubicBezTo>
                  <a:cubicBezTo>
                    <a:pt x="4659" y="5381"/>
                    <a:pt x="4565" y="5964"/>
                    <a:pt x="4502" y="6548"/>
                  </a:cubicBezTo>
                  <a:cubicBezTo>
                    <a:pt x="4452" y="7005"/>
                    <a:pt x="4432" y="7387"/>
                    <a:pt x="4496" y="7772"/>
                  </a:cubicBezTo>
                  <a:cubicBezTo>
                    <a:pt x="4580" y="8276"/>
                    <a:pt x="4811" y="8739"/>
                    <a:pt x="5003" y="9084"/>
                  </a:cubicBezTo>
                  <a:cubicBezTo>
                    <a:pt x="5147" y="9347"/>
                    <a:pt x="5314" y="9623"/>
                    <a:pt x="5544" y="9851"/>
                  </a:cubicBezTo>
                  <a:cubicBezTo>
                    <a:pt x="5595" y="9902"/>
                    <a:pt x="5663" y="9964"/>
                    <a:pt x="5738" y="9995"/>
                  </a:cubicBezTo>
                  <a:cubicBezTo>
                    <a:pt x="5104" y="10753"/>
                    <a:pt x="4497" y="11544"/>
                    <a:pt x="3953" y="12367"/>
                  </a:cubicBezTo>
                  <a:cubicBezTo>
                    <a:pt x="4133" y="11774"/>
                    <a:pt x="4309" y="11160"/>
                    <a:pt x="4251" y="10510"/>
                  </a:cubicBezTo>
                  <a:cubicBezTo>
                    <a:pt x="4193" y="9861"/>
                    <a:pt x="4001" y="9243"/>
                    <a:pt x="3805" y="8664"/>
                  </a:cubicBezTo>
                  <a:cubicBezTo>
                    <a:pt x="3679" y="8292"/>
                    <a:pt x="3530" y="7911"/>
                    <a:pt x="3193" y="7707"/>
                  </a:cubicBezTo>
                  <a:cubicBezTo>
                    <a:pt x="3178" y="7698"/>
                    <a:pt x="3160" y="7693"/>
                    <a:pt x="3142" y="7693"/>
                  </a:cubicBezTo>
                  <a:cubicBezTo>
                    <a:pt x="3133" y="7693"/>
                    <a:pt x="3123" y="7695"/>
                    <a:pt x="3113" y="7697"/>
                  </a:cubicBezTo>
                  <a:cubicBezTo>
                    <a:pt x="3086" y="7704"/>
                    <a:pt x="3064" y="7723"/>
                    <a:pt x="3053" y="7749"/>
                  </a:cubicBezTo>
                  <a:cubicBezTo>
                    <a:pt x="2599" y="8690"/>
                    <a:pt x="2401" y="9517"/>
                    <a:pt x="2440" y="10275"/>
                  </a:cubicBezTo>
                  <a:cubicBezTo>
                    <a:pt x="2475" y="10911"/>
                    <a:pt x="2688" y="11429"/>
                    <a:pt x="2980" y="11910"/>
                  </a:cubicBezTo>
                  <a:cubicBezTo>
                    <a:pt x="2916" y="11899"/>
                    <a:pt x="2851" y="11895"/>
                    <a:pt x="2787" y="11895"/>
                  </a:cubicBezTo>
                  <a:cubicBezTo>
                    <a:pt x="2523" y="11895"/>
                    <a:pt x="2262" y="11974"/>
                    <a:pt x="2029" y="12057"/>
                  </a:cubicBezTo>
                  <a:cubicBezTo>
                    <a:pt x="1317" y="12318"/>
                    <a:pt x="649" y="12684"/>
                    <a:pt x="46" y="13145"/>
                  </a:cubicBezTo>
                  <a:cubicBezTo>
                    <a:pt x="15" y="13169"/>
                    <a:pt x="1" y="13208"/>
                    <a:pt x="10" y="13246"/>
                  </a:cubicBezTo>
                  <a:cubicBezTo>
                    <a:pt x="17" y="13279"/>
                    <a:pt x="39" y="13304"/>
                    <a:pt x="70" y="13317"/>
                  </a:cubicBezTo>
                  <a:lnTo>
                    <a:pt x="86" y="13323"/>
                  </a:lnTo>
                  <a:cubicBezTo>
                    <a:pt x="664" y="13446"/>
                    <a:pt x="1259" y="13572"/>
                    <a:pt x="1863" y="13589"/>
                  </a:cubicBezTo>
                  <a:cubicBezTo>
                    <a:pt x="1900" y="13590"/>
                    <a:pt x="1936" y="13590"/>
                    <a:pt x="1972" y="13590"/>
                  </a:cubicBezTo>
                  <a:cubicBezTo>
                    <a:pt x="2315" y="13590"/>
                    <a:pt x="2586" y="13546"/>
                    <a:pt x="2824" y="13453"/>
                  </a:cubicBezTo>
                  <a:cubicBezTo>
                    <a:pt x="3105" y="13343"/>
                    <a:pt x="3346" y="13152"/>
                    <a:pt x="3564" y="12969"/>
                  </a:cubicBezTo>
                  <a:lnTo>
                    <a:pt x="3564" y="12969"/>
                  </a:lnTo>
                  <a:cubicBezTo>
                    <a:pt x="2259" y="15096"/>
                    <a:pt x="1381" y="17447"/>
                    <a:pt x="1420" y="20076"/>
                  </a:cubicBezTo>
                  <a:cubicBezTo>
                    <a:pt x="1420" y="20118"/>
                    <a:pt x="1446" y="20151"/>
                    <a:pt x="1482" y="20166"/>
                  </a:cubicBezTo>
                  <a:cubicBezTo>
                    <a:pt x="1493" y="20171"/>
                    <a:pt x="1506" y="20173"/>
                    <a:pt x="1521" y="20173"/>
                  </a:cubicBezTo>
                  <a:cubicBezTo>
                    <a:pt x="1576" y="20173"/>
                    <a:pt x="1621" y="20128"/>
                    <a:pt x="1619" y="20072"/>
                  </a:cubicBezTo>
                  <a:cubicBezTo>
                    <a:pt x="1588" y="18085"/>
                    <a:pt x="2094" y="16257"/>
                    <a:pt x="2916" y="14563"/>
                  </a:cubicBezTo>
                  <a:cubicBezTo>
                    <a:pt x="3090" y="14853"/>
                    <a:pt x="3303" y="15170"/>
                    <a:pt x="3607" y="15454"/>
                  </a:cubicBezTo>
                  <a:cubicBezTo>
                    <a:pt x="3983" y="15805"/>
                    <a:pt x="4396" y="16124"/>
                    <a:pt x="4835" y="16400"/>
                  </a:cubicBezTo>
                  <a:cubicBezTo>
                    <a:pt x="4843" y="16406"/>
                    <a:pt x="5673" y="16877"/>
                    <a:pt x="6058" y="17034"/>
                  </a:cubicBezTo>
                  <a:cubicBezTo>
                    <a:pt x="6138" y="17067"/>
                    <a:pt x="6199" y="17087"/>
                    <a:pt x="6230" y="17087"/>
                  </a:cubicBezTo>
                  <a:cubicBezTo>
                    <a:pt x="6234" y="17087"/>
                    <a:pt x="6238" y="17086"/>
                    <a:pt x="6242" y="17085"/>
                  </a:cubicBezTo>
                  <a:cubicBezTo>
                    <a:pt x="6271" y="17074"/>
                    <a:pt x="6295" y="17050"/>
                    <a:pt x="6304" y="17021"/>
                  </a:cubicBezTo>
                  <a:cubicBezTo>
                    <a:pt x="6488" y="16460"/>
                    <a:pt x="6151" y="15908"/>
                    <a:pt x="5933" y="15630"/>
                  </a:cubicBezTo>
                  <a:cubicBezTo>
                    <a:pt x="5595" y="15197"/>
                    <a:pt x="5144" y="14848"/>
                    <a:pt x="4631" y="14620"/>
                  </a:cubicBezTo>
                  <a:cubicBezTo>
                    <a:pt x="4085" y="14379"/>
                    <a:pt x="3590" y="14255"/>
                    <a:pt x="3084" y="14226"/>
                  </a:cubicBezTo>
                  <a:cubicBezTo>
                    <a:pt x="3289" y="13828"/>
                    <a:pt x="3511" y="13434"/>
                    <a:pt x="3747" y="13051"/>
                  </a:cubicBezTo>
                  <a:cubicBezTo>
                    <a:pt x="3753" y="13052"/>
                    <a:pt x="3759" y="13052"/>
                    <a:pt x="3765" y="13052"/>
                  </a:cubicBezTo>
                  <a:cubicBezTo>
                    <a:pt x="3774" y="13052"/>
                    <a:pt x="3782" y="13051"/>
                    <a:pt x="3791" y="13048"/>
                  </a:cubicBezTo>
                  <a:cubicBezTo>
                    <a:pt x="4010" y="12972"/>
                    <a:pt x="4208" y="12949"/>
                    <a:pt x="4404" y="12949"/>
                  </a:cubicBezTo>
                  <a:cubicBezTo>
                    <a:pt x="4559" y="12949"/>
                    <a:pt x="4714" y="12963"/>
                    <a:pt x="4878" y="12978"/>
                  </a:cubicBezTo>
                  <a:cubicBezTo>
                    <a:pt x="4985" y="12990"/>
                    <a:pt x="5097" y="12998"/>
                    <a:pt x="5212" y="13006"/>
                  </a:cubicBezTo>
                  <a:cubicBezTo>
                    <a:pt x="5321" y="13012"/>
                    <a:pt x="5430" y="13016"/>
                    <a:pt x="5539" y="13016"/>
                  </a:cubicBezTo>
                  <a:cubicBezTo>
                    <a:pt x="5929" y="13016"/>
                    <a:pt x="6321" y="12973"/>
                    <a:pt x="6709" y="12887"/>
                  </a:cubicBezTo>
                  <a:cubicBezTo>
                    <a:pt x="7203" y="12778"/>
                    <a:pt x="7675" y="12605"/>
                    <a:pt x="8116" y="12369"/>
                  </a:cubicBezTo>
                  <a:cubicBezTo>
                    <a:pt x="8332" y="12253"/>
                    <a:pt x="8542" y="12123"/>
                    <a:pt x="8737" y="11982"/>
                  </a:cubicBezTo>
                  <a:cubicBezTo>
                    <a:pt x="8768" y="11960"/>
                    <a:pt x="8819" y="11913"/>
                    <a:pt x="8905" y="11830"/>
                  </a:cubicBezTo>
                  <a:cubicBezTo>
                    <a:pt x="8997" y="11745"/>
                    <a:pt x="9183" y="11570"/>
                    <a:pt x="9241" y="11536"/>
                  </a:cubicBezTo>
                  <a:cubicBezTo>
                    <a:pt x="9285" y="11531"/>
                    <a:pt x="9321" y="11497"/>
                    <a:pt x="9328" y="11451"/>
                  </a:cubicBezTo>
                  <a:cubicBezTo>
                    <a:pt x="9335" y="11397"/>
                    <a:pt x="9296" y="11347"/>
                    <a:pt x="9243" y="11339"/>
                  </a:cubicBezTo>
                  <a:cubicBezTo>
                    <a:pt x="8664" y="11255"/>
                    <a:pt x="8025" y="11173"/>
                    <a:pt x="7375" y="11173"/>
                  </a:cubicBezTo>
                  <a:cubicBezTo>
                    <a:pt x="7036" y="11173"/>
                    <a:pt x="6694" y="11195"/>
                    <a:pt x="6356" y="11251"/>
                  </a:cubicBezTo>
                  <a:cubicBezTo>
                    <a:pt x="5819" y="11339"/>
                    <a:pt x="5327" y="11509"/>
                    <a:pt x="4894" y="11759"/>
                  </a:cubicBezTo>
                  <a:cubicBezTo>
                    <a:pt x="4641" y="11905"/>
                    <a:pt x="4423" y="12105"/>
                    <a:pt x="4219" y="12317"/>
                  </a:cubicBezTo>
                  <a:cubicBezTo>
                    <a:pt x="4703" y="11600"/>
                    <a:pt x="5231" y="10911"/>
                    <a:pt x="5783" y="10242"/>
                  </a:cubicBezTo>
                  <a:cubicBezTo>
                    <a:pt x="5884" y="10271"/>
                    <a:pt x="5984" y="10300"/>
                    <a:pt x="6082" y="10329"/>
                  </a:cubicBezTo>
                  <a:cubicBezTo>
                    <a:pt x="6305" y="10397"/>
                    <a:pt x="6537" y="10465"/>
                    <a:pt x="6770" y="10514"/>
                  </a:cubicBezTo>
                  <a:cubicBezTo>
                    <a:pt x="6939" y="10550"/>
                    <a:pt x="7107" y="10566"/>
                    <a:pt x="7274" y="10566"/>
                  </a:cubicBezTo>
                  <a:cubicBezTo>
                    <a:pt x="7946" y="10566"/>
                    <a:pt x="8611" y="10307"/>
                    <a:pt x="9289" y="10015"/>
                  </a:cubicBezTo>
                  <a:cubicBezTo>
                    <a:pt x="9852" y="9772"/>
                    <a:pt x="10421" y="9489"/>
                    <a:pt x="10650" y="8935"/>
                  </a:cubicBezTo>
                  <a:cubicBezTo>
                    <a:pt x="10664" y="8900"/>
                    <a:pt x="10657" y="8860"/>
                    <a:pt x="10634" y="8831"/>
                  </a:cubicBezTo>
                  <a:cubicBezTo>
                    <a:pt x="10616" y="8808"/>
                    <a:pt x="10587" y="8796"/>
                    <a:pt x="10558" y="8796"/>
                  </a:cubicBezTo>
                  <a:cubicBezTo>
                    <a:pt x="10550" y="8796"/>
                    <a:pt x="10542" y="8797"/>
                    <a:pt x="10534" y="8799"/>
                  </a:cubicBezTo>
                  <a:cubicBezTo>
                    <a:pt x="10075" y="8911"/>
                    <a:pt x="9588" y="8922"/>
                    <a:pt x="9112" y="8922"/>
                  </a:cubicBezTo>
                  <a:cubicBezTo>
                    <a:pt x="9043" y="8922"/>
                    <a:pt x="8974" y="8922"/>
                    <a:pt x="8905" y="8922"/>
                  </a:cubicBezTo>
                  <a:cubicBezTo>
                    <a:pt x="8809" y="8921"/>
                    <a:pt x="8710" y="8921"/>
                    <a:pt x="8611" y="8921"/>
                  </a:cubicBezTo>
                  <a:cubicBezTo>
                    <a:pt x="8439" y="8921"/>
                    <a:pt x="8264" y="8923"/>
                    <a:pt x="8093" y="8932"/>
                  </a:cubicBezTo>
                  <a:cubicBezTo>
                    <a:pt x="7501" y="8964"/>
                    <a:pt x="7016" y="9075"/>
                    <a:pt x="6614" y="9275"/>
                  </a:cubicBezTo>
                  <a:cubicBezTo>
                    <a:pt x="7002" y="8835"/>
                    <a:pt x="7398" y="8404"/>
                    <a:pt x="7795" y="7984"/>
                  </a:cubicBezTo>
                  <a:cubicBezTo>
                    <a:pt x="7818" y="7974"/>
                    <a:pt x="7838" y="7958"/>
                    <a:pt x="7847" y="7932"/>
                  </a:cubicBezTo>
                  <a:cubicBezTo>
                    <a:pt x="7849" y="7930"/>
                    <a:pt x="7849" y="7926"/>
                    <a:pt x="7852" y="7924"/>
                  </a:cubicBezTo>
                  <a:cubicBezTo>
                    <a:pt x="7938" y="7832"/>
                    <a:pt x="8022" y="7742"/>
                    <a:pt x="8109" y="7651"/>
                  </a:cubicBezTo>
                  <a:cubicBezTo>
                    <a:pt x="8206" y="7597"/>
                    <a:pt x="8403" y="7545"/>
                    <a:pt x="8519" y="7516"/>
                  </a:cubicBezTo>
                  <a:cubicBezTo>
                    <a:pt x="8584" y="7499"/>
                    <a:pt x="8640" y="7483"/>
                    <a:pt x="8680" y="7470"/>
                  </a:cubicBezTo>
                  <a:cubicBezTo>
                    <a:pt x="8981" y="7369"/>
                    <a:pt x="9295" y="7315"/>
                    <a:pt x="9600" y="7260"/>
                  </a:cubicBezTo>
                  <a:cubicBezTo>
                    <a:pt x="10200" y="7156"/>
                    <a:pt x="10816" y="7047"/>
                    <a:pt x="11350" y="6598"/>
                  </a:cubicBezTo>
                  <a:cubicBezTo>
                    <a:pt x="11617" y="6375"/>
                    <a:pt x="11822" y="6093"/>
                    <a:pt x="12022" y="5822"/>
                  </a:cubicBezTo>
                  <a:cubicBezTo>
                    <a:pt x="12163" y="5628"/>
                    <a:pt x="12310" y="5429"/>
                    <a:pt x="12477" y="5255"/>
                  </a:cubicBezTo>
                  <a:lnTo>
                    <a:pt x="12480" y="5252"/>
                  </a:lnTo>
                  <a:cubicBezTo>
                    <a:pt x="12522" y="5222"/>
                    <a:pt x="12520" y="5159"/>
                    <a:pt x="12480" y="5123"/>
                  </a:cubicBezTo>
                  <a:cubicBezTo>
                    <a:pt x="12461" y="5105"/>
                    <a:pt x="12436" y="5096"/>
                    <a:pt x="12412" y="5096"/>
                  </a:cubicBezTo>
                  <a:cubicBezTo>
                    <a:pt x="12385" y="5096"/>
                    <a:pt x="12359" y="5107"/>
                    <a:pt x="12339" y="5128"/>
                  </a:cubicBezTo>
                  <a:cubicBezTo>
                    <a:pt x="12278" y="5186"/>
                    <a:pt x="11859" y="5272"/>
                    <a:pt x="11670" y="5282"/>
                  </a:cubicBezTo>
                  <a:cubicBezTo>
                    <a:pt x="11559" y="5290"/>
                    <a:pt x="11449" y="5290"/>
                    <a:pt x="11340" y="5291"/>
                  </a:cubicBezTo>
                  <a:cubicBezTo>
                    <a:pt x="11081" y="5296"/>
                    <a:pt x="10813" y="5298"/>
                    <a:pt x="10537" y="5371"/>
                  </a:cubicBezTo>
                  <a:cubicBezTo>
                    <a:pt x="10269" y="5440"/>
                    <a:pt x="10016" y="5556"/>
                    <a:pt x="9762" y="5725"/>
                  </a:cubicBezTo>
                  <a:cubicBezTo>
                    <a:pt x="9618" y="5822"/>
                    <a:pt x="9483" y="5928"/>
                    <a:pt x="9351" y="6047"/>
                  </a:cubicBezTo>
                  <a:cubicBezTo>
                    <a:pt x="9382" y="5996"/>
                    <a:pt x="9412" y="5943"/>
                    <a:pt x="9444" y="5892"/>
                  </a:cubicBezTo>
                  <a:cubicBezTo>
                    <a:pt x="9474" y="5840"/>
                    <a:pt x="9508" y="5786"/>
                    <a:pt x="9541" y="5731"/>
                  </a:cubicBezTo>
                  <a:cubicBezTo>
                    <a:pt x="9549" y="5733"/>
                    <a:pt x="9557" y="5734"/>
                    <a:pt x="9565" y="5734"/>
                  </a:cubicBezTo>
                  <a:cubicBezTo>
                    <a:pt x="9600" y="5734"/>
                    <a:pt x="9633" y="5715"/>
                    <a:pt x="9651" y="5682"/>
                  </a:cubicBezTo>
                  <a:cubicBezTo>
                    <a:pt x="9791" y="5421"/>
                    <a:pt x="10003" y="5214"/>
                    <a:pt x="10226" y="4994"/>
                  </a:cubicBezTo>
                  <a:cubicBezTo>
                    <a:pt x="10305" y="4915"/>
                    <a:pt x="10386" y="4835"/>
                    <a:pt x="10462" y="4754"/>
                  </a:cubicBezTo>
                  <a:cubicBezTo>
                    <a:pt x="11091" y="4087"/>
                    <a:pt x="11445" y="3246"/>
                    <a:pt x="11575" y="2105"/>
                  </a:cubicBezTo>
                  <a:cubicBezTo>
                    <a:pt x="11605" y="1828"/>
                    <a:pt x="11617" y="1548"/>
                    <a:pt x="11626" y="1277"/>
                  </a:cubicBezTo>
                  <a:cubicBezTo>
                    <a:pt x="11640" y="895"/>
                    <a:pt x="11653" y="500"/>
                    <a:pt x="11728" y="122"/>
                  </a:cubicBezTo>
                  <a:cubicBezTo>
                    <a:pt x="11740" y="68"/>
                    <a:pt x="11705" y="15"/>
                    <a:pt x="11652" y="3"/>
                  </a:cubicBezTo>
                  <a:cubicBezTo>
                    <a:pt x="11644" y="1"/>
                    <a:pt x="11637" y="1"/>
                    <a:pt x="11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 flipH="1">
              <a:off x="885584" y="76024"/>
              <a:ext cx="246783" cy="310826"/>
            </a:xfrm>
            <a:custGeom>
              <a:avLst/>
              <a:gdLst/>
              <a:ahLst/>
              <a:cxnLst/>
              <a:rect l="l" t="t" r="r" b="b"/>
              <a:pathLst>
                <a:path w="5229" h="6586" extrusionOk="0">
                  <a:moveTo>
                    <a:pt x="4099" y="0"/>
                  </a:moveTo>
                  <a:cubicBezTo>
                    <a:pt x="4001" y="0"/>
                    <a:pt x="3902" y="21"/>
                    <a:pt x="3811" y="57"/>
                  </a:cubicBezTo>
                  <a:cubicBezTo>
                    <a:pt x="3562" y="154"/>
                    <a:pt x="3381" y="374"/>
                    <a:pt x="3236" y="600"/>
                  </a:cubicBezTo>
                  <a:cubicBezTo>
                    <a:pt x="2856" y="1192"/>
                    <a:pt x="2652" y="1896"/>
                    <a:pt x="2656" y="2598"/>
                  </a:cubicBezTo>
                  <a:cubicBezTo>
                    <a:pt x="2639" y="2174"/>
                    <a:pt x="2569" y="1751"/>
                    <a:pt x="2447" y="1344"/>
                  </a:cubicBezTo>
                  <a:cubicBezTo>
                    <a:pt x="2398" y="1182"/>
                    <a:pt x="2324" y="1006"/>
                    <a:pt x="2165" y="949"/>
                  </a:cubicBezTo>
                  <a:cubicBezTo>
                    <a:pt x="2134" y="938"/>
                    <a:pt x="2103" y="934"/>
                    <a:pt x="2072" y="934"/>
                  </a:cubicBezTo>
                  <a:cubicBezTo>
                    <a:pt x="1910" y="934"/>
                    <a:pt x="1753" y="1069"/>
                    <a:pt x="1674" y="1221"/>
                  </a:cubicBezTo>
                  <a:cubicBezTo>
                    <a:pt x="1564" y="1433"/>
                    <a:pt x="1543" y="1674"/>
                    <a:pt x="1530" y="1912"/>
                  </a:cubicBezTo>
                  <a:cubicBezTo>
                    <a:pt x="1502" y="2447"/>
                    <a:pt x="1517" y="2983"/>
                    <a:pt x="1534" y="3519"/>
                  </a:cubicBezTo>
                  <a:cubicBezTo>
                    <a:pt x="1493" y="3149"/>
                    <a:pt x="1386" y="2788"/>
                    <a:pt x="1220" y="2455"/>
                  </a:cubicBezTo>
                  <a:cubicBezTo>
                    <a:pt x="1152" y="2319"/>
                    <a:pt x="1071" y="2185"/>
                    <a:pt x="949" y="2094"/>
                  </a:cubicBezTo>
                  <a:cubicBezTo>
                    <a:pt x="871" y="2036"/>
                    <a:pt x="772" y="2000"/>
                    <a:pt x="675" y="2000"/>
                  </a:cubicBezTo>
                  <a:cubicBezTo>
                    <a:pt x="623" y="2000"/>
                    <a:pt x="570" y="2011"/>
                    <a:pt x="522" y="2035"/>
                  </a:cubicBezTo>
                  <a:cubicBezTo>
                    <a:pt x="421" y="2085"/>
                    <a:pt x="354" y="2187"/>
                    <a:pt x="311" y="2290"/>
                  </a:cubicBezTo>
                  <a:cubicBezTo>
                    <a:pt x="1" y="3019"/>
                    <a:pt x="451" y="3685"/>
                    <a:pt x="691" y="4351"/>
                  </a:cubicBezTo>
                  <a:cubicBezTo>
                    <a:pt x="952" y="5075"/>
                    <a:pt x="1187" y="5822"/>
                    <a:pt x="1320" y="6577"/>
                  </a:cubicBezTo>
                  <a:cubicBezTo>
                    <a:pt x="1321" y="6583"/>
                    <a:pt x="1328" y="6586"/>
                    <a:pt x="1340" y="6586"/>
                  </a:cubicBezTo>
                  <a:cubicBezTo>
                    <a:pt x="1472" y="6586"/>
                    <a:pt x="2223" y="6274"/>
                    <a:pt x="2999" y="5933"/>
                  </a:cubicBezTo>
                  <a:cubicBezTo>
                    <a:pt x="3831" y="5566"/>
                    <a:pt x="4693" y="5166"/>
                    <a:pt x="4843" y="5081"/>
                  </a:cubicBezTo>
                  <a:cubicBezTo>
                    <a:pt x="5034" y="4971"/>
                    <a:pt x="5228" y="4791"/>
                    <a:pt x="5207" y="4570"/>
                  </a:cubicBezTo>
                  <a:cubicBezTo>
                    <a:pt x="5198" y="4480"/>
                    <a:pt x="5150" y="4396"/>
                    <a:pt x="5092" y="4328"/>
                  </a:cubicBezTo>
                  <a:cubicBezTo>
                    <a:pt x="4914" y="4116"/>
                    <a:pt x="4626" y="4020"/>
                    <a:pt x="4350" y="4015"/>
                  </a:cubicBezTo>
                  <a:cubicBezTo>
                    <a:pt x="4339" y="4015"/>
                    <a:pt x="4329" y="4015"/>
                    <a:pt x="4318" y="4015"/>
                  </a:cubicBezTo>
                  <a:cubicBezTo>
                    <a:pt x="4050" y="4015"/>
                    <a:pt x="3789" y="4084"/>
                    <a:pt x="3532" y="4154"/>
                  </a:cubicBezTo>
                  <a:cubicBezTo>
                    <a:pt x="3952" y="3959"/>
                    <a:pt x="4353" y="3729"/>
                    <a:pt x="4735" y="3467"/>
                  </a:cubicBezTo>
                  <a:cubicBezTo>
                    <a:pt x="4846" y="3388"/>
                    <a:pt x="4961" y="3307"/>
                    <a:pt x="5033" y="3191"/>
                  </a:cubicBezTo>
                  <a:cubicBezTo>
                    <a:pt x="5107" y="3076"/>
                    <a:pt x="5131" y="2919"/>
                    <a:pt x="5060" y="2803"/>
                  </a:cubicBezTo>
                  <a:cubicBezTo>
                    <a:pt x="4989" y="2690"/>
                    <a:pt x="4861" y="2651"/>
                    <a:pt x="4723" y="2651"/>
                  </a:cubicBezTo>
                  <a:cubicBezTo>
                    <a:pt x="4628" y="2651"/>
                    <a:pt x="4527" y="2669"/>
                    <a:pt x="4438" y="2695"/>
                  </a:cubicBezTo>
                  <a:cubicBezTo>
                    <a:pt x="4091" y="2795"/>
                    <a:pt x="3753" y="2940"/>
                    <a:pt x="3441" y="3122"/>
                  </a:cubicBezTo>
                  <a:cubicBezTo>
                    <a:pt x="3930" y="2563"/>
                    <a:pt x="4321" y="1897"/>
                    <a:pt x="4494" y="1172"/>
                  </a:cubicBezTo>
                  <a:cubicBezTo>
                    <a:pt x="4555" y="913"/>
                    <a:pt x="4677" y="493"/>
                    <a:pt x="4541" y="247"/>
                  </a:cubicBezTo>
                  <a:cubicBezTo>
                    <a:pt x="4445" y="70"/>
                    <a:pt x="4276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25"/>
            <p:cNvGrpSpPr/>
            <p:nvPr/>
          </p:nvGrpSpPr>
          <p:grpSpPr>
            <a:xfrm rot="1866213" flipH="1">
              <a:off x="-6349" y="167388"/>
              <a:ext cx="622621" cy="966176"/>
              <a:chOff x="1238225" y="2907350"/>
              <a:chExt cx="415875" cy="645350"/>
            </a:xfrm>
          </p:grpSpPr>
          <p:sp>
            <p:nvSpPr>
              <p:cNvPr id="1190" name="Google Shape;1190;p25"/>
              <p:cNvSpPr/>
              <p:nvPr/>
            </p:nvSpPr>
            <p:spPr>
              <a:xfrm>
                <a:off x="1353625" y="2907350"/>
                <a:ext cx="69250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017" extrusionOk="0">
                    <a:moveTo>
                      <a:pt x="345" y="0"/>
                    </a:moveTo>
                    <a:lnTo>
                      <a:pt x="345" y="0"/>
                    </a:lnTo>
                    <a:cubicBezTo>
                      <a:pt x="1" y="1173"/>
                      <a:pt x="96" y="2454"/>
                      <a:pt x="523" y="3600"/>
                    </a:cubicBezTo>
                    <a:cubicBezTo>
                      <a:pt x="769" y="4262"/>
                      <a:pt x="1124" y="4882"/>
                      <a:pt x="1550" y="5443"/>
                    </a:cubicBezTo>
                    <a:cubicBezTo>
                      <a:pt x="1762" y="5728"/>
                      <a:pt x="2022" y="5972"/>
                      <a:pt x="2242" y="6250"/>
                    </a:cubicBezTo>
                    <a:cubicBezTo>
                      <a:pt x="2433" y="6486"/>
                      <a:pt x="2538" y="6769"/>
                      <a:pt x="2725" y="7017"/>
                    </a:cubicBezTo>
                    <a:cubicBezTo>
                      <a:pt x="2731" y="6087"/>
                      <a:pt x="2770" y="5268"/>
                      <a:pt x="2609" y="4344"/>
                    </a:cubicBezTo>
                    <a:cubicBezTo>
                      <a:pt x="2250" y="2741"/>
                      <a:pt x="1289" y="1346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5"/>
              <p:cNvSpPr/>
              <p:nvPr/>
            </p:nvSpPr>
            <p:spPr>
              <a:xfrm>
                <a:off x="1430525" y="3005700"/>
                <a:ext cx="44725" cy="16040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6" extrusionOk="0">
                    <a:moveTo>
                      <a:pt x="1450" y="1"/>
                    </a:moveTo>
                    <a:cubicBezTo>
                      <a:pt x="1479" y="117"/>
                      <a:pt x="699" y="1101"/>
                      <a:pt x="606" y="1292"/>
                    </a:cubicBezTo>
                    <a:cubicBezTo>
                      <a:pt x="367" y="1797"/>
                      <a:pt x="199" y="2337"/>
                      <a:pt x="105" y="2889"/>
                    </a:cubicBezTo>
                    <a:cubicBezTo>
                      <a:pt x="1" y="3510"/>
                      <a:pt x="15" y="4141"/>
                      <a:pt x="85" y="4765"/>
                    </a:cubicBezTo>
                    <a:cubicBezTo>
                      <a:pt x="154" y="5367"/>
                      <a:pt x="392" y="5849"/>
                      <a:pt x="599" y="6415"/>
                    </a:cubicBezTo>
                    <a:cubicBezTo>
                      <a:pt x="561" y="5621"/>
                      <a:pt x="887" y="4863"/>
                      <a:pt x="1169" y="4121"/>
                    </a:cubicBezTo>
                    <a:cubicBezTo>
                      <a:pt x="1181" y="4090"/>
                      <a:pt x="1192" y="4057"/>
                      <a:pt x="1204" y="4027"/>
                    </a:cubicBezTo>
                    <a:cubicBezTo>
                      <a:pt x="1687" y="2714"/>
                      <a:pt x="1789" y="1360"/>
                      <a:pt x="1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5"/>
              <p:cNvSpPr/>
              <p:nvPr/>
            </p:nvSpPr>
            <p:spPr>
              <a:xfrm>
                <a:off x="1332125" y="3036325"/>
                <a:ext cx="11795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535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1" y="1557"/>
                      <a:pt x="1421" y="3019"/>
                      <a:pt x="2882" y="3705"/>
                    </a:cubicBezTo>
                    <a:cubicBezTo>
                      <a:pt x="3704" y="4090"/>
                      <a:pt x="4302" y="4510"/>
                      <a:pt x="4717" y="5358"/>
                    </a:cubicBezTo>
                    <a:cubicBezTo>
                      <a:pt x="4284" y="4178"/>
                      <a:pt x="3482" y="3019"/>
                      <a:pt x="2531" y="2188"/>
                    </a:cubicBezTo>
                    <a:cubicBezTo>
                      <a:pt x="1689" y="1450"/>
                      <a:pt x="612" y="94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5"/>
              <p:cNvSpPr/>
              <p:nvPr/>
            </p:nvSpPr>
            <p:spPr>
              <a:xfrm>
                <a:off x="1362975" y="3123300"/>
                <a:ext cx="135375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6" extrusionOk="0">
                    <a:moveTo>
                      <a:pt x="0" y="0"/>
                    </a:moveTo>
                    <a:cubicBezTo>
                      <a:pt x="36" y="378"/>
                      <a:pt x="284" y="828"/>
                      <a:pt x="429" y="1180"/>
                    </a:cubicBezTo>
                    <a:cubicBezTo>
                      <a:pt x="601" y="1595"/>
                      <a:pt x="688" y="2059"/>
                      <a:pt x="960" y="2429"/>
                    </a:cubicBezTo>
                    <a:cubicBezTo>
                      <a:pt x="1265" y="2848"/>
                      <a:pt x="1758" y="3078"/>
                      <a:pt x="2211" y="3325"/>
                    </a:cubicBezTo>
                    <a:cubicBezTo>
                      <a:pt x="3397" y="3977"/>
                      <a:pt x="4641" y="4795"/>
                      <a:pt x="5264" y="6052"/>
                    </a:cubicBezTo>
                    <a:lnTo>
                      <a:pt x="5264" y="6052"/>
                    </a:lnTo>
                    <a:cubicBezTo>
                      <a:pt x="4136" y="3573"/>
                      <a:pt x="2240" y="1538"/>
                      <a:pt x="0" y="0"/>
                    </a:cubicBezTo>
                    <a:close/>
                    <a:moveTo>
                      <a:pt x="5264" y="6052"/>
                    </a:moveTo>
                    <a:cubicBezTo>
                      <a:pt x="5316" y="6165"/>
                      <a:pt x="5366" y="6280"/>
                      <a:pt x="5414" y="6396"/>
                    </a:cubicBezTo>
                    <a:cubicBezTo>
                      <a:pt x="5369" y="6278"/>
                      <a:pt x="5319" y="6163"/>
                      <a:pt x="5264" y="6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5"/>
              <p:cNvSpPr/>
              <p:nvPr/>
            </p:nvSpPr>
            <p:spPr>
              <a:xfrm>
                <a:off x="1449650" y="321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5"/>
              <p:cNvSpPr/>
              <p:nvPr/>
            </p:nvSpPr>
            <p:spPr>
              <a:xfrm>
                <a:off x="1489900" y="3131150"/>
                <a:ext cx="4007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6551" extrusionOk="0">
                    <a:moveTo>
                      <a:pt x="915" y="0"/>
                    </a:moveTo>
                    <a:cubicBezTo>
                      <a:pt x="915" y="1"/>
                      <a:pt x="915" y="1"/>
                      <a:pt x="915" y="1"/>
                    </a:cubicBezTo>
                    <a:lnTo>
                      <a:pt x="915" y="1"/>
                    </a:lnTo>
                    <a:cubicBezTo>
                      <a:pt x="915" y="1"/>
                      <a:pt x="915" y="1"/>
                      <a:pt x="915" y="0"/>
                    </a:cubicBezTo>
                    <a:close/>
                    <a:moveTo>
                      <a:pt x="915" y="1"/>
                    </a:moveTo>
                    <a:lnTo>
                      <a:pt x="915" y="1"/>
                    </a:lnTo>
                    <a:cubicBezTo>
                      <a:pt x="1013" y="200"/>
                      <a:pt x="479" y="1295"/>
                      <a:pt x="408" y="1542"/>
                    </a:cubicBezTo>
                    <a:cubicBezTo>
                      <a:pt x="264" y="2043"/>
                      <a:pt x="142" y="2547"/>
                      <a:pt x="98" y="3064"/>
                    </a:cubicBezTo>
                    <a:cubicBezTo>
                      <a:pt x="0" y="4240"/>
                      <a:pt x="110" y="5422"/>
                      <a:pt x="463" y="6551"/>
                    </a:cubicBezTo>
                    <a:cubicBezTo>
                      <a:pt x="421" y="6392"/>
                      <a:pt x="714" y="5904"/>
                      <a:pt x="777" y="5742"/>
                    </a:cubicBezTo>
                    <a:cubicBezTo>
                      <a:pt x="880" y="5478"/>
                      <a:pt x="1010" y="5210"/>
                      <a:pt x="1067" y="4931"/>
                    </a:cubicBezTo>
                    <a:cubicBezTo>
                      <a:pt x="1165" y="4450"/>
                      <a:pt x="1293" y="3971"/>
                      <a:pt x="1384" y="3486"/>
                    </a:cubicBezTo>
                    <a:cubicBezTo>
                      <a:pt x="1603" y="2315"/>
                      <a:pt x="1451" y="1069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5"/>
              <p:cNvSpPr/>
              <p:nvPr/>
            </p:nvSpPr>
            <p:spPr>
              <a:xfrm>
                <a:off x="1302300" y="3147175"/>
                <a:ext cx="906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2" y="755"/>
                      <a:pt x="237" y="1552"/>
                      <a:pt x="516" y="2282"/>
                    </a:cubicBezTo>
                    <a:cubicBezTo>
                      <a:pt x="758" y="2912"/>
                      <a:pt x="1187" y="3465"/>
                      <a:pt x="1725" y="3873"/>
                    </a:cubicBezTo>
                    <a:cubicBezTo>
                      <a:pt x="1997" y="4077"/>
                      <a:pt x="2220" y="4142"/>
                      <a:pt x="2531" y="4235"/>
                    </a:cubicBezTo>
                    <a:cubicBezTo>
                      <a:pt x="2929" y="4352"/>
                      <a:pt x="3265" y="4585"/>
                      <a:pt x="3626" y="4779"/>
                    </a:cubicBezTo>
                    <a:cubicBezTo>
                      <a:pt x="2641" y="3045"/>
                      <a:pt x="1087" y="166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5"/>
              <p:cNvSpPr/>
              <p:nvPr/>
            </p:nvSpPr>
            <p:spPr>
              <a:xfrm>
                <a:off x="1413575" y="3064425"/>
                <a:ext cx="127775" cy="48827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9531" extrusionOk="0">
                    <a:moveTo>
                      <a:pt x="147" y="1"/>
                    </a:moveTo>
                    <a:cubicBezTo>
                      <a:pt x="78" y="1"/>
                      <a:pt x="0" y="67"/>
                      <a:pt x="23" y="158"/>
                    </a:cubicBezTo>
                    <a:cubicBezTo>
                      <a:pt x="346" y="1459"/>
                      <a:pt x="672" y="2769"/>
                      <a:pt x="1230" y="3992"/>
                    </a:cubicBezTo>
                    <a:cubicBezTo>
                      <a:pt x="1519" y="4619"/>
                      <a:pt x="1865" y="5219"/>
                      <a:pt x="2166" y="5840"/>
                    </a:cubicBezTo>
                    <a:cubicBezTo>
                      <a:pt x="2454" y="6435"/>
                      <a:pt x="2697" y="7053"/>
                      <a:pt x="2913" y="7678"/>
                    </a:cubicBezTo>
                    <a:cubicBezTo>
                      <a:pt x="3354" y="8961"/>
                      <a:pt x="3770" y="10278"/>
                      <a:pt x="3851" y="11639"/>
                    </a:cubicBezTo>
                    <a:cubicBezTo>
                      <a:pt x="3930" y="12968"/>
                      <a:pt x="3796" y="14295"/>
                      <a:pt x="3842" y="15624"/>
                    </a:cubicBezTo>
                    <a:cubicBezTo>
                      <a:pt x="3887" y="16966"/>
                      <a:pt x="4118" y="18340"/>
                      <a:pt x="4865" y="19482"/>
                    </a:cubicBezTo>
                    <a:cubicBezTo>
                      <a:pt x="4888" y="19517"/>
                      <a:pt x="4919" y="19531"/>
                      <a:pt x="4950" y="19531"/>
                    </a:cubicBezTo>
                    <a:cubicBezTo>
                      <a:pt x="5030" y="19531"/>
                      <a:pt x="5111" y="19436"/>
                      <a:pt x="5052" y="19346"/>
                    </a:cubicBezTo>
                    <a:cubicBezTo>
                      <a:pt x="3626" y="17167"/>
                      <a:pt x="4179" y="14408"/>
                      <a:pt x="4097" y="11965"/>
                    </a:cubicBezTo>
                    <a:cubicBezTo>
                      <a:pt x="4072" y="11283"/>
                      <a:pt x="4000" y="10604"/>
                      <a:pt x="3835" y="9942"/>
                    </a:cubicBezTo>
                    <a:cubicBezTo>
                      <a:pt x="3671" y="9292"/>
                      <a:pt x="3474" y="8648"/>
                      <a:pt x="3267" y="8011"/>
                    </a:cubicBezTo>
                    <a:cubicBezTo>
                      <a:pt x="3063" y="7381"/>
                      <a:pt x="2834" y="6759"/>
                      <a:pt x="2565" y="6155"/>
                    </a:cubicBezTo>
                    <a:cubicBezTo>
                      <a:pt x="2292" y="5541"/>
                      <a:pt x="1962" y="4957"/>
                      <a:pt x="1660" y="4356"/>
                    </a:cubicBezTo>
                    <a:cubicBezTo>
                      <a:pt x="980" y="3001"/>
                      <a:pt x="602" y="1540"/>
                      <a:pt x="239" y="77"/>
                    </a:cubicBezTo>
                    <a:cubicBezTo>
                      <a:pt x="225" y="23"/>
                      <a:pt x="188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5"/>
              <p:cNvSpPr/>
              <p:nvPr/>
            </p:nvSpPr>
            <p:spPr>
              <a:xfrm>
                <a:off x="1510125" y="3119175"/>
                <a:ext cx="101400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10379" extrusionOk="0">
                    <a:moveTo>
                      <a:pt x="3925" y="1"/>
                    </a:moveTo>
                    <a:cubicBezTo>
                      <a:pt x="3875" y="1"/>
                      <a:pt x="3824" y="28"/>
                      <a:pt x="3810" y="90"/>
                    </a:cubicBezTo>
                    <a:cubicBezTo>
                      <a:pt x="3467" y="1536"/>
                      <a:pt x="3305" y="3014"/>
                      <a:pt x="2993" y="4466"/>
                    </a:cubicBezTo>
                    <a:cubicBezTo>
                      <a:pt x="2687" y="5885"/>
                      <a:pt x="2238" y="7331"/>
                      <a:pt x="1358" y="8505"/>
                    </a:cubicBezTo>
                    <a:cubicBezTo>
                      <a:pt x="925" y="9083"/>
                      <a:pt x="433" y="9611"/>
                      <a:pt x="52" y="10223"/>
                    </a:cubicBezTo>
                    <a:cubicBezTo>
                      <a:pt x="1" y="10308"/>
                      <a:pt x="78" y="10379"/>
                      <a:pt x="158" y="10379"/>
                    </a:cubicBezTo>
                    <a:cubicBezTo>
                      <a:pt x="197" y="10379"/>
                      <a:pt x="237" y="10361"/>
                      <a:pt x="262" y="10320"/>
                    </a:cubicBezTo>
                    <a:cubicBezTo>
                      <a:pt x="604" y="9770"/>
                      <a:pt x="1045" y="9290"/>
                      <a:pt x="1439" y="8779"/>
                    </a:cubicBezTo>
                    <a:cubicBezTo>
                      <a:pt x="1645" y="8512"/>
                      <a:pt x="1837" y="8237"/>
                      <a:pt x="2008" y="7948"/>
                    </a:cubicBezTo>
                    <a:cubicBezTo>
                      <a:pt x="2195" y="7631"/>
                      <a:pt x="2343" y="7290"/>
                      <a:pt x="2482" y="6952"/>
                    </a:cubicBezTo>
                    <a:cubicBezTo>
                      <a:pt x="3058" y="5561"/>
                      <a:pt x="3323" y="4075"/>
                      <a:pt x="3569" y="2599"/>
                    </a:cubicBezTo>
                    <a:cubicBezTo>
                      <a:pt x="3706" y="1774"/>
                      <a:pt x="3844" y="947"/>
                      <a:pt x="4036" y="130"/>
                    </a:cubicBezTo>
                    <a:cubicBezTo>
                      <a:pt x="4056" y="48"/>
                      <a:pt x="3991" y="1"/>
                      <a:pt x="39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5"/>
              <p:cNvSpPr/>
              <p:nvPr/>
            </p:nvSpPr>
            <p:spPr>
              <a:xfrm>
                <a:off x="1361375" y="3232250"/>
                <a:ext cx="1533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7972" extrusionOk="0">
                    <a:moveTo>
                      <a:pt x="150" y="1"/>
                    </a:moveTo>
                    <a:cubicBezTo>
                      <a:pt x="74" y="1"/>
                      <a:pt x="1" y="64"/>
                      <a:pt x="45" y="149"/>
                    </a:cubicBezTo>
                    <a:cubicBezTo>
                      <a:pt x="332" y="684"/>
                      <a:pt x="692" y="1172"/>
                      <a:pt x="1124" y="1599"/>
                    </a:cubicBezTo>
                    <a:cubicBezTo>
                      <a:pt x="1594" y="2064"/>
                      <a:pt x="2156" y="2411"/>
                      <a:pt x="2668" y="2827"/>
                    </a:cubicBezTo>
                    <a:cubicBezTo>
                      <a:pt x="3177" y="3242"/>
                      <a:pt x="3628" y="3721"/>
                      <a:pt x="4060" y="4214"/>
                    </a:cubicBezTo>
                    <a:cubicBezTo>
                      <a:pt x="4491" y="4702"/>
                      <a:pt x="4963" y="5191"/>
                      <a:pt x="5267" y="5773"/>
                    </a:cubicBezTo>
                    <a:cubicBezTo>
                      <a:pt x="5607" y="6427"/>
                      <a:pt x="5749" y="7160"/>
                      <a:pt x="5887" y="7878"/>
                    </a:cubicBezTo>
                    <a:cubicBezTo>
                      <a:pt x="5900" y="7941"/>
                      <a:pt x="5955" y="7971"/>
                      <a:pt x="6008" y="7971"/>
                    </a:cubicBezTo>
                    <a:cubicBezTo>
                      <a:pt x="6071" y="7971"/>
                      <a:pt x="6131" y="7929"/>
                      <a:pt x="6115" y="7850"/>
                    </a:cubicBezTo>
                    <a:cubicBezTo>
                      <a:pt x="5995" y="7216"/>
                      <a:pt x="5869" y="6572"/>
                      <a:pt x="5616" y="5974"/>
                    </a:cubicBezTo>
                    <a:cubicBezTo>
                      <a:pt x="5358" y="5363"/>
                      <a:pt x="4938" y="4868"/>
                      <a:pt x="4507" y="4373"/>
                    </a:cubicBezTo>
                    <a:cubicBezTo>
                      <a:pt x="4080" y="3881"/>
                      <a:pt x="3647" y="3390"/>
                      <a:pt x="3166" y="2950"/>
                    </a:cubicBezTo>
                    <a:cubicBezTo>
                      <a:pt x="2666" y="2492"/>
                      <a:pt x="2088" y="2138"/>
                      <a:pt x="1574" y="1698"/>
                    </a:cubicBezTo>
                    <a:cubicBezTo>
                      <a:pt x="1040" y="1240"/>
                      <a:pt x="593" y="684"/>
                      <a:pt x="260" y="66"/>
                    </a:cubicBezTo>
                    <a:cubicBezTo>
                      <a:pt x="235" y="20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5"/>
              <p:cNvSpPr/>
              <p:nvPr/>
            </p:nvSpPr>
            <p:spPr>
              <a:xfrm>
                <a:off x="1352800" y="3288800"/>
                <a:ext cx="112975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59" extrusionOk="0">
                    <a:moveTo>
                      <a:pt x="0" y="0"/>
                    </a:moveTo>
                    <a:cubicBezTo>
                      <a:pt x="255" y="290"/>
                      <a:pt x="513" y="579"/>
                      <a:pt x="768" y="872"/>
                    </a:cubicBezTo>
                    <a:cubicBezTo>
                      <a:pt x="1083" y="1229"/>
                      <a:pt x="1425" y="1603"/>
                      <a:pt x="1884" y="1733"/>
                    </a:cubicBezTo>
                    <a:cubicBezTo>
                      <a:pt x="2066" y="1784"/>
                      <a:pt x="2254" y="1793"/>
                      <a:pt x="2442" y="1793"/>
                    </a:cubicBezTo>
                    <a:cubicBezTo>
                      <a:pt x="2459" y="1793"/>
                      <a:pt x="2475" y="1793"/>
                      <a:pt x="2492" y="1792"/>
                    </a:cubicBezTo>
                    <a:cubicBezTo>
                      <a:pt x="2807" y="1788"/>
                      <a:pt x="3132" y="1698"/>
                      <a:pt x="3436" y="1697"/>
                    </a:cubicBezTo>
                    <a:cubicBezTo>
                      <a:pt x="3438" y="1697"/>
                      <a:pt x="3441" y="1697"/>
                      <a:pt x="3444" y="1697"/>
                    </a:cubicBezTo>
                    <a:cubicBezTo>
                      <a:pt x="3791" y="1697"/>
                      <a:pt x="4185" y="1871"/>
                      <a:pt x="4518" y="1959"/>
                    </a:cubicBezTo>
                    <a:lnTo>
                      <a:pt x="4518" y="1959"/>
                    </a:lnTo>
                    <a:cubicBezTo>
                      <a:pt x="4187" y="1871"/>
                      <a:pt x="3889" y="1202"/>
                      <a:pt x="3618" y="990"/>
                    </a:cubicBezTo>
                    <a:cubicBezTo>
                      <a:pt x="3379" y="804"/>
                      <a:pt x="3069" y="746"/>
                      <a:pt x="2789" y="642"/>
                    </a:cubicBezTo>
                    <a:cubicBezTo>
                      <a:pt x="1884" y="296"/>
                      <a:pt x="969" y="57"/>
                      <a:pt x="0" y="0"/>
                    </a:cubicBezTo>
                    <a:close/>
                    <a:moveTo>
                      <a:pt x="4518" y="1959"/>
                    </a:moveTo>
                    <a:lnTo>
                      <a:pt x="4518" y="1959"/>
                    </a:lnTo>
                    <a:cubicBezTo>
                      <a:pt x="4518" y="1959"/>
                      <a:pt x="4518" y="1959"/>
                      <a:pt x="4518" y="1959"/>
                    </a:cubicBezTo>
                    <a:cubicBezTo>
                      <a:pt x="4518" y="1959"/>
                      <a:pt x="4518" y="1959"/>
                      <a:pt x="4518" y="19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5"/>
              <p:cNvSpPr/>
              <p:nvPr/>
            </p:nvSpPr>
            <p:spPr>
              <a:xfrm>
                <a:off x="1429200" y="3238125"/>
                <a:ext cx="5695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48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" y="50"/>
                      <a:pt x="6" y="506"/>
                      <a:pt x="13" y="601"/>
                    </a:cubicBezTo>
                    <a:cubicBezTo>
                      <a:pt x="32" y="843"/>
                      <a:pt x="54" y="1067"/>
                      <a:pt x="135" y="1296"/>
                    </a:cubicBezTo>
                    <a:cubicBezTo>
                      <a:pt x="304" y="1770"/>
                      <a:pt x="634" y="2171"/>
                      <a:pt x="927" y="2570"/>
                    </a:cubicBezTo>
                    <a:cubicBezTo>
                      <a:pt x="1455" y="3291"/>
                      <a:pt x="1908" y="4067"/>
                      <a:pt x="2272" y="4883"/>
                    </a:cubicBezTo>
                    <a:cubicBezTo>
                      <a:pt x="2104" y="4506"/>
                      <a:pt x="2277" y="3850"/>
                      <a:pt x="2207" y="3436"/>
                    </a:cubicBezTo>
                    <a:cubicBezTo>
                      <a:pt x="2127" y="2958"/>
                      <a:pt x="1824" y="2479"/>
                      <a:pt x="1577" y="2066"/>
                    </a:cubicBezTo>
                    <a:cubicBezTo>
                      <a:pt x="1129" y="1324"/>
                      <a:pt x="601" y="62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5"/>
              <p:cNvSpPr/>
              <p:nvPr/>
            </p:nvSpPr>
            <p:spPr>
              <a:xfrm>
                <a:off x="1583225" y="30323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1473" y="0"/>
                    </a:moveTo>
                    <a:lnTo>
                      <a:pt x="1473" y="0"/>
                    </a:lnTo>
                    <a:cubicBezTo>
                      <a:pt x="1121" y="461"/>
                      <a:pt x="765" y="928"/>
                      <a:pt x="556" y="1470"/>
                    </a:cubicBezTo>
                    <a:cubicBezTo>
                      <a:pt x="1" y="2907"/>
                      <a:pt x="656" y="4185"/>
                      <a:pt x="758" y="5608"/>
                    </a:cubicBezTo>
                    <a:cubicBezTo>
                      <a:pt x="917" y="4669"/>
                      <a:pt x="1302" y="3816"/>
                      <a:pt x="1473" y="2883"/>
                    </a:cubicBezTo>
                    <a:cubicBezTo>
                      <a:pt x="1561" y="2396"/>
                      <a:pt x="1604" y="1901"/>
                      <a:pt x="1603" y="1404"/>
                    </a:cubicBezTo>
                    <a:cubicBezTo>
                      <a:pt x="1603" y="1180"/>
                      <a:pt x="1370" y="135"/>
                      <a:pt x="1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5"/>
              <p:cNvSpPr/>
              <p:nvPr/>
            </p:nvSpPr>
            <p:spPr>
              <a:xfrm>
                <a:off x="1544650" y="3105625"/>
                <a:ext cx="42325" cy="14367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5747" extrusionOk="0">
                    <a:moveTo>
                      <a:pt x="355" y="1"/>
                    </a:moveTo>
                    <a:cubicBezTo>
                      <a:pt x="422" y="189"/>
                      <a:pt x="257" y="421"/>
                      <a:pt x="203" y="583"/>
                    </a:cubicBezTo>
                    <a:cubicBezTo>
                      <a:pt x="125" y="826"/>
                      <a:pt x="92" y="1079"/>
                      <a:pt x="65" y="1337"/>
                    </a:cubicBezTo>
                    <a:cubicBezTo>
                      <a:pt x="5" y="1910"/>
                      <a:pt x="0" y="2491"/>
                      <a:pt x="105" y="3061"/>
                    </a:cubicBezTo>
                    <a:cubicBezTo>
                      <a:pt x="194" y="3566"/>
                      <a:pt x="372" y="4200"/>
                      <a:pt x="731" y="4584"/>
                    </a:cubicBezTo>
                    <a:cubicBezTo>
                      <a:pt x="1099" y="4978"/>
                      <a:pt x="1383" y="5215"/>
                      <a:pt x="1610" y="5746"/>
                    </a:cubicBezTo>
                    <a:cubicBezTo>
                      <a:pt x="1693" y="3776"/>
                      <a:pt x="1019" y="1860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5"/>
              <p:cNvSpPr/>
              <p:nvPr/>
            </p:nvSpPr>
            <p:spPr>
              <a:xfrm>
                <a:off x="1568250" y="3184175"/>
                <a:ext cx="8585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510" extrusionOk="0">
                    <a:moveTo>
                      <a:pt x="3434" y="0"/>
                    </a:moveTo>
                    <a:lnTo>
                      <a:pt x="3434" y="0"/>
                    </a:lnTo>
                    <a:cubicBezTo>
                      <a:pt x="2979" y="178"/>
                      <a:pt x="2618" y="527"/>
                      <a:pt x="2269" y="870"/>
                    </a:cubicBezTo>
                    <a:cubicBezTo>
                      <a:pt x="1210" y="1910"/>
                      <a:pt x="432" y="3089"/>
                      <a:pt x="0" y="4510"/>
                    </a:cubicBezTo>
                    <a:cubicBezTo>
                      <a:pt x="16" y="4459"/>
                      <a:pt x="282" y="4352"/>
                      <a:pt x="335" y="4320"/>
                    </a:cubicBezTo>
                    <a:cubicBezTo>
                      <a:pt x="453" y="4245"/>
                      <a:pt x="575" y="4169"/>
                      <a:pt x="689" y="4088"/>
                    </a:cubicBezTo>
                    <a:cubicBezTo>
                      <a:pt x="863" y="3964"/>
                      <a:pt x="961" y="3796"/>
                      <a:pt x="1116" y="3654"/>
                    </a:cubicBezTo>
                    <a:cubicBezTo>
                      <a:pt x="1477" y="3320"/>
                      <a:pt x="1821" y="2984"/>
                      <a:pt x="2125" y="2597"/>
                    </a:cubicBezTo>
                    <a:cubicBezTo>
                      <a:pt x="2726" y="1828"/>
                      <a:pt x="3179" y="943"/>
                      <a:pt x="3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5"/>
              <p:cNvSpPr/>
              <p:nvPr/>
            </p:nvSpPr>
            <p:spPr>
              <a:xfrm>
                <a:off x="1238225" y="3280175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4" y="1"/>
                    </a:moveTo>
                    <a:cubicBezTo>
                      <a:pt x="395" y="1"/>
                      <a:pt x="267" y="55"/>
                      <a:pt x="162" y="154"/>
                    </a:cubicBezTo>
                    <a:cubicBezTo>
                      <a:pt x="61" y="255"/>
                      <a:pt x="3" y="389"/>
                      <a:pt x="2" y="532"/>
                    </a:cubicBezTo>
                    <a:cubicBezTo>
                      <a:pt x="0" y="829"/>
                      <a:pt x="239" y="1072"/>
                      <a:pt x="536" y="1073"/>
                    </a:cubicBezTo>
                    <a:cubicBezTo>
                      <a:pt x="538" y="1073"/>
                      <a:pt x="540" y="1073"/>
                      <a:pt x="541" y="1073"/>
                    </a:cubicBezTo>
                    <a:cubicBezTo>
                      <a:pt x="677" y="1073"/>
                      <a:pt x="805" y="1023"/>
                      <a:pt x="905" y="930"/>
                    </a:cubicBezTo>
                    <a:cubicBezTo>
                      <a:pt x="908" y="927"/>
                      <a:pt x="914" y="923"/>
                      <a:pt x="918" y="917"/>
                    </a:cubicBezTo>
                    <a:cubicBezTo>
                      <a:pt x="1019" y="816"/>
                      <a:pt x="1077" y="683"/>
                      <a:pt x="1079" y="539"/>
                    </a:cubicBezTo>
                    <a:cubicBezTo>
                      <a:pt x="1080" y="396"/>
                      <a:pt x="1024" y="261"/>
                      <a:pt x="922" y="157"/>
                    </a:cubicBezTo>
                    <a:cubicBezTo>
                      <a:pt x="822" y="59"/>
                      <a:pt x="688" y="2"/>
                      <a:pt x="544" y="1"/>
                    </a:cubicBezTo>
                    <a:cubicBezTo>
                      <a:pt x="541" y="1"/>
                      <a:pt x="537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5"/>
              <p:cNvSpPr/>
              <p:nvPr/>
            </p:nvSpPr>
            <p:spPr>
              <a:xfrm>
                <a:off x="1281975" y="3243200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9" y="0"/>
                    </a:moveTo>
                    <a:cubicBezTo>
                      <a:pt x="398" y="0"/>
                      <a:pt x="265" y="55"/>
                      <a:pt x="162" y="155"/>
                    </a:cubicBezTo>
                    <a:cubicBezTo>
                      <a:pt x="61" y="256"/>
                      <a:pt x="3" y="390"/>
                      <a:pt x="2" y="533"/>
                    </a:cubicBezTo>
                    <a:cubicBezTo>
                      <a:pt x="0" y="830"/>
                      <a:pt x="239" y="1071"/>
                      <a:pt x="536" y="1073"/>
                    </a:cubicBezTo>
                    <a:cubicBezTo>
                      <a:pt x="540" y="1073"/>
                      <a:pt x="543" y="1073"/>
                      <a:pt x="547" y="1073"/>
                    </a:cubicBezTo>
                    <a:cubicBezTo>
                      <a:pt x="681" y="1073"/>
                      <a:pt x="807" y="1023"/>
                      <a:pt x="905" y="931"/>
                    </a:cubicBezTo>
                    <a:cubicBezTo>
                      <a:pt x="908" y="927"/>
                      <a:pt x="914" y="924"/>
                      <a:pt x="917" y="918"/>
                    </a:cubicBezTo>
                    <a:cubicBezTo>
                      <a:pt x="1018" y="817"/>
                      <a:pt x="1076" y="683"/>
                      <a:pt x="1079" y="540"/>
                    </a:cubicBezTo>
                    <a:cubicBezTo>
                      <a:pt x="1080" y="397"/>
                      <a:pt x="1024" y="261"/>
                      <a:pt x="922" y="158"/>
                    </a:cubicBezTo>
                    <a:cubicBezTo>
                      <a:pt x="823" y="58"/>
                      <a:pt x="688" y="3"/>
                      <a:pt x="545" y="0"/>
                    </a:cubicBezTo>
                    <a:cubicBezTo>
                      <a:pt x="543" y="0"/>
                      <a:pt x="541" y="0"/>
                      <a:pt x="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5"/>
              <p:cNvSpPr/>
              <p:nvPr/>
            </p:nvSpPr>
            <p:spPr>
              <a:xfrm>
                <a:off x="1290700" y="3298675"/>
                <a:ext cx="269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075" extrusionOk="0">
                    <a:moveTo>
                      <a:pt x="545" y="0"/>
                    </a:moveTo>
                    <a:cubicBezTo>
                      <a:pt x="398" y="0"/>
                      <a:pt x="268" y="57"/>
                      <a:pt x="161" y="155"/>
                    </a:cubicBezTo>
                    <a:cubicBezTo>
                      <a:pt x="60" y="257"/>
                      <a:pt x="2" y="391"/>
                      <a:pt x="2" y="533"/>
                    </a:cubicBezTo>
                    <a:cubicBezTo>
                      <a:pt x="0" y="830"/>
                      <a:pt x="239" y="1073"/>
                      <a:pt x="536" y="1075"/>
                    </a:cubicBezTo>
                    <a:cubicBezTo>
                      <a:pt x="538" y="1075"/>
                      <a:pt x="540" y="1075"/>
                      <a:pt x="542" y="1075"/>
                    </a:cubicBezTo>
                    <a:cubicBezTo>
                      <a:pt x="677" y="1075"/>
                      <a:pt x="805" y="1024"/>
                      <a:pt x="905" y="931"/>
                    </a:cubicBezTo>
                    <a:cubicBezTo>
                      <a:pt x="908" y="928"/>
                      <a:pt x="914" y="925"/>
                      <a:pt x="917" y="920"/>
                    </a:cubicBezTo>
                    <a:cubicBezTo>
                      <a:pt x="1018" y="818"/>
                      <a:pt x="1076" y="684"/>
                      <a:pt x="1076" y="542"/>
                    </a:cubicBezTo>
                    <a:cubicBezTo>
                      <a:pt x="1079" y="399"/>
                      <a:pt x="1022" y="262"/>
                      <a:pt x="922" y="160"/>
                    </a:cubicBezTo>
                    <a:cubicBezTo>
                      <a:pt x="821" y="58"/>
                      <a:pt x="688" y="0"/>
                      <a:pt x="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08" name="Google Shape;1208;p25"/>
          <p:cNvSpPr txBox="1">
            <a:spLocks noGrp="1"/>
          </p:cNvSpPr>
          <p:nvPr>
            <p:ph type="title" idx="7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2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6"/>
          <p:cNvSpPr txBox="1">
            <a:spLocks noGrp="1"/>
          </p:cNvSpPr>
          <p:nvPr>
            <p:ph type="title"/>
          </p:nvPr>
        </p:nvSpPr>
        <p:spPr>
          <a:xfrm>
            <a:off x="3747149" y="1693850"/>
            <a:ext cx="3492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1" name="Google Shape;1211;p26"/>
          <p:cNvSpPr txBox="1">
            <a:spLocks noGrp="1"/>
          </p:cNvSpPr>
          <p:nvPr>
            <p:ph type="subTitle" idx="1"/>
          </p:nvPr>
        </p:nvSpPr>
        <p:spPr>
          <a:xfrm>
            <a:off x="3747149" y="2028955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2" name="Google Shape;1212;p26"/>
          <p:cNvSpPr txBox="1">
            <a:spLocks noGrp="1"/>
          </p:cNvSpPr>
          <p:nvPr>
            <p:ph type="title" idx="2"/>
          </p:nvPr>
        </p:nvSpPr>
        <p:spPr>
          <a:xfrm>
            <a:off x="3747149" y="3665693"/>
            <a:ext cx="3492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3" name="Google Shape;1213;p26"/>
          <p:cNvSpPr txBox="1">
            <a:spLocks noGrp="1"/>
          </p:cNvSpPr>
          <p:nvPr>
            <p:ph type="subTitle" idx="3"/>
          </p:nvPr>
        </p:nvSpPr>
        <p:spPr>
          <a:xfrm>
            <a:off x="3747149" y="4000798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4" name="Google Shape;1214;p26"/>
          <p:cNvSpPr txBox="1">
            <a:spLocks noGrp="1"/>
          </p:cNvSpPr>
          <p:nvPr>
            <p:ph type="title" idx="4"/>
          </p:nvPr>
        </p:nvSpPr>
        <p:spPr>
          <a:xfrm>
            <a:off x="3747149" y="2679778"/>
            <a:ext cx="3492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5" name="Google Shape;1215;p26"/>
          <p:cNvSpPr txBox="1">
            <a:spLocks noGrp="1"/>
          </p:cNvSpPr>
          <p:nvPr>
            <p:ph type="subTitle" idx="5"/>
          </p:nvPr>
        </p:nvSpPr>
        <p:spPr>
          <a:xfrm>
            <a:off x="3747149" y="3014883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26"/>
          <p:cNvSpPr txBox="1">
            <a:spLocks noGrp="1"/>
          </p:cNvSpPr>
          <p:nvPr>
            <p:ph type="subTitle" idx="6"/>
          </p:nvPr>
        </p:nvSpPr>
        <p:spPr>
          <a:xfrm>
            <a:off x="720000" y="1224925"/>
            <a:ext cx="47940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7" name="Google Shape;1217;p26"/>
          <p:cNvGrpSpPr/>
          <p:nvPr/>
        </p:nvGrpSpPr>
        <p:grpSpPr>
          <a:xfrm>
            <a:off x="74" y="-49141"/>
            <a:ext cx="9183359" cy="5262026"/>
            <a:chOff x="74" y="-49141"/>
            <a:chExt cx="9183359" cy="5262026"/>
          </a:xfrm>
        </p:grpSpPr>
        <p:sp>
          <p:nvSpPr>
            <p:cNvPr id="1218" name="Google Shape;1218;p26"/>
            <p:cNvSpPr/>
            <p:nvPr/>
          </p:nvSpPr>
          <p:spPr>
            <a:xfrm rot="10800000">
              <a:off x="74" y="4504877"/>
              <a:ext cx="4180676" cy="638623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26"/>
            <p:cNvGrpSpPr/>
            <p:nvPr/>
          </p:nvGrpSpPr>
          <p:grpSpPr>
            <a:xfrm rot="9852381">
              <a:off x="8382307" y="652345"/>
              <a:ext cx="689696" cy="914481"/>
              <a:chOff x="2564125" y="1136725"/>
              <a:chExt cx="365350" cy="484425"/>
            </a:xfrm>
          </p:grpSpPr>
          <p:sp>
            <p:nvSpPr>
              <p:cNvPr id="1220" name="Google Shape;1220;p26"/>
              <p:cNvSpPr/>
              <p:nvPr/>
            </p:nvSpPr>
            <p:spPr>
              <a:xfrm>
                <a:off x="2823525" y="1482000"/>
                <a:ext cx="459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908" extrusionOk="0">
                    <a:moveTo>
                      <a:pt x="390" y="1"/>
                    </a:moveTo>
                    <a:cubicBezTo>
                      <a:pt x="325" y="1"/>
                      <a:pt x="268" y="48"/>
                      <a:pt x="261" y="128"/>
                    </a:cubicBezTo>
                    <a:cubicBezTo>
                      <a:pt x="171" y="1037"/>
                      <a:pt x="1" y="1971"/>
                      <a:pt x="378" y="2839"/>
                    </a:cubicBezTo>
                    <a:cubicBezTo>
                      <a:pt x="399" y="2887"/>
                      <a:pt x="436" y="2907"/>
                      <a:pt x="474" y="2907"/>
                    </a:cubicBezTo>
                    <a:cubicBezTo>
                      <a:pt x="558" y="2907"/>
                      <a:pt x="650" y="2812"/>
                      <a:pt x="604" y="2706"/>
                    </a:cubicBezTo>
                    <a:cubicBezTo>
                      <a:pt x="285" y="1973"/>
                      <a:pt x="407" y="1156"/>
                      <a:pt x="496" y="381"/>
                    </a:cubicBezTo>
                    <a:lnTo>
                      <a:pt x="496" y="381"/>
                    </a:lnTo>
                    <a:cubicBezTo>
                      <a:pt x="891" y="715"/>
                      <a:pt x="1252" y="1086"/>
                      <a:pt x="1576" y="1491"/>
                    </a:cubicBezTo>
                    <a:cubicBezTo>
                      <a:pt x="1601" y="1524"/>
                      <a:pt x="1631" y="1537"/>
                      <a:pt x="1660" y="1537"/>
                    </a:cubicBezTo>
                    <a:cubicBezTo>
                      <a:pt x="1752" y="1537"/>
                      <a:pt x="1837" y="1406"/>
                      <a:pt x="1760" y="1308"/>
                    </a:cubicBezTo>
                    <a:cubicBezTo>
                      <a:pt x="1383" y="836"/>
                      <a:pt x="956" y="410"/>
                      <a:pt x="483" y="35"/>
                    </a:cubicBezTo>
                    <a:cubicBezTo>
                      <a:pt x="453" y="12"/>
                      <a:pt x="421" y="1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6"/>
              <p:cNvSpPr/>
              <p:nvPr/>
            </p:nvSpPr>
            <p:spPr>
              <a:xfrm>
                <a:off x="2685450" y="1277450"/>
                <a:ext cx="20987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13748" extrusionOk="0">
                    <a:moveTo>
                      <a:pt x="1" y="0"/>
                    </a:moveTo>
                    <a:cubicBezTo>
                      <a:pt x="356" y="2610"/>
                      <a:pt x="479" y="6182"/>
                      <a:pt x="2074" y="8333"/>
                    </a:cubicBezTo>
                    <a:cubicBezTo>
                      <a:pt x="3716" y="10543"/>
                      <a:pt x="6524" y="11486"/>
                      <a:pt x="8054" y="13747"/>
                    </a:cubicBezTo>
                    <a:cubicBezTo>
                      <a:pt x="7892" y="13508"/>
                      <a:pt x="8079" y="12534"/>
                      <a:pt x="8083" y="12230"/>
                    </a:cubicBezTo>
                    <a:cubicBezTo>
                      <a:pt x="8096" y="11612"/>
                      <a:pt x="8108" y="10994"/>
                      <a:pt x="8119" y="10374"/>
                    </a:cubicBezTo>
                    <a:cubicBezTo>
                      <a:pt x="8141" y="9307"/>
                      <a:pt x="8235" y="8261"/>
                      <a:pt x="8299" y="7211"/>
                    </a:cubicBezTo>
                    <a:cubicBezTo>
                      <a:pt x="8394" y="5623"/>
                      <a:pt x="7497" y="4072"/>
                      <a:pt x="6349" y="2980"/>
                    </a:cubicBezTo>
                    <a:cubicBezTo>
                      <a:pt x="6142" y="2784"/>
                      <a:pt x="5926" y="2600"/>
                      <a:pt x="5707" y="2434"/>
                    </a:cubicBezTo>
                    <a:cubicBezTo>
                      <a:pt x="4047" y="1182"/>
                      <a:pt x="1999" y="57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6"/>
              <p:cNvSpPr/>
              <p:nvPr/>
            </p:nvSpPr>
            <p:spPr>
              <a:xfrm>
                <a:off x="2564125" y="1136725"/>
                <a:ext cx="302075" cy="42525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7010" extrusionOk="0">
                    <a:moveTo>
                      <a:pt x="105" y="0"/>
                    </a:moveTo>
                    <a:cubicBezTo>
                      <a:pt x="52" y="0"/>
                      <a:pt x="0" y="44"/>
                      <a:pt x="27" y="105"/>
                    </a:cubicBezTo>
                    <a:cubicBezTo>
                      <a:pt x="1065" y="2517"/>
                      <a:pt x="2914" y="4410"/>
                      <a:pt x="4789" y="6194"/>
                    </a:cubicBezTo>
                    <a:cubicBezTo>
                      <a:pt x="5738" y="7097"/>
                      <a:pt x="6703" y="7986"/>
                      <a:pt x="7597" y="8944"/>
                    </a:cubicBezTo>
                    <a:cubicBezTo>
                      <a:pt x="7897" y="9269"/>
                      <a:pt x="8179" y="9609"/>
                      <a:pt x="8451" y="9956"/>
                    </a:cubicBezTo>
                    <a:cubicBezTo>
                      <a:pt x="9020" y="10687"/>
                      <a:pt x="9621" y="11421"/>
                      <a:pt x="10036" y="12261"/>
                    </a:cubicBezTo>
                    <a:cubicBezTo>
                      <a:pt x="10222" y="12637"/>
                      <a:pt x="10351" y="13033"/>
                      <a:pt x="10485" y="13431"/>
                    </a:cubicBezTo>
                    <a:cubicBezTo>
                      <a:pt x="10618" y="13830"/>
                      <a:pt x="10756" y="14230"/>
                      <a:pt x="10901" y="14626"/>
                    </a:cubicBezTo>
                    <a:cubicBezTo>
                      <a:pt x="11192" y="15427"/>
                      <a:pt x="11520" y="16212"/>
                      <a:pt x="11907" y="16970"/>
                    </a:cubicBezTo>
                    <a:cubicBezTo>
                      <a:pt x="11922" y="16998"/>
                      <a:pt x="11944" y="17010"/>
                      <a:pt x="11968" y="17010"/>
                    </a:cubicBezTo>
                    <a:cubicBezTo>
                      <a:pt x="12023" y="17010"/>
                      <a:pt x="12082" y="16944"/>
                      <a:pt x="12049" y="16877"/>
                    </a:cubicBezTo>
                    <a:cubicBezTo>
                      <a:pt x="11695" y="16188"/>
                      <a:pt x="11393" y="15473"/>
                      <a:pt x="11124" y="14747"/>
                    </a:cubicBezTo>
                    <a:cubicBezTo>
                      <a:pt x="10860" y="14040"/>
                      <a:pt x="10659" y="13308"/>
                      <a:pt x="10374" y="12608"/>
                    </a:cubicBezTo>
                    <a:cubicBezTo>
                      <a:pt x="10118" y="11977"/>
                      <a:pt x="9754" y="11400"/>
                      <a:pt x="9352" y="10854"/>
                    </a:cubicBezTo>
                    <a:cubicBezTo>
                      <a:pt x="9074" y="10473"/>
                      <a:pt x="8777" y="10107"/>
                      <a:pt x="8489" y="9733"/>
                    </a:cubicBezTo>
                    <a:cubicBezTo>
                      <a:pt x="8344" y="9547"/>
                      <a:pt x="8198" y="9363"/>
                      <a:pt x="8042" y="9188"/>
                    </a:cubicBezTo>
                    <a:cubicBezTo>
                      <a:pt x="6325" y="7264"/>
                      <a:pt x="4286" y="5652"/>
                      <a:pt x="2584" y="3714"/>
                    </a:cubicBezTo>
                    <a:cubicBezTo>
                      <a:pt x="1616" y="2615"/>
                      <a:pt x="766" y="1404"/>
                      <a:pt x="184" y="53"/>
                    </a:cubicBezTo>
                    <a:cubicBezTo>
                      <a:pt x="169" y="16"/>
                      <a:pt x="137" y="0"/>
                      <a:pt x="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6"/>
              <p:cNvSpPr/>
              <p:nvPr/>
            </p:nvSpPr>
            <p:spPr>
              <a:xfrm>
                <a:off x="2696950" y="1304550"/>
                <a:ext cx="830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4466" extrusionOk="0">
                    <a:moveTo>
                      <a:pt x="99" y="1"/>
                    </a:moveTo>
                    <a:cubicBezTo>
                      <a:pt x="47" y="1"/>
                      <a:pt x="1" y="63"/>
                      <a:pt x="21" y="112"/>
                    </a:cubicBezTo>
                    <a:cubicBezTo>
                      <a:pt x="616" y="1495"/>
                      <a:pt x="1070" y="2933"/>
                      <a:pt x="1369" y="4409"/>
                    </a:cubicBezTo>
                    <a:cubicBezTo>
                      <a:pt x="1378" y="4448"/>
                      <a:pt x="1405" y="4465"/>
                      <a:pt x="1436" y="4465"/>
                    </a:cubicBezTo>
                    <a:cubicBezTo>
                      <a:pt x="1485" y="4465"/>
                      <a:pt x="1541" y="4420"/>
                      <a:pt x="1527" y="4357"/>
                    </a:cubicBezTo>
                    <a:cubicBezTo>
                      <a:pt x="1236" y="2939"/>
                      <a:pt x="809" y="1555"/>
                      <a:pt x="248" y="222"/>
                    </a:cubicBezTo>
                    <a:lnTo>
                      <a:pt x="248" y="222"/>
                    </a:lnTo>
                    <a:cubicBezTo>
                      <a:pt x="1231" y="538"/>
                      <a:pt x="2213" y="854"/>
                      <a:pt x="3195" y="1172"/>
                    </a:cubicBezTo>
                    <a:cubicBezTo>
                      <a:pt x="3204" y="1174"/>
                      <a:pt x="3212" y="1176"/>
                      <a:pt x="3220" y="1176"/>
                    </a:cubicBezTo>
                    <a:cubicBezTo>
                      <a:pt x="3304" y="1176"/>
                      <a:pt x="3322" y="1036"/>
                      <a:pt x="3229" y="1007"/>
                    </a:cubicBezTo>
                    <a:cubicBezTo>
                      <a:pt x="2193" y="672"/>
                      <a:pt x="1155" y="339"/>
                      <a:pt x="117" y="3"/>
                    </a:cubicBezTo>
                    <a:cubicBezTo>
                      <a:pt x="111" y="2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6"/>
              <p:cNvSpPr/>
              <p:nvPr/>
            </p:nvSpPr>
            <p:spPr>
              <a:xfrm>
                <a:off x="2751300" y="1358625"/>
                <a:ext cx="815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4743" extrusionOk="0">
                    <a:moveTo>
                      <a:pt x="103" y="0"/>
                    </a:moveTo>
                    <a:cubicBezTo>
                      <a:pt x="49" y="0"/>
                      <a:pt x="1" y="56"/>
                      <a:pt x="23" y="110"/>
                    </a:cubicBezTo>
                    <a:cubicBezTo>
                      <a:pt x="614" y="1564"/>
                      <a:pt x="967" y="3101"/>
                      <a:pt x="1063" y="4666"/>
                    </a:cubicBezTo>
                    <a:cubicBezTo>
                      <a:pt x="1066" y="4717"/>
                      <a:pt x="1106" y="4742"/>
                      <a:pt x="1146" y="4742"/>
                    </a:cubicBezTo>
                    <a:cubicBezTo>
                      <a:pt x="1190" y="4742"/>
                      <a:pt x="1233" y="4713"/>
                      <a:pt x="1229" y="4657"/>
                    </a:cubicBezTo>
                    <a:cubicBezTo>
                      <a:pt x="1135" y="3130"/>
                      <a:pt x="800" y="1624"/>
                      <a:pt x="238" y="200"/>
                    </a:cubicBezTo>
                    <a:lnTo>
                      <a:pt x="238" y="200"/>
                    </a:lnTo>
                    <a:cubicBezTo>
                      <a:pt x="1261" y="448"/>
                      <a:pt x="2234" y="876"/>
                      <a:pt x="3111" y="1462"/>
                    </a:cubicBezTo>
                    <a:cubicBezTo>
                      <a:pt x="3126" y="1472"/>
                      <a:pt x="3140" y="1477"/>
                      <a:pt x="3153" y="1477"/>
                    </a:cubicBezTo>
                    <a:cubicBezTo>
                      <a:pt x="3221" y="1477"/>
                      <a:pt x="3260" y="1363"/>
                      <a:pt x="3186" y="1313"/>
                    </a:cubicBezTo>
                    <a:cubicBezTo>
                      <a:pt x="2254" y="691"/>
                      <a:pt x="1213" y="246"/>
                      <a:pt x="119" y="2"/>
                    </a:cubicBezTo>
                    <a:cubicBezTo>
                      <a:pt x="113" y="1"/>
                      <a:pt x="108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6"/>
              <p:cNvSpPr/>
              <p:nvPr/>
            </p:nvSpPr>
            <p:spPr>
              <a:xfrm>
                <a:off x="2807525" y="1431050"/>
                <a:ext cx="651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3964" extrusionOk="0">
                    <a:moveTo>
                      <a:pt x="86" y="0"/>
                    </a:moveTo>
                    <a:cubicBezTo>
                      <a:pt x="38" y="0"/>
                      <a:pt x="0" y="42"/>
                      <a:pt x="7" y="90"/>
                    </a:cubicBezTo>
                    <a:cubicBezTo>
                      <a:pt x="153" y="1342"/>
                      <a:pt x="179" y="2607"/>
                      <a:pt x="78" y="3865"/>
                    </a:cubicBezTo>
                    <a:cubicBezTo>
                      <a:pt x="72" y="3926"/>
                      <a:pt x="126" y="3964"/>
                      <a:pt x="173" y="3964"/>
                    </a:cubicBezTo>
                    <a:cubicBezTo>
                      <a:pt x="206" y="3964"/>
                      <a:pt x="237" y="3944"/>
                      <a:pt x="240" y="3900"/>
                    </a:cubicBezTo>
                    <a:cubicBezTo>
                      <a:pt x="338" y="2666"/>
                      <a:pt x="323" y="1425"/>
                      <a:pt x="186" y="196"/>
                    </a:cubicBezTo>
                    <a:lnTo>
                      <a:pt x="186" y="196"/>
                    </a:lnTo>
                    <a:cubicBezTo>
                      <a:pt x="629" y="306"/>
                      <a:pt x="1096" y="409"/>
                      <a:pt x="1461" y="693"/>
                    </a:cubicBezTo>
                    <a:cubicBezTo>
                      <a:pt x="1889" y="1024"/>
                      <a:pt x="2221" y="1472"/>
                      <a:pt x="2423" y="1975"/>
                    </a:cubicBezTo>
                    <a:cubicBezTo>
                      <a:pt x="2437" y="2010"/>
                      <a:pt x="2468" y="2025"/>
                      <a:pt x="2499" y="2025"/>
                    </a:cubicBezTo>
                    <a:cubicBezTo>
                      <a:pt x="2552" y="2025"/>
                      <a:pt x="2606" y="1981"/>
                      <a:pt x="2580" y="1918"/>
                    </a:cubicBezTo>
                    <a:cubicBezTo>
                      <a:pt x="2368" y="1390"/>
                      <a:pt x="2023" y="914"/>
                      <a:pt x="1570" y="565"/>
                    </a:cubicBezTo>
                    <a:cubicBezTo>
                      <a:pt x="1150" y="239"/>
                      <a:pt x="609" y="132"/>
                      <a:pt x="106" y="3"/>
                    </a:cubicBezTo>
                    <a:cubicBezTo>
                      <a:pt x="99" y="1"/>
                      <a:pt x="92" y="0"/>
                      <a:pt x="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6"/>
              <p:cNvSpPr/>
              <p:nvPr/>
            </p:nvSpPr>
            <p:spPr>
              <a:xfrm>
                <a:off x="2639525" y="1169525"/>
                <a:ext cx="28995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4868" extrusionOk="0">
                    <a:moveTo>
                      <a:pt x="5990" y="0"/>
                    </a:moveTo>
                    <a:cubicBezTo>
                      <a:pt x="5450" y="0"/>
                      <a:pt x="4919" y="60"/>
                      <a:pt x="4415" y="190"/>
                    </a:cubicBezTo>
                    <a:cubicBezTo>
                      <a:pt x="3591" y="401"/>
                      <a:pt x="2837" y="800"/>
                      <a:pt x="2088" y="1195"/>
                    </a:cubicBezTo>
                    <a:cubicBezTo>
                      <a:pt x="1406" y="1557"/>
                      <a:pt x="735" y="1966"/>
                      <a:pt x="1" y="2191"/>
                    </a:cubicBezTo>
                    <a:cubicBezTo>
                      <a:pt x="6" y="2189"/>
                      <a:pt x="11" y="2189"/>
                      <a:pt x="16" y="2189"/>
                    </a:cubicBezTo>
                    <a:cubicBezTo>
                      <a:pt x="151" y="2189"/>
                      <a:pt x="476" y="2621"/>
                      <a:pt x="549" y="2700"/>
                    </a:cubicBezTo>
                    <a:cubicBezTo>
                      <a:pt x="752" y="2919"/>
                      <a:pt x="948" y="3146"/>
                      <a:pt x="1157" y="3359"/>
                    </a:cubicBezTo>
                    <a:cubicBezTo>
                      <a:pt x="1572" y="3776"/>
                      <a:pt x="2029" y="4162"/>
                      <a:pt x="2541" y="4456"/>
                    </a:cubicBezTo>
                    <a:cubicBezTo>
                      <a:pt x="3069" y="4762"/>
                      <a:pt x="3769" y="4867"/>
                      <a:pt x="4466" y="4867"/>
                    </a:cubicBezTo>
                    <a:cubicBezTo>
                      <a:pt x="5005" y="4867"/>
                      <a:pt x="5541" y="4804"/>
                      <a:pt x="5993" y="4721"/>
                    </a:cubicBezTo>
                    <a:cubicBezTo>
                      <a:pt x="8063" y="4340"/>
                      <a:pt x="9882" y="3156"/>
                      <a:pt x="11598" y="1934"/>
                    </a:cubicBezTo>
                    <a:cubicBezTo>
                      <a:pt x="10108" y="812"/>
                      <a:pt x="7980" y="0"/>
                      <a:pt x="5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6"/>
              <p:cNvSpPr/>
              <p:nvPr/>
            </p:nvSpPr>
            <p:spPr>
              <a:xfrm>
                <a:off x="2608725" y="1212175"/>
                <a:ext cx="2524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1444" extrusionOk="0">
                    <a:moveTo>
                      <a:pt x="130" y="1"/>
                    </a:moveTo>
                    <a:cubicBezTo>
                      <a:pt x="51" y="1"/>
                      <a:pt x="1" y="122"/>
                      <a:pt x="89" y="158"/>
                    </a:cubicBezTo>
                    <a:cubicBezTo>
                      <a:pt x="1272" y="638"/>
                      <a:pt x="2498" y="1030"/>
                      <a:pt x="3760" y="1242"/>
                    </a:cubicBezTo>
                    <a:cubicBezTo>
                      <a:pt x="4410" y="1350"/>
                      <a:pt x="5075" y="1421"/>
                      <a:pt x="5731" y="1440"/>
                    </a:cubicBezTo>
                    <a:cubicBezTo>
                      <a:pt x="5813" y="1443"/>
                      <a:pt x="5895" y="1444"/>
                      <a:pt x="5978" y="1444"/>
                    </a:cubicBezTo>
                    <a:cubicBezTo>
                      <a:pt x="6558" y="1444"/>
                      <a:pt x="7135" y="1384"/>
                      <a:pt x="7711" y="1307"/>
                    </a:cubicBezTo>
                    <a:cubicBezTo>
                      <a:pt x="8472" y="1203"/>
                      <a:pt x="9231" y="1068"/>
                      <a:pt x="9994" y="986"/>
                    </a:cubicBezTo>
                    <a:cubicBezTo>
                      <a:pt x="10098" y="976"/>
                      <a:pt x="10093" y="819"/>
                      <a:pt x="9994" y="819"/>
                    </a:cubicBezTo>
                    <a:cubicBezTo>
                      <a:pt x="9992" y="819"/>
                      <a:pt x="9988" y="819"/>
                      <a:pt x="9985" y="819"/>
                    </a:cubicBezTo>
                    <a:cubicBezTo>
                      <a:pt x="8662" y="960"/>
                      <a:pt x="7352" y="1271"/>
                      <a:pt x="6017" y="1278"/>
                    </a:cubicBezTo>
                    <a:cubicBezTo>
                      <a:pt x="6003" y="1278"/>
                      <a:pt x="5990" y="1278"/>
                      <a:pt x="5976" y="1278"/>
                    </a:cubicBezTo>
                    <a:cubicBezTo>
                      <a:pt x="5345" y="1278"/>
                      <a:pt x="4704" y="1214"/>
                      <a:pt x="4080" y="1123"/>
                    </a:cubicBezTo>
                    <a:cubicBezTo>
                      <a:pt x="3445" y="1032"/>
                      <a:pt x="2815" y="891"/>
                      <a:pt x="2197" y="716"/>
                    </a:cubicBezTo>
                    <a:cubicBezTo>
                      <a:pt x="1504" y="521"/>
                      <a:pt x="827" y="279"/>
                      <a:pt x="162" y="7"/>
                    </a:cubicBezTo>
                    <a:cubicBezTo>
                      <a:pt x="151" y="3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6"/>
              <p:cNvSpPr/>
              <p:nvPr/>
            </p:nvSpPr>
            <p:spPr>
              <a:xfrm>
                <a:off x="2795000" y="1200475"/>
                <a:ext cx="630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215" extrusionOk="0">
                    <a:moveTo>
                      <a:pt x="2391" y="0"/>
                    </a:moveTo>
                    <a:cubicBezTo>
                      <a:pt x="2371" y="0"/>
                      <a:pt x="2351" y="7"/>
                      <a:pt x="2333" y="23"/>
                    </a:cubicBezTo>
                    <a:cubicBezTo>
                      <a:pt x="1637" y="653"/>
                      <a:pt x="877" y="1206"/>
                      <a:pt x="67" y="1681"/>
                    </a:cubicBezTo>
                    <a:cubicBezTo>
                      <a:pt x="1" y="1719"/>
                      <a:pt x="34" y="1814"/>
                      <a:pt x="96" y="1830"/>
                    </a:cubicBezTo>
                    <a:cubicBezTo>
                      <a:pt x="770" y="2017"/>
                      <a:pt x="1457" y="2146"/>
                      <a:pt x="2152" y="2214"/>
                    </a:cubicBezTo>
                    <a:cubicBezTo>
                      <a:pt x="2156" y="2214"/>
                      <a:pt x="2160" y="2214"/>
                      <a:pt x="2164" y="2214"/>
                    </a:cubicBezTo>
                    <a:cubicBezTo>
                      <a:pt x="2262" y="2214"/>
                      <a:pt x="2290" y="2064"/>
                      <a:pt x="2187" y="2053"/>
                    </a:cubicBezTo>
                    <a:cubicBezTo>
                      <a:pt x="1559" y="1990"/>
                      <a:pt x="937" y="1879"/>
                      <a:pt x="326" y="1721"/>
                    </a:cubicBezTo>
                    <a:lnTo>
                      <a:pt x="326" y="1721"/>
                    </a:lnTo>
                    <a:cubicBezTo>
                      <a:pt x="1087" y="1262"/>
                      <a:pt x="1799" y="729"/>
                      <a:pt x="2459" y="133"/>
                    </a:cubicBezTo>
                    <a:cubicBezTo>
                      <a:pt x="2520" y="78"/>
                      <a:pt x="2459" y="0"/>
                      <a:pt x="23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6"/>
              <p:cNvSpPr/>
              <p:nvPr/>
            </p:nvSpPr>
            <p:spPr>
              <a:xfrm>
                <a:off x="2740025" y="1199000"/>
                <a:ext cx="6227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988" extrusionOk="0">
                    <a:moveTo>
                      <a:pt x="2373" y="1"/>
                    </a:moveTo>
                    <a:cubicBezTo>
                      <a:pt x="2353" y="1"/>
                      <a:pt x="2332" y="10"/>
                      <a:pt x="2314" y="32"/>
                    </a:cubicBezTo>
                    <a:cubicBezTo>
                      <a:pt x="1712" y="777"/>
                      <a:pt x="949" y="1385"/>
                      <a:pt x="83" y="1801"/>
                    </a:cubicBezTo>
                    <a:cubicBezTo>
                      <a:pt x="28" y="1828"/>
                      <a:pt x="1" y="1898"/>
                      <a:pt x="54" y="1943"/>
                    </a:cubicBezTo>
                    <a:cubicBezTo>
                      <a:pt x="594" y="2414"/>
                      <a:pt x="1224" y="2768"/>
                      <a:pt x="1909" y="2983"/>
                    </a:cubicBezTo>
                    <a:cubicBezTo>
                      <a:pt x="1918" y="2986"/>
                      <a:pt x="1926" y="2987"/>
                      <a:pt x="1934" y="2987"/>
                    </a:cubicBezTo>
                    <a:cubicBezTo>
                      <a:pt x="2016" y="2987"/>
                      <a:pt x="2036" y="2848"/>
                      <a:pt x="1942" y="2820"/>
                    </a:cubicBezTo>
                    <a:cubicBezTo>
                      <a:pt x="1326" y="2624"/>
                      <a:pt x="754" y="2310"/>
                      <a:pt x="257" y="1897"/>
                    </a:cubicBezTo>
                    <a:lnTo>
                      <a:pt x="257" y="1897"/>
                    </a:lnTo>
                    <a:cubicBezTo>
                      <a:pt x="1101" y="1472"/>
                      <a:pt x="1844" y="876"/>
                      <a:pt x="2437" y="142"/>
                    </a:cubicBezTo>
                    <a:cubicBezTo>
                      <a:pt x="2490" y="78"/>
                      <a:pt x="2434" y="1"/>
                      <a:pt x="23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6"/>
              <p:cNvSpPr/>
              <p:nvPr/>
            </p:nvSpPr>
            <p:spPr>
              <a:xfrm>
                <a:off x="2672675" y="1189225"/>
                <a:ext cx="90950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671" extrusionOk="0">
                    <a:moveTo>
                      <a:pt x="3516" y="0"/>
                    </a:moveTo>
                    <a:cubicBezTo>
                      <a:pt x="3496" y="0"/>
                      <a:pt x="3475" y="8"/>
                      <a:pt x="3458" y="27"/>
                    </a:cubicBezTo>
                    <a:cubicBezTo>
                      <a:pt x="3005" y="524"/>
                      <a:pt x="2456" y="899"/>
                      <a:pt x="1844" y="1167"/>
                    </a:cubicBezTo>
                    <a:cubicBezTo>
                      <a:pt x="1325" y="1393"/>
                      <a:pt x="776" y="1631"/>
                      <a:pt x="201" y="1631"/>
                    </a:cubicBezTo>
                    <a:cubicBezTo>
                      <a:pt x="166" y="1631"/>
                      <a:pt x="130" y="1630"/>
                      <a:pt x="95" y="1629"/>
                    </a:cubicBezTo>
                    <a:cubicBezTo>
                      <a:pt x="94" y="1628"/>
                      <a:pt x="93" y="1628"/>
                      <a:pt x="92" y="1628"/>
                    </a:cubicBezTo>
                    <a:cubicBezTo>
                      <a:pt x="15" y="1628"/>
                      <a:pt x="0" y="1729"/>
                      <a:pt x="44" y="1776"/>
                    </a:cubicBezTo>
                    <a:cubicBezTo>
                      <a:pt x="473" y="2219"/>
                      <a:pt x="955" y="2640"/>
                      <a:pt x="1449" y="3011"/>
                    </a:cubicBezTo>
                    <a:cubicBezTo>
                      <a:pt x="1880" y="3334"/>
                      <a:pt x="2375" y="3558"/>
                      <a:pt x="2902" y="3668"/>
                    </a:cubicBezTo>
                    <a:cubicBezTo>
                      <a:pt x="2909" y="3670"/>
                      <a:pt x="2915" y="3670"/>
                      <a:pt x="2921" y="3670"/>
                    </a:cubicBezTo>
                    <a:cubicBezTo>
                      <a:pt x="3010" y="3670"/>
                      <a:pt x="3034" y="3529"/>
                      <a:pt x="2940" y="3506"/>
                    </a:cubicBezTo>
                    <a:cubicBezTo>
                      <a:pt x="2488" y="3395"/>
                      <a:pt x="2041" y="3260"/>
                      <a:pt x="1673" y="2975"/>
                    </a:cubicBezTo>
                    <a:cubicBezTo>
                      <a:pt x="1200" y="2610"/>
                      <a:pt x="729" y="2222"/>
                      <a:pt x="301" y="1798"/>
                    </a:cubicBezTo>
                    <a:lnTo>
                      <a:pt x="301" y="1798"/>
                    </a:lnTo>
                    <a:cubicBezTo>
                      <a:pt x="872" y="1774"/>
                      <a:pt x="1420" y="1535"/>
                      <a:pt x="1935" y="1307"/>
                    </a:cubicBezTo>
                    <a:cubicBezTo>
                      <a:pt x="2560" y="1032"/>
                      <a:pt x="3121" y="643"/>
                      <a:pt x="3582" y="137"/>
                    </a:cubicBezTo>
                    <a:cubicBezTo>
                      <a:pt x="3637" y="78"/>
                      <a:pt x="3579" y="0"/>
                      <a:pt x="35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6"/>
              <p:cNvSpPr/>
              <p:nvPr/>
            </p:nvSpPr>
            <p:spPr>
              <a:xfrm>
                <a:off x="2637400" y="130480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3" y="1"/>
                    </a:moveTo>
                    <a:cubicBezTo>
                      <a:pt x="954" y="1"/>
                      <a:pt x="854" y="17"/>
                      <a:pt x="755" y="50"/>
                    </a:cubicBezTo>
                    <a:cubicBezTo>
                      <a:pt x="265" y="215"/>
                      <a:pt x="0" y="743"/>
                      <a:pt x="165" y="1234"/>
                    </a:cubicBezTo>
                    <a:cubicBezTo>
                      <a:pt x="295" y="1624"/>
                      <a:pt x="661" y="1872"/>
                      <a:pt x="1052" y="1872"/>
                    </a:cubicBezTo>
                    <a:cubicBezTo>
                      <a:pt x="1150" y="1872"/>
                      <a:pt x="1250" y="1856"/>
                      <a:pt x="1348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6"/>
              <p:cNvSpPr/>
              <p:nvPr/>
            </p:nvSpPr>
            <p:spPr>
              <a:xfrm>
                <a:off x="2651625" y="1236175"/>
                <a:ext cx="5257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873" extrusionOk="0">
                    <a:moveTo>
                      <a:pt x="1053" y="1"/>
                    </a:moveTo>
                    <a:cubicBezTo>
                      <a:pt x="955" y="1"/>
                      <a:pt x="854" y="17"/>
                      <a:pt x="755" y="50"/>
                    </a:cubicBezTo>
                    <a:cubicBezTo>
                      <a:pt x="264" y="215"/>
                      <a:pt x="0" y="744"/>
                      <a:pt x="164" y="1233"/>
                    </a:cubicBezTo>
                    <a:cubicBezTo>
                      <a:pt x="296" y="1625"/>
                      <a:pt x="660" y="1873"/>
                      <a:pt x="1051" y="1873"/>
                    </a:cubicBezTo>
                    <a:cubicBezTo>
                      <a:pt x="1149" y="1873"/>
                      <a:pt x="1249" y="1857"/>
                      <a:pt x="1348" y="1824"/>
                    </a:cubicBezTo>
                    <a:cubicBezTo>
                      <a:pt x="1839" y="1659"/>
                      <a:pt x="2102" y="1130"/>
                      <a:pt x="1937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6"/>
              <p:cNvSpPr/>
              <p:nvPr/>
            </p:nvSpPr>
            <p:spPr>
              <a:xfrm>
                <a:off x="2569025" y="1288475"/>
                <a:ext cx="5262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873" extrusionOk="0">
                    <a:moveTo>
                      <a:pt x="1054" y="1"/>
                    </a:moveTo>
                    <a:cubicBezTo>
                      <a:pt x="955" y="1"/>
                      <a:pt x="855" y="17"/>
                      <a:pt x="756" y="50"/>
                    </a:cubicBezTo>
                    <a:cubicBezTo>
                      <a:pt x="266" y="215"/>
                      <a:pt x="1" y="743"/>
                      <a:pt x="166" y="1233"/>
                    </a:cubicBezTo>
                    <a:cubicBezTo>
                      <a:pt x="298" y="1625"/>
                      <a:pt x="662" y="1872"/>
                      <a:pt x="1053" y="1872"/>
                    </a:cubicBezTo>
                    <a:cubicBezTo>
                      <a:pt x="1151" y="1872"/>
                      <a:pt x="1251" y="1857"/>
                      <a:pt x="1350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9"/>
                      <a:pt x="1444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6"/>
              <p:cNvSpPr/>
              <p:nvPr/>
            </p:nvSpPr>
            <p:spPr>
              <a:xfrm>
                <a:off x="2581300" y="121095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2" y="0"/>
                    </a:moveTo>
                    <a:cubicBezTo>
                      <a:pt x="954" y="0"/>
                      <a:pt x="853" y="16"/>
                      <a:pt x="755" y="49"/>
                    </a:cubicBezTo>
                    <a:cubicBezTo>
                      <a:pt x="265" y="214"/>
                      <a:pt x="1" y="742"/>
                      <a:pt x="166" y="1233"/>
                    </a:cubicBezTo>
                    <a:cubicBezTo>
                      <a:pt x="297" y="1624"/>
                      <a:pt x="662" y="1871"/>
                      <a:pt x="1051" y="1871"/>
                    </a:cubicBezTo>
                    <a:cubicBezTo>
                      <a:pt x="1150" y="1871"/>
                      <a:pt x="1250" y="1855"/>
                      <a:pt x="1348" y="1822"/>
                    </a:cubicBezTo>
                    <a:cubicBezTo>
                      <a:pt x="1839" y="1657"/>
                      <a:pt x="2104" y="1129"/>
                      <a:pt x="1939" y="639"/>
                    </a:cubicBezTo>
                    <a:cubicBezTo>
                      <a:pt x="1807" y="247"/>
                      <a:pt x="1443" y="0"/>
                      <a:pt x="10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5" name="Google Shape;1235;p26"/>
            <p:cNvGrpSpPr/>
            <p:nvPr/>
          </p:nvGrpSpPr>
          <p:grpSpPr>
            <a:xfrm rot="10800000">
              <a:off x="8804012" y="3906893"/>
              <a:ext cx="210920" cy="196006"/>
              <a:chOff x="2294687" y="652640"/>
              <a:chExt cx="210920" cy="196006"/>
            </a:xfrm>
          </p:grpSpPr>
          <p:sp>
            <p:nvSpPr>
              <p:cNvPr id="1236" name="Google Shape;1236;p26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6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6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9" name="Google Shape;1239;p26"/>
            <p:cNvSpPr/>
            <p:nvPr/>
          </p:nvSpPr>
          <p:spPr>
            <a:xfrm rot="10800000">
              <a:off x="8197198" y="4760406"/>
              <a:ext cx="187175" cy="272315"/>
            </a:xfrm>
            <a:custGeom>
              <a:avLst/>
              <a:gdLst/>
              <a:ahLst/>
              <a:cxnLst/>
              <a:rect l="l" t="t" r="r" b="b"/>
              <a:pathLst>
                <a:path w="3966" h="5770" extrusionOk="0">
                  <a:moveTo>
                    <a:pt x="200" y="0"/>
                  </a:moveTo>
                  <a:cubicBezTo>
                    <a:pt x="193" y="0"/>
                    <a:pt x="186" y="2"/>
                    <a:pt x="180" y="6"/>
                  </a:cubicBezTo>
                  <a:cubicBezTo>
                    <a:pt x="90" y="62"/>
                    <a:pt x="285" y="265"/>
                    <a:pt x="314" y="305"/>
                  </a:cubicBezTo>
                  <a:cubicBezTo>
                    <a:pt x="420" y="457"/>
                    <a:pt x="528" y="609"/>
                    <a:pt x="634" y="763"/>
                  </a:cubicBezTo>
                  <a:cubicBezTo>
                    <a:pt x="770" y="961"/>
                    <a:pt x="818" y="1229"/>
                    <a:pt x="782" y="1465"/>
                  </a:cubicBezTo>
                  <a:cubicBezTo>
                    <a:pt x="753" y="1653"/>
                    <a:pt x="673" y="1828"/>
                    <a:pt x="589" y="2012"/>
                  </a:cubicBezTo>
                  <a:cubicBezTo>
                    <a:pt x="556" y="2084"/>
                    <a:pt x="524" y="2157"/>
                    <a:pt x="492" y="2232"/>
                  </a:cubicBezTo>
                  <a:cubicBezTo>
                    <a:pt x="463" y="2236"/>
                    <a:pt x="433" y="2244"/>
                    <a:pt x="404" y="2255"/>
                  </a:cubicBezTo>
                  <a:cubicBezTo>
                    <a:pt x="194" y="2341"/>
                    <a:pt x="91" y="2581"/>
                    <a:pt x="177" y="2791"/>
                  </a:cubicBezTo>
                  <a:cubicBezTo>
                    <a:pt x="241" y="2951"/>
                    <a:pt x="396" y="3048"/>
                    <a:pt x="559" y="3048"/>
                  </a:cubicBezTo>
                  <a:cubicBezTo>
                    <a:pt x="610" y="3048"/>
                    <a:pt x="662" y="3039"/>
                    <a:pt x="712" y="3018"/>
                  </a:cubicBezTo>
                  <a:cubicBezTo>
                    <a:pt x="922" y="2934"/>
                    <a:pt x="1025" y="2692"/>
                    <a:pt x="940" y="2482"/>
                  </a:cubicBezTo>
                  <a:cubicBezTo>
                    <a:pt x="887" y="2352"/>
                    <a:pt x="775" y="2264"/>
                    <a:pt x="647" y="2235"/>
                  </a:cubicBezTo>
                  <a:cubicBezTo>
                    <a:pt x="670" y="2181"/>
                    <a:pt x="693" y="2126"/>
                    <a:pt x="720" y="2073"/>
                  </a:cubicBezTo>
                  <a:cubicBezTo>
                    <a:pt x="803" y="1887"/>
                    <a:pt x="893" y="1696"/>
                    <a:pt x="924" y="1486"/>
                  </a:cubicBezTo>
                  <a:cubicBezTo>
                    <a:pt x="932" y="1431"/>
                    <a:pt x="934" y="1378"/>
                    <a:pt x="934" y="1323"/>
                  </a:cubicBezTo>
                  <a:cubicBezTo>
                    <a:pt x="1110" y="1720"/>
                    <a:pt x="1223" y="2135"/>
                    <a:pt x="1330" y="2540"/>
                  </a:cubicBezTo>
                  <a:cubicBezTo>
                    <a:pt x="1329" y="2552"/>
                    <a:pt x="1329" y="2561"/>
                    <a:pt x="1330" y="2572"/>
                  </a:cubicBezTo>
                  <a:cubicBezTo>
                    <a:pt x="1381" y="2760"/>
                    <a:pt x="1307" y="2953"/>
                    <a:pt x="1236" y="3083"/>
                  </a:cubicBezTo>
                  <a:cubicBezTo>
                    <a:pt x="1180" y="3185"/>
                    <a:pt x="1113" y="3279"/>
                    <a:pt x="1041" y="3377"/>
                  </a:cubicBezTo>
                  <a:cubicBezTo>
                    <a:pt x="996" y="3438"/>
                    <a:pt x="951" y="3500"/>
                    <a:pt x="909" y="3565"/>
                  </a:cubicBezTo>
                  <a:cubicBezTo>
                    <a:pt x="705" y="3877"/>
                    <a:pt x="579" y="4238"/>
                    <a:pt x="543" y="4609"/>
                  </a:cubicBezTo>
                  <a:cubicBezTo>
                    <a:pt x="517" y="4604"/>
                    <a:pt x="491" y="4601"/>
                    <a:pt x="465" y="4601"/>
                  </a:cubicBezTo>
                  <a:cubicBezTo>
                    <a:pt x="415" y="4601"/>
                    <a:pt x="364" y="4611"/>
                    <a:pt x="314" y="4631"/>
                  </a:cubicBezTo>
                  <a:cubicBezTo>
                    <a:pt x="104" y="4716"/>
                    <a:pt x="0" y="4956"/>
                    <a:pt x="85" y="5166"/>
                  </a:cubicBezTo>
                  <a:cubicBezTo>
                    <a:pt x="153" y="5330"/>
                    <a:pt x="308" y="5428"/>
                    <a:pt x="471" y="5428"/>
                  </a:cubicBezTo>
                  <a:cubicBezTo>
                    <a:pt x="523" y="5428"/>
                    <a:pt x="575" y="5419"/>
                    <a:pt x="625" y="5398"/>
                  </a:cubicBezTo>
                  <a:cubicBezTo>
                    <a:pt x="835" y="5314"/>
                    <a:pt x="938" y="5072"/>
                    <a:pt x="853" y="4862"/>
                  </a:cubicBezTo>
                  <a:cubicBezTo>
                    <a:pt x="818" y="4778"/>
                    <a:pt x="759" y="4713"/>
                    <a:pt x="688" y="4667"/>
                  </a:cubicBezTo>
                  <a:cubicBezTo>
                    <a:pt x="709" y="4385"/>
                    <a:pt x="788" y="4107"/>
                    <a:pt x="916" y="3853"/>
                  </a:cubicBezTo>
                  <a:cubicBezTo>
                    <a:pt x="1173" y="4021"/>
                    <a:pt x="1351" y="4260"/>
                    <a:pt x="1508" y="4644"/>
                  </a:cubicBezTo>
                  <a:cubicBezTo>
                    <a:pt x="1511" y="4652"/>
                    <a:pt x="1513" y="4658"/>
                    <a:pt x="1516" y="4663"/>
                  </a:cubicBezTo>
                  <a:cubicBezTo>
                    <a:pt x="1503" y="4666"/>
                    <a:pt x="1488" y="4667"/>
                    <a:pt x="1475" y="4673"/>
                  </a:cubicBezTo>
                  <a:cubicBezTo>
                    <a:pt x="1265" y="4758"/>
                    <a:pt x="1162" y="4998"/>
                    <a:pt x="1248" y="5208"/>
                  </a:cubicBezTo>
                  <a:cubicBezTo>
                    <a:pt x="1312" y="5368"/>
                    <a:pt x="1467" y="5466"/>
                    <a:pt x="1630" y="5466"/>
                  </a:cubicBezTo>
                  <a:cubicBezTo>
                    <a:pt x="1681" y="5466"/>
                    <a:pt x="1733" y="5456"/>
                    <a:pt x="1784" y="5436"/>
                  </a:cubicBezTo>
                  <a:cubicBezTo>
                    <a:pt x="1993" y="5352"/>
                    <a:pt x="2096" y="5110"/>
                    <a:pt x="2011" y="4900"/>
                  </a:cubicBezTo>
                  <a:cubicBezTo>
                    <a:pt x="1950" y="4751"/>
                    <a:pt x="1810" y="4657"/>
                    <a:pt x="1658" y="4645"/>
                  </a:cubicBezTo>
                  <a:cubicBezTo>
                    <a:pt x="1655" y="4622"/>
                    <a:pt x="1646" y="4600"/>
                    <a:pt x="1640" y="4587"/>
                  </a:cubicBezTo>
                  <a:cubicBezTo>
                    <a:pt x="1526" y="4309"/>
                    <a:pt x="1346" y="3961"/>
                    <a:pt x="983" y="3725"/>
                  </a:cubicBezTo>
                  <a:cubicBezTo>
                    <a:pt x="999" y="3700"/>
                    <a:pt x="1013" y="3672"/>
                    <a:pt x="1031" y="3646"/>
                  </a:cubicBezTo>
                  <a:cubicBezTo>
                    <a:pt x="1070" y="3586"/>
                    <a:pt x="1115" y="3526"/>
                    <a:pt x="1158" y="3465"/>
                  </a:cubicBezTo>
                  <a:cubicBezTo>
                    <a:pt x="1231" y="3368"/>
                    <a:pt x="1303" y="3267"/>
                    <a:pt x="1365" y="3157"/>
                  </a:cubicBezTo>
                  <a:cubicBezTo>
                    <a:pt x="1394" y="3104"/>
                    <a:pt x="1423" y="3041"/>
                    <a:pt x="1446" y="2973"/>
                  </a:cubicBezTo>
                  <a:cubicBezTo>
                    <a:pt x="1474" y="3073"/>
                    <a:pt x="1503" y="3174"/>
                    <a:pt x="1533" y="3274"/>
                  </a:cubicBezTo>
                  <a:cubicBezTo>
                    <a:pt x="1533" y="3284"/>
                    <a:pt x="1537" y="3297"/>
                    <a:pt x="1545" y="3306"/>
                  </a:cubicBezTo>
                  <a:cubicBezTo>
                    <a:pt x="1620" y="3548"/>
                    <a:pt x="1707" y="3785"/>
                    <a:pt x="1817" y="4018"/>
                  </a:cubicBezTo>
                  <a:cubicBezTo>
                    <a:pt x="1982" y="4362"/>
                    <a:pt x="2266" y="4809"/>
                    <a:pt x="2719" y="5133"/>
                  </a:cubicBezTo>
                  <a:cubicBezTo>
                    <a:pt x="2646" y="5242"/>
                    <a:pt x="2628" y="5382"/>
                    <a:pt x="2681" y="5512"/>
                  </a:cubicBezTo>
                  <a:cubicBezTo>
                    <a:pt x="2745" y="5672"/>
                    <a:pt x="2900" y="5770"/>
                    <a:pt x="3063" y="5770"/>
                  </a:cubicBezTo>
                  <a:cubicBezTo>
                    <a:pt x="3114" y="5770"/>
                    <a:pt x="3166" y="5760"/>
                    <a:pt x="3217" y="5740"/>
                  </a:cubicBezTo>
                  <a:cubicBezTo>
                    <a:pt x="3427" y="5656"/>
                    <a:pt x="3529" y="5414"/>
                    <a:pt x="3444" y="5205"/>
                  </a:cubicBezTo>
                  <a:cubicBezTo>
                    <a:pt x="3379" y="5045"/>
                    <a:pt x="3224" y="4947"/>
                    <a:pt x="3061" y="4947"/>
                  </a:cubicBezTo>
                  <a:cubicBezTo>
                    <a:pt x="3010" y="4947"/>
                    <a:pt x="2958" y="4956"/>
                    <a:pt x="2908" y="4977"/>
                  </a:cubicBezTo>
                  <a:cubicBezTo>
                    <a:pt x="2876" y="4990"/>
                    <a:pt x="2848" y="5007"/>
                    <a:pt x="2820" y="5027"/>
                  </a:cubicBezTo>
                  <a:cubicBezTo>
                    <a:pt x="2381" y="4721"/>
                    <a:pt x="2106" y="4288"/>
                    <a:pt x="1947" y="3955"/>
                  </a:cubicBezTo>
                  <a:cubicBezTo>
                    <a:pt x="1870" y="3790"/>
                    <a:pt x="1802" y="3622"/>
                    <a:pt x="1744" y="3451"/>
                  </a:cubicBezTo>
                  <a:lnTo>
                    <a:pt x="1744" y="3451"/>
                  </a:lnTo>
                  <a:cubicBezTo>
                    <a:pt x="1921" y="3552"/>
                    <a:pt x="2116" y="3616"/>
                    <a:pt x="2306" y="3677"/>
                  </a:cubicBezTo>
                  <a:cubicBezTo>
                    <a:pt x="2399" y="3709"/>
                    <a:pt x="2490" y="3738"/>
                    <a:pt x="2581" y="3771"/>
                  </a:cubicBezTo>
                  <a:cubicBezTo>
                    <a:pt x="2775" y="3846"/>
                    <a:pt x="2958" y="3942"/>
                    <a:pt x="3130" y="4056"/>
                  </a:cubicBezTo>
                  <a:cubicBezTo>
                    <a:pt x="3081" y="4157"/>
                    <a:pt x="3072" y="4276"/>
                    <a:pt x="3117" y="4389"/>
                  </a:cubicBezTo>
                  <a:cubicBezTo>
                    <a:pt x="3182" y="4549"/>
                    <a:pt x="3336" y="4646"/>
                    <a:pt x="3499" y="4646"/>
                  </a:cubicBezTo>
                  <a:cubicBezTo>
                    <a:pt x="3550" y="4646"/>
                    <a:pt x="3602" y="4637"/>
                    <a:pt x="3652" y="4616"/>
                  </a:cubicBezTo>
                  <a:cubicBezTo>
                    <a:pt x="3862" y="4531"/>
                    <a:pt x="3965" y="4291"/>
                    <a:pt x="3880" y="4081"/>
                  </a:cubicBezTo>
                  <a:cubicBezTo>
                    <a:pt x="3816" y="3921"/>
                    <a:pt x="3661" y="3823"/>
                    <a:pt x="3498" y="3823"/>
                  </a:cubicBezTo>
                  <a:cubicBezTo>
                    <a:pt x="3446" y="3823"/>
                    <a:pt x="3394" y="3833"/>
                    <a:pt x="3344" y="3853"/>
                  </a:cubicBezTo>
                  <a:cubicBezTo>
                    <a:pt x="3293" y="3872"/>
                    <a:pt x="3250" y="3904"/>
                    <a:pt x="3212" y="3940"/>
                  </a:cubicBezTo>
                  <a:cubicBezTo>
                    <a:pt x="3031" y="3819"/>
                    <a:pt x="2837" y="3716"/>
                    <a:pt x="2632" y="3638"/>
                  </a:cubicBezTo>
                  <a:cubicBezTo>
                    <a:pt x="2539" y="3603"/>
                    <a:pt x="2444" y="3573"/>
                    <a:pt x="2350" y="3541"/>
                  </a:cubicBezTo>
                  <a:cubicBezTo>
                    <a:pt x="2099" y="3458"/>
                    <a:pt x="1863" y="3381"/>
                    <a:pt x="1671" y="3227"/>
                  </a:cubicBezTo>
                  <a:cubicBezTo>
                    <a:pt x="1604" y="3009"/>
                    <a:pt x="1546" y="2791"/>
                    <a:pt x="1490" y="2575"/>
                  </a:cubicBezTo>
                  <a:cubicBezTo>
                    <a:pt x="1429" y="2341"/>
                    <a:pt x="1365" y="2103"/>
                    <a:pt x="1291" y="1866"/>
                  </a:cubicBezTo>
                  <a:lnTo>
                    <a:pt x="1291" y="1866"/>
                  </a:lnTo>
                  <a:cubicBezTo>
                    <a:pt x="1561" y="2042"/>
                    <a:pt x="2009" y="2281"/>
                    <a:pt x="2548" y="2371"/>
                  </a:cubicBezTo>
                  <a:cubicBezTo>
                    <a:pt x="2551" y="2416"/>
                    <a:pt x="2559" y="2462"/>
                    <a:pt x="2575" y="2506"/>
                  </a:cubicBezTo>
                  <a:cubicBezTo>
                    <a:pt x="2640" y="2665"/>
                    <a:pt x="2795" y="2763"/>
                    <a:pt x="2958" y="2763"/>
                  </a:cubicBezTo>
                  <a:cubicBezTo>
                    <a:pt x="3009" y="2763"/>
                    <a:pt x="3061" y="2753"/>
                    <a:pt x="3111" y="2733"/>
                  </a:cubicBezTo>
                  <a:cubicBezTo>
                    <a:pt x="3321" y="2648"/>
                    <a:pt x="3424" y="2407"/>
                    <a:pt x="3340" y="2197"/>
                  </a:cubicBezTo>
                  <a:cubicBezTo>
                    <a:pt x="3275" y="2038"/>
                    <a:pt x="3120" y="1940"/>
                    <a:pt x="2957" y="1940"/>
                  </a:cubicBezTo>
                  <a:cubicBezTo>
                    <a:pt x="2906" y="1940"/>
                    <a:pt x="2854" y="1950"/>
                    <a:pt x="2804" y="1970"/>
                  </a:cubicBezTo>
                  <a:cubicBezTo>
                    <a:pt x="2685" y="2016"/>
                    <a:pt x="2604" y="2112"/>
                    <a:pt x="2568" y="2225"/>
                  </a:cubicBezTo>
                  <a:cubicBezTo>
                    <a:pt x="1931" y="2116"/>
                    <a:pt x="1426" y="1793"/>
                    <a:pt x="1216" y="1638"/>
                  </a:cubicBezTo>
                  <a:cubicBezTo>
                    <a:pt x="1151" y="1452"/>
                    <a:pt x="1076" y="1268"/>
                    <a:pt x="984" y="1088"/>
                  </a:cubicBezTo>
                  <a:cubicBezTo>
                    <a:pt x="882" y="881"/>
                    <a:pt x="767" y="683"/>
                    <a:pt x="643" y="489"/>
                  </a:cubicBezTo>
                  <a:cubicBezTo>
                    <a:pt x="585" y="401"/>
                    <a:pt x="527" y="307"/>
                    <a:pt x="459" y="227"/>
                  </a:cubicBezTo>
                  <a:cubicBezTo>
                    <a:pt x="389" y="149"/>
                    <a:pt x="339" y="69"/>
                    <a:pt x="245" y="16"/>
                  </a:cubicBezTo>
                  <a:cubicBezTo>
                    <a:pt x="231" y="8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0" name="Google Shape;1240;p26"/>
            <p:cNvGrpSpPr/>
            <p:nvPr/>
          </p:nvGrpSpPr>
          <p:grpSpPr>
            <a:xfrm rot="10800000">
              <a:off x="24178" y="4298363"/>
              <a:ext cx="593591" cy="914518"/>
              <a:chOff x="1411275" y="1061050"/>
              <a:chExt cx="430450" cy="663175"/>
            </a:xfrm>
          </p:grpSpPr>
          <p:sp>
            <p:nvSpPr>
              <p:cNvPr id="1241" name="Google Shape;1241;p26"/>
              <p:cNvSpPr/>
              <p:nvPr/>
            </p:nvSpPr>
            <p:spPr>
              <a:xfrm>
                <a:off x="1653500" y="1111300"/>
                <a:ext cx="188225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7529" h="21602" extrusionOk="0">
                    <a:moveTo>
                      <a:pt x="335" y="0"/>
                    </a:moveTo>
                    <a:cubicBezTo>
                      <a:pt x="839" y="2131"/>
                      <a:pt x="1696" y="4863"/>
                      <a:pt x="935" y="6998"/>
                    </a:cubicBezTo>
                    <a:cubicBezTo>
                      <a:pt x="1" y="9614"/>
                      <a:pt x="1414" y="12267"/>
                      <a:pt x="2931" y="14323"/>
                    </a:cubicBezTo>
                    <a:cubicBezTo>
                      <a:pt x="4426" y="16351"/>
                      <a:pt x="3112" y="19189"/>
                      <a:pt x="4606" y="21156"/>
                    </a:cubicBezTo>
                    <a:cubicBezTo>
                      <a:pt x="4738" y="21330"/>
                      <a:pt x="4901" y="21492"/>
                      <a:pt x="5107" y="21563"/>
                    </a:cubicBezTo>
                    <a:cubicBezTo>
                      <a:pt x="5189" y="21590"/>
                      <a:pt x="5275" y="21602"/>
                      <a:pt x="5361" y="21602"/>
                    </a:cubicBezTo>
                    <a:cubicBezTo>
                      <a:pt x="5490" y="21602"/>
                      <a:pt x="5620" y="21576"/>
                      <a:pt x="5742" y="21537"/>
                    </a:cubicBezTo>
                    <a:cubicBezTo>
                      <a:pt x="6475" y="21304"/>
                      <a:pt x="7009" y="20628"/>
                      <a:pt x="7216" y="19885"/>
                    </a:cubicBezTo>
                    <a:cubicBezTo>
                      <a:pt x="7529" y="18776"/>
                      <a:pt x="7423" y="17783"/>
                      <a:pt x="7110" y="16839"/>
                    </a:cubicBezTo>
                    <a:cubicBezTo>
                      <a:pt x="6741" y="15722"/>
                      <a:pt x="6149" y="15260"/>
                      <a:pt x="5487" y="14397"/>
                    </a:cubicBezTo>
                    <a:cubicBezTo>
                      <a:pt x="4748" y="13430"/>
                      <a:pt x="4354" y="12068"/>
                      <a:pt x="4234" y="10875"/>
                    </a:cubicBezTo>
                    <a:cubicBezTo>
                      <a:pt x="4099" y="9565"/>
                      <a:pt x="4296" y="8236"/>
                      <a:pt x="4129" y="6927"/>
                    </a:cubicBezTo>
                    <a:cubicBezTo>
                      <a:pt x="3792" y="4278"/>
                      <a:pt x="2030" y="2063"/>
                      <a:pt x="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6"/>
              <p:cNvSpPr/>
              <p:nvPr/>
            </p:nvSpPr>
            <p:spPr>
              <a:xfrm>
                <a:off x="1674275" y="1164875"/>
                <a:ext cx="122250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592" extrusionOk="0">
                    <a:moveTo>
                      <a:pt x="120" y="1"/>
                    </a:moveTo>
                    <a:cubicBezTo>
                      <a:pt x="105" y="1"/>
                      <a:pt x="90" y="4"/>
                      <a:pt x="76" y="10"/>
                    </a:cubicBezTo>
                    <a:cubicBezTo>
                      <a:pt x="24" y="36"/>
                      <a:pt x="1" y="97"/>
                      <a:pt x="25" y="150"/>
                    </a:cubicBezTo>
                    <a:cubicBezTo>
                      <a:pt x="604" y="1388"/>
                      <a:pt x="1202" y="2666"/>
                      <a:pt x="1437" y="4031"/>
                    </a:cubicBezTo>
                    <a:cubicBezTo>
                      <a:pt x="1574" y="4829"/>
                      <a:pt x="1587" y="5660"/>
                      <a:pt x="1598" y="6465"/>
                    </a:cubicBezTo>
                    <a:cubicBezTo>
                      <a:pt x="1615" y="7506"/>
                      <a:pt x="1629" y="8580"/>
                      <a:pt x="1915" y="9603"/>
                    </a:cubicBezTo>
                    <a:cubicBezTo>
                      <a:pt x="2182" y="10563"/>
                      <a:pt x="2682" y="11445"/>
                      <a:pt x="3165" y="12299"/>
                    </a:cubicBezTo>
                    <a:cubicBezTo>
                      <a:pt x="3649" y="13151"/>
                      <a:pt x="4148" y="14035"/>
                      <a:pt x="4406" y="14984"/>
                    </a:cubicBezTo>
                    <a:cubicBezTo>
                      <a:pt x="4607" y="15722"/>
                      <a:pt x="4678" y="16539"/>
                      <a:pt x="4623" y="17481"/>
                    </a:cubicBezTo>
                    <a:cubicBezTo>
                      <a:pt x="4620" y="17539"/>
                      <a:pt x="4664" y="17588"/>
                      <a:pt x="4722" y="17591"/>
                    </a:cubicBezTo>
                    <a:lnTo>
                      <a:pt x="4727" y="17591"/>
                    </a:lnTo>
                    <a:cubicBezTo>
                      <a:pt x="4781" y="17591"/>
                      <a:pt x="4829" y="17548"/>
                      <a:pt x="4833" y="17494"/>
                    </a:cubicBezTo>
                    <a:cubicBezTo>
                      <a:pt x="4889" y="16530"/>
                      <a:pt x="4816" y="15691"/>
                      <a:pt x="4609" y="14931"/>
                    </a:cubicBezTo>
                    <a:cubicBezTo>
                      <a:pt x="4344" y="13955"/>
                      <a:pt x="3837" y="13060"/>
                      <a:pt x="3348" y="12196"/>
                    </a:cubicBezTo>
                    <a:cubicBezTo>
                      <a:pt x="2870" y="11355"/>
                      <a:pt x="2378" y="10482"/>
                      <a:pt x="2116" y="9547"/>
                    </a:cubicBezTo>
                    <a:cubicBezTo>
                      <a:pt x="1839" y="8551"/>
                      <a:pt x="1822" y="7490"/>
                      <a:pt x="1807" y="6460"/>
                    </a:cubicBezTo>
                    <a:cubicBezTo>
                      <a:pt x="1796" y="5648"/>
                      <a:pt x="1783" y="4809"/>
                      <a:pt x="1644" y="3995"/>
                    </a:cubicBezTo>
                    <a:cubicBezTo>
                      <a:pt x="1405" y="2601"/>
                      <a:pt x="800" y="1310"/>
                      <a:pt x="215" y="60"/>
                    </a:cubicBezTo>
                    <a:cubicBezTo>
                      <a:pt x="197" y="22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6"/>
              <p:cNvSpPr/>
              <p:nvPr/>
            </p:nvSpPr>
            <p:spPr>
              <a:xfrm>
                <a:off x="1497350" y="1061050"/>
                <a:ext cx="24212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26527" extrusionOk="0">
                    <a:moveTo>
                      <a:pt x="5928" y="1"/>
                    </a:moveTo>
                    <a:cubicBezTo>
                      <a:pt x="6558" y="3844"/>
                      <a:pt x="6662" y="8025"/>
                      <a:pt x="4676" y="11376"/>
                    </a:cubicBezTo>
                    <a:cubicBezTo>
                      <a:pt x="3945" y="12607"/>
                      <a:pt x="2962" y="13671"/>
                      <a:pt x="2217" y="14893"/>
                    </a:cubicBezTo>
                    <a:cubicBezTo>
                      <a:pt x="1128" y="16676"/>
                      <a:pt x="594" y="18730"/>
                      <a:pt x="348" y="20792"/>
                    </a:cubicBezTo>
                    <a:cubicBezTo>
                      <a:pt x="220" y="21853"/>
                      <a:pt x="0" y="23250"/>
                      <a:pt x="255" y="24437"/>
                    </a:cubicBezTo>
                    <a:cubicBezTo>
                      <a:pt x="406" y="25135"/>
                      <a:pt x="718" y="25759"/>
                      <a:pt x="1313" y="26203"/>
                    </a:cubicBezTo>
                    <a:cubicBezTo>
                      <a:pt x="1610" y="26426"/>
                      <a:pt x="1970" y="26527"/>
                      <a:pt x="2338" y="26527"/>
                    </a:cubicBezTo>
                    <a:cubicBezTo>
                      <a:pt x="2841" y="26527"/>
                      <a:pt x="3359" y="26338"/>
                      <a:pt x="3751" y="26015"/>
                    </a:cubicBezTo>
                    <a:cubicBezTo>
                      <a:pt x="4430" y="25456"/>
                      <a:pt x="4780" y="24586"/>
                      <a:pt x="4937" y="23720"/>
                    </a:cubicBezTo>
                    <a:cubicBezTo>
                      <a:pt x="5092" y="22856"/>
                      <a:pt x="5080" y="21969"/>
                      <a:pt x="5171" y="21096"/>
                    </a:cubicBezTo>
                    <a:cubicBezTo>
                      <a:pt x="5417" y="18780"/>
                      <a:pt x="6545" y="16958"/>
                      <a:pt x="7596" y="14951"/>
                    </a:cubicBezTo>
                    <a:cubicBezTo>
                      <a:pt x="8686" y="12866"/>
                      <a:pt x="9685" y="9471"/>
                      <a:pt x="8808" y="7158"/>
                    </a:cubicBezTo>
                    <a:cubicBezTo>
                      <a:pt x="8381" y="6033"/>
                      <a:pt x="8019" y="4901"/>
                      <a:pt x="7621" y="3757"/>
                    </a:cubicBezTo>
                    <a:cubicBezTo>
                      <a:pt x="7385" y="3084"/>
                      <a:pt x="7121" y="2423"/>
                      <a:pt x="6826" y="1773"/>
                    </a:cubicBezTo>
                    <a:cubicBezTo>
                      <a:pt x="6590" y="1256"/>
                      <a:pt x="6018" y="548"/>
                      <a:pt x="5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6"/>
              <p:cNvSpPr/>
              <p:nvPr/>
            </p:nvSpPr>
            <p:spPr>
              <a:xfrm>
                <a:off x="1411275" y="1075600"/>
                <a:ext cx="257050" cy="435350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7414" extrusionOk="0">
                    <a:moveTo>
                      <a:pt x="9797" y="1"/>
                    </a:moveTo>
                    <a:lnTo>
                      <a:pt x="9797" y="1"/>
                    </a:lnTo>
                    <a:cubicBezTo>
                      <a:pt x="9948" y="939"/>
                      <a:pt x="9273" y="2472"/>
                      <a:pt x="8959" y="3346"/>
                    </a:cubicBezTo>
                    <a:cubicBezTo>
                      <a:pt x="8568" y="4431"/>
                      <a:pt x="8372" y="5257"/>
                      <a:pt x="7471" y="6035"/>
                    </a:cubicBezTo>
                    <a:cubicBezTo>
                      <a:pt x="6527" y="6850"/>
                      <a:pt x="5411" y="7439"/>
                      <a:pt x="4416" y="8192"/>
                    </a:cubicBezTo>
                    <a:cubicBezTo>
                      <a:pt x="3038" y="9235"/>
                      <a:pt x="1902" y="10596"/>
                      <a:pt x="1121" y="12138"/>
                    </a:cubicBezTo>
                    <a:cubicBezTo>
                      <a:pt x="384" y="13597"/>
                      <a:pt x="1" y="15456"/>
                      <a:pt x="926" y="16802"/>
                    </a:cubicBezTo>
                    <a:cubicBezTo>
                      <a:pt x="1121" y="17086"/>
                      <a:pt x="1395" y="17348"/>
                      <a:pt x="1735" y="17403"/>
                    </a:cubicBezTo>
                    <a:cubicBezTo>
                      <a:pt x="1779" y="17410"/>
                      <a:pt x="1823" y="17414"/>
                      <a:pt x="1867" y="17414"/>
                    </a:cubicBezTo>
                    <a:cubicBezTo>
                      <a:pt x="2227" y="17414"/>
                      <a:pt x="2573" y="17179"/>
                      <a:pt x="2790" y="16882"/>
                    </a:cubicBezTo>
                    <a:cubicBezTo>
                      <a:pt x="3032" y="16549"/>
                      <a:pt x="3149" y="16141"/>
                      <a:pt x="3283" y="15751"/>
                    </a:cubicBezTo>
                    <a:cubicBezTo>
                      <a:pt x="3844" y="14086"/>
                      <a:pt x="4756" y="12540"/>
                      <a:pt x="5940" y="11243"/>
                    </a:cubicBezTo>
                    <a:cubicBezTo>
                      <a:pt x="6660" y="10454"/>
                      <a:pt x="7478" y="9756"/>
                      <a:pt x="8150" y="8928"/>
                    </a:cubicBezTo>
                    <a:cubicBezTo>
                      <a:pt x="10105" y="6517"/>
                      <a:pt x="10282" y="2968"/>
                      <a:pt x="9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6"/>
              <p:cNvSpPr/>
              <p:nvPr/>
            </p:nvSpPr>
            <p:spPr>
              <a:xfrm>
                <a:off x="1540450" y="1085550"/>
                <a:ext cx="159075" cy="6106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4426" extrusionOk="0">
                    <a:moveTo>
                      <a:pt x="4471" y="1"/>
                    </a:moveTo>
                    <a:cubicBezTo>
                      <a:pt x="4455" y="1"/>
                      <a:pt x="4438" y="5"/>
                      <a:pt x="4423" y="12"/>
                    </a:cubicBezTo>
                    <a:cubicBezTo>
                      <a:pt x="4371" y="40"/>
                      <a:pt x="4351" y="104"/>
                      <a:pt x="4378" y="154"/>
                    </a:cubicBezTo>
                    <a:cubicBezTo>
                      <a:pt x="4837" y="1037"/>
                      <a:pt x="5051" y="1967"/>
                      <a:pt x="5212" y="2840"/>
                    </a:cubicBezTo>
                    <a:cubicBezTo>
                      <a:pt x="5290" y="3258"/>
                      <a:pt x="5400" y="3674"/>
                      <a:pt x="5504" y="4077"/>
                    </a:cubicBezTo>
                    <a:cubicBezTo>
                      <a:pt x="5627" y="4548"/>
                      <a:pt x="5756" y="5036"/>
                      <a:pt x="5833" y="5525"/>
                    </a:cubicBezTo>
                    <a:cubicBezTo>
                      <a:pt x="6147" y="7536"/>
                      <a:pt x="5949" y="9379"/>
                      <a:pt x="5254" y="10855"/>
                    </a:cubicBezTo>
                    <a:cubicBezTo>
                      <a:pt x="4967" y="11463"/>
                      <a:pt x="4559" y="12006"/>
                      <a:pt x="4162" y="12532"/>
                    </a:cubicBezTo>
                    <a:cubicBezTo>
                      <a:pt x="3821" y="12986"/>
                      <a:pt x="3467" y="13454"/>
                      <a:pt x="3191" y="13968"/>
                    </a:cubicBezTo>
                    <a:cubicBezTo>
                      <a:pt x="2670" y="14935"/>
                      <a:pt x="2312" y="16081"/>
                      <a:pt x="2157" y="17289"/>
                    </a:cubicBezTo>
                    <a:cubicBezTo>
                      <a:pt x="2114" y="17629"/>
                      <a:pt x="2079" y="17975"/>
                      <a:pt x="2047" y="18309"/>
                    </a:cubicBezTo>
                    <a:cubicBezTo>
                      <a:pt x="1981" y="18994"/>
                      <a:pt x="1911" y="19699"/>
                      <a:pt x="1753" y="20376"/>
                    </a:cubicBezTo>
                    <a:cubicBezTo>
                      <a:pt x="1438" y="21739"/>
                      <a:pt x="1012" y="23152"/>
                      <a:pt x="38" y="24250"/>
                    </a:cubicBezTo>
                    <a:cubicBezTo>
                      <a:pt x="0" y="24294"/>
                      <a:pt x="3" y="24360"/>
                      <a:pt x="47" y="24398"/>
                    </a:cubicBezTo>
                    <a:cubicBezTo>
                      <a:pt x="67" y="24417"/>
                      <a:pt x="92" y="24425"/>
                      <a:pt x="116" y="24425"/>
                    </a:cubicBezTo>
                    <a:cubicBezTo>
                      <a:pt x="144" y="24425"/>
                      <a:pt x="173" y="24415"/>
                      <a:pt x="196" y="24389"/>
                    </a:cubicBezTo>
                    <a:cubicBezTo>
                      <a:pt x="1200" y="23257"/>
                      <a:pt x="1636" y="21814"/>
                      <a:pt x="1958" y="20424"/>
                    </a:cubicBezTo>
                    <a:cubicBezTo>
                      <a:pt x="2118" y="19735"/>
                      <a:pt x="2188" y="19023"/>
                      <a:pt x="2254" y="18331"/>
                    </a:cubicBezTo>
                    <a:cubicBezTo>
                      <a:pt x="2288" y="17998"/>
                      <a:pt x="2322" y="17655"/>
                      <a:pt x="2366" y="17318"/>
                    </a:cubicBezTo>
                    <a:cubicBezTo>
                      <a:pt x="2518" y="16136"/>
                      <a:pt x="2867" y="15013"/>
                      <a:pt x="3375" y="14068"/>
                    </a:cubicBezTo>
                    <a:cubicBezTo>
                      <a:pt x="3643" y="13568"/>
                      <a:pt x="3993" y="13105"/>
                      <a:pt x="4330" y="12658"/>
                    </a:cubicBezTo>
                    <a:cubicBezTo>
                      <a:pt x="4733" y="12125"/>
                      <a:pt x="5148" y="11572"/>
                      <a:pt x="5444" y="10945"/>
                    </a:cubicBezTo>
                    <a:cubicBezTo>
                      <a:pt x="6157" y="9429"/>
                      <a:pt x="6363" y="7545"/>
                      <a:pt x="6041" y="5492"/>
                    </a:cubicBezTo>
                    <a:cubicBezTo>
                      <a:pt x="5963" y="4991"/>
                      <a:pt x="5833" y="4499"/>
                      <a:pt x="5708" y="4022"/>
                    </a:cubicBezTo>
                    <a:cubicBezTo>
                      <a:pt x="5603" y="3624"/>
                      <a:pt x="5494" y="3212"/>
                      <a:pt x="5419" y="2802"/>
                    </a:cubicBezTo>
                    <a:cubicBezTo>
                      <a:pt x="5254" y="1913"/>
                      <a:pt x="5035" y="965"/>
                      <a:pt x="4565" y="59"/>
                    </a:cubicBezTo>
                    <a:cubicBezTo>
                      <a:pt x="4546" y="21"/>
                      <a:pt x="4509" y="1"/>
                      <a:pt x="4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6"/>
              <p:cNvSpPr/>
              <p:nvPr/>
            </p:nvSpPr>
            <p:spPr>
              <a:xfrm>
                <a:off x="1447175" y="1085875"/>
                <a:ext cx="2188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5553" extrusionOk="0">
                    <a:moveTo>
                      <a:pt x="8301" y="0"/>
                    </a:moveTo>
                    <a:cubicBezTo>
                      <a:pt x="8295" y="0"/>
                      <a:pt x="8288" y="1"/>
                      <a:pt x="8281" y="2"/>
                    </a:cubicBezTo>
                    <a:cubicBezTo>
                      <a:pt x="8225" y="11"/>
                      <a:pt x="8187" y="68"/>
                      <a:pt x="8197" y="123"/>
                    </a:cubicBezTo>
                    <a:cubicBezTo>
                      <a:pt x="8538" y="1960"/>
                      <a:pt x="8299" y="3734"/>
                      <a:pt x="7526" y="5123"/>
                    </a:cubicBezTo>
                    <a:cubicBezTo>
                      <a:pt x="6826" y="6381"/>
                      <a:pt x="5694" y="7339"/>
                      <a:pt x="4600" y="8266"/>
                    </a:cubicBezTo>
                    <a:cubicBezTo>
                      <a:pt x="3946" y="8820"/>
                      <a:pt x="3270" y="9392"/>
                      <a:pt x="2682" y="10029"/>
                    </a:cubicBezTo>
                    <a:cubicBezTo>
                      <a:pt x="1325" y="11498"/>
                      <a:pt x="377" y="13416"/>
                      <a:pt x="10" y="15430"/>
                    </a:cubicBezTo>
                    <a:cubicBezTo>
                      <a:pt x="1" y="15486"/>
                      <a:pt x="38" y="15540"/>
                      <a:pt x="95" y="15551"/>
                    </a:cubicBezTo>
                    <a:cubicBezTo>
                      <a:pt x="99" y="15553"/>
                      <a:pt x="106" y="15553"/>
                      <a:pt x="112" y="15553"/>
                    </a:cubicBezTo>
                    <a:cubicBezTo>
                      <a:pt x="162" y="15553"/>
                      <a:pt x="206" y="15517"/>
                      <a:pt x="214" y="15468"/>
                    </a:cubicBezTo>
                    <a:cubicBezTo>
                      <a:pt x="574" y="13494"/>
                      <a:pt x="1503" y="11612"/>
                      <a:pt x="2834" y="10172"/>
                    </a:cubicBezTo>
                    <a:cubicBezTo>
                      <a:pt x="3413" y="9544"/>
                      <a:pt x="4085" y="8975"/>
                      <a:pt x="4733" y="8425"/>
                    </a:cubicBezTo>
                    <a:cubicBezTo>
                      <a:pt x="5841" y="7485"/>
                      <a:pt x="6989" y="6514"/>
                      <a:pt x="7707" y="5224"/>
                    </a:cubicBezTo>
                    <a:cubicBezTo>
                      <a:pt x="8503" y="3795"/>
                      <a:pt x="8752" y="1968"/>
                      <a:pt x="8401" y="85"/>
                    </a:cubicBezTo>
                    <a:cubicBezTo>
                      <a:pt x="8394" y="35"/>
                      <a:pt x="8349" y="0"/>
                      <a:pt x="8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7" name="Google Shape;1247;p26"/>
            <p:cNvGrpSpPr/>
            <p:nvPr/>
          </p:nvGrpSpPr>
          <p:grpSpPr>
            <a:xfrm rot="10800000">
              <a:off x="8614153" y="4241090"/>
              <a:ext cx="529851" cy="971795"/>
              <a:chOff x="2229225" y="1230375"/>
              <a:chExt cx="351850" cy="645325"/>
            </a:xfrm>
          </p:grpSpPr>
          <p:sp>
            <p:nvSpPr>
              <p:cNvPr id="1248" name="Google Shape;1248;p26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6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6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6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6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6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6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6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6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6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6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6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6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6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6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3" name="Google Shape;1263;p26"/>
            <p:cNvGrpSpPr/>
            <p:nvPr/>
          </p:nvGrpSpPr>
          <p:grpSpPr>
            <a:xfrm rot="-5199081">
              <a:off x="268338" y="-222563"/>
              <a:ext cx="487814" cy="885553"/>
              <a:chOff x="1981825" y="1045200"/>
              <a:chExt cx="335225" cy="608550"/>
            </a:xfrm>
          </p:grpSpPr>
          <p:sp>
            <p:nvSpPr>
              <p:cNvPr id="1264" name="Google Shape;1264;p26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6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6" name="Google Shape;1266;p26"/>
            <p:cNvSpPr/>
            <p:nvPr/>
          </p:nvSpPr>
          <p:spPr>
            <a:xfrm rot="5090741" flipH="1">
              <a:off x="8452006" y="-117525"/>
              <a:ext cx="351987" cy="1064833"/>
            </a:xfrm>
            <a:custGeom>
              <a:avLst/>
              <a:gdLst/>
              <a:ahLst/>
              <a:cxnLst/>
              <a:rect l="l" t="t" r="r" b="b"/>
              <a:pathLst>
                <a:path w="7458" h="22562" extrusionOk="0">
                  <a:moveTo>
                    <a:pt x="1533" y="5138"/>
                  </a:moveTo>
                  <a:cubicBezTo>
                    <a:pt x="1552" y="5138"/>
                    <a:pt x="1567" y="5139"/>
                    <a:pt x="1577" y="5139"/>
                  </a:cubicBezTo>
                  <a:cubicBezTo>
                    <a:pt x="2082" y="5159"/>
                    <a:pt x="2586" y="5227"/>
                    <a:pt x="3075" y="5342"/>
                  </a:cubicBezTo>
                  <a:cubicBezTo>
                    <a:pt x="3404" y="5417"/>
                    <a:pt x="3694" y="5547"/>
                    <a:pt x="3951" y="5685"/>
                  </a:cubicBezTo>
                  <a:cubicBezTo>
                    <a:pt x="3786" y="5710"/>
                    <a:pt x="3619" y="5721"/>
                    <a:pt x="3451" y="5721"/>
                  </a:cubicBezTo>
                  <a:cubicBezTo>
                    <a:pt x="2924" y="5721"/>
                    <a:pt x="2390" y="5613"/>
                    <a:pt x="1870" y="5507"/>
                  </a:cubicBezTo>
                  <a:cubicBezTo>
                    <a:pt x="1500" y="5430"/>
                    <a:pt x="1120" y="5352"/>
                    <a:pt x="740" y="5313"/>
                  </a:cubicBezTo>
                  <a:lnTo>
                    <a:pt x="723" y="5313"/>
                  </a:lnTo>
                  <a:cubicBezTo>
                    <a:pt x="690" y="5316"/>
                    <a:pt x="661" y="5343"/>
                    <a:pt x="658" y="5379"/>
                  </a:cubicBezTo>
                  <a:cubicBezTo>
                    <a:pt x="653" y="5421"/>
                    <a:pt x="682" y="5458"/>
                    <a:pt x="724" y="5461"/>
                  </a:cubicBezTo>
                  <a:cubicBezTo>
                    <a:pt x="1095" y="5501"/>
                    <a:pt x="1474" y="5579"/>
                    <a:pt x="1839" y="5653"/>
                  </a:cubicBezTo>
                  <a:cubicBezTo>
                    <a:pt x="2367" y="5761"/>
                    <a:pt x="2908" y="5870"/>
                    <a:pt x="3449" y="5870"/>
                  </a:cubicBezTo>
                  <a:cubicBezTo>
                    <a:pt x="3624" y="5870"/>
                    <a:pt x="3799" y="5859"/>
                    <a:pt x="3973" y="5833"/>
                  </a:cubicBezTo>
                  <a:lnTo>
                    <a:pt x="3973" y="5833"/>
                  </a:lnTo>
                  <a:cubicBezTo>
                    <a:pt x="3576" y="6014"/>
                    <a:pt x="3143" y="6126"/>
                    <a:pt x="2630" y="6181"/>
                  </a:cubicBezTo>
                  <a:cubicBezTo>
                    <a:pt x="2513" y="6194"/>
                    <a:pt x="2396" y="6201"/>
                    <a:pt x="2279" y="6201"/>
                  </a:cubicBezTo>
                  <a:cubicBezTo>
                    <a:pt x="1870" y="6201"/>
                    <a:pt x="1465" y="6122"/>
                    <a:pt x="1094" y="5972"/>
                  </a:cubicBezTo>
                  <a:cubicBezTo>
                    <a:pt x="875" y="5883"/>
                    <a:pt x="377" y="5637"/>
                    <a:pt x="225" y="5193"/>
                  </a:cubicBezTo>
                  <a:cubicBezTo>
                    <a:pt x="503" y="5169"/>
                    <a:pt x="1308" y="5138"/>
                    <a:pt x="1533" y="5138"/>
                  </a:cubicBezTo>
                  <a:close/>
                  <a:moveTo>
                    <a:pt x="7088" y="5500"/>
                  </a:moveTo>
                  <a:cubicBezTo>
                    <a:pt x="6816" y="6105"/>
                    <a:pt x="6461" y="6668"/>
                    <a:pt x="6031" y="7177"/>
                  </a:cubicBezTo>
                  <a:cubicBezTo>
                    <a:pt x="5829" y="7419"/>
                    <a:pt x="5580" y="7675"/>
                    <a:pt x="5264" y="7754"/>
                  </a:cubicBezTo>
                  <a:cubicBezTo>
                    <a:pt x="5244" y="7759"/>
                    <a:pt x="5230" y="7760"/>
                    <a:pt x="5221" y="7760"/>
                  </a:cubicBezTo>
                  <a:cubicBezTo>
                    <a:pt x="5216" y="7760"/>
                    <a:pt x="5213" y="7760"/>
                    <a:pt x="5211" y="7759"/>
                  </a:cubicBezTo>
                  <a:cubicBezTo>
                    <a:pt x="5192" y="7742"/>
                    <a:pt x="5168" y="7733"/>
                    <a:pt x="5145" y="7733"/>
                  </a:cubicBezTo>
                  <a:cubicBezTo>
                    <a:pt x="5132" y="7733"/>
                    <a:pt x="5120" y="7735"/>
                    <a:pt x="5108" y="7741"/>
                  </a:cubicBezTo>
                  <a:cubicBezTo>
                    <a:pt x="4970" y="7675"/>
                    <a:pt x="4830" y="7612"/>
                    <a:pt x="4690" y="7551"/>
                  </a:cubicBezTo>
                  <a:cubicBezTo>
                    <a:pt x="5303" y="7293"/>
                    <a:pt x="5853" y="6902"/>
                    <a:pt x="6296" y="6406"/>
                  </a:cubicBezTo>
                  <a:cubicBezTo>
                    <a:pt x="6324" y="6374"/>
                    <a:pt x="6321" y="6328"/>
                    <a:pt x="6291" y="6300"/>
                  </a:cubicBezTo>
                  <a:cubicBezTo>
                    <a:pt x="6278" y="6288"/>
                    <a:pt x="6261" y="6282"/>
                    <a:pt x="6244" y="6282"/>
                  </a:cubicBezTo>
                  <a:cubicBezTo>
                    <a:pt x="6240" y="6282"/>
                    <a:pt x="6235" y="6282"/>
                    <a:pt x="6231" y="6283"/>
                  </a:cubicBezTo>
                  <a:cubicBezTo>
                    <a:pt x="6215" y="6284"/>
                    <a:pt x="6197" y="6293"/>
                    <a:pt x="6186" y="6306"/>
                  </a:cubicBezTo>
                  <a:cubicBezTo>
                    <a:pt x="5738" y="6808"/>
                    <a:pt x="5176" y="7199"/>
                    <a:pt x="4552" y="7445"/>
                  </a:cubicBezTo>
                  <a:cubicBezTo>
                    <a:pt x="4655" y="7157"/>
                    <a:pt x="4763" y="6857"/>
                    <a:pt x="4956" y="6617"/>
                  </a:cubicBezTo>
                  <a:cubicBezTo>
                    <a:pt x="5112" y="6420"/>
                    <a:pt x="5335" y="6247"/>
                    <a:pt x="5659" y="6073"/>
                  </a:cubicBezTo>
                  <a:cubicBezTo>
                    <a:pt x="6110" y="5830"/>
                    <a:pt x="6603" y="5659"/>
                    <a:pt x="7088" y="5500"/>
                  </a:cubicBezTo>
                  <a:close/>
                  <a:moveTo>
                    <a:pt x="3931" y="7790"/>
                  </a:moveTo>
                  <a:lnTo>
                    <a:pt x="3931" y="7790"/>
                  </a:lnTo>
                  <a:cubicBezTo>
                    <a:pt x="3342" y="8602"/>
                    <a:pt x="2592" y="9307"/>
                    <a:pt x="1745" y="9843"/>
                  </a:cubicBezTo>
                  <a:cubicBezTo>
                    <a:pt x="1710" y="9864"/>
                    <a:pt x="1700" y="9911"/>
                    <a:pt x="1722" y="9945"/>
                  </a:cubicBezTo>
                  <a:cubicBezTo>
                    <a:pt x="1736" y="9968"/>
                    <a:pt x="1760" y="9980"/>
                    <a:pt x="1785" y="9980"/>
                  </a:cubicBezTo>
                  <a:cubicBezTo>
                    <a:pt x="1798" y="9980"/>
                    <a:pt x="1812" y="9976"/>
                    <a:pt x="1825" y="9968"/>
                  </a:cubicBezTo>
                  <a:cubicBezTo>
                    <a:pt x="2663" y="9440"/>
                    <a:pt x="3408" y="8747"/>
                    <a:pt x="3999" y="7950"/>
                  </a:cubicBezTo>
                  <a:lnTo>
                    <a:pt x="3999" y="7950"/>
                  </a:lnTo>
                  <a:cubicBezTo>
                    <a:pt x="3928" y="8281"/>
                    <a:pt x="3838" y="8612"/>
                    <a:pt x="3675" y="8894"/>
                  </a:cubicBezTo>
                  <a:cubicBezTo>
                    <a:pt x="3436" y="9304"/>
                    <a:pt x="3112" y="9679"/>
                    <a:pt x="2708" y="10009"/>
                  </a:cubicBezTo>
                  <a:cubicBezTo>
                    <a:pt x="2027" y="10563"/>
                    <a:pt x="1201" y="10940"/>
                    <a:pt x="446" y="11247"/>
                  </a:cubicBezTo>
                  <a:cubicBezTo>
                    <a:pt x="467" y="11179"/>
                    <a:pt x="494" y="11095"/>
                    <a:pt x="526" y="10989"/>
                  </a:cubicBezTo>
                  <a:cubicBezTo>
                    <a:pt x="551" y="10908"/>
                    <a:pt x="577" y="10823"/>
                    <a:pt x="587" y="10798"/>
                  </a:cubicBezTo>
                  <a:cubicBezTo>
                    <a:pt x="681" y="10585"/>
                    <a:pt x="794" y="10375"/>
                    <a:pt x="918" y="10177"/>
                  </a:cubicBezTo>
                  <a:cubicBezTo>
                    <a:pt x="1173" y="9767"/>
                    <a:pt x="1486" y="9395"/>
                    <a:pt x="1845" y="9068"/>
                  </a:cubicBezTo>
                  <a:cubicBezTo>
                    <a:pt x="2207" y="8738"/>
                    <a:pt x="2606" y="8463"/>
                    <a:pt x="3035" y="8250"/>
                  </a:cubicBezTo>
                  <a:cubicBezTo>
                    <a:pt x="3139" y="8199"/>
                    <a:pt x="3238" y="8153"/>
                    <a:pt x="3335" y="8108"/>
                  </a:cubicBezTo>
                  <a:cubicBezTo>
                    <a:pt x="3540" y="8014"/>
                    <a:pt x="3740" y="7920"/>
                    <a:pt x="3931" y="7790"/>
                  </a:cubicBezTo>
                  <a:close/>
                  <a:moveTo>
                    <a:pt x="4661" y="7755"/>
                  </a:moveTo>
                  <a:lnTo>
                    <a:pt x="4661" y="7755"/>
                  </a:lnTo>
                  <a:cubicBezTo>
                    <a:pt x="5397" y="8079"/>
                    <a:pt x="6078" y="8435"/>
                    <a:pt x="6551" y="9165"/>
                  </a:cubicBezTo>
                  <a:cubicBezTo>
                    <a:pt x="6932" y="9750"/>
                    <a:pt x="7158" y="10498"/>
                    <a:pt x="7240" y="11446"/>
                  </a:cubicBezTo>
                  <a:cubicBezTo>
                    <a:pt x="6961" y="11396"/>
                    <a:pt x="6709" y="11192"/>
                    <a:pt x="6472" y="10983"/>
                  </a:cubicBezTo>
                  <a:cubicBezTo>
                    <a:pt x="6024" y="10588"/>
                    <a:pt x="5557" y="10157"/>
                    <a:pt x="5196" y="9641"/>
                  </a:cubicBezTo>
                  <a:cubicBezTo>
                    <a:pt x="4830" y="9119"/>
                    <a:pt x="4691" y="8518"/>
                    <a:pt x="4545" y="7882"/>
                  </a:cubicBezTo>
                  <a:cubicBezTo>
                    <a:pt x="4540" y="7868"/>
                    <a:pt x="4538" y="7855"/>
                    <a:pt x="4536" y="7840"/>
                  </a:cubicBezTo>
                  <a:lnTo>
                    <a:pt x="4536" y="7840"/>
                  </a:lnTo>
                  <a:cubicBezTo>
                    <a:pt x="5148" y="8558"/>
                    <a:pt x="5710" y="9329"/>
                    <a:pt x="6198" y="10135"/>
                  </a:cubicBezTo>
                  <a:cubicBezTo>
                    <a:pt x="6212" y="10159"/>
                    <a:pt x="6237" y="10171"/>
                    <a:pt x="6263" y="10171"/>
                  </a:cubicBezTo>
                  <a:cubicBezTo>
                    <a:pt x="6276" y="10171"/>
                    <a:pt x="6290" y="10168"/>
                    <a:pt x="6302" y="10161"/>
                  </a:cubicBezTo>
                  <a:cubicBezTo>
                    <a:pt x="6335" y="10139"/>
                    <a:pt x="6349" y="10093"/>
                    <a:pt x="6327" y="10057"/>
                  </a:cubicBezTo>
                  <a:cubicBezTo>
                    <a:pt x="5836" y="9249"/>
                    <a:pt x="5274" y="8477"/>
                    <a:pt x="4661" y="7755"/>
                  </a:cubicBezTo>
                  <a:close/>
                  <a:moveTo>
                    <a:pt x="3766" y="10975"/>
                  </a:moveTo>
                  <a:cubicBezTo>
                    <a:pt x="3649" y="11205"/>
                    <a:pt x="3424" y="11367"/>
                    <a:pt x="3216" y="11501"/>
                  </a:cubicBezTo>
                  <a:cubicBezTo>
                    <a:pt x="3048" y="11610"/>
                    <a:pt x="2876" y="11713"/>
                    <a:pt x="2702" y="11817"/>
                  </a:cubicBezTo>
                  <a:cubicBezTo>
                    <a:pt x="2116" y="12170"/>
                    <a:pt x="1509" y="12534"/>
                    <a:pt x="1092" y="13088"/>
                  </a:cubicBezTo>
                  <a:cubicBezTo>
                    <a:pt x="1066" y="13120"/>
                    <a:pt x="1073" y="13168"/>
                    <a:pt x="1107" y="13192"/>
                  </a:cubicBezTo>
                  <a:cubicBezTo>
                    <a:pt x="1120" y="13203"/>
                    <a:pt x="1135" y="13208"/>
                    <a:pt x="1151" y="13208"/>
                  </a:cubicBezTo>
                  <a:cubicBezTo>
                    <a:pt x="1174" y="13208"/>
                    <a:pt x="1196" y="13198"/>
                    <a:pt x="1211" y="13178"/>
                  </a:cubicBezTo>
                  <a:cubicBezTo>
                    <a:pt x="1613" y="12648"/>
                    <a:pt x="2207" y="12292"/>
                    <a:pt x="2780" y="11946"/>
                  </a:cubicBezTo>
                  <a:cubicBezTo>
                    <a:pt x="2954" y="11842"/>
                    <a:pt x="3129" y="11736"/>
                    <a:pt x="3298" y="11627"/>
                  </a:cubicBezTo>
                  <a:cubicBezTo>
                    <a:pt x="3437" y="11538"/>
                    <a:pt x="3575" y="11438"/>
                    <a:pt x="3691" y="11322"/>
                  </a:cubicBezTo>
                  <a:lnTo>
                    <a:pt x="3691" y="11322"/>
                  </a:lnTo>
                  <a:cubicBezTo>
                    <a:pt x="3657" y="11448"/>
                    <a:pt x="3618" y="11570"/>
                    <a:pt x="3557" y="11682"/>
                  </a:cubicBezTo>
                  <a:cubicBezTo>
                    <a:pt x="3332" y="12115"/>
                    <a:pt x="2945" y="12503"/>
                    <a:pt x="2376" y="12871"/>
                  </a:cubicBezTo>
                  <a:cubicBezTo>
                    <a:pt x="2155" y="13016"/>
                    <a:pt x="1917" y="13150"/>
                    <a:pt x="1687" y="13281"/>
                  </a:cubicBezTo>
                  <a:cubicBezTo>
                    <a:pt x="1267" y="13520"/>
                    <a:pt x="833" y="13764"/>
                    <a:pt x="458" y="14084"/>
                  </a:cubicBezTo>
                  <a:cubicBezTo>
                    <a:pt x="484" y="13638"/>
                    <a:pt x="772" y="13216"/>
                    <a:pt x="1069" y="12817"/>
                  </a:cubicBezTo>
                  <a:cubicBezTo>
                    <a:pt x="1600" y="12105"/>
                    <a:pt x="2140" y="11446"/>
                    <a:pt x="2903" y="11199"/>
                  </a:cubicBezTo>
                  <a:cubicBezTo>
                    <a:pt x="3122" y="11128"/>
                    <a:pt x="3353" y="11073"/>
                    <a:pt x="3576" y="11019"/>
                  </a:cubicBezTo>
                  <a:cubicBezTo>
                    <a:pt x="3640" y="11005"/>
                    <a:pt x="3704" y="10989"/>
                    <a:pt x="3766" y="10975"/>
                  </a:cubicBezTo>
                  <a:close/>
                  <a:moveTo>
                    <a:pt x="4103" y="11150"/>
                  </a:moveTo>
                  <a:lnTo>
                    <a:pt x="4103" y="11150"/>
                  </a:lnTo>
                  <a:cubicBezTo>
                    <a:pt x="4125" y="11154"/>
                    <a:pt x="4150" y="11160"/>
                    <a:pt x="4183" y="11167"/>
                  </a:cubicBezTo>
                  <a:cubicBezTo>
                    <a:pt x="4478" y="11241"/>
                    <a:pt x="4743" y="11389"/>
                    <a:pt x="4988" y="11536"/>
                  </a:cubicBezTo>
                  <a:cubicBezTo>
                    <a:pt x="5313" y="11733"/>
                    <a:pt x="5726" y="12007"/>
                    <a:pt x="6030" y="12376"/>
                  </a:cubicBezTo>
                  <a:cubicBezTo>
                    <a:pt x="6263" y="12660"/>
                    <a:pt x="6430" y="12987"/>
                    <a:pt x="6608" y="13394"/>
                  </a:cubicBezTo>
                  <a:cubicBezTo>
                    <a:pt x="6799" y="13828"/>
                    <a:pt x="6972" y="14274"/>
                    <a:pt x="7126" y="14724"/>
                  </a:cubicBezTo>
                  <a:lnTo>
                    <a:pt x="6003" y="13896"/>
                  </a:lnTo>
                  <a:cubicBezTo>
                    <a:pt x="5668" y="13650"/>
                    <a:pt x="5325" y="13394"/>
                    <a:pt x="5030" y="13094"/>
                  </a:cubicBezTo>
                  <a:cubicBezTo>
                    <a:pt x="4601" y="12655"/>
                    <a:pt x="4278" y="12112"/>
                    <a:pt x="4095" y="11522"/>
                  </a:cubicBezTo>
                  <a:lnTo>
                    <a:pt x="4070" y="11449"/>
                  </a:lnTo>
                  <a:cubicBezTo>
                    <a:pt x="4054" y="11399"/>
                    <a:pt x="4032" y="11331"/>
                    <a:pt x="4018" y="11273"/>
                  </a:cubicBezTo>
                  <a:lnTo>
                    <a:pt x="4018" y="11273"/>
                  </a:lnTo>
                  <a:cubicBezTo>
                    <a:pt x="4129" y="11400"/>
                    <a:pt x="4241" y="11530"/>
                    <a:pt x="4344" y="11659"/>
                  </a:cubicBezTo>
                  <a:cubicBezTo>
                    <a:pt x="4542" y="11905"/>
                    <a:pt x="4749" y="12159"/>
                    <a:pt x="4995" y="12379"/>
                  </a:cubicBezTo>
                  <a:lnTo>
                    <a:pt x="5146" y="12513"/>
                  </a:lnTo>
                  <a:cubicBezTo>
                    <a:pt x="5474" y="12803"/>
                    <a:pt x="5813" y="13101"/>
                    <a:pt x="6000" y="13499"/>
                  </a:cubicBezTo>
                  <a:cubicBezTo>
                    <a:pt x="6012" y="13527"/>
                    <a:pt x="6039" y="13542"/>
                    <a:pt x="6067" y="13542"/>
                  </a:cubicBezTo>
                  <a:cubicBezTo>
                    <a:pt x="6077" y="13542"/>
                    <a:pt x="6088" y="13540"/>
                    <a:pt x="6098" y="13535"/>
                  </a:cubicBezTo>
                  <a:cubicBezTo>
                    <a:pt x="6137" y="13517"/>
                    <a:pt x="6153" y="13473"/>
                    <a:pt x="6134" y="13436"/>
                  </a:cubicBezTo>
                  <a:cubicBezTo>
                    <a:pt x="5934" y="13010"/>
                    <a:pt x="5583" y="12702"/>
                    <a:pt x="5243" y="12402"/>
                  </a:cubicBezTo>
                  <a:lnTo>
                    <a:pt x="5092" y="12270"/>
                  </a:lnTo>
                  <a:cubicBezTo>
                    <a:pt x="4856" y="12057"/>
                    <a:pt x="4653" y="11808"/>
                    <a:pt x="4458" y="11568"/>
                  </a:cubicBezTo>
                  <a:cubicBezTo>
                    <a:pt x="4345" y="11429"/>
                    <a:pt x="4228" y="11287"/>
                    <a:pt x="4103" y="11150"/>
                  </a:cubicBezTo>
                  <a:close/>
                  <a:moveTo>
                    <a:pt x="3455" y="14253"/>
                  </a:moveTo>
                  <a:lnTo>
                    <a:pt x="3455" y="14253"/>
                  </a:lnTo>
                  <a:cubicBezTo>
                    <a:pt x="3704" y="14892"/>
                    <a:pt x="3979" y="15391"/>
                    <a:pt x="4336" y="15852"/>
                  </a:cubicBezTo>
                  <a:cubicBezTo>
                    <a:pt x="4663" y="16271"/>
                    <a:pt x="4963" y="16688"/>
                    <a:pt x="4994" y="17176"/>
                  </a:cubicBezTo>
                  <a:cubicBezTo>
                    <a:pt x="4995" y="17215"/>
                    <a:pt x="5028" y="17246"/>
                    <a:pt x="5068" y="17246"/>
                  </a:cubicBezTo>
                  <a:cubicBezTo>
                    <a:pt x="5070" y="17246"/>
                    <a:pt x="5071" y="17246"/>
                    <a:pt x="5073" y="17246"/>
                  </a:cubicBezTo>
                  <a:cubicBezTo>
                    <a:pt x="5112" y="17243"/>
                    <a:pt x="5146" y="17208"/>
                    <a:pt x="5144" y="17166"/>
                  </a:cubicBezTo>
                  <a:cubicBezTo>
                    <a:pt x="5111" y="16638"/>
                    <a:pt x="4785" y="16182"/>
                    <a:pt x="4456" y="15760"/>
                  </a:cubicBezTo>
                  <a:cubicBezTo>
                    <a:pt x="4154" y="15374"/>
                    <a:pt x="3911" y="14956"/>
                    <a:pt x="3694" y="14445"/>
                  </a:cubicBezTo>
                  <a:lnTo>
                    <a:pt x="3694" y="14445"/>
                  </a:lnTo>
                  <a:cubicBezTo>
                    <a:pt x="3802" y="14549"/>
                    <a:pt x="3916" y="14644"/>
                    <a:pt x="4034" y="14744"/>
                  </a:cubicBezTo>
                  <a:cubicBezTo>
                    <a:pt x="4121" y="14815"/>
                    <a:pt x="4210" y="14889"/>
                    <a:pt x="4297" y="14969"/>
                  </a:cubicBezTo>
                  <a:cubicBezTo>
                    <a:pt x="4700" y="15331"/>
                    <a:pt x="5011" y="15768"/>
                    <a:pt x="5196" y="16237"/>
                  </a:cubicBezTo>
                  <a:cubicBezTo>
                    <a:pt x="5422" y="16810"/>
                    <a:pt x="5464" y="17457"/>
                    <a:pt x="5474" y="18059"/>
                  </a:cubicBezTo>
                  <a:cubicBezTo>
                    <a:pt x="5298" y="17813"/>
                    <a:pt x="5091" y="17590"/>
                    <a:pt x="4888" y="17373"/>
                  </a:cubicBezTo>
                  <a:cubicBezTo>
                    <a:pt x="4691" y="17162"/>
                    <a:pt x="4488" y="16940"/>
                    <a:pt x="4319" y="16706"/>
                  </a:cubicBezTo>
                  <a:cubicBezTo>
                    <a:pt x="4034" y="16315"/>
                    <a:pt x="3814" y="15849"/>
                    <a:pt x="3646" y="15281"/>
                  </a:cubicBezTo>
                  <a:cubicBezTo>
                    <a:pt x="3546" y="14950"/>
                    <a:pt x="3497" y="14599"/>
                    <a:pt x="3455" y="14253"/>
                  </a:cubicBezTo>
                  <a:close/>
                  <a:moveTo>
                    <a:pt x="2902" y="14682"/>
                  </a:moveTo>
                  <a:lnTo>
                    <a:pt x="2902" y="14682"/>
                  </a:lnTo>
                  <a:cubicBezTo>
                    <a:pt x="2792" y="14899"/>
                    <a:pt x="2637" y="15100"/>
                    <a:pt x="2488" y="15297"/>
                  </a:cubicBezTo>
                  <a:lnTo>
                    <a:pt x="2434" y="15365"/>
                  </a:lnTo>
                  <a:cubicBezTo>
                    <a:pt x="2011" y="15917"/>
                    <a:pt x="1623" y="16505"/>
                    <a:pt x="1283" y="17111"/>
                  </a:cubicBezTo>
                  <a:cubicBezTo>
                    <a:pt x="1264" y="17147"/>
                    <a:pt x="1276" y="17192"/>
                    <a:pt x="1312" y="17212"/>
                  </a:cubicBezTo>
                  <a:cubicBezTo>
                    <a:pt x="1324" y="17219"/>
                    <a:pt x="1336" y="17222"/>
                    <a:pt x="1349" y="17222"/>
                  </a:cubicBezTo>
                  <a:cubicBezTo>
                    <a:pt x="1375" y="17222"/>
                    <a:pt x="1401" y="17208"/>
                    <a:pt x="1413" y="17183"/>
                  </a:cubicBezTo>
                  <a:cubicBezTo>
                    <a:pt x="1751" y="16583"/>
                    <a:pt x="2134" y="16002"/>
                    <a:pt x="2553" y="15455"/>
                  </a:cubicBezTo>
                  <a:lnTo>
                    <a:pt x="2603" y="15388"/>
                  </a:lnTo>
                  <a:cubicBezTo>
                    <a:pt x="2721" y="15236"/>
                    <a:pt x="2839" y="15083"/>
                    <a:pt x="2939" y="14918"/>
                  </a:cubicBezTo>
                  <a:lnTo>
                    <a:pt x="2939" y="14918"/>
                  </a:lnTo>
                  <a:cubicBezTo>
                    <a:pt x="2919" y="15040"/>
                    <a:pt x="2905" y="15158"/>
                    <a:pt x="2893" y="15275"/>
                  </a:cubicBezTo>
                  <a:cubicBezTo>
                    <a:pt x="2873" y="15358"/>
                    <a:pt x="2852" y="15441"/>
                    <a:pt x="2831" y="15522"/>
                  </a:cubicBezTo>
                  <a:cubicBezTo>
                    <a:pt x="2721" y="15923"/>
                    <a:pt x="2622" y="16253"/>
                    <a:pt x="2469" y="16564"/>
                  </a:cubicBezTo>
                  <a:cubicBezTo>
                    <a:pt x="2344" y="16816"/>
                    <a:pt x="2195" y="17026"/>
                    <a:pt x="2013" y="17204"/>
                  </a:cubicBezTo>
                  <a:cubicBezTo>
                    <a:pt x="1825" y="17386"/>
                    <a:pt x="1615" y="17511"/>
                    <a:pt x="1395" y="17642"/>
                  </a:cubicBezTo>
                  <a:cubicBezTo>
                    <a:pt x="1298" y="17700"/>
                    <a:pt x="1201" y="17758"/>
                    <a:pt x="1105" y="17822"/>
                  </a:cubicBezTo>
                  <a:cubicBezTo>
                    <a:pt x="1072" y="17844"/>
                    <a:pt x="924" y="17952"/>
                    <a:pt x="784" y="18080"/>
                  </a:cubicBezTo>
                  <a:cubicBezTo>
                    <a:pt x="803" y="17958"/>
                    <a:pt x="816" y="17835"/>
                    <a:pt x="830" y="17713"/>
                  </a:cubicBezTo>
                  <a:cubicBezTo>
                    <a:pt x="868" y="17375"/>
                    <a:pt x="902" y="17056"/>
                    <a:pt x="1014" y="16752"/>
                  </a:cubicBezTo>
                  <a:cubicBezTo>
                    <a:pt x="1235" y="16150"/>
                    <a:pt x="1674" y="15781"/>
                    <a:pt x="2142" y="15391"/>
                  </a:cubicBezTo>
                  <a:cubicBezTo>
                    <a:pt x="2386" y="15187"/>
                    <a:pt x="2637" y="14977"/>
                    <a:pt x="2857" y="14730"/>
                  </a:cubicBezTo>
                  <a:cubicBezTo>
                    <a:pt x="2868" y="14715"/>
                    <a:pt x="2883" y="14699"/>
                    <a:pt x="2902" y="14682"/>
                  </a:cubicBezTo>
                  <a:close/>
                  <a:moveTo>
                    <a:pt x="2973" y="17461"/>
                  </a:moveTo>
                  <a:lnTo>
                    <a:pt x="2973" y="17461"/>
                  </a:lnTo>
                  <a:cubicBezTo>
                    <a:pt x="3046" y="17802"/>
                    <a:pt x="3126" y="18153"/>
                    <a:pt x="3272" y="18496"/>
                  </a:cubicBezTo>
                  <a:cubicBezTo>
                    <a:pt x="3353" y="18689"/>
                    <a:pt x="3455" y="18873"/>
                    <a:pt x="3555" y="19052"/>
                  </a:cubicBezTo>
                  <a:cubicBezTo>
                    <a:pt x="3672" y="19264"/>
                    <a:pt x="3793" y="19484"/>
                    <a:pt x="3879" y="19711"/>
                  </a:cubicBezTo>
                  <a:cubicBezTo>
                    <a:pt x="3964" y="19940"/>
                    <a:pt x="4009" y="20160"/>
                    <a:pt x="4019" y="20390"/>
                  </a:cubicBezTo>
                  <a:cubicBezTo>
                    <a:pt x="4037" y="20716"/>
                    <a:pt x="4012" y="21066"/>
                    <a:pt x="3947" y="21461"/>
                  </a:cubicBezTo>
                  <a:cubicBezTo>
                    <a:pt x="3921" y="21626"/>
                    <a:pt x="3886" y="21801"/>
                    <a:pt x="3843" y="21998"/>
                  </a:cubicBezTo>
                  <a:cubicBezTo>
                    <a:pt x="3837" y="22024"/>
                    <a:pt x="3822" y="22065"/>
                    <a:pt x="3806" y="22111"/>
                  </a:cubicBezTo>
                  <a:cubicBezTo>
                    <a:pt x="3806" y="22113"/>
                    <a:pt x="3806" y="22113"/>
                    <a:pt x="3805" y="22114"/>
                  </a:cubicBezTo>
                  <a:cubicBezTo>
                    <a:pt x="3692" y="21851"/>
                    <a:pt x="3556" y="21594"/>
                    <a:pt x="3426" y="21347"/>
                  </a:cubicBezTo>
                  <a:cubicBezTo>
                    <a:pt x="3301" y="21109"/>
                    <a:pt x="3171" y="20866"/>
                    <a:pt x="3064" y="20617"/>
                  </a:cubicBezTo>
                  <a:cubicBezTo>
                    <a:pt x="2627" y="19607"/>
                    <a:pt x="2518" y="18741"/>
                    <a:pt x="2721" y="17893"/>
                  </a:cubicBezTo>
                  <a:cubicBezTo>
                    <a:pt x="2745" y="17786"/>
                    <a:pt x="2774" y="17679"/>
                    <a:pt x="2806" y="17573"/>
                  </a:cubicBezTo>
                  <a:cubicBezTo>
                    <a:pt x="2810" y="17554"/>
                    <a:pt x="2815" y="17534"/>
                    <a:pt x="2821" y="17516"/>
                  </a:cubicBezTo>
                  <a:lnTo>
                    <a:pt x="2821" y="17516"/>
                  </a:lnTo>
                  <a:cubicBezTo>
                    <a:pt x="2809" y="18110"/>
                    <a:pt x="2858" y="18663"/>
                    <a:pt x="2970" y="19165"/>
                  </a:cubicBezTo>
                  <a:cubicBezTo>
                    <a:pt x="3026" y="19414"/>
                    <a:pt x="3133" y="19646"/>
                    <a:pt x="3238" y="19869"/>
                  </a:cubicBezTo>
                  <a:cubicBezTo>
                    <a:pt x="3400" y="20215"/>
                    <a:pt x="3552" y="20542"/>
                    <a:pt x="3527" y="20929"/>
                  </a:cubicBezTo>
                  <a:cubicBezTo>
                    <a:pt x="3526" y="20971"/>
                    <a:pt x="3556" y="21005"/>
                    <a:pt x="3598" y="21008"/>
                  </a:cubicBezTo>
                  <a:cubicBezTo>
                    <a:pt x="3600" y="21008"/>
                    <a:pt x="3603" y="21009"/>
                    <a:pt x="3605" y="21009"/>
                  </a:cubicBezTo>
                  <a:cubicBezTo>
                    <a:pt x="3643" y="21009"/>
                    <a:pt x="3675" y="20977"/>
                    <a:pt x="3678" y="20939"/>
                  </a:cubicBezTo>
                  <a:cubicBezTo>
                    <a:pt x="3704" y="20513"/>
                    <a:pt x="3537" y="20153"/>
                    <a:pt x="3374" y="19805"/>
                  </a:cubicBezTo>
                  <a:cubicBezTo>
                    <a:pt x="3272" y="19588"/>
                    <a:pt x="3169" y="19364"/>
                    <a:pt x="3117" y="19132"/>
                  </a:cubicBezTo>
                  <a:cubicBezTo>
                    <a:pt x="3004" y="18625"/>
                    <a:pt x="2958" y="18065"/>
                    <a:pt x="2973" y="17461"/>
                  </a:cubicBezTo>
                  <a:close/>
                  <a:moveTo>
                    <a:pt x="2635" y="0"/>
                  </a:moveTo>
                  <a:cubicBezTo>
                    <a:pt x="2630" y="0"/>
                    <a:pt x="2625" y="1"/>
                    <a:pt x="2619" y="1"/>
                  </a:cubicBezTo>
                  <a:cubicBezTo>
                    <a:pt x="2606" y="3"/>
                    <a:pt x="2593" y="7"/>
                    <a:pt x="2582" y="14"/>
                  </a:cubicBezTo>
                  <a:cubicBezTo>
                    <a:pt x="2534" y="43"/>
                    <a:pt x="2518" y="103"/>
                    <a:pt x="2547" y="149"/>
                  </a:cubicBezTo>
                  <a:cubicBezTo>
                    <a:pt x="3563" y="1856"/>
                    <a:pt x="4037" y="3693"/>
                    <a:pt x="4170" y="5569"/>
                  </a:cubicBezTo>
                  <a:cubicBezTo>
                    <a:pt x="3874" y="5404"/>
                    <a:pt x="3531" y="5236"/>
                    <a:pt x="3126" y="5142"/>
                  </a:cubicBezTo>
                  <a:cubicBezTo>
                    <a:pt x="2625" y="5025"/>
                    <a:pt x="2107" y="4955"/>
                    <a:pt x="1590" y="4934"/>
                  </a:cubicBezTo>
                  <a:cubicBezTo>
                    <a:pt x="1579" y="4934"/>
                    <a:pt x="627" y="4939"/>
                    <a:pt x="215" y="4996"/>
                  </a:cubicBezTo>
                  <a:cubicBezTo>
                    <a:pt x="115" y="5009"/>
                    <a:pt x="45" y="5025"/>
                    <a:pt x="30" y="5045"/>
                  </a:cubicBezTo>
                  <a:cubicBezTo>
                    <a:pt x="9" y="5068"/>
                    <a:pt x="1" y="5100"/>
                    <a:pt x="8" y="5132"/>
                  </a:cubicBezTo>
                  <a:cubicBezTo>
                    <a:pt x="129" y="5711"/>
                    <a:pt x="695" y="6019"/>
                    <a:pt x="1023" y="6154"/>
                  </a:cubicBezTo>
                  <a:cubicBezTo>
                    <a:pt x="1421" y="6315"/>
                    <a:pt x="1854" y="6398"/>
                    <a:pt x="2291" y="6398"/>
                  </a:cubicBezTo>
                  <a:cubicBezTo>
                    <a:pt x="2412" y="6398"/>
                    <a:pt x="2534" y="6391"/>
                    <a:pt x="2656" y="6378"/>
                  </a:cubicBezTo>
                  <a:cubicBezTo>
                    <a:pt x="3249" y="6315"/>
                    <a:pt x="3740" y="6176"/>
                    <a:pt x="4192" y="5950"/>
                  </a:cubicBezTo>
                  <a:cubicBezTo>
                    <a:pt x="4213" y="6399"/>
                    <a:pt x="4215" y="6847"/>
                    <a:pt x="4203" y="7298"/>
                  </a:cubicBezTo>
                  <a:cubicBezTo>
                    <a:pt x="4190" y="7303"/>
                    <a:pt x="4177" y="7311"/>
                    <a:pt x="4167" y="7322"/>
                  </a:cubicBezTo>
                  <a:cubicBezTo>
                    <a:pt x="3893" y="7633"/>
                    <a:pt x="3598" y="7768"/>
                    <a:pt x="3256" y="7926"/>
                  </a:cubicBezTo>
                  <a:cubicBezTo>
                    <a:pt x="3158" y="7971"/>
                    <a:pt x="3057" y="8016"/>
                    <a:pt x="2952" y="8068"/>
                  </a:cubicBezTo>
                  <a:cubicBezTo>
                    <a:pt x="2506" y="8289"/>
                    <a:pt x="2091" y="8574"/>
                    <a:pt x="1715" y="8917"/>
                  </a:cubicBezTo>
                  <a:cubicBezTo>
                    <a:pt x="1341" y="9258"/>
                    <a:pt x="1018" y="9644"/>
                    <a:pt x="752" y="10068"/>
                  </a:cubicBezTo>
                  <a:cubicBezTo>
                    <a:pt x="622" y="10275"/>
                    <a:pt x="506" y="10492"/>
                    <a:pt x="407" y="10714"/>
                  </a:cubicBezTo>
                  <a:cubicBezTo>
                    <a:pt x="393" y="10749"/>
                    <a:pt x="371" y="10815"/>
                    <a:pt x="338" y="10930"/>
                  </a:cubicBezTo>
                  <a:cubicBezTo>
                    <a:pt x="302" y="11048"/>
                    <a:pt x="229" y="11293"/>
                    <a:pt x="193" y="11351"/>
                  </a:cubicBezTo>
                  <a:cubicBezTo>
                    <a:pt x="158" y="11378"/>
                    <a:pt x="144" y="11425"/>
                    <a:pt x="160" y="11467"/>
                  </a:cubicBezTo>
                  <a:cubicBezTo>
                    <a:pt x="176" y="11506"/>
                    <a:pt x="214" y="11529"/>
                    <a:pt x="255" y="11529"/>
                  </a:cubicBezTo>
                  <a:cubicBezTo>
                    <a:pt x="267" y="11529"/>
                    <a:pt x="279" y="11527"/>
                    <a:pt x="290" y="11523"/>
                  </a:cubicBezTo>
                  <a:cubicBezTo>
                    <a:pt x="1117" y="11195"/>
                    <a:pt x="2063" y="10792"/>
                    <a:pt x="2837" y="10160"/>
                  </a:cubicBezTo>
                  <a:cubicBezTo>
                    <a:pt x="3258" y="9816"/>
                    <a:pt x="3598" y="9421"/>
                    <a:pt x="3850" y="8991"/>
                  </a:cubicBezTo>
                  <a:cubicBezTo>
                    <a:pt x="3996" y="8738"/>
                    <a:pt x="4084" y="8457"/>
                    <a:pt x="4157" y="8172"/>
                  </a:cubicBezTo>
                  <a:lnTo>
                    <a:pt x="4157" y="8172"/>
                  </a:lnTo>
                  <a:cubicBezTo>
                    <a:pt x="4096" y="9033"/>
                    <a:pt x="3982" y="9896"/>
                    <a:pt x="3835" y="10749"/>
                  </a:cubicBezTo>
                  <a:cubicBezTo>
                    <a:pt x="3734" y="10773"/>
                    <a:pt x="3633" y="10799"/>
                    <a:pt x="3531" y="10823"/>
                  </a:cubicBezTo>
                  <a:cubicBezTo>
                    <a:pt x="3304" y="10876"/>
                    <a:pt x="3070" y="10931"/>
                    <a:pt x="2844" y="11005"/>
                  </a:cubicBezTo>
                  <a:cubicBezTo>
                    <a:pt x="2023" y="11271"/>
                    <a:pt x="1461" y="11955"/>
                    <a:pt x="908" y="12693"/>
                  </a:cubicBezTo>
                  <a:cubicBezTo>
                    <a:pt x="542" y="13184"/>
                    <a:pt x="190" y="13712"/>
                    <a:pt x="268" y="14310"/>
                  </a:cubicBezTo>
                  <a:cubicBezTo>
                    <a:pt x="274" y="14348"/>
                    <a:pt x="299" y="14378"/>
                    <a:pt x="334" y="14391"/>
                  </a:cubicBezTo>
                  <a:cubicBezTo>
                    <a:pt x="344" y="14395"/>
                    <a:pt x="355" y="14397"/>
                    <a:pt x="366" y="14397"/>
                  </a:cubicBezTo>
                  <a:cubicBezTo>
                    <a:pt x="391" y="14397"/>
                    <a:pt x="416" y="14387"/>
                    <a:pt x="435" y="14369"/>
                  </a:cubicBezTo>
                  <a:cubicBezTo>
                    <a:pt x="827" y="13994"/>
                    <a:pt x="1314" y="13718"/>
                    <a:pt x="1784" y="13450"/>
                  </a:cubicBezTo>
                  <a:cubicBezTo>
                    <a:pt x="2016" y="13318"/>
                    <a:pt x="2257" y="13182"/>
                    <a:pt x="2485" y="13036"/>
                  </a:cubicBezTo>
                  <a:cubicBezTo>
                    <a:pt x="2983" y="12715"/>
                    <a:pt x="3348" y="12373"/>
                    <a:pt x="3598" y="12001"/>
                  </a:cubicBezTo>
                  <a:lnTo>
                    <a:pt x="3598" y="12001"/>
                  </a:lnTo>
                  <a:cubicBezTo>
                    <a:pt x="3481" y="12576"/>
                    <a:pt x="3352" y="13146"/>
                    <a:pt x="3217" y="13706"/>
                  </a:cubicBezTo>
                  <a:cubicBezTo>
                    <a:pt x="3203" y="13727"/>
                    <a:pt x="3194" y="13753"/>
                    <a:pt x="3198" y="13779"/>
                  </a:cubicBezTo>
                  <a:lnTo>
                    <a:pt x="3198" y="13786"/>
                  </a:lnTo>
                  <a:cubicBezTo>
                    <a:pt x="3169" y="13909"/>
                    <a:pt x="3141" y="14031"/>
                    <a:pt x="3109" y="14152"/>
                  </a:cubicBezTo>
                  <a:cubicBezTo>
                    <a:pt x="3054" y="14248"/>
                    <a:pt x="2909" y="14391"/>
                    <a:pt x="2823" y="14473"/>
                  </a:cubicBezTo>
                  <a:cubicBezTo>
                    <a:pt x="2776" y="14521"/>
                    <a:pt x="2732" y="14563"/>
                    <a:pt x="2706" y="14594"/>
                  </a:cubicBezTo>
                  <a:cubicBezTo>
                    <a:pt x="2496" y="14831"/>
                    <a:pt x="2250" y="15037"/>
                    <a:pt x="2011" y="15236"/>
                  </a:cubicBezTo>
                  <a:cubicBezTo>
                    <a:pt x="1544" y="15624"/>
                    <a:pt x="1063" y="16028"/>
                    <a:pt x="826" y="16681"/>
                  </a:cubicBezTo>
                  <a:cubicBezTo>
                    <a:pt x="706" y="17007"/>
                    <a:pt x="668" y="17354"/>
                    <a:pt x="630" y="17690"/>
                  </a:cubicBezTo>
                  <a:cubicBezTo>
                    <a:pt x="603" y="17929"/>
                    <a:pt x="575" y="18175"/>
                    <a:pt x="520" y="18407"/>
                  </a:cubicBezTo>
                  <a:cubicBezTo>
                    <a:pt x="520" y="18408"/>
                    <a:pt x="520" y="18410"/>
                    <a:pt x="517" y="18410"/>
                  </a:cubicBezTo>
                  <a:cubicBezTo>
                    <a:pt x="509" y="18466"/>
                    <a:pt x="542" y="18517"/>
                    <a:pt x="594" y="18530"/>
                  </a:cubicBezTo>
                  <a:cubicBezTo>
                    <a:pt x="602" y="18532"/>
                    <a:pt x="610" y="18533"/>
                    <a:pt x="618" y="18533"/>
                  </a:cubicBezTo>
                  <a:cubicBezTo>
                    <a:pt x="664" y="18533"/>
                    <a:pt x="703" y="18502"/>
                    <a:pt x="716" y="18456"/>
                  </a:cubicBezTo>
                  <a:cubicBezTo>
                    <a:pt x="739" y="18373"/>
                    <a:pt x="1059" y="18091"/>
                    <a:pt x="1217" y="17988"/>
                  </a:cubicBezTo>
                  <a:cubicBezTo>
                    <a:pt x="1311" y="17928"/>
                    <a:pt x="1405" y="17871"/>
                    <a:pt x="1499" y="17815"/>
                  </a:cubicBezTo>
                  <a:cubicBezTo>
                    <a:pt x="1722" y="17683"/>
                    <a:pt x="1951" y="17545"/>
                    <a:pt x="2156" y="17346"/>
                  </a:cubicBezTo>
                  <a:cubicBezTo>
                    <a:pt x="2354" y="17153"/>
                    <a:pt x="2517" y="16926"/>
                    <a:pt x="2651" y="16654"/>
                  </a:cubicBezTo>
                  <a:cubicBezTo>
                    <a:pt x="2729" y="16497"/>
                    <a:pt x="2792" y="16338"/>
                    <a:pt x="2850" y="16170"/>
                  </a:cubicBezTo>
                  <a:lnTo>
                    <a:pt x="2850" y="16170"/>
                  </a:lnTo>
                  <a:cubicBezTo>
                    <a:pt x="2847" y="16229"/>
                    <a:pt x="2847" y="16289"/>
                    <a:pt x="2845" y="16351"/>
                  </a:cubicBezTo>
                  <a:cubicBezTo>
                    <a:pt x="2844" y="16412"/>
                    <a:pt x="2842" y="16477"/>
                    <a:pt x="2842" y="16539"/>
                  </a:cubicBezTo>
                  <a:cubicBezTo>
                    <a:pt x="2800" y="16552"/>
                    <a:pt x="2770" y="16591"/>
                    <a:pt x="2771" y="16636"/>
                  </a:cubicBezTo>
                  <a:cubicBezTo>
                    <a:pt x="2780" y="16932"/>
                    <a:pt x="2700" y="17218"/>
                    <a:pt x="2618" y="17519"/>
                  </a:cubicBezTo>
                  <a:cubicBezTo>
                    <a:pt x="2586" y="17628"/>
                    <a:pt x="2557" y="17736"/>
                    <a:pt x="2531" y="17848"/>
                  </a:cubicBezTo>
                  <a:cubicBezTo>
                    <a:pt x="2318" y="18740"/>
                    <a:pt x="2431" y="19646"/>
                    <a:pt x="2887" y="20697"/>
                  </a:cubicBezTo>
                  <a:cubicBezTo>
                    <a:pt x="2997" y="20953"/>
                    <a:pt x="3128" y="21201"/>
                    <a:pt x="3256" y="21441"/>
                  </a:cubicBezTo>
                  <a:cubicBezTo>
                    <a:pt x="3436" y="21780"/>
                    <a:pt x="3620" y="22127"/>
                    <a:pt x="3743" y="22492"/>
                  </a:cubicBezTo>
                  <a:cubicBezTo>
                    <a:pt x="3758" y="22534"/>
                    <a:pt x="3795" y="22561"/>
                    <a:pt x="3837" y="22561"/>
                  </a:cubicBezTo>
                  <a:cubicBezTo>
                    <a:pt x="3848" y="22561"/>
                    <a:pt x="3859" y="22560"/>
                    <a:pt x="3870" y="22556"/>
                  </a:cubicBezTo>
                  <a:cubicBezTo>
                    <a:pt x="3922" y="22538"/>
                    <a:pt x="3951" y="22483"/>
                    <a:pt x="3932" y="22431"/>
                  </a:cubicBezTo>
                  <a:cubicBezTo>
                    <a:pt x="3925" y="22391"/>
                    <a:pt x="3976" y="22246"/>
                    <a:pt x="4002" y="22178"/>
                  </a:cubicBezTo>
                  <a:cubicBezTo>
                    <a:pt x="4022" y="22123"/>
                    <a:pt x="4038" y="22075"/>
                    <a:pt x="4045" y="22043"/>
                  </a:cubicBezTo>
                  <a:cubicBezTo>
                    <a:pt x="4090" y="21843"/>
                    <a:pt x="4126" y="21664"/>
                    <a:pt x="4154" y="21493"/>
                  </a:cubicBezTo>
                  <a:cubicBezTo>
                    <a:pt x="4219" y="21085"/>
                    <a:pt x="4244" y="20720"/>
                    <a:pt x="4228" y="20380"/>
                  </a:cubicBezTo>
                  <a:cubicBezTo>
                    <a:pt x="4215" y="20131"/>
                    <a:pt x="4167" y="19888"/>
                    <a:pt x="4074" y="19643"/>
                  </a:cubicBezTo>
                  <a:cubicBezTo>
                    <a:pt x="3983" y="19401"/>
                    <a:pt x="3859" y="19175"/>
                    <a:pt x="3740" y="18957"/>
                  </a:cubicBezTo>
                  <a:cubicBezTo>
                    <a:pt x="3643" y="18783"/>
                    <a:pt x="3542" y="18602"/>
                    <a:pt x="3465" y="18418"/>
                  </a:cubicBezTo>
                  <a:cubicBezTo>
                    <a:pt x="3317" y="18074"/>
                    <a:pt x="3242" y="17729"/>
                    <a:pt x="3162" y="17364"/>
                  </a:cubicBezTo>
                  <a:cubicBezTo>
                    <a:pt x="3126" y="17194"/>
                    <a:pt x="3084" y="17021"/>
                    <a:pt x="3039" y="16848"/>
                  </a:cubicBezTo>
                  <a:cubicBezTo>
                    <a:pt x="3045" y="16680"/>
                    <a:pt x="3048" y="16513"/>
                    <a:pt x="3052" y="16353"/>
                  </a:cubicBezTo>
                  <a:cubicBezTo>
                    <a:pt x="3057" y="16005"/>
                    <a:pt x="3064" y="15671"/>
                    <a:pt x="3100" y="15319"/>
                  </a:cubicBezTo>
                  <a:cubicBezTo>
                    <a:pt x="3172" y="15031"/>
                    <a:pt x="3236" y="14740"/>
                    <a:pt x="3287" y="14447"/>
                  </a:cubicBezTo>
                  <a:cubicBezTo>
                    <a:pt x="3327" y="14746"/>
                    <a:pt x="3375" y="15048"/>
                    <a:pt x="3462" y="15339"/>
                  </a:cubicBezTo>
                  <a:cubicBezTo>
                    <a:pt x="3639" y="15927"/>
                    <a:pt x="3867" y="16412"/>
                    <a:pt x="4164" y="16823"/>
                  </a:cubicBezTo>
                  <a:cubicBezTo>
                    <a:pt x="4342" y="17068"/>
                    <a:pt x="4551" y="17292"/>
                    <a:pt x="4750" y="17509"/>
                  </a:cubicBezTo>
                  <a:cubicBezTo>
                    <a:pt x="5022" y="17802"/>
                    <a:pt x="5303" y="18106"/>
                    <a:pt x="5500" y="18453"/>
                  </a:cubicBezTo>
                  <a:cubicBezTo>
                    <a:pt x="5518" y="18486"/>
                    <a:pt x="5553" y="18504"/>
                    <a:pt x="5587" y="18504"/>
                  </a:cubicBezTo>
                  <a:cubicBezTo>
                    <a:pt x="5595" y="18504"/>
                    <a:pt x="5604" y="18503"/>
                    <a:pt x="5612" y="18501"/>
                  </a:cubicBezTo>
                  <a:cubicBezTo>
                    <a:pt x="5655" y="18488"/>
                    <a:pt x="5687" y="18447"/>
                    <a:pt x="5687" y="18402"/>
                  </a:cubicBezTo>
                  <a:cubicBezTo>
                    <a:pt x="5681" y="17692"/>
                    <a:pt x="5674" y="16884"/>
                    <a:pt x="5390" y="16164"/>
                  </a:cubicBezTo>
                  <a:cubicBezTo>
                    <a:pt x="5195" y="15666"/>
                    <a:pt x="4865" y="15202"/>
                    <a:pt x="4438" y="14819"/>
                  </a:cubicBezTo>
                  <a:cubicBezTo>
                    <a:pt x="4348" y="14738"/>
                    <a:pt x="4257" y="14665"/>
                    <a:pt x="4168" y="14589"/>
                  </a:cubicBezTo>
                  <a:cubicBezTo>
                    <a:pt x="3879" y="14348"/>
                    <a:pt x="3605" y="14116"/>
                    <a:pt x="3416" y="13767"/>
                  </a:cubicBezTo>
                  <a:cubicBezTo>
                    <a:pt x="3589" y="13036"/>
                    <a:pt x="3756" y="12292"/>
                    <a:pt x="3901" y="11538"/>
                  </a:cubicBezTo>
                  <a:lnTo>
                    <a:pt x="3915" y="11581"/>
                  </a:lnTo>
                  <a:cubicBezTo>
                    <a:pt x="4109" y="12204"/>
                    <a:pt x="4449" y="12775"/>
                    <a:pt x="4898" y="13234"/>
                  </a:cubicBezTo>
                  <a:cubicBezTo>
                    <a:pt x="5202" y="13546"/>
                    <a:pt x="5554" y="13806"/>
                    <a:pt x="5894" y="14057"/>
                  </a:cubicBezTo>
                  <a:lnTo>
                    <a:pt x="7269" y="15071"/>
                  </a:lnTo>
                  <a:cubicBezTo>
                    <a:pt x="7287" y="15084"/>
                    <a:pt x="7308" y="15090"/>
                    <a:pt x="7329" y="15090"/>
                  </a:cubicBezTo>
                  <a:cubicBezTo>
                    <a:pt x="7350" y="15090"/>
                    <a:pt x="7371" y="15084"/>
                    <a:pt x="7388" y="15071"/>
                  </a:cubicBezTo>
                  <a:cubicBezTo>
                    <a:pt x="7421" y="15045"/>
                    <a:pt x="7439" y="15000"/>
                    <a:pt x="7424" y="14958"/>
                  </a:cubicBezTo>
                  <a:cubicBezTo>
                    <a:pt x="7245" y="14401"/>
                    <a:pt x="7035" y="13848"/>
                    <a:pt x="6799" y="13312"/>
                  </a:cubicBezTo>
                  <a:cubicBezTo>
                    <a:pt x="6615" y="12893"/>
                    <a:pt x="6441" y="12551"/>
                    <a:pt x="6194" y="12248"/>
                  </a:cubicBezTo>
                  <a:cubicBezTo>
                    <a:pt x="5869" y="11853"/>
                    <a:pt x="5438" y="11568"/>
                    <a:pt x="5101" y="11364"/>
                  </a:cubicBezTo>
                  <a:cubicBezTo>
                    <a:pt x="4843" y="11208"/>
                    <a:pt x="4561" y="11053"/>
                    <a:pt x="4249" y="10969"/>
                  </a:cubicBezTo>
                  <a:cubicBezTo>
                    <a:pt x="4192" y="10955"/>
                    <a:pt x="4122" y="10939"/>
                    <a:pt x="4056" y="10939"/>
                  </a:cubicBezTo>
                  <a:cubicBezTo>
                    <a:pt x="4040" y="10939"/>
                    <a:pt x="4025" y="10939"/>
                    <a:pt x="4011" y="10941"/>
                  </a:cubicBezTo>
                  <a:cubicBezTo>
                    <a:pt x="4183" y="9968"/>
                    <a:pt x="4313" y="8983"/>
                    <a:pt x="4374" y="7995"/>
                  </a:cubicBezTo>
                  <a:cubicBezTo>
                    <a:pt x="4514" y="8600"/>
                    <a:pt x="4668" y="9219"/>
                    <a:pt x="5040" y="9754"/>
                  </a:cubicBezTo>
                  <a:cubicBezTo>
                    <a:pt x="5413" y="10288"/>
                    <a:pt x="5891" y="10728"/>
                    <a:pt x="6347" y="11132"/>
                  </a:cubicBezTo>
                  <a:cubicBezTo>
                    <a:pt x="6642" y="11393"/>
                    <a:pt x="6962" y="11648"/>
                    <a:pt x="7355" y="11656"/>
                  </a:cubicBezTo>
                  <a:cubicBezTo>
                    <a:pt x="7382" y="11656"/>
                    <a:pt x="7410" y="11646"/>
                    <a:pt x="7428" y="11626"/>
                  </a:cubicBezTo>
                  <a:cubicBezTo>
                    <a:pt x="7449" y="11606"/>
                    <a:pt x="7457" y="11577"/>
                    <a:pt x="7456" y="11549"/>
                  </a:cubicBezTo>
                  <a:cubicBezTo>
                    <a:pt x="7378" y="10510"/>
                    <a:pt x="7139" y="9693"/>
                    <a:pt x="6725" y="9055"/>
                  </a:cubicBezTo>
                  <a:cubicBezTo>
                    <a:pt x="6377" y="8521"/>
                    <a:pt x="5934" y="8179"/>
                    <a:pt x="5442" y="7907"/>
                  </a:cubicBezTo>
                  <a:cubicBezTo>
                    <a:pt x="5752" y="7790"/>
                    <a:pt x="5994" y="7539"/>
                    <a:pt x="6191" y="7305"/>
                  </a:cubicBezTo>
                  <a:cubicBezTo>
                    <a:pt x="6680" y="6724"/>
                    <a:pt x="7077" y="6074"/>
                    <a:pt x="7368" y="5372"/>
                  </a:cubicBezTo>
                  <a:cubicBezTo>
                    <a:pt x="7382" y="5336"/>
                    <a:pt x="7375" y="5294"/>
                    <a:pt x="7349" y="5265"/>
                  </a:cubicBezTo>
                  <a:cubicBezTo>
                    <a:pt x="7331" y="5246"/>
                    <a:pt x="7305" y="5233"/>
                    <a:pt x="7278" y="5233"/>
                  </a:cubicBezTo>
                  <a:cubicBezTo>
                    <a:pt x="7273" y="5233"/>
                    <a:pt x="7267" y="5234"/>
                    <a:pt x="7262" y="5235"/>
                  </a:cubicBezTo>
                  <a:cubicBezTo>
                    <a:pt x="7258" y="5235"/>
                    <a:pt x="7250" y="5236"/>
                    <a:pt x="7245" y="5238"/>
                  </a:cubicBezTo>
                  <a:cubicBezTo>
                    <a:pt x="6683" y="5419"/>
                    <a:pt x="6102" y="5607"/>
                    <a:pt x="5571" y="5893"/>
                  </a:cubicBezTo>
                  <a:cubicBezTo>
                    <a:pt x="5224" y="6080"/>
                    <a:pt x="4980" y="6270"/>
                    <a:pt x="4805" y="6490"/>
                  </a:cubicBezTo>
                  <a:cubicBezTo>
                    <a:pt x="4617" y="6727"/>
                    <a:pt x="4501" y="7011"/>
                    <a:pt x="4406" y="7277"/>
                  </a:cubicBezTo>
                  <a:cubicBezTo>
                    <a:pt x="4475" y="4784"/>
                    <a:pt x="4066" y="2306"/>
                    <a:pt x="2719" y="48"/>
                  </a:cubicBezTo>
                  <a:cubicBezTo>
                    <a:pt x="2700" y="16"/>
                    <a:pt x="2669" y="0"/>
                    <a:pt x="2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 rot="10800000">
              <a:off x="7927765" y="750354"/>
              <a:ext cx="238146" cy="269200"/>
            </a:xfrm>
            <a:custGeom>
              <a:avLst/>
              <a:gdLst/>
              <a:ahLst/>
              <a:cxnLst/>
              <a:rect l="l" t="t" r="r" b="b"/>
              <a:pathLst>
                <a:path w="5046" h="5704" extrusionOk="0">
                  <a:moveTo>
                    <a:pt x="239" y="0"/>
                  </a:moveTo>
                  <a:cubicBezTo>
                    <a:pt x="176" y="0"/>
                    <a:pt x="114" y="877"/>
                    <a:pt x="68" y="1791"/>
                  </a:cubicBezTo>
                  <a:cubicBezTo>
                    <a:pt x="25" y="2700"/>
                    <a:pt x="0" y="3649"/>
                    <a:pt x="7" y="3815"/>
                  </a:cubicBezTo>
                  <a:cubicBezTo>
                    <a:pt x="22" y="4035"/>
                    <a:pt x="96" y="4291"/>
                    <a:pt x="303" y="4368"/>
                  </a:cubicBezTo>
                  <a:cubicBezTo>
                    <a:pt x="346" y="4385"/>
                    <a:pt x="392" y="4392"/>
                    <a:pt x="438" y="4392"/>
                  </a:cubicBezTo>
                  <a:cubicBezTo>
                    <a:pt x="482" y="4392"/>
                    <a:pt x="527" y="4386"/>
                    <a:pt x="571" y="4375"/>
                  </a:cubicBezTo>
                  <a:cubicBezTo>
                    <a:pt x="840" y="4310"/>
                    <a:pt x="1053" y="4096"/>
                    <a:pt x="1182" y="3850"/>
                  </a:cubicBezTo>
                  <a:cubicBezTo>
                    <a:pt x="1310" y="3605"/>
                    <a:pt x="1368" y="3329"/>
                    <a:pt x="1422" y="3057"/>
                  </a:cubicBezTo>
                  <a:lnTo>
                    <a:pt x="1422" y="3057"/>
                  </a:lnTo>
                  <a:cubicBezTo>
                    <a:pt x="1410" y="3518"/>
                    <a:pt x="1436" y="3982"/>
                    <a:pt x="1500" y="4439"/>
                  </a:cubicBezTo>
                  <a:cubicBezTo>
                    <a:pt x="1519" y="4575"/>
                    <a:pt x="1542" y="4713"/>
                    <a:pt x="1613" y="4830"/>
                  </a:cubicBezTo>
                  <a:cubicBezTo>
                    <a:pt x="1678" y="4940"/>
                    <a:pt x="1795" y="5028"/>
                    <a:pt x="1922" y="5028"/>
                  </a:cubicBezTo>
                  <a:cubicBezTo>
                    <a:pt x="1930" y="5028"/>
                    <a:pt x="1939" y="5028"/>
                    <a:pt x="1947" y="5027"/>
                  </a:cubicBezTo>
                  <a:cubicBezTo>
                    <a:pt x="2173" y="5008"/>
                    <a:pt x="2280" y="4742"/>
                    <a:pt x="2322" y="4519"/>
                  </a:cubicBezTo>
                  <a:cubicBezTo>
                    <a:pt x="2389" y="4163"/>
                    <a:pt x="2409" y="3796"/>
                    <a:pt x="2385" y="3434"/>
                  </a:cubicBezTo>
                  <a:lnTo>
                    <a:pt x="2385" y="3434"/>
                  </a:lnTo>
                  <a:cubicBezTo>
                    <a:pt x="2667" y="4122"/>
                    <a:pt x="3090" y="4769"/>
                    <a:pt x="3661" y="5248"/>
                  </a:cubicBezTo>
                  <a:cubicBezTo>
                    <a:pt x="3861" y="5415"/>
                    <a:pt x="4175" y="5703"/>
                    <a:pt x="4452" y="5703"/>
                  </a:cubicBezTo>
                  <a:cubicBezTo>
                    <a:pt x="4457" y="5703"/>
                    <a:pt x="4462" y="5703"/>
                    <a:pt x="4466" y="5703"/>
                  </a:cubicBezTo>
                  <a:cubicBezTo>
                    <a:pt x="4777" y="5691"/>
                    <a:pt x="4938" y="5408"/>
                    <a:pt x="4961" y="5134"/>
                  </a:cubicBezTo>
                  <a:cubicBezTo>
                    <a:pt x="4983" y="4866"/>
                    <a:pt x="4870" y="4606"/>
                    <a:pt x="4733" y="4375"/>
                  </a:cubicBezTo>
                  <a:cubicBezTo>
                    <a:pt x="4372" y="3773"/>
                    <a:pt x="3832" y="3278"/>
                    <a:pt x="3202" y="2967"/>
                  </a:cubicBezTo>
                  <a:lnTo>
                    <a:pt x="3202" y="2967"/>
                  </a:lnTo>
                  <a:cubicBezTo>
                    <a:pt x="3590" y="3142"/>
                    <a:pt x="4002" y="3268"/>
                    <a:pt x="4418" y="3340"/>
                  </a:cubicBezTo>
                  <a:cubicBezTo>
                    <a:pt x="4482" y="3351"/>
                    <a:pt x="4550" y="3360"/>
                    <a:pt x="4616" y="3360"/>
                  </a:cubicBezTo>
                  <a:cubicBezTo>
                    <a:pt x="4722" y="3360"/>
                    <a:pt x="4824" y="3337"/>
                    <a:pt x="4899" y="3265"/>
                  </a:cubicBezTo>
                  <a:cubicBezTo>
                    <a:pt x="5045" y="3123"/>
                    <a:pt x="4995" y="2870"/>
                    <a:pt x="4874" y="2706"/>
                  </a:cubicBezTo>
                  <a:cubicBezTo>
                    <a:pt x="4735" y="2514"/>
                    <a:pt x="4527" y="2383"/>
                    <a:pt x="4321" y="2268"/>
                  </a:cubicBezTo>
                  <a:cubicBezTo>
                    <a:pt x="3854" y="2006"/>
                    <a:pt x="3367" y="1780"/>
                    <a:pt x="2881" y="1555"/>
                  </a:cubicBezTo>
                  <a:lnTo>
                    <a:pt x="2881" y="1555"/>
                  </a:lnTo>
                  <a:cubicBezTo>
                    <a:pt x="3226" y="1684"/>
                    <a:pt x="3593" y="1751"/>
                    <a:pt x="3962" y="1751"/>
                  </a:cubicBezTo>
                  <a:cubicBezTo>
                    <a:pt x="3966" y="1751"/>
                    <a:pt x="3970" y="1751"/>
                    <a:pt x="3974" y="1751"/>
                  </a:cubicBezTo>
                  <a:cubicBezTo>
                    <a:pt x="4126" y="1748"/>
                    <a:pt x="4281" y="1736"/>
                    <a:pt x="4417" y="1667"/>
                  </a:cubicBezTo>
                  <a:cubicBezTo>
                    <a:pt x="4553" y="1599"/>
                    <a:pt x="4663" y="1463"/>
                    <a:pt x="4662" y="1311"/>
                  </a:cubicBezTo>
                  <a:cubicBezTo>
                    <a:pt x="4662" y="1198"/>
                    <a:pt x="4599" y="1094"/>
                    <a:pt x="4527" y="1008"/>
                  </a:cubicBezTo>
                  <a:cubicBezTo>
                    <a:pt x="4016" y="406"/>
                    <a:pt x="3217" y="515"/>
                    <a:pt x="2513" y="431"/>
                  </a:cubicBezTo>
                  <a:cubicBezTo>
                    <a:pt x="1748" y="342"/>
                    <a:pt x="976" y="218"/>
                    <a:pt x="241" y="1"/>
                  </a:cubicBezTo>
                  <a:cubicBezTo>
                    <a:pt x="240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 rot="10800000">
              <a:off x="213040" y="575756"/>
              <a:ext cx="215870" cy="185948"/>
            </a:xfrm>
            <a:custGeom>
              <a:avLst/>
              <a:gdLst/>
              <a:ahLst/>
              <a:cxnLst/>
              <a:rect l="l" t="t" r="r" b="b"/>
              <a:pathLst>
                <a:path w="4574" h="3940" extrusionOk="0">
                  <a:moveTo>
                    <a:pt x="1749" y="0"/>
                  </a:moveTo>
                  <a:cubicBezTo>
                    <a:pt x="1486" y="0"/>
                    <a:pt x="1232" y="53"/>
                    <a:pt x="1002" y="235"/>
                  </a:cubicBezTo>
                  <a:cubicBezTo>
                    <a:pt x="932" y="291"/>
                    <a:pt x="869" y="364"/>
                    <a:pt x="850" y="452"/>
                  </a:cubicBezTo>
                  <a:cubicBezTo>
                    <a:pt x="825" y="572"/>
                    <a:pt x="890" y="695"/>
                    <a:pt x="986" y="769"/>
                  </a:cubicBezTo>
                  <a:cubicBezTo>
                    <a:pt x="1081" y="843"/>
                    <a:pt x="1202" y="879"/>
                    <a:pt x="1320" y="903"/>
                  </a:cubicBezTo>
                  <a:cubicBezTo>
                    <a:pt x="1481" y="936"/>
                    <a:pt x="1645" y="953"/>
                    <a:pt x="1808" y="953"/>
                  </a:cubicBezTo>
                  <a:cubicBezTo>
                    <a:pt x="1942" y="953"/>
                    <a:pt x="2075" y="942"/>
                    <a:pt x="2208" y="919"/>
                  </a:cubicBezTo>
                  <a:lnTo>
                    <a:pt x="2208" y="919"/>
                  </a:lnTo>
                  <a:cubicBezTo>
                    <a:pt x="1791" y="1021"/>
                    <a:pt x="1375" y="1122"/>
                    <a:pt x="968" y="1255"/>
                  </a:cubicBezTo>
                  <a:cubicBezTo>
                    <a:pt x="789" y="1316"/>
                    <a:pt x="604" y="1384"/>
                    <a:pt x="466" y="1513"/>
                  </a:cubicBezTo>
                  <a:cubicBezTo>
                    <a:pt x="347" y="1623"/>
                    <a:pt x="269" y="1813"/>
                    <a:pt x="362" y="1949"/>
                  </a:cubicBezTo>
                  <a:cubicBezTo>
                    <a:pt x="437" y="2059"/>
                    <a:pt x="592" y="2079"/>
                    <a:pt x="725" y="2083"/>
                  </a:cubicBezTo>
                  <a:cubicBezTo>
                    <a:pt x="755" y="2084"/>
                    <a:pt x="784" y="2084"/>
                    <a:pt x="813" y="2084"/>
                  </a:cubicBezTo>
                  <a:cubicBezTo>
                    <a:pt x="1124" y="2084"/>
                    <a:pt x="1434" y="2049"/>
                    <a:pt x="1737" y="1978"/>
                  </a:cubicBezTo>
                  <a:lnTo>
                    <a:pt x="1737" y="1978"/>
                  </a:lnTo>
                  <a:cubicBezTo>
                    <a:pt x="1194" y="2124"/>
                    <a:pt x="695" y="2431"/>
                    <a:pt x="320" y="2848"/>
                  </a:cubicBezTo>
                  <a:cubicBezTo>
                    <a:pt x="177" y="3007"/>
                    <a:pt x="46" y="3194"/>
                    <a:pt x="23" y="3408"/>
                  </a:cubicBezTo>
                  <a:cubicBezTo>
                    <a:pt x="0" y="3626"/>
                    <a:pt x="83" y="3873"/>
                    <a:pt x="323" y="3930"/>
                  </a:cubicBezTo>
                  <a:cubicBezTo>
                    <a:pt x="349" y="3937"/>
                    <a:pt x="377" y="3940"/>
                    <a:pt x="406" y="3940"/>
                  </a:cubicBezTo>
                  <a:cubicBezTo>
                    <a:pt x="613" y="3940"/>
                    <a:pt x="864" y="3788"/>
                    <a:pt x="1026" y="3699"/>
                  </a:cubicBezTo>
                  <a:cubicBezTo>
                    <a:pt x="1549" y="3411"/>
                    <a:pt x="1979" y="2969"/>
                    <a:pt x="2308" y="2474"/>
                  </a:cubicBezTo>
                  <a:lnTo>
                    <a:pt x="2308" y="2474"/>
                  </a:lnTo>
                  <a:cubicBezTo>
                    <a:pt x="2232" y="2754"/>
                    <a:pt x="2192" y="3043"/>
                    <a:pt x="2187" y="3333"/>
                  </a:cubicBezTo>
                  <a:cubicBezTo>
                    <a:pt x="2186" y="3514"/>
                    <a:pt x="2229" y="3741"/>
                    <a:pt x="2403" y="3792"/>
                  </a:cubicBezTo>
                  <a:cubicBezTo>
                    <a:pt x="2424" y="3798"/>
                    <a:pt x="2445" y="3800"/>
                    <a:pt x="2466" y="3800"/>
                  </a:cubicBezTo>
                  <a:cubicBezTo>
                    <a:pt x="2551" y="3800"/>
                    <a:pt x="2636" y="3754"/>
                    <a:pt x="2696" y="3690"/>
                  </a:cubicBezTo>
                  <a:cubicBezTo>
                    <a:pt x="2771" y="3608"/>
                    <a:pt x="2810" y="3503"/>
                    <a:pt x="2845" y="3401"/>
                  </a:cubicBezTo>
                  <a:cubicBezTo>
                    <a:pt x="2966" y="3050"/>
                    <a:pt x="3057" y="2691"/>
                    <a:pt x="3120" y="2327"/>
                  </a:cubicBezTo>
                  <a:cubicBezTo>
                    <a:pt x="3121" y="2549"/>
                    <a:pt x="3121" y="2774"/>
                    <a:pt x="3185" y="2985"/>
                  </a:cubicBezTo>
                  <a:cubicBezTo>
                    <a:pt x="3249" y="3198"/>
                    <a:pt x="3382" y="3401"/>
                    <a:pt x="3583" y="3492"/>
                  </a:cubicBezTo>
                  <a:cubicBezTo>
                    <a:pt x="3633" y="3516"/>
                    <a:pt x="3689" y="3532"/>
                    <a:pt x="3745" y="3532"/>
                  </a:cubicBezTo>
                  <a:cubicBezTo>
                    <a:pt x="3761" y="3532"/>
                    <a:pt x="3778" y="3531"/>
                    <a:pt x="3794" y="3528"/>
                  </a:cubicBezTo>
                  <a:cubicBezTo>
                    <a:pt x="3969" y="3499"/>
                    <a:pt x="4065" y="3311"/>
                    <a:pt x="4111" y="3140"/>
                  </a:cubicBezTo>
                  <a:cubicBezTo>
                    <a:pt x="4146" y="3007"/>
                    <a:pt x="4272" y="2260"/>
                    <a:pt x="4379" y="1540"/>
                  </a:cubicBezTo>
                  <a:cubicBezTo>
                    <a:pt x="4487" y="809"/>
                    <a:pt x="4574" y="109"/>
                    <a:pt x="4523" y="109"/>
                  </a:cubicBezTo>
                  <a:cubicBezTo>
                    <a:pt x="4523" y="109"/>
                    <a:pt x="4523" y="109"/>
                    <a:pt x="4522" y="109"/>
                  </a:cubicBezTo>
                  <a:cubicBezTo>
                    <a:pt x="4267" y="132"/>
                    <a:pt x="4010" y="142"/>
                    <a:pt x="3751" y="142"/>
                  </a:cubicBezTo>
                  <a:cubicBezTo>
                    <a:pt x="3391" y="142"/>
                    <a:pt x="3030" y="123"/>
                    <a:pt x="2672" y="94"/>
                  </a:cubicBezTo>
                  <a:cubicBezTo>
                    <a:pt x="2369" y="71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" name="Google Shape;1269;p26"/>
          <p:cNvSpPr txBox="1">
            <a:spLocks noGrp="1"/>
          </p:cNvSpPr>
          <p:nvPr>
            <p:ph type="title" idx="7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32"/>
          <p:cNvGrpSpPr/>
          <p:nvPr/>
        </p:nvGrpSpPr>
        <p:grpSpPr>
          <a:xfrm>
            <a:off x="37" y="-12"/>
            <a:ext cx="9143960" cy="5882133"/>
            <a:chOff x="37" y="-12"/>
            <a:chExt cx="9143960" cy="5882133"/>
          </a:xfrm>
        </p:grpSpPr>
        <p:sp>
          <p:nvSpPr>
            <p:cNvPr id="1519" name="Google Shape;1519;p32"/>
            <p:cNvSpPr/>
            <p:nvPr/>
          </p:nvSpPr>
          <p:spPr>
            <a:xfrm flipH="1">
              <a:off x="37" y="0"/>
              <a:ext cx="5293487" cy="1469090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 flipH="1">
              <a:off x="2624469" y="2925168"/>
              <a:ext cx="6519529" cy="2218329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1" name="Google Shape;1521;p32"/>
            <p:cNvGrpSpPr/>
            <p:nvPr/>
          </p:nvGrpSpPr>
          <p:grpSpPr>
            <a:xfrm flipH="1">
              <a:off x="1057972" y="4238745"/>
              <a:ext cx="907937" cy="1643377"/>
              <a:chOff x="1630300" y="2895025"/>
              <a:chExt cx="480950" cy="870525"/>
            </a:xfrm>
          </p:grpSpPr>
          <p:sp>
            <p:nvSpPr>
              <p:cNvPr id="1522" name="Google Shape;1522;p32"/>
              <p:cNvSpPr/>
              <p:nvPr/>
            </p:nvSpPr>
            <p:spPr>
              <a:xfrm>
                <a:off x="1630300" y="2895025"/>
                <a:ext cx="480950" cy="710575"/>
              </a:xfrm>
              <a:custGeom>
                <a:avLst/>
                <a:gdLst/>
                <a:ahLst/>
                <a:cxnLst/>
                <a:rect l="l" t="t" r="r" b="b"/>
                <a:pathLst>
                  <a:path w="19238" h="28423" extrusionOk="0">
                    <a:moveTo>
                      <a:pt x="15689" y="0"/>
                    </a:moveTo>
                    <a:cubicBezTo>
                      <a:pt x="15057" y="0"/>
                      <a:pt x="14403" y="330"/>
                      <a:pt x="13877" y="720"/>
                    </a:cubicBezTo>
                    <a:cubicBezTo>
                      <a:pt x="12032" y="2084"/>
                      <a:pt x="10822" y="4271"/>
                      <a:pt x="10643" y="6559"/>
                    </a:cubicBezTo>
                    <a:cubicBezTo>
                      <a:pt x="10131" y="5334"/>
                      <a:pt x="8999" y="4187"/>
                      <a:pt x="7594" y="4141"/>
                    </a:cubicBezTo>
                    <a:cubicBezTo>
                      <a:pt x="7575" y="4141"/>
                      <a:pt x="7557" y="4140"/>
                      <a:pt x="7538" y="4140"/>
                    </a:cubicBezTo>
                    <a:cubicBezTo>
                      <a:pt x="6279" y="4140"/>
                      <a:pt x="5140" y="5444"/>
                      <a:pt x="4826" y="6557"/>
                    </a:cubicBezTo>
                    <a:cubicBezTo>
                      <a:pt x="4406" y="8047"/>
                      <a:pt x="4881" y="9657"/>
                      <a:pt x="5647" y="11003"/>
                    </a:cubicBezTo>
                    <a:cubicBezTo>
                      <a:pt x="5405" y="10747"/>
                      <a:pt x="5156" y="10480"/>
                      <a:pt x="4830" y="10343"/>
                    </a:cubicBezTo>
                    <a:cubicBezTo>
                      <a:pt x="4705" y="10290"/>
                      <a:pt x="4567" y="10262"/>
                      <a:pt x="4430" y="10262"/>
                    </a:cubicBezTo>
                    <a:cubicBezTo>
                      <a:pt x="4210" y="10262"/>
                      <a:pt x="3995" y="10335"/>
                      <a:pt x="3853" y="10501"/>
                    </a:cubicBezTo>
                    <a:cubicBezTo>
                      <a:pt x="3694" y="10684"/>
                      <a:pt x="3658" y="10944"/>
                      <a:pt x="3639" y="11187"/>
                    </a:cubicBezTo>
                    <a:cubicBezTo>
                      <a:pt x="3552" y="12357"/>
                      <a:pt x="3883" y="13551"/>
                      <a:pt x="4076" y="14705"/>
                    </a:cubicBezTo>
                    <a:cubicBezTo>
                      <a:pt x="3862" y="14086"/>
                      <a:pt x="3317" y="13594"/>
                      <a:pt x="2682" y="13442"/>
                    </a:cubicBezTo>
                    <a:cubicBezTo>
                      <a:pt x="2538" y="13408"/>
                      <a:pt x="2391" y="13391"/>
                      <a:pt x="2244" y="13391"/>
                    </a:cubicBezTo>
                    <a:cubicBezTo>
                      <a:pt x="1739" y="13391"/>
                      <a:pt x="1234" y="13587"/>
                      <a:pt x="869" y="13939"/>
                    </a:cubicBezTo>
                    <a:cubicBezTo>
                      <a:pt x="1" y="14777"/>
                      <a:pt x="85" y="16186"/>
                      <a:pt x="382" y="17357"/>
                    </a:cubicBezTo>
                    <a:cubicBezTo>
                      <a:pt x="877" y="19308"/>
                      <a:pt x="1764" y="21122"/>
                      <a:pt x="2701" y="22892"/>
                    </a:cubicBezTo>
                    <a:cubicBezTo>
                      <a:pt x="3616" y="24622"/>
                      <a:pt x="4942" y="26413"/>
                      <a:pt x="5039" y="28422"/>
                    </a:cubicBezTo>
                    <a:cubicBezTo>
                      <a:pt x="7365" y="26746"/>
                      <a:pt x="10181" y="26070"/>
                      <a:pt x="12983" y="25335"/>
                    </a:cubicBezTo>
                    <a:cubicBezTo>
                      <a:pt x="14212" y="25013"/>
                      <a:pt x="15756" y="24806"/>
                      <a:pt x="16782" y="24016"/>
                    </a:cubicBezTo>
                    <a:cubicBezTo>
                      <a:pt x="17665" y="23337"/>
                      <a:pt x="18904" y="21610"/>
                      <a:pt x="17045" y="21238"/>
                    </a:cubicBezTo>
                    <a:cubicBezTo>
                      <a:pt x="16909" y="21211"/>
                      <a:pt x="16772" y="21200"/>
                      <a:pt x="16634" y="21200"/>
                    </a:cubicBezTo>
                    <a:cubicBezTo>
                      <a:pt x="16310" y="21200"/>
                      <a:pt x="15983" y="21261"/>
                      <a:pt x="15663" y="21323"/>
                    </a:cubicBezTo>
                    <a:cubicBezTo>
                      <a:pt x="16543" y="20665"/>
                      <a:pt x="17721" y="19217"/>
                      <a:pt x="17693" y="18031"/>
                    </a:cubicBezTo>
                    <a:cubicBezTo>
                      <a:pt x="17679" y="17497"/>
                      <a:pt x="17369" y="17310"/>
                      <a:pt x="16956" y="17310"/>
                    </a:cubicBezTo>
                    <a:cubicBezTo>
                      <a:pt x="16296" y="17310"/>
                      <a:pt x="15373" y="17788"/>
                      <a:pt x="14983" y="18088"/>
                    </a:cubicBezTo>
                    <a:cubicBezTo>
                      <a:pt x="16210" y="17145"/>
                      <a:pt x="17151" y="15837"/>
                      <a:pt x="17656" y="14375"/>
                    </a:cubicBezTo>
                    <a:cubicBezTo>
                      <a:pt x="17733" y="14150"/>
                      <a:pt x="17803" y="13908"/>
                      <a:pt x="17745" y="13678"/>
                    </a:cubicBezTo>
                    <a:cubicBezTo>
                      <a:pt x="17651" y="13299"/>
                      <a:pt x="17234" y="13081"/>
                      <a:pt x="16840" y="13081"/>
                    </a:cubicBezTo>
                    <a:cubicBezTo>
                      <a:pt x="16816" y="13081"/>
                      <a:pt x="16792" y="13082"/>
                      <a:pt x="16767" y="13083"/>
                    </a:cubicBezTo>
                    <a:cubicBezTo>
                      <a:pt x="16353" y="13112"/>
                      <a:pt x="15980" y="13331"/>
                      <a:pt x="15624" y="13542"/>
                    </a:cubicBezTo>
                    <a:cubicBezTo>
                      <a:pt x="17077" y="12248"/>
                      <a:pt x="18602" y="10839"/>
                      <a:pt x="19088" y="8955"/>
                    </a:cubicBezTo>
                    <a:cubicBezTo>
                      <a:pt x="19186" y="8569"/>
                      <a:pt x="19237" y="8155"/>
                      <a:pt x="19098" y="7782"/>
                    </a:cubicBezTo>
                    <a:cubicBezTo>
                      <a:pt x="18944" y="7370"/>
                      <a:pt x="18616" y="7217"/>
                      <a:pt x="18228" y="7217"/>
                    </a:cubicBezTo>
                    <a:cubicBezTo>
                      <a:pt x="17513" y="7217"/>
                      <a:pt x="16595" y="7736"/>
                      <a:pt x="16194" y="8108"/>
                    </a:cubicBezTo>
                    <a:cubicBezTo>
                      <a:pt x="17374" y="6414"/>
                      <a:pt x="17879" y="4264"/>
                      <a:pt x="17575" y="2223"/>
                    </a:cubicBezTo>
                    <a:cubicBezTo>
                      <a:pt x="17449" y="1391"/>
                      <a:pt x="17116" y="483"/>
                      <a:pt x="16348" y="137"/>
                    </a:cubicBezTo>
                    <a:cubicBezTo>
                      <a:pt x="16135" y="42"/>
                      <a:pt x="15914" y="0"/>
                      <a:pt x="15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1674950" y="2976400"/>
                <a:ext cx="401400" cy="7891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31566" extrusionOk="0">
                    <a:moveTo>
                      <a:pt x="11729" y="1"/>
                    </a:moveTo>
                    <a:cubicBezTo>
                      <a:pt x="11677" y="1"/>
                      <a:pt x="11627" y="27"/>
                      <a:pt x="11603" y="90"/>
                    </a:cubicBezTo>
                    <a:cubicBezTo>
                      <a:pt x="10782" y="2243"/>
                      <a:pt x="10242" y="4494"/>
                      <a:pt x="10000" y="6782"/>
                    </a:cubicBezTo>
                    <a:cubicBezTo>
                      <a:pt x="9311" y="8243"/>
                      <a:pt x="8638" y="9710"/>
                      <a:pt x="7991" y="11190"/>
                    </a:cubicBezTo>
                    <a:cubicBezTo>
                      <a:pt x="7824" y="10100"/>
                      <a:pt x="7612" y="9019"/>
                      <a:pt x="7347" y="7948"/>
                    </a:cubicBezTo>
                    <a:cubicBezTo>
                      <a:pt x="7321" y="6965"/>
                      <a:pt x="7496" y="5986"/>
                      <a:pt x="7861" y="5073"/>
                    </a:cubicBezTo>
                    <a:cubicBezTo>
                      <a:pt x="7906" y="4959"/>
                      <a:pt x="7808" y="4872"/>
                      <a:pt x="7715" y="4872"/>
                    </a:cubicBezTo>
                    <a:cubicBezTo>
                      <a:pt x="7663" y="4872"/>
                      <a:pt x="7613" y="4898"/>
                      <a:pt x="7588" y="4960"/>
                    </a:cubicBezTo>
                    <a:cubicBezTo>
                      <a:pt x="7329" y="5605"/>
                      <a:pt x="7164" y="6282"/>
                      <a:pt x="7092" y="6969"/>
                    </a:cubicBezTo>
                    <a:cubicBezTo>
                      <a:pt x="6720" y="5610"/>
                      <a:pt x="6268" y="4272"/>
                      <a:pt x="5743" y="2966"/>
                    </a:cubicBezTo>
                    <a:cubicBezTo>
                      <a:pt x="5718" y="2905"/>
                      <a:pt x="5669" y="2879"/>
                      <a:pt x="5619" y="2879"/>
                    </a:cubicBezTo>
                    <a:cubicBezTo>
                      <a:pt x="5525" y="2879"/>
                      <a:pt x="5427" y="2969"/>
                      <a:pt x="5472" y="3084"/>
                    </a:cubicBezTo>
                    <a:cubicBezTo>
                      <a:pt x="6116" y="4682"/>
                      <a:pt x="6643" y="6325"/>
                      <a:pt x="7056" y="7994"/>
                    </a:cubicBezTo>
                    <a:cubicBezTo>
                      <a:pt x="7057" y="8027"/>
                      <a:pt x="7056" y="8059"/>
                      <a:pt x="7057" y="8094"/>
                    </a:cubicBezTo>
                    <a:cubicBezTo>
                      <a:pt x="7060" y="8139"/>
                      <a:pt x="7079" y="8172"/>
                      <a:pt x="7106" y="8192"/>
                    </a:cubicBezTo>
                    <a:cubicBezTo>
                      <a:pt x="7300" y="8996"/>
                      <a:pt x="7462" y="9807"/>
                      <a:pt x="7600" y="10620"/>
                    </a:cubicBezTo>
                    <a:cubicBezTo>
                      <a:pt x="6941" y="9293"/>
                      <a:pt x="5925" y="8163"/>
                      <a:pt x="4928" y="7073"/>
                    </a:cubicBezTo>
                    <a:cubicBezTo>
                      <a:pt x="4896" y="7038"/>
                      <a:pt x="4857" y="7023"/>
                      <a:pt x="4819" y="7023"/>
                    </a:cubicBezTo>
                    <a:cubicBezTo>
                      <a:pt x="4706" y="7023"/>
                      <a:pt x="4600" y="7151"/>
                      <a:pt x="4696" y="7254"/>
                    </a:cubicBezTo>
                    <a:cubicBezTo>
                      <a:pt x="5898" y="8566"/>
                      <a:pt x="7132" y="9931"/>
                      <a:pt x="7711" y="11648"/>
                    </a:cubicBezTo>
                    <a:cubicBezTo>
                      <a:pt x="7722" y="11681"/>
                      <a:pt x="7742" y="11700"/>
                      <a:pt x="7762" y="11715"/>
                    </a:cubicBezTo>
                    <a:cubicBezTo>
                      <a:pt x="7581" y="12134"/>
                      <a:pt x="7402" y="12554"/>
                      <a:pt x="7226" y="12977"/>
                    </a:cubicBezTo>
                    <a:cubicBezTo>
                      <a:pt x="6216" y="15399"/>
                      <a:pt x="5297" y="17866"/>
                      <a:pt x="4524" y="20376"/>
                    </a:cubicBezTo>
                    <a:cubicBezTo>
                      <a:pt x="4372" y="19614"/>
                      <a:pt x="4153" y="18873"/>
                      <a:pt x="3891" y="18146"/>
                    </a:cubicBezTo>
                    <a:cubicBezTo>
                      <a:pt x="3622" y="16655"/>
                      <a:pt x="3590" y="15137"/>
                      <a:pt x="3800" y="13637"/>
                    </a:cubicBezTo>
                    <a:cubicBezTo>
                      <a:pt x="3815" y="13534"/>
                      <a:pt x="3735" y="13477"/>
                      <a:pt x="3654" y="13477"/>
                    </a:cubicBezTo>
                    <a:cubicBezTo>
                      <a:pt x="3588" y="13477"/>
                      <a:pt x="3521" y="13517"/>
                      <a:pt x="3509" y="13602"/>
                    </a:cubicBezTo>
                    <a:cubicBezTo>
                      <a:pt x="3350" y="14731"/>
                      <a:pt x="3328" y="15874"/>
                      <a:pt x="3437" y="17006"/>
                    </a:cubicBezTo>
                    <a:cubicBezTo>
                      <a:pt x="2834" y="15613"/>
                      <a:pt x="2092" y="14272"/>
                      <a:pt x="1346" y="12958"/>
                    </a:cubicBezTo>
                    <a:cubicBezTo>
                      <a:pt x="1315" y="12903"/>
                      <a:pt x="1263" y="12880"/>
                      <a:pt x="1212" y="12880"/>
                    </a:cubicBezTo>
                    <a:cubicBezTo>
                      <a:pt x="1112" y="12880"/>
                      <a:pt x="1015" y="12967"/>
                      <a:pt x="1077" y="13075"/>
                    </a:cubicBezTo>
                    <a:cubicBezTo>
                      <a:pt x="1765" y="14288"/>
                      <a:pt x="2454" y="15526"/>
                      <a:pt x="3030" y="16809"/>
                    </a:cubicBezTo>
                    <a:cubicBezTo>
                      <a:pt x="2177" y="16072"/>
                      <a:pt x="1271" y="15403"/>
                      <a:pt x="311" y="14812"/>
                    </a:cubicBezTo>
                    <a:cubicBezTo>
                      <a:pt x="284" y="14796"/>
                      <a:pt x="257" y="14789"/>
                      <a:pt x="231" y="14789"/>
                    </a:cubicBezTo>
                    <a:cubicBezTo>
                      <a:pt x="101" y="14789"/>
                      <a:pt x="1" y="14965"/>
                      <a:pt x="134" y="15048"/>
                    </a:cubicBezTo>
                    <a:cubicBezTo>
                      <a:pt x="1262" y="15742"/>
                      <a:pt x="2322" y="16539"/>
                      <a:pt x="3299" y="17433"/>
                    </a:cubicBezTo>
                    <a:cubicBezTo>
                      <a:pt x="3299" y="17433"/>
                      <a:pt x="3300" y="17433"/>
                      <a:pt x="3300" y="17436"/>
                    </a:cubicBezTo>
                    <a:cubicBezTo>
                      <a:pt x="3777" y="18582"/>
                      <a:pt x="4147" y="19769"/>
                      <a:pt x="4338" y="21005"/>
                    </a:cubicBezTo>
                    <a:cubicBezTo>
                      <a:pt x="3991" y="22178"/>
                      <a:pt x="3672" y="23359"/>
                      <a:pt x="3397" y="24552"/>
                    </a:cubicBezTo>
                    <a:cubicBezTo>
                      <a:pt x="2879" y="26809"/>
                      <a:pt x="2510" y="29098"/>
                      <a:pt x="2323" y="31405"/>
                    </a:cubicBezTo>
                    <a:cubicBezTo>
                      <a:pt x="2315" y="31508"/>
                      <a:pt x="2399" y="31565"/>
                      <a:pt x="2479" y="31565"/>
                    </a:cubicBezTo>
                    <a:cubicBezTo>
                      <a:pt x="2545" y="31565"/>
                      <a:pt x="2609" y="31525"/>
                      <a:pt x="2616" y="31439"/>
                    </a:cubicBezTo>
                    <a:cubicBezTo>
                      <a:pt x="2899" y="27911"/>
                      <a:pt x="3619" y="24436"/>
                      <a:pt x="4625" y="21047"/>
                    </a:cubicBezTo>
                    <a:cubicBezTo>
                      <a:pt x="4625" y="21045"/>
                      <a:pt x="4628" y="21045"/>
                      <a:pt x="4628" y="21043"/>
                    </a:cubicBezTo>
                    <a:cubicBezTo>
                      <a:pt x="4899" y="20345"/>
                      <a:pt x="5404" y="19759"/>
                      <a:pt x="5898" y="19206"/>
                    </a:cubicBezTo>
                    <a:cubicBezTo>
                      <a:pt x="6416" y="18627"/>
                      <a:pt x="6954" y="18068"/>
                      <a:pt x="7513" y="17531"/>
                    </a:cubicBezTo>
                    <a:cubicBezTo>
                      <a:pt x="7564" y="17482"/>
                      <a:pt x="7617" y="17437"/>
                      <a:pt x="7668" y="17389"/>
                    </a:cubicBezTo>
                    <a:cubicBezTo>
                      <a:pt x="7784" y="17425"/>
                      <a:pt x="7868" y="17522"/>
                      <a:pt x="7968" y="17588"/>
                    </a:cubicBezTo>
                    <a:cubicBezTo>
                      <a:pt x="8068" y="17653"/>
                      <a:pt x="8176" y="17703"/>
                      <a:pt x="8279" y="17763"/>
                    </a:cubicBezTo>
                    <a:cubicBezTo>
                      <a:pt x="8519" y="17902"/>
                      <a:pt x="8757" y="18046"/>
                      <a:pt x="8993" y="18193"/>
                    </a:cubicBezTo>
                    <a:cubicBezTo>
                      <a:pt x="9472" y="18492"/>
                      <a:pt x="9944" y="18801"/>
                      <a:pt x="10407" y="19125"/>
                    </a:cubicBezTo>
                    <a:cubicBezTo>
                      <a:pt x="10435" y="19145"/>
                      <a:pt x="10464" y="19153"/>
                      <a:pt x="10491" y="19153"/>
                    </a:cubicBezTo>
                    <a:cubicBezTo>
                      <a:pt x="10616" y="19153"/>
                      <a:pt x="10712" y="18979"/>
                      <a:pt x="10585" y="18890"/>
                    </a:cubicBezTo>
                    <a:cubicBezTo>
                      <a:pt x="10088" y="18546"/>
                      <a:pt x="9586" y="18214"/>
                      <a:pt x="9072" y="17899"/>
                    </a:cubicBezTo>
                    <a:cubicBezTo>
                      <a:pt x="8828" y="17748"/>
                      <a:pt x="8581" y="17596"/>
                      <a:pt x="8330" y="17457"/>
                    </a:cubicBezTo>
                    <a:cubicBezTo>
                      <a:pt x="8243" y="17410"/>
                      <a:pt x="8163" y="17352"/>
                      <a:pt x="8081" y="17294"/>
                    </a:cubicBezTo>
                    <a:cubicBezTo>
                      <a:pt x="8267" y="17273"/>
                      <a:pt x="8452" y="17263"/>
                      <a:pt x="8638" y="17263"/>
                    </a:cubicBezTo>
                    <a:cubicBezTo>
                      <a:pt x="9785" y="17263"/>
                      <a:pt x="10924" y="17616"/>
                      <a:pt x="12070" y="17686"/>
                    </a:cubicBezTo>
                    <a:cubicBezTo>
                      <a:pt x="12074" y="17686"/>
                      <a:pt x="12078" y="17686"/>
                      <a:pt x="12081" y="17686"/>
                    </a:cubicBezTo>
                    <a:cubicBezTo>
                      <a:pt x="12260" y="17686"/>
                      <a:pt x="12291" y="17406"/>
                      <a:pt x="12105" y="17395"/>
                    </a:cubicBezTo>
                    <a:cubicBezTo>
                      <a:pt x="10938" y="17325"/>
                      <a:pt x="9784" y="16971"/>
                      <a:pt x="8619" y="16971"/>
                    </a:cubicBezTo>
                    <a:cubicBezTo>
                      <a:pt x="8443" y="16971"/>
                      <a:pt x="8268" y="16979"/>
                      <a:pt x="8092" y="16997"/>
                    </a:cubicBezTo>
                    <a:cubicBezTo>
                      <a:pt x="9039" y="16136"/>
                      <a:pt x="10038" y="15332"/>
                      <a:pt x="11087" y="14600"/>
                    </a:cubicBezTo>
                    <a:cubicBezTo>
                      <a:pt x="11826" y="14084"/>
                      <a:pt x="12590" y="13601"/>
                      <a:pt x="13372" y="13153"/>
                    </a:cubicBezTo>
                    <a:cubicBezTo>
                      <a:pt x="13510" y="13074"/>
                      <a:pt x="13446" y="12865"/>
                      <a:pt x="13321" y="12865"/>
                    </a:cubicBezTo>
                    <a:cubicBezTo>
                      <a:pt x="13300" y="12865"/>
                      <a:pt x="13277" y="12871"/>
                      <a:pt x="13253" y="12884"/>
                    </a:cubicBezTo>
                    <a:cubicBezTo>
                      <a:pt x="10478" y="14472"/>
                      <a:pt x="7966" y="16487"/>
                      <a:pt x="5818" y="18856"/>
                    </a:cubicBezTo>
                    <a:cubicBezTo>
                      <a:pt x="5541" y="19161"/>
                      <a:pt x="5259" y="19474"/>
                      <a:pt x="5006" y="19810"/>
                    </a:cubicBezTo>
                    <a:cubicBezTo>
                      <a:pt x="5043" y="19691"/>
                      <a:pt x="5080" y="19574"/>
                      <a:pt x="5117" y="19458"/>
                    </a:cubicBezTo>
                    <a:cubicBezTo>
                      <a:pt x="5795" y="17373"/>
                      <a:pt x="6572" y="15325"/>
                      <a:pt x="7410" y="13300"/>
                    </a:cubicBezTo>
                    <a:cubicBezTo>
                      <a:pt x="7432" y="13291"/>
                      <a:pt x="7452" y="13278"/>
                      <a:pt x="7470" y="13256"/>
                    </a:cubicBezTo>
                    <a:cubicBezTo>
                      <a:pt x="7989" y="12624"/>
                      <a:pt x="8541" y="12017"/>
                      <a:pt x="9119" y="11437"/>
                    </a:cubicBezTo>
                    <a:cubicBezTo>
                      <a:pt x="9126" y="11437"/>
                      <a:pt x="9134" y="11438"/>
                      <a:pt x="9142" y="11438"/>
                    </a:cubicBezTo>
                    <a:cubicBezTo>
                      <a:pt x="9161" y="11438"/>
                      <a:pt x="9182" y="11435"/>
                      <a:pt x="9204" y="11424"/>
                    </a:cubicBezTo>
                    <a:cubicBezTo>
                      <a:pt x="9764" y="11131"/>
                      <a:pt x="10398" y="11112"/>
                      <a:pt x="11016" y="11099"/>
                    </a:cubicBezTo>
                    <a:cubicBezTo>
                      <a:pt x="11755" y="11083"/>
                      <a:pt x="12494" y="11070"/>
                      <a:pt x="13233" y="11054"/>
                    </a:cubicBezTo>
                    <a:cubicBezTo>
                      <a:pt x="13420" y="11052"/>
                      <a:pt x="13377" y="10763"/>
                      <a:pt x="13193" y="10763"/>
                    </a:cubicBezTo>
                    <a:cubicBezTo>
                      <a:pt x="13192" y="10763"/>
                      <a:pt x="13191" y="10763"/>
                      <a:pt x="13189" y="10763"/>
                    </a:cubicBezTo>
                    <a:cubicBezTo>
                      <a:pt x="12428" y="10778"/>
                      <a:pt x="11668" y="10792"/>
                      <a:pt x="10906" y="10808"/>
                    </a:cubicBezTo>
                    <a:cubicBezTo>
                      <a:pt x="10468" y="10817"/>
                      <a:pt x="10023" y="10842"/>
                      <a:pt x="9602" y="10954"/>
                    </a:cubicBezTo>
                    <a:cubicBezTo>
                      <a:pt x="10879" y="9736"/>
                      <a:pt x="12280" y="8646"/>
                      <a:pt x="13781" y="7712"/>
                    </a:cubicBezTo>
                    <a:cubicBezTo>
                      <a:pt x="14469" y="7283"/>
                      <a:pt x="15178" y="6892"/>
                      <a:pt x="15904" y="6531"/>
                    </a:cubicBezTo>
                    <a:cubicBezTo>
                      <a:pt x="16055" y="6459"/>
                      <a:pt x="15989" y="6246"/>
                      <a:pt x="15857" y="6246"/>
                    </a:cubicBezTo>
                    <a:cubicBezTo>
                      <a:pt x="15837" y="6246"/>
                      <a:pt x="15815" y="6251"/>
                      <a:pt x="15792" y="6263"/>
                    </a:cubicBezTo>
                    <a:cubicBezTo>
                      <a:pt x="13224" y="7538"/>
                      <a:pt x="10875" y="9235"/>
                      <a:pt x="8859" y="11276"/>
                    </a:cubicBezTo>
                    <a:cubicBezTo>
                      <a:pt x="8483" y="11657"/>
                      <a:pt x="8120" y="12052"/>
                      <a:pt x="7766" y="12457"/>
                    </a:cubicBezTo>
                    <a:cubicBezTo>
                      <a:pt x="8396" y="10973"/>
                      <a:pt x="9055" y="9504"/>
                      <a:pt x="9734" y="8043"/>
                    </a:cubicBezTo>
                    <a:cubicBezTo>
                      <a:pt x="10394" y="6623"/>
                      <a:pt x="11073" y="5210"/>
                      <a:pt x="11759" y="3800"/>
                    </a:cubicBezTo>
                    <a:cubicBezTo>
                      <a:pt x="11765" y="3801"/>
                      <a:pt x="11771" y="3802"/>
                      <a:pt x="11778" y="3802"/>
                    </a:cubicBezTo>
                    <a:cubicBezTo>
                      <a:pt x="11807" y="3802"/>
                      <a:pt x="11836" y="3791"/>
                      <a:pt x="11863" y="3766"/>
                    </a:cubicBezTo>
                    <a:cubicBezTo>
                      <a:pt x="12930" y="2812"/>
                      <a:pt x="13868" y="1726"/>
                      <a:pt x="14654" y="530"/>
                    </a:cubicBezTo>
                    <a:cubicBezTo>
                      <a:pt x="14729" y="416"/>
                      <a:pt x="14627" y="291"/>
                      <a:pt x="14525" y="291"/>
                    </a:cubicBezTo>
                    <a:cubicBezTo>
                      <a:pt x="14487" y="291"/>
                      <a:pt x="14448" y="309"/>
                      <a:pt x="14418" y="353"/>
                    </a:cubicBezTo>
                    <a:cubicBezTo>
                      <a:pt x="13742" y="1386"/>
                      <a:pt x="12949" y="2338"/>
                      <a:pt x="12056" y="3191"/>
                    </a:cubicBezTo>
                    <a:cubicBezTo>
                      <a:pt x="12280" y="2730"/>
                      <a:pt x="12505" y="2273"/>
                      <a:pt x="12729" y="1816"/>
                    </a:cubicBezTo>
                    <a:cubicBezTo>
                      <a:pt x="12783" y="1705"/>
                      <a:pt x="12686" y="1619"/>
                      <a:pt x="12589" y="1619"/>
                    </a:cubicBezTo>
                    <a:cubicBezTo>
                      <a:pt x="12537" y="1619"/>
                      <a:pt x="12485" y="1644"/>
                      <a:pt x="12455" y="1703"/>
                    </a:cubicBezTo>
                    <a:cubicBezTo>
                      <a:pt x="11766" y="3111"/>
                      <a:pt x="11077" y="4520"/>
                      <a:pt x="10401" y="5936"/>
                    </a:cubicBezTo>
                    <a:cubicBezTo>
                      <a:pt x="10676" y="3975"/>
                      <a:pt x="11168" y="2054"/>
                      <a:pt x="11876" y="203"/>
                    </a:cubicBezTo>
                    <a:cubicBezTo>
                      <a:pt x="11919" y="88"/>
                      <a:pt x="11822" y="1"/>
                      <a:pt x="117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4" name="Google Shape;1524;p32"/>
            <p:cNvGrpSpPr/>
            <p:nvPr/>
          </p:nvGrpSpPr>
          <p:grpSpPr>
            <a:xfrm flipH="1">
              <a:off x="7272665" y="-12"/>
              <a:ext cx="689708" cy="914498"/>
              <a:chOff x="2564125" y="1136725"/>
              <a:chExt cx="365350" cy="484425"/>
            </a:xfrm>
          </p:grpSpPr>
          <p:sp>
            <p:nvSpPr>
              <p:cNvPr id="1525" name="Google Shape;1525;p32"/>
              <p:cNvSpPr/>
              <p:nvPr/>
            </p:nvSpPr>
            <p:spPr>
              <a:xfrm>
                <a:off x="2823525" y="1482000"/>
                <a:ext cx="459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908" extrusionOk="0">
                    <a:moveTo>
                      <a:pt x="390" y="1"/>
                    </a:moveTo>
                    <a:cubicBezTo>
                      <a:pt x="325" y="1"/>
                      <a:pt x="268" y="48"/>
                      <a:pt x="261" y="128"/>
                    </a:cubicBezTo>
                    <a:cubicBezTo>
                      <a:pt x="171" y="1037"/>
                      <a:pt x="1" y="1971"/>
                      <a:pt x="378" y="2839"/>
                    </a:cubicBezTo>
                    <a:cubicBezTo>
                      <a:pt x="399" y="2887"/>
                      <a:pt x="436" y="2907"/>
                      <a:pt x="474" y="2907"/>
                    </a:cubicBezTo>
                    <a:cubicBezTo>
                      <a:pt x="558" y="2907"/>
                      <a:pt x="650" y="2812"/>
                      <a:pt x="604" y="2706"/>
                    </a:cubicBezTo>
                    <a:cubicBezTo>
                      <a:pt x="285" y="1973"/>
                      <a:pt x="407" y="1156"/>
                      <a:pt x="496" y="381"/>
                    </a:cubicBezTo>
                    <a:lnTo>
                      <a:pt x="496" y="381"/>
                    </a:lnTo>
                    <a:cubicBezTo>
                      <a:pt x="891" y="715"/>
                      <a:pt x="1252" y="1086"/>
                      <a:pt x="1576" y="1491"/>
                    </a:cubicBezTo>
                    <a:cubicBezTo>
                      <a:pt x="1601" y="1524"/>
                      <a:pt x="1631" y="1537"/>
                      <a:pt x="1660" y="1537"/>
                    </a:cubicBezTo>
                    <a:cubicBezTo>
                      <a:pt x="1752" y="1537"/>
                      <a:pt x="1837" y="1406"/>
                      <a:pt x="1760" y="1308"/>
                    </a:cubicBezTo>
                    <a:cubicBezTo>
                      <a:pt x="1383" y="836"/>
                      <a:pt x="956" y="410"/>
                      <a:pt x="483" y="35"/>
                    </a:cubicBezTo>
                    <a:cubicBezTo>
                      <a:pt x="453" y="12"/>
                      <a:pt x="421" y="1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2685450" y="1277450"/>
                <a:ext cx="20987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13748" extrusionOk="0">
                    <a:moveTo>
                      <a:pt x="1" y="0"/>
                    </a:moveTo>
                    <a:cubicBezTo>
                      <a:pt x="356" y="2610"/>
                      <a:pt x="479" y="6182"/>
                      <a:pt x="2074" y="8333"/>
                    </a:cubicBezTo>
                    <a:cubicBezTo>
                      <a:pt x="3716" y="10543"/>
                      <a:pt x="6524" y="11486"/>
                      <a:pt x="8054" y="13747"/>
                    </a:cubicBezTo>
                    <a:cubicBezTo>
                      <a:pt x="7892" y="13508"/>
                      <a:pt x="8079" y="12534"/>
                      <a:pt x="8083" y="12230"/>
                    </a:cubicBezTo>
                    <a:cubicBezTo>
                      <a:pt x="8096" y="11612"/>
                      <a:pt x="8108" y="10994"/>
                      <a:pt x="8119" y="10374"/>
                    </a:cubicBezTo>
                    <a:cubicBezTo>
                      <a:pt x="8141" y="9307"/>
                      <a:pt x="8235" y="8261"/>
                      <a:pt x="8299" y="7211"/>
                    </a:cubicBezTo>
                    <a:cubicBezTo>
                      <a:pt x="8394" y="5623"/>
                      <a:pt x="7497" y="4072"/>
                      <a:pt x="6349" y="2980"/>
                    </a:cubicBezTo>
                    <a:cubicBezTo>
                      <a:pt x="6142" y="2784"/>
                      <a:pt x="5926" y="2600"/>
                      <a:pt x="5707" y="2434"/>
                    </a:cubicBezTo>
                    <a:cubicBezTo>
                      <a:pt x="4047" y="1182"/>
                      <a:pt x="1999" y="57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2564125" y="1136725"/>
                <a:ext cx="302075" cy="42525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7010" extrusionOk="0">
                    <a:moveTo>
                      <a:pt x="105" y="0"/>
                    </a:moveTo>
                    <a:cubicBezTo>
                      <a:pt x="52" y="0"/>
                      <a:pt x="0" y="44"/>
                      <a:pt x="27" y="105"/>
                    </a:cubicBezTo>
                    <a:cubicBezTo>
                      <a:pt x="1065" y="2517"/>
                      <a:pt x="2914" y="4410"/>
                      <a:pt x="4789" y="6194"/>
                    </a:cubicBezTo>
                    <a:cubicBezTo>
                      <a:pt x="5738" y="7097"/>
                      <a:pt x="6703" y="7986"/>
                      <a:pt x="7597" y="8944"/>
                    </a:cubicBezTo>
                    <a:cubicBezTo>
                      <a:pt x="7897" y="9269"/>
                      <a:pt x="8179" y="9609"/>
                      <a:pt x="8451" y="9956"/>
                    </a:cubicBezTo>
                    <a:cubicBezTo>
                      <a:pt x="9020" y="10687"/>
                      <a:pt x="9621" y="11421"/>
                      <a:pt x="10036" y="12261"/>
                    </a:cubicBezTo>
                    <a:cubicBezTo>
                      <a:pt x="10222" y="12637"/>
                      <a:pt x="10351" y="13033"/>
                      <a:pt x="10485" y="13431"/>
                    </a:cubicBezTo>
                    <a:cubicBezTo>
                      <a:pt x="10618" y="13830"/>
                      <a:pt x="10756" y="14230"/>
                      <a:pt x="10901" y="14626"/>
                    </a:cubicBezTo>
                    <a:cubicBezTo>
                      <a:pt x="11192" y="15427"/>
                      <a:pt x="11520" y="16212"/>
                      <a:pt x="11907" y="16970"/>
                    </a:cubicBezTo>
                    <a:cubicBezTo>
                      <a:pt x="11922" y="16998"/>
                      <a:pt x="11944" y="17010"/>
                      <a:pt x="11968" y="17010"/>
                    </a:cubicBezTo>
                    <a:cubicBezTo>
                      <a:pt x="12023" y="17010"/>
                      <a:pt x="12082" y="16944"/>
                      <a:pt x="12049" y="16877"/>
                    </a:cubicBezTo>
                    <a:cubicBezTo>
                      <a:pt x="11695" y="16188"/>
                      <a:pt x="11393" y="15473"/>
                      <a:pt x="11124" y="14747"/>
                    </a:cubicBezTo>
                    <a:cubicBezTo>
                      <a:pt x="10860" y="14040"/>
                      <a:pt x="10659" y="13308"/>
                      <a:pt x="10374" y="12608"/>
                    </a:cubicBezTo>
                    <a:cubicBezTo>
                      <a:pt x="10118" y="11977"/>
                      <a:pt x="9754" y="11400"/>
                      <a:pt x="9352" y="10854"/>
                    </a:cubicBezTo>
                    <a:cubicBezTo>
                      <a:pt x="9074" y="10473"/>
                      <a:pt x="8777" y="10107"/>
                      <a:pt x="8489" y="9733"/>
                    </a:cubicBezTo>
                    <a:cubicBezTo>
                      <a:pt x="8344" y="9547"/>
                      <a:pt x="8198" y="9363"/>
                      <a:pt x="8042" y="9188"/>
                    </a:cubicBezTo>
                    <a:cubicBezTo>
                      <a:pt x="6325" y="7264"/>
                      <a:pt x="4286" y="5652"/>
                      <a:pt x="2584" y="3714"/>
                    </a:cubicBezTo>
                    <a:cubicBezTo>
                      <a:pt x="1616" y="2615"/>
                      <a:pt x="766" y="1404"/>
                      <a:pt x="184" y="53"/>
                    </a:cubicBezTo>
                    <a:cubicBezTo>
                      <a:pt x="169" y="16"/>
                      <a:pt x="137" y="0"/>
                      <a:pt x="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2696950" y="1304550"/>
                <a:ext cx="830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4466" extrusionOk="0">
                    <a:moveTo>
                      <a:pt x="99" y="1"/>
                    </a:moveTo>
                    <a:cubicBezTo>
                      <a:pt x="47" y="1"/>
                      <a:pt x="1" y="63"/>
                      <a:pt x="21" y="112"/>
                    </a:cubicBezTo>
                    <a:cubicBezTo>
                      <a:pt x="616" y="1495"/>
                      <a:pt x="1070" y="2933"/>
                      <a:pt x="1369" y="4409"/>
                    </a:cubicBezTo>
                    <a:cubicBezTo>
                      <a:pt x="1378" y="4448"/>
                      <a:pt x="1405" y="4465"/>
                      <a:pt x="1436" y="4465"/>
                    </a:cubicBezTo>
                    <a:cubicBezTo>
                      <a:pt x="1485" y="4465"/>
                      <a:pt x="1541" y="4420"/>
                      <a:pt x="1527" y="4357"/>
                    </a:cubicBezTo>
                    <a:cubicBezTo>
                      <a:pt x="1236" y="2939"/>
                      <a:pt x="809" y="1555"/>
                      <a:pt x="248" y="222"/>
                    </a:cubicBezTo>
                    <a:lnTo>
                      <a:pt x="248" y="222"/>
                    </a:lnTo>
                    <a:cubicBezTo>
                      <a:pt x="1231" y="538"/>
                      <a:pt x="2213" y="854"/>
                      <a:pt x="3195" y="1172"/>
                    </a:cubicBezTo>
                    <a:cubicBezTo>
                      <a:pt x="3204" y="1174"/>
                      <a:pt x="3212" y="1176"/>
                      <a:pt x="3220" y="1176"/>
                    </a:cubicBezTo>
                    <a:cubicBezTo>
                      <a:pt x="3304" y="1176"/>
                      <a:pt x="3322" y="1036"/>
                      <a:pt x="3229" y="1007"/>
                    </a:cubicBezTo>
                    <a:cubicBezTo>
                      <a:pt x="2193" y="672"/>
                      <a:pt x="1155" y="339"/>
                      <a:pt x="117" y="3"/>
                    </a:cubicBezTo>
                    <a:cubicBezTo>
                      <a:pt x="111" y="2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2751300" y="1358625"/>
                <a:ext cx="815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4743" extrusionOk="0">
                    <a:moveTo>
                      <a:pt x="103" y="0"/>
                    </a:moveTo>
                    <a:cubicBezTo>
                      <a:pt x="49" y="0"/>
                      <a:pt x="1" y="56"/>
                      <a:pt x="23" y="110"/>
                    </a:cubicBezTo>
                    <a:cubicBezTo>
                      <a:pt x="614" y="1564"/>
                      <a:pt x="967" y="3101"/>
                      <a:pt x="1063" y="4666"/>
                    </a:cubicBezTo>
                    <a:cubicBezTo>
                      <a:pt x="1066" y="4717"/>
                      <a:pt x="1106" y="4742"/>
                      <a:pt x="1146" y="4742"/>
                    </a:cubicBezTo>
                    <a:cubicBezTo>
                      <a:pt x="1190" y="4742"/>
                      <a:pt x="1233" y="4713"/>
                      <a:pt x="1229" y="4657"/>
                    </a:cubicBezTo>
                    <a:cubicBezTo>
                      <a:pt x="1135" y="3130"/>
                      <a:pt x="800" y="1624"/>
                      <a:pt x="238" y="200"/>
                    </a:cubicBezTo>
                    <a:lnTo>
                      <a:pt x="238" y="200"/>
                    </a:lnTo>
                    <a:cubicBezTo>
                      <a:pt x="1261" y="448"/>
                      <a:pt x="2234" y="876"/>
                      <a:pt x="3111" y="1462"/>
                    </a:cubicBezTo>
                    <a:cubicBezTo>
                      <a:pt x="3126" y="1472"/>
                      <a:pt x="3140" y="1477"/>
                      <a:pt x="3153" y="1477"/>
                    </a:cubicBezTo>
                    <a:cubicBezTo>
                      <a:pt x="3221" y="1477"/>
                      <a:pt x="3260" y="1363"/>
                      <a:pt x="3186" y="1313"/>
                    </a:cubicBezTo>
                    <a:cubicBezTo>
                      <a:pt x="2254" y="691"/>
                      <a:pt x="1213" y="246"/>
                      <a:pt x="119" y="2"/>
                    </a:cubicBezTo>
                    <a:cubicBezTo>
                      <a:pt x="113" y="1"/>
                      <a:pt x="108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2807525" y="1431050"/>
                <a:ext cx="651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3964" extrusionOk="0">
                    <a:moveTo>
                      <a:pt x="86" y="0"/>
                    </a:moveTo>
                    <a:cubicBezTo>
                      <a:pt x="38" y="0"/>
                      <a:pt x="0" y="42"/>
                      <a:pt x="7" y="90"/>
                    </a:cubicBezTo>
                    <a:cubicBezTo>
                      <a:pt x="153" y="1342"/>
                      <a:pt x="179" y="2607"/>
                      <a:pt x="78" y="3865"/>
                    </a:cubicBezTo>
                    <a:cubicBezTo>
                      <a:pt x="72" y="3926"/>
                      <a:pt x="126" y="3964"/>
                      <a:pt x="173" y="3964"/>
                    </a:cubicBezTo>
                    <a:cubicBezTo>
                      <a:pt x="206" y="3964"/>
                      <a:pt x="237" y="3944"/>
                      <a:pt x="240" y="3900"/>
                    </a:cubicBezTo>
                    <a:cubicBezTo>
                      <a:pt x="338" y="2666"/>
                      <a:pt x="323" y="1425"/>
                      <a:pt x="186" y="196"/>
                    </a:cubicBezTo>
                    <a:lnTo>
                      <a:pt x="186" y="196"/>
                    </a:lnTo>
                    <a:cubicBezTo>
                      <a:pt x="629" y="306"/>
                      <a:pt x="1096" y="409"/>
                      <a:pt x="1461" y="693"/>
                    </a:cubicBezTo>
                    <a:cubicBezTo>
                      <a:pt x="1889" y="1024"/>
                      <a:pt x="2221" y="1472"/>
                      <a:pt x="2423" y="1975"/>
                    </a:cubicBezTo>
                    <a:cubicBezTo>
                      <a:pt x="2437" y="2010"/>
                      <a:pt x="2468" y="2025"/>
                      <a:pt x="2499" y="2025"/>
                    </a:cubicBezTo>
                    <a:cubicBezTo>
                      <a:pt x="2552" y="2025"/>
                      <a:pt x="2606" y="1981"/>
                      <a:pt x="2580" y="1918"/>
                    </a:cubicBezTo>
                    <a:cubicBezTo>
                      <a:pt x="2368" y="1390"/>
                      <a:pt x="2023" y="914"/>
                      <a:pt x="1570" y="565"/>
                    </a:cubicBezTo>
                    <a:cubicBezTo>
                      <a:pt x="1150" y="239"/>
                      <a:pt x="609" y="132"/>
                      <a:pt x="106" y="3"/>
                    </a:cubicBezTo>
                    <a:cubicBezTo>
                      <a:pt x="99" y="1"/>
                      <a:pt x="92" y="0"/>
                      <a:pt x="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2639525" y="1169525"/>
                <a:ext cx="28995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4868" extrusionOk="0">
                    <a:moveTo>
                      <a:pt x="5990" y="0"/>
                    </a:moveTo>
                    <a:cubicBezTo>
                      <a:pt x="5450" y="0"/>
                      <a:pt x="4919" y="60"/>
                      <a:pt x="4415" y="190"/>
                    </a:cubicBezTo>
                    <a:cubicBezTo>
                      <a:pt x="3591" y="401"/>
                      <a:pt x="2837" y="800"/>
                      <a:pt x="2088" y="1195"/>
                    </a:cubicBezTo>
                    <a:cubicBezTo>
                      <a:pt x="1406" y="1557"/>
                      <a:pt x="735" y="1966"/>
                      <a:pt x="1" y="2191"/>
                    </a:cubicBezTo>
                    <a:cubicBezTo>
                      <a:pt x="6" y="2189"/>
                      <a:pt x="11" y="2189"/>
                      <a:pt x="16" y="2189"/>
                    </a:cubicBezTo>
                    <a:cubicBezTo>
                      <a:pt x="151" y="2189"/>
                      <a:pt x="476" y="2621"/>
                      <a:pt x="549" y="2700"/>
                    </a:cubicBezTo>
                    <a:cubicBezTo>
                      <a:pt x="752" y="2919"/>
                      <a:pt x="948" y="3146"/>
                      <a:pt x="1157" y="3359"/>
                    </a:cubicBezTo>
                    <a:cubicBezTo>
                      <a:pt x="1572" y="3776"/>
                      <a:pt x="2029" y="4162"/>
                      <a:pt x="2541" y="4456"/>
                    </a:cubicBezTo>
                    <a:cubicBezTo>
                      <a:pt x="3069" y="4762"/>
                      <a:pt x="3769" y="4867"/>
                      <a:pt x="4466" y="4867"/>
                    </a:cubicBezTo>
                    <a:cubicBezTo>
                      <a:pt x="5005" y="4867"/>
                      <a:pt x="5541" y="4804"/>
                      <a:pt x="5993" y="4721"/>
                    </a:cubicBezTo>
                    <a:cubicBezTo>
                      <a:pt x="8063" y="4340"/>
                      <a:pt x="9882" y="3156"/>
                      <a:pt x="11598" y="1934"/>
                    </a:cubicBezTo>
                    <a:cubicBezTo>
                      <a:pt x="10108" y="812"/>
                      <a:pt x="7980" y="0"/>
                      <a:pt x="5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2608725" y="1212175"/>
                <a:ext cx="2524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1444" extrusionOk="0">
                    <a:moveTo>
                      <a:pt x="130" y="1"/>
                    </a:moveTo>
                    <a:cubicBezTo>
                      <a:pt x="51" y="1"/>
                      <a:pt x="1" y="122"/>
                      <a:pt x="89" y="158"/>
                    </a:cubicBezTo>
                    <a:cubicBezTo>
                      <a:pt x="1272" y="638"/>
                      <a:pt x="2498" y="1030"/>
                      <a:pt x="3760" y="1242"/>
                    </a:cubicBezTo>
                    <a:cubicBezTo>
                      <a:pt x="4410" y="1350"/>
                      <a:pt x="5075" y="1421"/>
                      <a:pt x="5731" y="1440"/>
                    </a:cubicBezTo>
                    <a:cubicBezTo>
                      <a:pt x="5813" y="1443"/>
                      <a:pt x="5895" y="1444"/>
                      <a:pt x="5978" y="1444"/>
                    </a:cubicBezTo>
                    <a:cubicBezTo>
                      <a:pt x="6558" y="1444"/>
                      <a:pt x="7135" y="1384"/>
                      <a:pt x="7711" y="1307"/>
                    </a:cubicBezTo>
                    <a:cubicBezTo>
                      <a:pt x="8472" y="1203"/>
                      <a:pt x="9231" y="1068"/>
                      <a:pt x="9994" y="986"/>
                    </a:cubicBezTo>
                    <a:cubicBezTo>
                      <a:pt x="10098" y="976"/>
                      <a:pt x="10093" y="819"/>
                      <a:pt x="9994" y="819"/>
                    </a:cubicBezTo>
                    <a:cubicBezTo>
                      <a:pt x="9992" y="819"/>
                      <a:pt x="9988" y="819"/>
                      <a:pt x="9985" y="819"/>
                    </a:cubicBezTo>
                    <a:cubicBezTo>
                      <a:pt x="8662" y="960"/>
                      <a:pt x="7352" y="1271"/>
                      <a:pt x="6017" y="1278"/>
                    </a:cubicBezTo>
                    <a:cubicBezTo>
                      <a:pt x="6003" y="1278"/>
                      <a:pt x="5990" y="1278"/>
                      <a:pt x="5976" y="1278"/>
                    </a:cubicBezTo>
                    <a:cubicBezTo>
                      <a:pt x="5345" y="1278"/>
                      <a:pt x="4704" y="1214"/>
                      <a:pt x="4080" y="1123"/>
                    </a:cubicBezTo>
                    <a:cubicBezTo>
                      <a:pt x="3445" y="1032"/>
                      <a:pt x="2815" y="891"/>
                      <a:pt x="2197" y="716"/>
                    </a:cubicBezTo>
                    <a:cubicBezTo>
                      <a:pt x="1504" y="521"/>
                      <a:pt x="827" y="279"/>
                      <a:pt x="162" y="7"/>
                    </a:cubicBezTo>
                    <a:cubicBezTo>
                      <a:pt x="151" y="3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2795000" y="1200475"/>
                <a:ext cx="630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215" extrusionOk="0">
                    <a:moveTo>
                      <a:pt x="2391" y="0"/>
                    </a:moveTo>
                    <a:cubicBezTo>
                      <a:pt x="2371" y="0"/>
                      <a:pt x="2351" y="7"/>
                      <a:pt x="2333" y="23"/>
                    </a:cubicBezTo>
                    <a:cubicBezTo>
                      <a:pt x="1637" y="653"/>
                      <a:pt x="877" y="1206"/>
                      <a:pt x="67" y="1681"/>
                    </a:cubicBezTo>
                    <a:cubicBezTo>
                      <a:pt x="1" y="1719"/>
                      <a:pt x="34" y="1814"/>
                      <a:pt x="96" y="1830"/>
                    </a:cubicBezTo>
                    <a:cubicBezTo>
                      <a:pt x="770" y="2017"/>
                      <a:pt x="1457" y="2146"/>
                      <a:pt x="2152" y="2214"/>
                    </a:cubicBezTo>
                    <a:cubicBezTo>
                      <a:pt x="2156" y="2214"/>
                      <a:pt x="2160" y="2214"/>
                      <a:pt x="2164" y="2214"/>
                    </a:cubicBezTo>
                    <a:cubicBezTo>
                      <a:pt x="2262" y="2214"/>
                      <a:pt x="2290" y="2064"/>
                      <a:pt x="2187" y="2053"/>
                    </a:cubicBezTo>
                    <a:cubicBezTo>
                      <a:pt x="1559" y="1990"/>
                      <a:pt x="937" y="1879"/>
                      <a:pt x="326" y="1721"/>
                    </a:cubicBezTo>
                    <a:lnTo>
                      <a:pt x="326" y="1721"/>
                    </a:lnTo>
                    <a:cubicBezTo>
                      <a:pt x="1087" y="1262"/>
                      <a:pt x="1799" y="729"/>
                      <a:pt x="2459" y="133"/>
                    </a:cubicBezTo>
                    <a:cubicBezTo>
                      <a:pt x="2520" y="78"/>
                      <a:pt x="2459" y="0"/>
                      <a:pt x="23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2740025" y="1199000"/>
                <a:ext cx="6227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988" extrusionOk="0">
                    <a:moveTo>
                      <a:pt x="2373" y="1"/>
                    </a:moveTo>
                    <a:cubicBezTo>
                      <a:pt x="2353" y="1"/>
                      <a:pt x="2332" y="10"/>
                      <a:pt x="2314" y="32"/>
                    </a:cubicBezTo>
                    <a:cubicBezTo>
                      <a:pt x="1712" y="777"/>
                      <a:pt x="949" y="1385"/>
                      <a:pt x="83" y="1801"/>
                    </a:cubicBezTo>
                    <a:cubicBezTo>
                      <a:pt x="28" y="1828"/>
                      <a:pt x="1" y="1898"/>
                      <a:pt x="54" y="1943"/>
                    </a:cubicBezTo>
                    <a:cubicBezTo>
                      <a:pt x="594" y="2414"/>
                      <a:pt x="1224" y="2768"/>
                      <a:pt x="1909" y="2983"/>
                    </a:cubicBezTo>
                    <a:cubicBezTo>
                      <a:pt x="1918" y="2986"/>
                      <a:pt x="1926" y="2987"/>
                      <a:pt x="1934" y="2987"/>
                    </a:cubicBezTo>
                    <a:cubicBezTo>
                      <a:pt x="2016" y="2987"/>
                      <a:pt x="2036" y="2848"/>
                      <a:pt x="1942" y="2820"/>
                    </a:cubicBezTo>
                    <a:cubicBezTo>
                      <a:pt x="1326" y="2624"/>
                      <a:pt x="754" y="2310"/>
                      <a:pt x="257" y="1897"/>
                    </a:cubicBezTo>
                    <a:lnTo>
                      <a:pt x="257" y="1897"/>
                    </a:lnTo>
                    <a:cubicBezTo>
                      <a:pt x="1101" y="1472"/>
                      <a:pt x="1844" y="876"/>
                      <a:pt x="2437" y="142"/>
                    </a:cubicBezTo>
                    <a:cubicBezTo>
                      <a:pt x="2490" y="78"/>
                      <a:pt x="2434" y="1"/>
                      <a:pt x="23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2672675" y="1189225"/>
                <a:ext cx="90950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671" extrusionOk="0">
                    <a:moveTo>
                      <a:pt x="3516" y="0"/>
                    </a:moveTo>
                    <a:cubicBezTo>
                      <a:pt x="3496" y="0"/>
                      <a:pt x="3475" y="8"/>
                      <a:pt x="3458" y="27"/>
                    </a:cubicBezTo>
                    <a:cubicBezTo>
                      <a:pt x="3005" y="524"/>
                      <a:pt x="2456" y="899"/>
                      <a:pt x="1844" y="1167"/>
                    </a:cubicBezTo>
                    <a:cubicBezTo>
                      <a:pt x="1325" y="1393"/>
                      <a:pt x="776" y="1631"/>
                      <a:pt x="201" y="1631"/>
                    </a:cubicBezTo>
                    <a:cubicBezTo>
                      <a:pt x="166" y="1631"/>
                      <a:pt x="130" y="1630"/>
                      <a:pt x="95" y="1629"/>
                    </a:cubicBezTo>
                    <a:cubicBezTo>
                      <a:pt x="94" y="1628"/>
                      <a:pt x="93" y="1628"/>
                      <a:pt x="92" y="1628"/>
                    </a:cubicBezTo>
                    <a:cubicBezTo>
                      <a:pt x="15" y="1628"/>
                      <a:pt x="0" y="1729"/>
                      <a:pt x="44" y="1776"/>
                    </a:cubicBezTo>
                    <a:cubicBezTo>
                      <a:pt x="473" y="2219"/>
                      <a:pt x="955" y="2640"/>
                      <a:pt x="1449" y="3011"/>
                    </a:cubicBezTo>
                    <a:cubicBezTo>
                      <a:pt x="1880" y="3334"/>
                      <a:pt x="2375" y="3558"/>
                      <a:pt x="2902" y="3668"/>
                    </a:cubicBezTo>
                    <a:cubicBezTo>
                      <a:pt x="2909" y="3670"/>
                      <a:pt x="2915" y="3670"/>
                      <a:pt x="2921" y="3670"/>
                    </a:cubicBezTo>
                    <a:cubicBezTo>
                      <a:pt x="3010" y="3670"/>
                      <a:pt x="3034" y="3529"/>
                      <a:pt x="2940" y="3506"/>
                    </a:cubicBezTo>
                    <a:cubicBezTo>
                      <a:pt x="2488" y="3395"/>
                      <a:pt x="2041" y="3260"/>
                      <a:pt x="1673" y="2975"/>
                    </a:cubicBezTo>
                    <a:cubicBezTo>
                      <a:pt x="1200" y="2610"/>
                      <a:pt x="729" y="2222"/>
                      <a:pt x="301" y="1798"/>
                    </a:cubicBezTo>
                    <a:lnTo>
                      <a:pt x="301" y="1798"/>
                    </a:lnTo>
                    <a:cubicBezTo>
                      <a:pt x="872" y="1774"/>
                      <a:pt x="1420" y="1535"/>
                      <a:pt x="1935" y="1307"/>
                    </a:cubicBezTo>
                    <a:cubicBezTo>
                      <a:pt x="2560" y="1032"/>
                      <a:pt x="3121" y="643"/>
                      <a:pt x="3582" y="137"/>
                    </a:cubicBezTo>
                    <a:cubicBezTo>
                      <a:pt x="3637" y="78"/>
                      <a:pt x="3579" y="0"/>
                      <a:pt x="35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2637400" y="130480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3" y="1"/>
                    </a:moveTo>
                    <a:cubicBezTo>
                      <a:pt x="954" y="1"/>
                      <a:pt x="854" y="17"/>
                      <a:pt x="755" y="50"/>
                    </a:cubicBezTo>
                    <a:cubicBezTo>
                      <a:pt x="265" y="215"/>
                      <a:pt x="0" y="743"/>
                      <a:pt x="165" y="1234"/>
                    </a:cubicBezTo>
                    <a:cubicBezTo>
                      <a:pt x="295" y="1624"/>
                      <a:pt x="661" y="1872"/>
                      <a:pt x="1052" y="1872"/>
                    </a:cubicBezTo>
                    <a:cubicBezTo>
                      <a:pt x="1150" y="1872"/>
                      <a:pt x="1250" y="1856"/>
                      <a:pt x="1348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2651625" y="1236175"/>
                <a:ext cx="5257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873" extrusionOk="0">
                    <a:moveTo>
                      <a:pt x="1053" y="1"/>
                    </a:moveTo>
                    <a:cubicBezTo>
                      <a:pt x="955" y="1"/>
                      <a:pt x="854" y="17"/>
                      <a:pt x="755" y="50"/>
                    </a:cubicBezTo>
                    <a:cubicBezTo>
                      <a:pt x="264" y="215"/>
                      <a:pt x="0" y="744"/>
                      <a:pt x="164" y="1233"/>
                    </a:cubicBezTo>
                    <a:cubicBezTo>
                      <a:pt x="296" y="1625"/>
                      <a:pt x="660" y="1873"/>
                      <a:pt x="1051" y="1873"/>
                    </a:cubicBezTo>
                    <a:cubicBezTo>
                      <a:pt x="1149" y="1873"/>
                      <a:pt x="1249" y="1857"/>
                      <a:pt x="1348" y="1824"/>
                    </a:cubicBezTo>
                    <a:cubicBezTo>
                      <a:pt x="1839" y="1659"/>
                      <a:pt x="2102" y="1130"/>
                      <a:pt x="1937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2569025" y="1288475"/>
                <a:ext cx="5262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873" extrusionOk="0">
                    <a:moveTo>
                      <a:pt x="1054" y="1"/>
                    </a:moveTo>
                    <a:cubicBezTo>
                      <a:pt x="955" y="1"/>
                      <a:pt x="855" y="17"/>
                      <a:pt x="756" y="50"/>
                    </a:cubicBezTo>
                    <a:cubicBezTo>
                      <a:pt x="266" y="215"/>
                      <a:pt x="1" y="743"/>
                      <a:pt x="166" y="1233"/>
                    </a:cubicBezTo>
                    <a:cubicBezTo>
                      <a:pt x="298" y="1625"/>
                      <a:pt x="662" y="1872"/>
                      <a:pt x="1053" y="1872"/>
                    </a:cubicBezTo>
                    <a:cubicBezTo>
                      <a:pt x="1151" y="1872"/>
                      <a:pt x="1251" y="1857"/>
                      <a:pt x="1350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9"/>
                      <a:pt x="1444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2581300" y="121095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2" y="0"/>
                    </a:moveTo>
                    <a:cubicBezTo>
                      <a:pt x="954" y="0"/>
                      <a:pt x="853" y="16"/>
                      <a:pt x="755" y="49"/>
                    </a:cubicBezTo>
                    <a:cubicBezTo>
                      <a:pt x="265" y="214"/>
                      <a:pt x="1" y="742"/>
                      <a:pt x="166" y="1233"/>
                    </a:cubicBezTo>
                    <a:cubicBezTo>
                      <a:pt x="297" y="1624"/>
                      <a:pt x="662" y="1871"/>
                      <a:pt x="1051" y="1871"/>
                    </a:cubicBezTo>
                    <a:cubicBezTo>
                      <a:pt x="1150" y="1871"/>
                      <a:pt x="1250" y="1855"/>
                      <a:pt x="1348" y="1822"/>
                    </a:cubicBezTo>
                    <a:cubicBezTo>
                      <a:pt x="1839" y="1657"/>
                      <a:pt x="2104" y="1129"/>
                      <a:pt x="1939" y="639"/>
                    </a:cubicBezTo>
                    <a:cubicBezTo>
                      <a:pt x="1807" y="247"/>
                      <a:pt x="1443" y="0"/>
                      <a:pt x="10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0" name="Google Shape;1540;p32"/>
            <p:cNvGrpSpPr/>
            <p:nvPr/>
          </p:nvGrpSpPr>
          <p:grpSpPr>
            <a:xfrm flipH="1">
              <a:off x="8619467" y="4636933"/>
              <a:ext cx="161218" cy="147201"/>
              <a:chOff x="2599225" y="2912400"/>
              <a:chExt cx="85400" cy="77975"/>
            </a:xfrm>
          </p:grpSpPr>
          <p:sp>
            <p:nvSpPr>
              <p:cNvPr id="1541" name="Google Shape;1541;p32"/>
              <p:cNvSpPr/>
              <p:nvPr/>
            </p:nvSpPr>
            <p:spPr>
              <a:xfrm>
                <a:off x="2599225" y="2912400"/>
                <a:ext cx="285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6" extrusionOk="0">
                    <a:moveTo>
                      <a:pt x="596" y="0"/>
                    </a:moveTo>
                    <a:cubicBezTo>
                      <a:pt x="462" y="0"/>
                      <a:pt x="335" y="50"/>
                      <a:pt x="236" y="141"/>
                    </a:cubicBezTo>
                    <a:cubicBezTo>
                      <a:pt x="16" y="340"/>
                      <a:pt x="0" y="680"/>
                      <a:pt x="200" y="898"/>
                    </a:cubicBezTo>
                    <a:cubicBezTo>
                      <a:pt x="291" y="1000"/>
                      <a:pt x="417" y="1062"/>
                      <a:pt x="555" y="1072"/>
                    </a:cubicBezTo>
                    <a:cubicBezTo>
                      <a:pt x="559" y="1072"/>
                      <a:pt x="565" y="1072"/>
                      <a:pt x="572" y="1075"/>
                    </a:cubicBezTo>
                    <a:cubicBezTo>
                      <a:pt x="581" y="1075"/>
                      <a:pt x="590" y="1076"/>
                      <a:pt x="599" y="1076"/>
                    </a:cubicBezTo>
                    <a:cubicBezTo>
                      <a:pt x="732" y="1076"/>
                      <a:pt x="860" y="1025"/>
                      <a:pt x="960" y="935"/>
                    </a:cubicBezTo>
                    <a:cubicBezTo>
                      <a:pt x="1066" y="839"/>
                      <a:pt x="1128" y="707"/>
                      <a:pt x="1135" y="562"/>
                    </a:cubicBezTo>
                    <a:cubicBezTo>
                      <a:pt x="1142" y="419"/>
                      <a:pt x="1093" y="283"/>
                      <a:pt x="996" y="177"/>
                    </a:cubicBezTo>
                    <a:cubicBezTo>
                      <a:pt x="899" y="70"/>
                      <a:pt x="769" y="11"/>
                      <a:pt x="623" y="1"/>
                    </a:cubicBezTo>
                    <a:cubicBezTo>
                      <a:pt x="614" y="0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2656075" y="2919450"/>
                <a:ext cx="285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78" extrusionOk="0">
                    <a:moveTo>
                      <a:pt x="596" y="0"/>
                    </a:moveTo>
                    <a:cubicBezTo>
                      <a:pt x="464" y="0"/>
                      <a:pt x="335" y="51"/>
                      <a:pt x="236" y="142"/>
                    </a:cubicBezTo>
                    <a:cubicBezTo>
                      <a:pt x="16" y="340"/>
                      <a:pt x="0" y="680"/>
                      <a:pt x="200" y="902"/>
                    </a:cubicBezTo>
                    <a:cubicBezTo>
                      <a:pt x="293" y="1003"/>
                      <a:pt x="417" y="1064"/>
                      <a:pt x="555" y="1075"/>
                    </a:cubicBezTo>
                    <a:cubicBezTo>
                      <a:pt x="561" y="1075"/>
                      <a:pt x="565" y="1075"/>
                      <a:pt x="572" y="1077"/>
                    </a:cubicBezTo>
                    <a:cubicBezTo>
                      <a:pt x="581" y="1077"/>
                      <a:pt x="590" y="1077"/>
                      <a:pt x="599" y="1077"/>
                    </a:cubicBezTo>
                    <a:cubicBezTo>
                      <a:pt x="733" y="1077"/>
                      <a:pt x="860" y="1027"/>
                      <a:pt x="960" y="938"/>
                    </a:cubicBezTo>
                    <a:cubicBezTo>
                      <a:pt x="1066" y="841"/>
                      <a:pt x="1128" y="709"/>
                      <a:pt x="1135" y="564"/>
                    </a:cubicBezTo>
                    <a:cubicBezTo>
                      <a:pt x="1141" y="421"/>
                      <a:pt x="1092" y="283"/>
                      <a:pt x="996" y="178"/>
                    </a:cubicBezTo>
                    <a:cubicBezTo>
                      <a:pt x="901" y="71"/>
                      <a:pt x="771" y="8"/>
                      <a:pt x="623" y="1"/>
                    </a:cubicBezTo>
                    <a:cubicBezTo>
                      <a:pt x="614" y="1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2621150" y="2963450"/>
                <a:ext cx="28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7" extrusionOk="0">
                    <a:moveTo>
                      <a:pt x="600" y="1"/>
                    </a:moveTo>
                    <a:cubicBezTo>
                      <a:pt x="467" y="1"/>
                      <a:pt x="338" y="50"/>
                      <a:pt x="236" y="142"/>
                    </a:cubicBezTo>
                    <a:cubicBezTo>
                      <a:pt x="18" y="340"/>
                      <a:pt x="0" y="680"/>
                      <a:pt x="200" y="899"/>
                    </a:cubicBezTo>
                    <a:cubicBezTo>
                      <a:pt x="293" y="1000"/>
                      <a:pt x="417" y="1063"/>
                      <a:pt x="555" y="1073"/>
                    </a:cubicBezTo>
                    <a:cubicBezTo>
                      <a:pt x="561" y="1073"/>
                      <a:pt x="565" y="1073"/>
                      <a:pt x="572" y="1076"/>
                    </a:cubicBezTo>
                    <a:cubicBezTo>
                      <a:pt x="581" y="1076"/>
                      <a:pt x="590" y="1076"/>
                      <a:pt x="599" y="1076"/>
                    </a:cubicBezTo>
                    <a:cubicBezTo>
                      <a:pt x="733" y="1076"/>
                      <a:pt x="860" y="1026"/>
                      <a:pt x="960" y="937"/>
                    </a:cubicBezTo>
                    <a:cubicBezTo>
                      <a:pt x="1067" y="840"/>
                      <a:pt x="1128" y="708"/>
                      <a:pt x="1135" y="563"/>
                    </a:cubicBezTo>
                    <a:cubicBezTo>
                      <a:pt x="1143" y="420"/>
                      <a:pt x="1092" y="282"/>
                      <a:pt x="996" y="177"/>
                    </a:cubicBezTo>
                    <a:cubicBezTo>
                      <a:pt x="901" y="71"/>
                      <a:pt x="771" y="13"/>
                      <a:pt x="623" y="1"/>
                    </a:cubicBezTo>
                    <a:cubicBezTo>
                      <a:pt x="615" y="1"/>
                      <a:pt x="608" y="1"/>
                      <a:pt x="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32"/>
            <p:cNvGrpSpPr/>
            <p:nvPr/>
          </p:nvGrpSpPr>
          <p:grpSpPr>
            <a:xfrm flipH="1">
              <a:off x="8116462" y="-7"/>
              <a:ext cx="664222" cy="1218245"/>
              <a:chOff x="2229225" y="1230375"/>
              <a:chExt cx="351850" cy="645325"/>
            </a:xfrm>
          </p:grpSpPr>
          <p:sp>
            <p:nvSpPr>
              <p:cNvPr id="1545" name="Google Shape;1545;p32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2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2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2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2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32"/>
            <p:cNvGrpSpPr/>
            <p:nvPr/>
          </p:nvGrpSpPr>
          <p:grpSpPr>
            <a:xfrm flipH="1">
              <a:off x="291916" y="3"/>
              <a:ext cx="735581" cy="1331135"/>
              <a:chOff x="3073150" y="952325"/>
              <a:chExt cx="389650" cy="705125"/>
            </a:xfrm>
          </p:grpSpPr>
          <p:sp>
            <p:nvSpPr>
              <p:cNvPr id="1561" name="Google Shape;1561;p32"/>
              <p:cNvSpPr/>
              <p:nvPr/>
            </p:nvSpPr>
            <p:spPr>
              <a:xfrm>
                <a:off x="3073150" y="1081800"/>
                <a:ext cx="389650" cy="575650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23026" extrusionOk="0">
                    <a:moveTo>
                      <a:pt x="11507" y="0"/>
                    </a:moveTo>
                    <a:cubicBezTo>
                      <a:pt x="9621" y="1357"/>
                      <a:pt x="7340" y="1905"/>
                      <a:pt x="5071" y="2500"/>
                    </a:cubicBezTo>
                    <a:cubicBezTo>
                      <a:pt x="4077" y="2761"/>
                      <a:pt x="2824" y="2930"/>
                      <a:pt x="1983" y="3570"/>
                    </a:cubicBezTo>
                    <a:cubicBezTo>
                      <a:pt x="1268" y="4120"/>
                      <a:pt x="265" y="5520"/>
                      <a:pt x="1770" y="5821"/>
                    </a:cubicBezTo>
                    <a:cubicBezTo>
                      <a:pt x="1880" y="5843"/>
                      <a:pt x="1991" y="5852"/>
                      <a:pt x="2102" y="5852"/>
                    </a:cubicBezTo>
                    <a:cubicBezTo>
                      <a:pt x="2365" y="5852"/>
                      <a:pt x="2630" y="5802"/>
                      <a:pt x="2890" y="5752"/>
                    </a:cubicBezTo>
                    <a:lnTo>
                      <a:pt x="2890" y="5752"/>
                    </a:lnTo>
                    <a:cubicBezTo>
                      <a:pt x="2179" y="6285"/>
                      <a:pt x="1223" y="7457"/>
                      <a:pt x="1246" y="8418"/>
                    </a:cubicBezTo>
                    <a:cubicBezTo>
                      <a:pt x="1258" y="8852"/>
                      <a:pt x="1509" y="9003"/>
                      <a:pt x="1844" y="9003"/>
                    </a:cubicBezTo>
                    <a:cubicBezTo>
                      <a:pt x="2379" y="9003"/>
                      <a:pt x="3126" y="8616"/>
                      <a:pt x="3442" y="8372"/>
                    </a:cubicBezTo>
                    <a:lnTo>
                      <a:pt x="3442" y="8372"/>
                    </a:lnTo>
                    <a:cubicBezTo>
                      <a:pt x="2451" y="9137"/>
                      <a:pt x="1686" y="10195"/>
                      <a:pt x="1278" y="11380"/>
                    </a:cubicBezTo>
                    <a:cubicBezTo>
                      <a:pt x="1216" y="11563"/>
                      <a:pt x="1160" y="11758"/>
                      <a:pt x="1207" y="11945"/>
                    </a:cubicBezTo>
                    <a:cubicBezTo>
                      <a:pt x="1283" y="12251"/>
                      <a:pt x="1620" y="12428"/>
                      <a:pt x="1938" y="12428"/>
                    </a:cubicBezTo>
                    <a:cubicBezTo>
                      <a:pt x="1958" y="12428"/>
                      <a:pt x="1979" y="12427"/>
                      <a:pt x="1999" y="12425"/>
                    </a:cubicBezTo>
                    <a:cubicBezTo>
                      <a:pt x="2337" y="12401"/>
                      <a:pt x="2639" y="12226"/>
                      <a:pt x="2926" y="12053"/>
                    </a:cubicBezTo>
                    <a:lnTo>
                      <a:pt x="2926" y="12053"/>
                    </a:lnTo>
                    <a:cubicBezTo>
                      <a:pt x="1750" y="13103"/>
                      <a:pt x="514" y="14242"/>
                      <a:pt x="122" y="15769"/>
                    </a:cubicBezTo>
                    <a:cubicBezTo>
                      <a:pt x="41" y="16081"/>
                      <a:pt x="0" y="16418"/>
                      <a:pt x="113" y="16721"/>
                    </a:cubicBezTo>
                    <a:cubicBezTo>
                      <a:pt x="238" y="17055"/>
                      <a:pt x="505" y="17180"/>
                      <a:pt x="820" y="17180"/>
                    </a:cubicBezTo>
                    <a:cubicBezTo>
                      <a:pt x="1400" y="17180"/>
                      <a:pt x="2142" y="16759"/>
                      <a:pt x="2467" y="16457"/>
                    </a:cubicBezTo>
                    <a:lnTo>
                      <a:pt x="2467" y="16457"/>
                    </a:lnTo>
                    <a:cubicBezTo>
                      <a:pt x="1511" y="17829"/>
                      <a:pt x="1102" y="19570"/>
                      <a:pt x="1348" y="21224"/>
                    </a:cubicBezTo>
                    <a:cubicBezTo>
                      <a:pt x="1449" y="21899"/>
                      <a:pt x="1720" y="22636"/>
                      <a:pt x="2342" y="22914"/>
                    </a:cubicBezTo>
                    <a:cubicBezTo>
                      <a:pt x="2515" y="22991"/>
                      <a:pt x="2695" y="23025"/>
                      <a:pt x="2877" y="23025"/>
                    </a:cubicBezTo>
                    <a:cubicBezTo>
                      <a:pt x="3389" y="23025"/>
                      <a:pt x="3918" y="22759"/>
                      <a:pt x="4344" y="22442"/>
                    </a:cubicBezTo>
                    <a:cubicBezTo>
                      <a:pt x="5840" y="21337"/>
                      <a:pt x="6820" y="19565"/>
                      <a:pt x="6965" y="17712"/>
                    </a:cubicBezTo>
                    <a:cubicBezTo>
                      <a:pt x="7380" y="18704"/>
                      <a:pt x="8296" y="19633"/>
                      <a:pt x="9436" y="19669"/>
                    </a:cubicBezTo>
                    <a:cubicBezTo>
                      <a:pt x="9452" y="19670"/>
                      <a:pt x="9469" y="19670"/>
                      <a:pt x="9485" y="19670"/>
                    </a:cubicBezTo>
                    <a:cubicBezTo>
                      <a:pt x="10503" y="19670"/>
                      <a:pt x="11423" y="18616"/>
                      <a:pt x="11677" y="17714"/>
                    </a:cubicBezTo>
                    <a:cubicBezTo>
                      <a:pt x="12017" y="16506"/>
                      <a:pt x="11632" y="15201"/>
                      <a:pt x="11014" y="14110"/>
                    </a:cubicBezTo>
                    <a:lnTo>
                      <a:pt x="11014" y="14110"/>
                    </a:lnTo>
                    <a:cubicBezTo>
                      <a:pt x="11206" y="14320"/>
                      <a:pt x="11409" y="14536"/>
                      <a:pt x="11674" y="14646"/>
                    </a:cubicBezTo>
                    <a:cubicBezTo>
                      <a:pt x="11774" y="14689"/>
                      <a:pt x="11887" y="14712"/>
                      <a:pt x="11998" y="14712"/>
                    </a:cubicBezTo>
                    <a:cubicBezTo>
                      <a:pt x="12175" y="14712"/>
                      <a:pt x="12349" y="14652"/>
                      <a:pt x="12464" y="14519"/>
                    </a:cubicBezTo>
                    <a:cubicBezTo>
                      <a:pt x="12592" y="14368"/>
                      <a:pt x="12622" y="14160"/>
                      <a:pt x="12636" y="13963"/>
                    </a:cubicBezTo>
                    <a:cubicBezTo>
                      <a:pt x="12707" y="13015"/>
                      <a:pt x="12440" y="12048"/>
                      <a:pt x="12283" y="11114"/>
                    </a:cubicBezTo>
                    <a:lnTo>
                      <a:pt x="12283" y="11114"/>
                    </a:lnTo>
                    <a:cubicBezTo>
                      <a:pt x="12457" y="11616"/>
                      <a:pt x="12897" y="12014"/>
                      <a:pt x="13412" y="12137"/>
                    </a:cubicBezTo>
                    <a:cubicBezTo>
                      <a:pt x="13529" y="12165"/>
                      <a:pt x="13648" y="12179"/>
                      <a:pt x="13767" y="12179"/>
                    </a:cubicBezTo>
                    <a:cubicBezTo>
                      <a:pt x="14176" y="12179"/>
                      <a:pt x="14586" y="12020"/>
                      <a:pt x="14882" y="11735"/>
                    </a:cubicBezTo>
                    <a:cubicBezTo>
                      <a:pt x="15585" y="11055"/>
                      <a:pt x="15516" y="9912"/>
                      <a:pt x="15277" y="8964"/>
                    </a:cubicBezTo>
                    <a:cubicBezTo>
                      <a:pt x="14879" y="7385"/>
                      <a:pt x="14158" y="5914"/>
                      <a:pt x="13399" y="4481"/>
                    </a:cubicBezTo>
                    <a:cubicBezTo>
                      <a:pt x="12660" y="3079"/>
                      <a:pt x="11585" y="1627"/>
                      <a:pt x="11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2"/>
              <p:cNvSpPr/>
              <p:nvPr/>
            </p:nvSpPr>
            <p:spPr>
              <a:xfrm>
                <a:off x="3101550" y="952325"/>
                <a:ext cx="325225" cy="639250"/>
              </a:xfrm>
              <a:custGeom>
                <a:avLst/>
                <a:gdLst/>
                <a:ahLst/>
                <a:cxnLst/>
                <a:rect l="l" t="t" r="r" b="b"/>
                <a:pathLst>
                  <a:path w="13009" h="25570" extrusionOk="0">
                    <a:moveTo>
                      <a:pt x="11000" y="0"/>
                    </a:moveTo>
                    <a:cubicBezTo>
                      <a:pt x="10946" y="0"/>
                      <a:pt x="10894" y="32"/>
                      <a:pt x="10888" y="101"/>
                    </a:cubicBezTo>
                    <a:cubicBezTo>
                      <a:pt x="10658" y="2960"/>
                      <a:pt x="10076" y="5774"/>
                      <a:pt x="9260" y="8521"/>
                    </a:cubicBezTo>
                    <a:cubicBezTo>
                      <a:pt x="9260" y="8523"/>
                      <a:pt x="9258" y="8523"/>
                      <a:pt x="9258" y="8525"/>
                    </a:cubicBezTo>
                    <a:cubicBezTo>
                      <a:pt x="9037" y="9089"/>
                      <a:pt x="8630" y="9566"/>
                      <a:pt x="8229" y="10012"/>
                    </a:cubicBezTo>
                    <a:cubicBezTo>
                      <a:pt x="7809" y="10481"/>
                      <a:pt x="7372" y="10935"/>
                      <a:pt x="6919" y="11369"/>
                    </a:cubicBezTo>
                    <a:cubicBezTo>
                      <a:pt x="6878" y="11410"/>
                      <a:pt x="6835" y="11446"/>
                      <a:pt x="6793" y="11484"/>
                    </a:cubicBezTo>
                    <a:cubicBezTo>
                      <a:pt x="6699" y="11455"/>
                      <a:pt x="6631" y="11377"/>
                      <a:pt x="6550" y="11325"/>
                    </a:cubicBezTo>
                    <a:cubicBezTo>
                      <a:pt x="6467" y="11271"/>
                      <a:pt x="6380" y="11230"/>
                      <a:pt x="6298" y="11181"/>
                    </a:cubicBezTo>
                    <a:cubicBezTo>
                      <a:pt x="6104" y="11068"/>
                      <a:pt x="5910" y="10951"/>
                      <a:pt x="5720" y="10834"/>
                    </a:cubicBezTo>
                    <a:cubicBezTo>
                      <a:pt x="5331" y="10594"/>
                      <a:pt x="4950" y="10340"/>
                      <a:pt x="4574" y="10080"/>
                    </a:cubicBezTo>
                    <a:cubicBezTo>
                      <a:pt x="4551" y="10064"/>
                      <a:pt x="4527" y="10057"/>
                      <a:pt x="4505" y="10057"/>
                    </a:cubicBezTo>
                    <a:cubicBezTo>
                      <a:pt x="4404" y="10057"/>
                      <a:pt x="4327" y="10198"/>
                      <a:pt x="4429" y="10269"/>
                    </a:cubicBezTo>
                    <a:cubicBezTo>
                      <a:pt x="4830" y="10547"/>
                      <a:pt x="5237" y="10815"/>
                      <a:pt x="5653" y="11073"/>
                    </a:cubicBezTo>
                    <a:cubicBezTo>
                      <a:pt x="5852" y="11194"/>
                      <a:pt x="6050" y="11317"/>
                      <a:pt x="6254" y="11430"/>
                    </a:cubicBezTo>
                    <a:cubicBezTo>
                      <a:pt x="6325" y="11469"/>
                      <a:pt x="6390" y="11516"/>
                      <a:pt x="6457" y="11563"/>
                    </a:cubicBezTo>
                    <a:cubicBezTo>
                      <a:pt x="6306" y="11581"/>
                      <a:pt x="6156" y="11588"/>
                      <a:pt x="6005" y="11588"/>
                    </a:cubicBezTo>
                    <a:cubicBezTo>
                      <a:pt x="5076" y="11588"/>
                      <a:pt x="4153" y="11302"/>
                      <a:pt x="3224" y="11245"/>
                    </a:cubicBezTo>
                    <a:cubicBezTo>
                      <a:pt x="3221" y="11245"/>
                      <a:pt x="3218" y="11245"/>
                      <a:pt x="3215" y="11245"/>
                    </a:cubicBezTo>
                    <a:cubicBezTo>
                      <a:pt x="3071" y="11245"/>
                      <a:pt x="3045" y="11472"/>
                      <a:pt x="3195" y="11481"/>
                    </a:cubicBezTo>
                    <a:cubicBezTo>
                      <a:pt x="4139" y="11540"/>
                      <a:pt x="5076" y="11825"/>
                      <a:pt x="6020" y="11825"/>
                    </a:cubicBezTo>
                    <a:cubicBezTo>
                      <a:pt x="6161" y="11825"/>
                      <a:pt x="6303" y="11818"/>
                      <a:pt x="6445" y="11804"/>
                    </a:cubicBezTo>
                    <a:lnTo>
                      <a:pt x="6445" y="11804"/>
                    </a:lnTo>
                    <a:cubicBezTo>
                      <a:pt x="5678" y="12500"/>
                      <a:pt x="4870" y="13151"/>
                      <a:pt x="4019" y="13745"/>
                    </a:cubicBezTo>
                    <a:cubicBezTo>
                      <a:pt x="3420" y="14163"/>
                      <a:pt x="2803" y="14554"/>
                      <a:pt x="2168" y="14918"/>
                    </a:cubicBezTo>
                    <a:cubicBezTo>
                      <a:pt x="2055" y="14983"/>
                      <a:pt x="2107" y="15152"/>
                      <a:pt x="2207" y="15152"/>
                    </a:cubicBezTo>
                    <a:cubicBezTo>
                      <a:pt x="2224" y="15152"/>
                      <a:pt x="2242" y="15147"/>
                      <a:pt x="2262" y="15136"/>
                    </a:cubicBezTo>
                    <a:cubicBezTo>
                      <a:pt x="4511" y="13851"/>
                      <a:pt x="6545" y="12218"/>
                      <a:pt x="8287" y="10298"/>
                    </a:cubicBezTo>
                    <a:cubicBezTo>
                      <a:pt x="8511" y="10051"/>
                      <a:pt x="8738" y="9797"/>
                      <a:pt x="8943" y="9525"/>
                    </a:cubicBezTo>
                    <a:lnTo>
                      <a:pt x="8943" y="9525"/>
                    </a:lnTo>
                    <a:cubicBezTo>
                      <a:pt x="8912" y="9619"/>
                      <a:pt x="8883" y="9715"/>
                      <a:pt x="8853" y="9809"/>
                    </a:cubicBezTo>
                    <a:cubicBezTo>
                      <a:pt x="8304" y="11498"/>
                      <a:pt x="7674" y="13157"/>
                      <a:pt x="6994" y="14799"/>
                    </a:cubicBezTo>
                    <a:cubicBezTo>
                      <a:pt x="6977" y="14806"/>
                      <a:pt x="6959" y="14816"/>
                      <a:pt x="6945" y="14832"/>
                    </a:cubicBezTo>
                    <a:cubicBezTo>
                      <a:pt x="6525" y="15348"/>
                      <a:pt x="6076" y="15837"/>
                      <a:pt x="5610" y="16307"/>
                    </a:cubicBezTo>
                    <a:cubicBezTo>
                      <a:pt x="5603" y="16306"/>
                      <a:pt x="5597" y="16306"/>
                      <a:pt x="5590" y="16306"/>
                    </a:cubicBezTo>
                    <a:cubicBezTo>
                      <a:pt x="5574" y="16306"/>
                      <a:pt x="5559" y="16309"/>
                      <a:pt x="5541" y="16319"/>
                    </a:cubicBezTo>
                    <a:cubicBezTo>
                      <a:pt x="5087" y="16555"/>
                      <a:pt x="4575" y="16571"/>
                      <a:pt x="4074" y="16581"/>
                    </a:cubicBezTo>
                    <a:cubicBezTo>
                      <a:pt x="3475" y="16594"/>
                      <a:pt x="2875" y="16604"/>
                      <a:pt x="2276" y="16617"/>
                    </a:cubicBezTo>
                    <a:cubicBezTo>
                      <a:pt x="2125" y="16620"/>
                      <a:pt x="2160" y="16852"/>
                      <a:pt x="2308" y="16852"/>
                    </a:cubicBezTo>
                    <a:cubicBezTo>
                      <a:pt x="2310" y="16852"/>
                      <a:pt x="2311" y="16852"/>
                      <a:pt x="2312" y="16852"/>
                    </a:cubicBezTo>
                    <a:cubicBezTo>
                      <a:pt x="2930" y="16840"/>
                      <a:pt x="3546" y="16828"/>
                      <a:pt x="4162" y="16814"/>
                    </a:cubicBezTo>
                    <a:cubicBezTo>
                      <a:pt x="4517" y="16807"/>
                      <a:pt x="4878" y="16788"/>
                      <a:pt x="5219" y="16695"/>
                    </a:cubicBezTo>
                    <a:lnTo>
                      <a:pt x="5219" y="16695"/>
                    </a:lnTo>
                    <a:cubicBezTo>
                      <a:pt x="4184" y="17683"/>
                      <a:pt x="3049" y="18564"/>
                      <a:pt x="1833" y="19321"/>
                    </a:cubicBezTo>
                    <a:cubicBezTo>
                      <a:pt x="1276" y="19669"/>
                      <a:pt x="701" y="19984"/>
                      <a:pt x="112" y="20278"/>
                    </a:cubicBezTo>
                    <a:cubicBezTo>
                      <a:pt x="0" y="20335"/>
                      <a:pt x="54" y="20507"/>
                      <a:pt x="162" y="20507"/>
                    </a:cubicBezTo>
                    <a:cubicBezTo>
                      <a:pt x="178" y="20507"/>
                      <a:pt x="196" y="20503"/>
                      <a:pt x="215" y="20494"/>
                    </a:cubicBezTo>
                    <a:cubicBezTo>
                      <a:pt x="2295" y="19460"/>
                      <a:pt x="4199" y="18085"/>
                      <a:pt x="5829" y="16433"/>
                    </a:cubicBezTo>
                    <a:cubicBezTo>
                      <a:pt x="6136" y="16123"/>
                      <a:pt x="6428" y="15804"/>
                      <a:pt x="6715" y="15475"/>
                    </a:cubicBezTo>
                    <a:lnTo>
                      <a:pt x="6715" y="15475"/>
                    </a:lnTo>
                    <a:cubicBezTo>
                      <a:pt x="6204" y="16676"/>
                      <a:pt x="5669" y="17868"/>
                      <a:pt x="5122" y="19051"/>
                    </a:cubicBezTo>
                    <a:cubicBezTo>
                      <a:pt x="4585" y="20201"/>
                      <a:pt x="4036" y="21348"/>
                      <a:pt x="3482" y="22489"/>
                    </a:cubicBezTo>
                    <a:cubicBezTo>
                      <a:pt x="3478" y="22488"/>
                      <a:pt x="3474" y="22488"/>
                      <a:pt x="3471" y="22488"/>
                    </a:cubicBezTo>
                    <a:cubicBezTo>
                      <a:pt x="3446" y="22488"/>
                      <a:pt x="3420" y="22496"/>
                      <a:pt x="3397" y="22518"/>
                    </a:cubicBezTo>
                    <a:cubicBezTo>
                      <a:pt x="2534" y="23291"/>
                      <a:pt x="1772" y="24169"/>
                      <a:pt x="1137" y="25139"/>
                    </a:cubicBezTo>
                    <a:cubicBezTo>
                      <a:pt x="1076" y="25233"/>
                      <a:pt x="1159" y="25334"/>
                      <a:pt x="1241" y="25334"/>
                    </a:cubicBezTo>
                    <a:cubicBezTo>
                      <a:pt x="1272" y="25334"/>
                      <a:pt x="1303" y="25320"/>
                      <a:pt x="1326" y="25284"/>
                    </a:cubicBezTo>
                    <a:cubicBezTo>
                      <a:pt x="1875" y="24447"/>
                      <a:pt x="2518" y="23676"/>
                      <a:pt x="3242" y="22987"/>
                    </a:cubicBezTo>
                    <a:lnTo>
                      <a:pt x="3242" y="22987"/>
                    </a:lnTo>
                    <a:cubicBezTo>
                      <a:pt x="3061" y="23357"/>
                      <a:pt x="2878" y="23731"/>
                      <a:pt x="2697" y="24101"/>
                    </a:cubicBezTo>
                    <a:cubicBezTo>
                      <a:pt x="2653" y="24191"/>
                      <a:pt x="2731" y="24260"/>
                      <a:pt x="2809" y="24260"/>
                    </a:cubicBezTo>
                    <a:cubicBezTo>
                      <a:pt x="2852" y="24260"/>
                      <a:pt x="2894" y="24239"/>
                      <a:pt x="2917" y="24191"/>
                    </a:cubicBezTo>
                    <a:cubicBezTo>
                      <a:pt x="3476" y="23052"/>
                      <a:pt x="4034" y="21910"/>
                      <a:pt x="4581" y="20763"/>
                    </a:cubicBezTo>
                    <a:lnTo>
                      <a:pt x="4581" y="20763"/>
                    </a:lnTo>
                    <a:cubicBezTo>
                      <a:pt x="4358" y="22350"/>
                      <a:pt x="3958" y="23907"/>
                      <a:pt x="3386" y="25406"/>
                    </a:cubicBezTo>
                    <a:cubicBezTo>
                      <a:pt x="3351" y="25498"/>
                      <a:pt x="3431" y="25569"/>
                      <a:pt x="3506" y="25569"/>
                    </a:cubicBezTo>
                    <a:cubicBezTo>
                      <a:pt x="3547" y="25569"/>
                      <a:pt x="3588" y="25548"/>
                      <a:pt x="3606" y="25497"/>
                    </a:cubicBezTo>
                    <a:cubicBezTo>
                      <a:pt x="4272" y="23754"/>
                      <a:pt x="4708" y="21930"/>
                      <a:pt x="4906" y="20076"/>
                    </a:cubicBezTo>
                    <a:cubicBezTo>
                      <a:pt x="5465" y="18891"/>
                      <a:pt x="6010" y="17703"/>
                      <a:pt x="6532" y="16503"/>
                    </a:cubicBezTo>
                    <a:cubicBezTo>
                      <a:pt x="6667" y="17386"/>
                      <a:pt x="6841" y="18262"/>
                      <a:pt x="7053" y="19129"/>
                    </a:cubicBezTo>
                    <a:cubicBezTo>
                      <a:pt x="7075" y="19925"/>
                      <a:pt x="6933" y="20717"/>
                      <a:pt x="6638" y="21458"/>
                    </a:cubicBezTo>
                    <a:cubicBezTo>
                      <a:pt x="6601" y="21550"/>
                      <a:pt x="6678" y="21620"/>
                      <a:pt x="6754" y="21620"/>
                    </a:cubicBezTo>
                    <a:cubicBezTo>
                      <a:pt x="6796" y="21620"/>
                      <a:pt x="6837" y="21599"/>
                      <a:pt x="6858" y="21548"/>
                    </a:cubicBezTo>
                    <a:cubicBezTo>
                      <a:pt x="7068" y="21025"/>
                      <a:pt x="7202" y="20477"/>
                      <a:pt x="7260" y="19921"/>
                    </a:cubicBezTo>
                    <a:cubicBezTo>
                      <a:pt x="7563" y="21021"/>
                      <a:pt x="7926" y="22105"/>
                      <a:pt x="8353" y="23163"/>
                    </a:cubicBezTo>
                    <a:cubicBezTo>
                      <a:pt x="8374" y="23213"/>
                      <a:pt x="8413" y="23234"/>
                      <a:pt x="8454" y="23234"/>
                    </a:cubicBezTo>
                    <a:cubicBezTo>
                      <a:pt x="8530" y="23234"/>
                      <a:pt x="8610" y="23162"/>
                      <a:pt x="8572" y="23069"/>
                    </a:cubicBezTo>
                    <a:cubicBezTo>
                      <a:pt x="8051" y="21774"/>
                      <a:pt x="7624" y="20445"/>
                      <a:pt x="7291" y="19091"/>
                    </a:cubicBezTo>
                    <a:cubicBezTo>
                      <a:pt x="7291" y="19064"/>
                      <a:pt x="7291" y="19036"/>
                      <a:pt x="7289" y="19012"/>
                    </a:cubicBezTo>
                    <a:cubicBezTo>
                      <a:pt x="7288" y="18972"/>
                      <a:pt x="7273" y="18948"/>
                      <a:pt x="7249" y="18932"/>
                    </a:cubicBezTo>
                    <a:cubicBezTo>
                      <a:pt x="7094" y="18280"/>
                      <a:pt x="6962" y="17625"/>
                      <a:pt x="6849" y="16965"/>
                    </a:cubicBezTo>
                    <a:lnTo>
                      <a:pt x="6849" y="16965"/>
                    </a:lnTo>
                    <a:cubicBezTo>
                      <a:pt x="7383" y="18042"/>
                      <a:pt x="8207" y="18955"/>
                      <a:pt x="9015" y="19837"/>
                    </a:cubicBezTo>
                    <a:cubicBezTo>
                      <a:pt x="9041" y="19865"/>
                      <a:pt x="9073" y="19877"/>
                      <a:pt x="9104" y="19877"/>
                    </a:cubicBezTo>
                    <a:cubicBezTo>
                      <a:pt x="9195" y="19877"/>
                      <a:pt x="9281" y="19773"/>
                      <a:pt x="9203" y="19689"/>
                    </a:cubicBezTo>
                    <a:cubicBezTo>
                      <a:pt x="8230" y="18625"/>
                      <a:pt x="7230" y="17522"/>
                      <a:pt x="6761" y="16131"/>
                    </a:cubicBezTo>
                    <a:cubicBezTo>
                      <a:pt x="6752" y="16105"/>
                      <a:pt x="6738" y="16089"/>
                      <a:pt x="6719" y="16076"/>
                    </a:cubicBezTo>
                    <a:cubicBezTo>
                      <a:pt x="6865" y="15736"/>
                      <a:pt x="7010" y="15395"/>
                      <a:pt x="7153" y="15054"/>
                    </a:cubicBezTo>
                    <a:cubicBezTo>
                      <a:pt x="7971" y="13091"/>
                      <a:pt x="8717" y="11093"/>
                      <a:pt x="9344" y="9060"/>
                    </a:cubicBezTo>
                    <a:cubicBezTo>
                      <a:pt x="9467" y="9677"/>
                      <a:pt x="9643" y="10278"/>
                      <a:pt x="9857" y="10866"/>
                    </a:cubicBezTo>
                    <a:cubicBezTo>
                      <a:pt x="10076" y="12073"/>
                      <a:pt x="10099" y="13304"/>
                      <a:pt x="9930" y="14520"/>
                    </a:cubicBezTo>
                    <a:cubicBezTo>
                      <a:pt x="9918" y="14603"/>
                      <a:pt x="9983" y="14649"/>
                      <a:pt x="10048" y="14649"/>
                    </a:cubicBezTo>
                    <a:cubicBezTo>
                      <a:pt x="10102" y="14649"/>
                      <a:pt x="10156" y="14617"/>
                      <a:pt x="10166" y="14548"/>
                    </a:cubicBezTo>
                    <a:cubicBezTo>
                      <a:pt x="10295" y="13635"/>
                      <a:pt x="10313" y="12709"/>
                      <a:pt x="10224" y="11792"/>
                    </a:cubicBezTo>
                    <a:lnTo>
                      <a:pt x="10224" y="11792"/>
                    </a:lnTo>
                    <a:cubicBezTo>
                      <a:pt x="10713" y="12921"/>
                      <a:pt x="11314" y="14007"/>
                      <a:pt x="11916" y="15071"/>
                    </a:cubicBezTo>
                    <a:cubicBezTo>
                      <a:pt x="11941" y="15117"/>
                      <a:pt x="11984" y="15135"/>
                      <a:pt x="12025" y="15135"/>
                    </a:cubicBezTo>
                    <a:cubicBezTo>
                      <a:pt x="12106" y="15135"/>
                      <a:pt x="12185" y="15065"/>
                      <a:pt x="12135" y="14977"/>
                    </a:cubicBezTo>
                    <a:cubicBezTo>
                      <a:pt x="11577" y="13995"/>
                      <a:pt x="11020" y="12992"/>
                      <a:pt x="10554" y="11954"/>
                    </a:cubicBezTo>
                    <a:lnTo>
                      <a:pt x="10554" y="11954"/>
                    </a:lnTo>
                    <a:cubicBezTo>
                      <a:pt x="11244" y="12549"/>
                      <a:pt x="11978" y="13092"/>
                      <a:pt x="12756" y="13571"/>
                    </a:cubicBezTo>
                    <a:cubicBezTo>
                      <a:pt x="12777" y="13585"/>
                      <a:pt x="12800" y="13590"/>
                      <a:pt x="12821" y="13590"/>
                    </a:cubicBezTo>
                    <a:cubicBezTo>
                      <a:pt x="12927" y="13590"/>
                      <a:pt x="13009" y="13448"/>
                      <a:pt x="12900" y="13382"/>
                    </a:cubicBezTo>
                    <a:cubicBezTo>
                      <a:pt x="11987" y="12820"/>
                      <a:pt x="11128" y="12173"/>
                      <a:pt x="10337" y="11449"/>
                    </a:cubicBezTo>
                    <a:cubicBezTo>
                      <a:pt x="10337" y="11449"/>
                      <a:pt x="10335" y="11449"/>
                      <a:pt x="10335" y="11448"/>
                    </a:cubicBezTo>
                    <a:cubicBezTo>
                      <a:pt x="9949" y="10517"/>
                      <a:pt x="9649" y="9556"/>
                      <a:pt x="9496" y="8555"/>
                    </a:cubicBezTo>
                    <a:cubicBezTo>
                      <a:pt x="9778" y="7606"/>
                      <a:pt x="10034" y="6649"/>
                      <a:pt x="10257" y="5682"/>
                    </a:cubicBezTo>
                    <a:cubicBezTo>
                      <a:pt x="10677" y="3855"/>
                      <a:pt x="10975" y="1999"/>
                      <a:pt x="11126" y="130"/>
                    </a:cubicBezTo>
                    <a:cubicBezTo>
                      <a:pt x="11133" y="47"/>
                      <a:pt x="11065" y="0"/>
                      <a:pt x="1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3" name="Google Shape;1563;p32"/>
            <p:cNvSpPr/>
            <p:nvPr/>
          </p:nvSpPr>
          <p:spPr>
            <a:xfrm flipH="1">
              <a:off x="8074725" y="4683086"/>
              <a:ext cx="238146" cy="269200"/>
            </a:xfrm>
            <a:custGeom>
              <a:avLst/>
              <a:gdLst/>
              <a:ahLst/>
              <a:cxnLst/>
              <a:rect l="l" t="t" r="r" b="b"/>
              <a:pathLst>
                <a:path w="5046" h="5704" extrusionOk="0">
                  <a:moveTo>
                    <a:pt x="239" y="0"/>
                  </a:moveTo>
                  <a:cubicBezTo>
                    <a:pt x="176" y="0"/>
                    <a:pt x="114" y="877"/>
                    <a:pt x="68" y="1791"/>
                  </a:cubicBezTo>
                  <a:cubicBezTo>
                    <a:pt x="25" y="2700"/>
                    <a:pt x="0" y="3649"/>
                    <a:pt x="7" y="3815"/>
                  </a:cubicBezTo>
                  <a:cubicBezTo>
                    <a:pt x="22" y="4035"/>
                    <a:pt x="96" y="4291"/>
                    <a:pt x="303" y="4368"/>
                  </a:cubicBezTo>
                  <a:cubicBezTo>
                    <a:pt x="346" y="4385"/>
                    <a:pt x="392" y="4392"/>
                    <a:pt x="438" y="4392"/>
                  </a:cubicBezTo>
                  <a:cubicBezTo>
                    <a:pt x="482" y="4392"/>
                    <a:pt x="527" y="4386"/>
                    <a:pt x="571" y="4375"/>
                  </a:cubicBezTo>
                  <a:cubicBezTo>
                    <a:pt x="840" y="4310"/>
                    <a:pt x="1053" y="4096"/>
                    <a:pt x="1182" y="3850"/>
                  </a:cubicBezTo>
                  <a:cubicBezTo>
                    <a:pt x="1310" y="3605"/>
                    <a:pt x="1368" y="3329"/>
                    <a:pt x="1422" y="3057"/>
                  </a:cubicBezTo>
                  <a:lnTo>
                    <a:pt x="1422" y="3057"/>
                  </a:lnTo>
                  <a:cubicBezTo>
                    <a:pt x="1410" y="3518"/>
                    <a:pt x="1436" y="3982"/>
                    <a:pt x="1500" y="4439"/>
                  </a:cubicBezTo>
                  <a:cubicBezTo>
                    <a:pt x="1519" y="4575"/>
                    <a:pt x="1542" y="4713"/>
                    <a:pt x="1613" y="4830"/>
                  </a:cubicBezTo>
                  <a:cubicBezTo>
                    <a:pt x="1678" y="4940"/>
                    <a:pt x="1795" y="5028"/>
                    <a:pt x="1922" y="5028"/>
                  </a:cubicBezTo>
                  <a:cubicBezTo>
                    <a:pt x="1930" y="5028"/>
                    <a:pt x="1939" y="5028"/>
                    <a:pt x="1947" y="5027"/>
                  </a:cubicBezTo>
                  <a:cubicBezTo>
                    <a:pt x="2173" y="5008"/>
                    <a:pt x="2280" y="4742"/>
                    <a:pt x="2322" y="4519"/>
                  </a:cubicBezTo>
                  <a:cubicBezTo>
                    <a:pt x="2389" y="4163"/>
                    <a:pt x="2409" y="3796"/>
                    <a:pt x="2385" y="3434"/>
                  </a:cubicBezTo>
                  <a:lnTo>
                    <a:pt x="2385" y="3434"/>
                  </a:lnTo>
                  <a:cubicBezTo>
                    <a:pt x="2667" y="4122"/>
                    <a:pt x="3090" y="4769"/>
                    <a:pt x="3661" y="5248"/>
                  </a:cubicBezTo>
                  <a:cubicBezTo>
                    <a:pt x="3861" y="5415"/>
                    <a:pt x="4175" y="5703"/>
                    <a:pt x="4452" y="5703"/>
                  </a:cubicBezTo>
                  <a:cubicBezTo>
                    <a:pt x="4457" y="5703"/>
                    <a:pt x="4462" y="5703"/>
                    <a:pt x="4466" y="5703"/>
                  </a:cubicBezTo>
                  <a:cubicBezTo>
                    <a:pt x="4777" y="5691"/>
                    <a:pt x="4938" y="5408"/>
                    <a:pt x="4961" y="5134"/>
                  </a:cubicBezTo>
                  <a:cubicBezTo>
                    <a:pt x="4983" y="4866"/>
                    <a:pt x="4870" y="4606"/>
                    <a:pt x="4733" y="4375"/>
                  </a:cubicBezTo>
                  <a:cubicBezTo>
                    <a:pt x="4372" y="3773"/>
                    <a:pt x="3832" y="3278"/>
                    <a:pt x="3202" y="2967"/>
                  </a:cubicBezTo>
                  <a:lnTo>
                    <a:pt x="3202" y="2967"/>
                  </a:lnTo>
                  <a:cubicBezTo>
                    <a:pt x="3590" y="3142"/>
                    <a:pt x="4002" y="3268"/>
                    <a:pt x="4418" y="3340"/>
                  </a:cubicBezTo>
                  <a:cubicBezTo>
                    <a:pt x="4482" y="3351"/>
                    <a:pt x="4550" y="3360"/>
                    <a:pt x="4616" y="3360"/>
                  </a:cubicBezTo>
                  <a:cubicBezTo>
                    <a:pt x="4722" y="3360"/>
                    <a:pt x="4824" y="3337"/>
                    <a:pt x="4899" y="3265"/>
                  </a:cubicBezTo>
                  <a:cubicBezTo>
                    <a:pt x="5045" y="3123"/>
                    <a:pt x="4995" y="2870"/>
                    <a:pt x="4874" y="2706"/>
                  </a:cubicBezTo>
                  <a:cubicBezTo>
                    <a:pt x="4735" y="2514"/>
                    <a:pt x="4527" y="2383"/>
                    <a:pt x="4321" y="2268"/>
                  </a:cubicBezTo>
                  <a:cubicBezTo>
                    <a:pt x="3854" y="2006"/>
                    <a:pt x="3367" y="1780"/>
                    <a:pt x="2881" y="1555"/>
                  </a:cubicBezTo>
                  <a:lnTo>
                    <a:pt x="2881" y="1555"/>
                  </a:lnTo>
                  <a:cubicBezTo>
                    <a:pt x="3226" y="1684"/>
                    <a:pt x="3593" y="1751"/>
                    <a:pt x="3962" y="1751"/>
                  </a:cubicBezTo>
                  <a:cubicBezTo>
                    <a:pt x="3966" y="1751"/>
                    <a:pt x="3970" y="1751"/>
                    <a:pt x="3974" y="1751"/>
                  </a:cubicBezTo>
                  <a:cubicBezTo>
                    <a:pt x="4126" y="1748"/>
                    <a:pt x="4281" y="1736"/>
                    <a:pt x="4417" y="1667"/>
                  </a:cubicBezTo>
                  <a:cubicBezTo>
                    <a:pt x="4553" y="1599"/>
                    <a:pt x="4663" y="1463"/>
                    <a:pt x="4662" y="1311"/>
                  </a:cubicBezTo>
                  <a:cubicBezTo>
                    <a:pt x="4662" y="1198"/>
                    <a:pt x="4599" y="1094"/>
                    <a:pt x="4527" y="1008"/>
                  </a:cubicBezTo>
                  <a:cubicBezTo>
                    <a:pt x="4016" y="406"/>
                    <a:pt x="3217" y="515"/>
                    <a:pt x="2513" y="431"/>
                  </a:cubicBezTo>
                  <a:cubicBezTo>
                    <a:pt x="1748" y="342"/>
                    <a:pt x="976" y="218"/>
                    <a:pt x="241" y="1"/>
                  </a:cubicBezTo>
                  <a:cubicBezTo>
                    <a:pt x="240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4" name="Google Shape;1564;p32"/>
            <p:cNvGrpSpPr/>
            <p:nvPr/>
          </p:nvGrpSpPr>
          <p:grpSpPr>
            <a:xfrm flipH="1">
              <a:off x="113145" y="3940357"/>
              <a:ext cx="860931" cy="1326274"/>
              <a:chOff x="6143129" y="4365294"/>
              <a:chExt cx="860931" cy="1326274"/>
            </a:xfrm>
          </p:grpSpPr>
          <p:grpSp>
            <p:nvGrpSpPr>
              <p:cNvPr id="1565" name="Google Shape;1565;p32"/>
              <p:cNvGrpSpPr/>
              <p:nvPr/>
            </p:nvGrpSpPr>
            <p:grpSpPr>
              <a:xfrm>
                <a:off x="6143129" y="4365294"/>
                <a:ext cx="860931" cy="1326274"/>
                <a:chOff x="2488625" y="2827850"/>
                <a:chExt cx="456050" cy="702550"/>
              </a:xfrm>
            </p:grpSpPr>
            <p:sp>
              <p:nvSpPr>
                <p:cNvPr id="1566" name="Google Shape;1566;p32"/>
                <p:cNvSpPr/>
                <p:nvPr/>
              </p:nvSpPr>
              <p:spPr>
                <a:xfrm>
                  <a:off x="2488625" y="2904950"/>
                  <a:ext cx="199400" cy="5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6" h="22888" extrusionOk="0">
                      <a:moveTo>
                        <a:pt x="2293" y="1"/>
                      </a:moveTo>
                      <a:cubicBezTo>
                        <a:pt x="2157" y="1"/>
                        <a:pt x="2019" y="29"/>
                        <a:pt x="1889" y="70"/>
                      </a:cubicBezTo>
                      <a:cubicBezTo>
                        <a:pt x="1113" y="318"/>
                        <a:pt x="546" y="1034"/>
                        <a:pt x="327" y="1819"/>
                      </a:cubicBezTo>
                      <a:cubicBezTo>
                        <a:pt x="0" y="2997"/>
                        <a:pt x="110" y="4048"/>
                        <a:pt x="442" y="5047"/>
                      </a:cubicBezTo>
                      <a:cubicBezTo>
                        <a:pt x="834" y="6231"/>
                        <a:pt x="1458" y="6721"/>
                        <a:pt x="2160" y="7635"/>
                      </a:cubicBezTo>
                      <a:cubicBezTo>
                        <a:pt x="2945" y="8657"/>
                        <a:pt x="3360" y="10102"/>
                        <a:pt x="3489" y="11365"/>
                      </a:cubicBezTo>
                      <a:cubicBezTo>
                        <a:pt x="3629" y="12753"/>
                        <a:pt x="3422" y="14163"/>
                        <a:pt x="3599" y="15548"/>
                      </a:cubicBezTo>
                      <a:cubicBezTo>
                        <a:pt x="3958" y="18355"/>
                        <a:pt x="5825" y="20702"/>
                        <a:pt x="7621" y="22888"/>
                      </a:cubicBezTo>
                      <a:cubicBezTo>
                        <a:pt x="7086" y="20629"/>
                        <a:pt x="6177" y="17736"/>
                        <a:pt x="6985" y="15474"/>
                      </a:cubicBezTo>
                      <a:cubicBezTo>
                        <a:pt x="7975" y="12701"/>
                        <a:pt x="6477" y="9889"/>
                        <a:pt x="4870" y="7714"/>
                      </a:cubicBezTo>
                      <a:cubicBezTo>
                        <a:pt x="3285" y="5564"/>
                        <a:pt x="4677" y="2557"/>
                        <a:pt x="3094" y="473"/>
                      </a:cubicBezTo>
                      <a:cubicBezTo>
                        <a:pt x="2955" y="289"/>
                        <a:pt x="2783" y="116"/>
                        <a:pt x="2562" y="43"/>
                      </a:cubicBezTo>
                      <a:cubicBezTo>
                        <a:pt x="2475" y="13"/>
                        <a:pt x="2384" y="1"/>
                        <a:pt x="2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32"/>
                <p:cNvSpPr/>
                <p:nvPr/>
              </p:nvSpPr>
              <p:spPr>
                <a:xfrm>
                  <a:off x="2596975" y="2827850"/>
                  <a:ext cx="256500" cy="7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0" h="28102" extrusionOk="0">
                      <a:moveTo>
                        <a:pt x="7786" y="0"/>
                      </a:moveTo>
                      <a:cubicBezTo>
                        <a:pt x="7253" y="0"/>
                        <a:pt x="6703" y="200"/>
                        <a:pt x="6288" y="543"/>
                      </a:cubicBezTo>
                      <a:cubicBezTo>
                        <a:pt x="5569" y="1133"/>
                        <a:pt x="5197" y="2057"/>
                        <a:pt x="5032" y="2972"/>
                      </a:cubicBezTo>
                      <a:cubicBezTo>
                        <a:pt x="4867" y="3889"/>
                        <a:pt x="4880" y="4828"/>
                        <a:pt x="4782" y="5754"/>
                      </a:cubicBezTo>
                      <a:cubicBezTo>
                        <a:pt x="4521" y="8208"/>
                        <a:pt x="3326" y="10136"/>
                        <a:pt x="2212" y="12264"/>
                      </a:cubicBezTo>
                      <a:cubicBezTo>
                        <a:pt x="1059" y="14472"/>
                        <a:pt x="0" y="18068"/>
                        <a:pt x="930" y="20520"/>
                      </a:cubicBezTo>
                      <a:cubicBezTo>
                        <a:pt x="1383" y="21710"/>
                        <a:pt x="1767" y="22909"/>
                        <a:pt x="2188" y="24120"/>
                      </a:cubicBezTo>
                      <a:cubicBezTo>
                        <a:pt x="2435" y="24835"/>
                        <a:pt x="2716" y="25537"/>
                        <a:pt x="3029" y="26225"/>
                      </a:cubicBezTo>
                      <a:cubicBezTo>
                        <a:pt x="3279" y="26774"/>
                        <a:pt x="3883" y="27522"/>
                        <a:pt x="3979" y="28101"/>
                      </a:cubicBezTo>
                      <a:cubicBezTo>
                        <a:pt x="3311" y="24028"/>
                        <a:pt x="3201" y="19601"/>
                        <a:pt x="5306" y="16050"/>
                      </a:cubicBezTo>
                      <a:cubicBezTo>
                        <a:pt x="6078" y="14745"/>
                        <a:pt x="7118" y="13618"/>
                        <a:pt x="7909" y="12325"/>
                      </a:cubicBezTo>
                      <a:cubicBezTo>
                        <a:pt x="9064" y="10436"/>
                        <a:pt x="9630" y="8258"/>
                        <a:pt x="9891" y="6074"/>
                      </a:cubicBezTo>
                      <a:cubicBezTo>
                        <a:pt x="10027" y="4949"/>
                        <a:pt x="10260" y="3468"/>
                        <a:pt x="9989" y="2210"/>
                      </a:cubicBezTo>
                      <a:cubicBezTo>
                        <a:pt x="9831" y="1472"/>
                        <a:pt x="9498" y="812"/>
                        <a:pt x="8870" y="343"/>
                      </a:cubicBezTo>
                      <a:cubicBezTo>
                        <a:pt x="8556" y="107"/>
                        <a:pt x="8175" y="0"/>
                        <a:pt x="77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32"/>
                <p:cNvSpPr/>
                <p:nvPr/>
              </p:nvSpPr>
              <p:spPr>
                <a:xfrm>
                  <a:off x="2672325" y="3053725"/>
                  <a:ext cx="272350" cy="46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4" h="18451" extrusionOk="0">
                      <a:moveTo>
                        <a:pt x="8915" y="1"/>
                      </a:moveTo>
                      <a:cubicBezTo>
                        <a:pt x="8533" y="1"/>
                        <a:pt x="8168" y="248"/>
                        <a:pt x="7939" y="564"/>
                      </a:cubicBezTo>
                      <a:cubicBezTo>
                        <a:pt x="7680" y="919"/>
                        <a:pt x="7557" y="1349"/>
                        <a:pt x="7417" y="1764"/>
                      </a:cubicBezTo>
                      <a:cubicBezTo>
                        <a:pt x="6819" y="3527"/>
                        <a:pt x="5853" y="5163"/>
                        <a:pt x="4598" y="6538"/>
                      </a:cubicBezTo>
                      <a:cubicBezTo>
                        <a:pt x="3837" y="7374"/>
                        <a:pt x="2969" y="8113"/>
                        <a:pt x="2259" y="8991"/>
                      </a:cubicBezTo>
                      <a:cubicBezTo>
                        <a:pt x="187" y="11547"/>
                        <a:pt x="0" y="15307"/>
                        <a:pt x="514" y="18451"/>
                      </a:cubicBezTo>
                      <a:cubicBezTo>
                        <a:pt x="352" y="17456"/>
                        <a:pt x="1066" y="15832"/>
                        <a:pt x="1402" y="14907"/>
                      </a:cubicBezTo>
                      <a:cubicBezTo>
                        <a:pt x="1816" y="13759"/>
                        <a:pt x="2021" y="12882"/>
                        <a:pt x="2977" y="12058"/>
                      </a:cubicBezTo>
                      <a:cubicBezTo>
                        <a:pt x="3979" y="11195"/>
                        <a:pt x="5163" y="10571"/>
                        <a:pt x="6215" y="9771"/>
                      </a:cubicBezTo>
                      <a:cubicBezTo>
                        <a:pt x="7674" y="8665"/>
                        <a:pt x="8879" y="7223"/>
                        <a:pt x="9705" y="5589"/>
                      </a:cubicBezTo>
                      <a:cubicBezTo>
                        <a:pt x="10487" y="4044"/>
                        <a:pt x="10894" y="2077"/>
                        <a:pt x="9914" y="649"/>
                      </a:cubicBezTo>
                      <a:cubicBezTo>
                        <a:pt x="9707" y="348"/>
                        <a:pt x="9419" y="70"/>
                        <a:pt x="9057" y="12"/>
                      </a:cubicBezTo>
                      <a:cubicBezTo>
                        <a:pt x="9010" y="5"/>
                        <a:pt x="8962" y="1"/>
                        <a:pt x="89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32"/>
                <p:cNvSpPr/>
                <p:nvPr/>
              </p:nvSpPr>
              <p:spPr>
                <a:xfrm>
                  <a:off x="2639525" y="2857600"/>
                  <a:ext cx="168175" cy="64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7" h="25865" extrusionOk="0">
                      <a:moveTo>
                        <a:pt x="6609" y="1"/>
                      </a:moveTo>
                      <a:cubicBezTo>
                        <a:pt x="6580" y="1"/>
                        <a:pt x="6551" y="13"/>
                        <a:pt x="6531" y="36"/>
                      </a:cubicBezTo>
                      <a:cubicBezTo>
                        <a:pt x="5469" y="1236"/>
                        <a:pt x="5005" y="2763"/>
                        <a:pt x="4665" y="4234"/>
                      </a:cubicBezTo>
                      <a:cubicBezTo>
                        <a:pt x="4497" y="4965"/>
                        <a:pt x="4423" y="5722"/>
                        <a:pt x="4351" y="6453"/>
                      </a:cubicBezTo>
                      <a:cubicBezTo>
                        <a:pt x="4316" y="6805"/>
                        <a:pt x="4280" y="7171"/>
                        <a:pt x="4235" y="7527"/>
                      </a:cubicBezTo>
                      <a:cubicBezTo>
                        <a:pt x="4074" y="8780"/>
                        <a:pt x="3705" y="9971"/>
                        <a:pt x="3165" y="10971"/>
                      </a:cubicBezTo>
                      <a:cubicBezTo>
                        <a:pt x="2880" y="11501"/>
                        <a:pt x="2511" y="11992"/>
                        <a:pt x="2152" y="12467"/>
                      </a:cubicBezTo>
                      <a:cubicBezTo>
                        <a:pt x="1725" y="13031"/>
                        <a:pt x="1285" y="13613"/>
                        <a:pt x="972" y="14279"/>
                      </a:cubicBezTo>
                      <a:cubicBezTo>
                        <a:pt x="218" y="15883"/>
                        <a:pt x="1" y="17878"/>
                        <a:pt x="341" y="20052"/>
                      </a:cubicBezTo>
                      <a:cubicBezTo>
                        <a:pt x="424" y="20581"/>
                        <a:pt x="561" y="21102"/>
                        <a:pt x="694" y="21606"/>
                      </a:cubicBezTo>
                      <a:cubicBezTo>
                        <a:pt x="804" y="22030"/>
                        <a:pt x="919" y="22467"/>
                        <a:pt x="1000" y="22901"/>
                      </a:cubicBezTo>
                      <a:cubicBezTo>
                        <a:pt x="1175" y="23845"/>
                        <a:pt x="1405" y="24847"/>
                        <a:pt x="1904" y="25808"/>
                      </a:cubicBezTo>
                      <a:cubicBezTo>
                        <a:pt x="1922" y="25844"/>
                        <a:pt x="1958" y="25865"/>
                        <a:pt x="1997" y="25865"/>
                      </a:cubicBezTo>
                      <a:cubicBezTo>
                        <a:pt x="2013" y="25865"/>
                        <a:pt x="2029" y="25860"/>
                        <a:pt x="2043" y="25853"/>
                      </a:cubicBezTo>
                      <a:cubicBezTo>
                        <a:pt x="2096" y="25825"/>
                        <a:pt x="2116" y="25763"/>
                        <a:pt x="2088" y="25713"/>
                      </a:cubicBezTo>
                      <a:cubicBezTo>
                        <a:pt x="1603" y="24776"/>
                        <a:pt x="1378" y="23790"/>
                        <a:pt x="1205" y="22865"/>
                      </a:cubicBezTo>
                      <a:cubicBezTo>
                        <a:pt x="1124" y="22424"/>
                        <a:pt x="1008" y="21982"/>
                        <a:pt x="897" y="21555"/>
                      </a:cubicBezTo>
                      <a:cubicBezTo>
                        <a:pt x="767" y="21056"/>
                        <a:pt x="631" y="20539"/>
                        <a:pt x="549" y="20020"/>
                      </a:cubicBezTo>
                      <a:cubicBezTo>
                        <a:pt x="214" y="17890"/>
                        <a:pt x="426" y="15935"/>
                        <a:pt x="1162" y="14370"/>
                      </a:cubicBezTo>
                      <a:cubicBezTo>
                        <a:pt x="1464" y="13723"/>
                        <a:pt x="1899" y="13149"/>
                        <a:pt x="2318" y="12593"/>
                      </a:cubicBezTo>
                      <a:cubicBezTo>
                        <a:pt x="2680" y="12112"/>
                        <a:pt x="3055" y="11614"/>
                        <a:pt x="3348" y="11071"/>
                      </a:cubicBezTo>
                      <a:cubicBezTo>
                        <a:pt x="3898" y="10048"/>
                        <a:pt x="4277" y="8832"/>
                        <a:pt x="4441" y="7555"/>
                      </a:cubicBezTo>
                      <a:cubicBezTo>
                        <a:pt x="4489" y="7194"/>
                        <a:pt x="4525" y="6830"/>
                        <a:pt x="4559" y="6475"/>
                      </a:cubicBezTo>
                      <a:cubicBezTo>
                        <a:pt x="4632" y="5748"/>
                        <a:pt x="4704" y="5000"/>
                        <a:pt x="4871" y="4283"/>
                      </a:cubicBezTo>
                      <a:cubicBezTo>
                        <a:pt x="5205" y="2837"/>
                        <a:pt x="5657" y="1340"/>
                        <a:pt x="6689" y="175"/>
                      </a:cubicBezTo>
                      <a:cubicBezTo>
                        <a:pt x="6727" y="131"/>
                        <a:pt x="6722" y="65"/>
                        <a:pt x="6680" y="27"/>
                      </a:cubicBezTo>
                      <a:cubicBezTo>
                        <a:pt x="6660" y="10"/>
                        <a:pt x="6635" y="1"/>
                        <a:pt x="66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32"/>
                <p:cNvSpPr/>
                <p:nvPr/>
              </p:nvSpPr>
              <p:spPr>
                <a:xfrm>
                  <a:off x="2675000" y="3092300"/>
                  <a:ext cx="231475" cy="4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9" h="16467" extrusionOk="0">
                      <a:moveTo>
                        <a:pt x="9146" y="1"/>
                      </a:moveTo>
                      <a:cubicBezTo>
                        <a:pt x="9097" y="1"/>
                        <a:pt x="9053" y="37"/>
                        <a:pt x="9042" y="86"/>
                      </a:cubicBezTo>
                      <a:cubicBezTo>
                        <a:pt x="8660" y="2181"/>
                        <a:pt x="7674" y="4175"/>
                        <a:pt x="6264" y="5702"/>
                      </a:cubicBezTo>
                      <a:cubicBezTo>
                        <a:pt x="5654" y="6366"/>
                        <a:pt x="4940" y="6968"/>
                        <a:pt x="4252" y="7552"/>
                      </a:cubicBezTo>
                      <a:cubicBezTo>
                        <a:pt x="3078" y="8546"/>
                        <a:pt x="1864" y="9574"/>
                        <a:pt x="1104" y="10941"/>
                      </a:cubicBezTo>
                      <a:cubicBezTo>
                        <a:pt x="261" y="12455"/>
                        <a:pt x="1" y="14388"/>
                        <a:pt x="370" y="16382"/>
                      </a:cubicBezTo>
                      <a:cubicBezTo>
                        <a:pt x="378" y="16433"/>
                        <a:pt x="423" y="16466"/>
                        <a:pt x="472" y="16466"/>
                      </a:cubicBezTo>
                      <a:cubicBezTo>
                        <a:pt x="478" y="16466"/>
                        <a:pt x="485" y="16466"/>
                        <a:pt x="491" y="16464"/>
                      </a:cubicBezTo>
                      <a:cubicBezTo>
                        <a:pt x="546" y="16455"/>
                        <a:pt x="585" y="16398"/>
                        <a:pt x="574" y="16342"/>
                      </a:cubicBezTo>
                      <a:cubicBezTo>
                        <a:pt x="213" y="14395"/>
                        <a:pt x="465" y="12513"/>
                        <a:pt x="1285" y="11042"/>
                      </a:cubicBezTo>
                      <a:cubicBezTo>
                        <a:pt x="2027" y="9709"/>
                        <a:pt x="3227" y="8693"/>
                        <a:pt x="4387" y="7711"/>
                      </a:cubicBezTo>
                      <a:cubicBezTo>
                        <a:pt x="5080" y="7125"/>
                        <a:pt x="5797" y="6517"/>
                        <a:pt x="6419" y="5844"/>
                      </a:cubicBezTo>
                      <a:cubicBezTo>
                        <a:pt x="7855" y="4287"/>
                        <a:pt x="8860" y="2255"/>
                        <a:pt x="9249" y="123"/>
                      </a:cubicBezTo>
                      <a:cubicBezTo>
                        <a:pt x="9258" y="68"/>
                        <a:pt x="9221" y="13"/>
                        <a:pt x="9164" y="2"/>
                      </a:cubicBezTo>
                      <a:cubicBezTo>
                        <a:pt x="9158" y="1"/>
                        <a:pt x="9152" y="1"/>
                        <a:pt x="91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71" name="Google Shape;1571;p32"/>
              <p:cNvSpPr/>
              <p:nvPr/>
            </p:nvSpPr>
            <p:spPr>
              <a:xfrm>
                <a:off x="6234152" y="4604873"/>
                <a:ext cx="243762" cy="879054"/>
              </a:xfrm>
              <a:custGeom>
                <a:avLst/>
                <a:gdLst/>
                <a:ahLst/>
                <a:cxnLst/>
                <a:rect l="l" t="t" r="r" b="b"/>
                <a:pathLst>
                  <a:path w="5165" h="18626" extrusionOk="0">
                    <a:moveTo>
                      <a:pt x="158" y="1"/>
                    </a:moveTo>
                    <a:cubicBezTo>
                      <a:pt x="105" y="1"/>
                      <a:pt x="63" y="45"/>
                      <a:pt x="60" y="99"/>
                    </a:cubicBezTo>
                    <a:cubicBezTo>
                      <a:pt x="1" y="1124"/>
                      <a:pt x="77" y="2010"/>
                      <a:pt x="297" y="2816"/>
                    </a:cubicBezTo>
                    <a:cubicBezTo>
                      <a:pt x="580" y="3848"/>
                      <a:pt x="1115" y="4795"/>
                      <a:pt x="1632" y="5711"/>
                    </a:cubicBezTo>
                    <a:cubicBezTo>
                      <a:pt x="2137" y="6603"/>
                      <a:pt x="2660" y="7525"/>
                      <a:pt x="2936" y="8520"/>
                    </a:cubicBezTo>
                    <a:cubicBezTo>
                      <a:pt x="3232" y="9573"/>
                      <a:pt x="3249" y="10700"/>
                      <a:pt x="3265" y="11788"/>
                    </a:cubicBezTo>
                    <a:cubicBezTo>
                      <a:pt x="3278" y="12648"/>
                      <a:pt x="3290" y="13539"/>
                      <a:pt x="3439" y="14400"/>
                    </a:cubicBezTo>
                    <a:cubicBezTo>
                      <a:pt x="3692" y="15875"/>
                      <a:pt x="4332" y="17243"/>
                      <a:pt x="4951" y="18566"/>
                    </a:cubicBezTo>
                    <a:cubicBezTo>
                      <a:pt x="4967" y="18604"/>
                      <a:pt x="5005" y="18626"/>
                      <a:pt x="5046" y="18626"/>
                    </a:cubicBezTo>
                    <a:cubicBezTo>
                      <a:pt x="5060" y="18626"/>
                      <a:pt x="5075" y="18621"/>
                      <a:pt x="5089" y="18617"/>
                    </a:cubicBezTo>
                    <a:cubicBezTo>
                      <a:pt x="5141" y="18591"/>
                      <a:pt x="5164" y="18530"/>
                      <a:pt x="5140" y="18476"/>
                    </a:cubicBezTo>
                    <a:cubicBezTo>
                      <a:pt x="4526" y="17166"/>
                      <a:pt x="3892" y="15811"/>
                      <a:pt x="3643" y="14364"/>
                    </a:cubicBezTo>
                    <a:cubicBezTo>
                      <a:pt x="3498" y="13518"/>
                      <a:pt x="3485" y="12638"/>
                      <a:pt x="3472" y="11785"/>
                    </a:cubicBezTo>
                    <a:cubicBezTo>
                      <a:pt x="3456" y="10684"/>
                      <a:pt x="3440" y="9543"/>
                      <a:pt x="3138" y="8462"/>
                    </a:cubicBezTo>
                    <a:cubicBezTo>
                      <a:pt x="2854" y="7444"/>
                      <a:pt x="2325" y="6509"/>
                      <a:pt x="1813" y="5605"/>
                    </a:cubicBezTo>
                    <a:cubicBezTo>
                      <a:pt x="1301" y="4702"/>
                      <a:pt x="772" y="3767"/>
                      <a:pt x="497" y="2759"/>
                    </a:cubicBezTo>
                    <a:cubicBezTo>
                      <a:pt x="286" y="1978"/>
                      <a:pt x="210" y="1111"/>
                      <a:pt x="268" y="112"/>
                    </a:cubicBezTo>
                    <a:cubicBezTo>
                      <a:pt x="271" y="54"/>
                      <a:pt x="228" y="5"/>
                      <a:pt x="170" y="2"/>
                    </a:cubicBezTo>
                    <a:cubicBezTo>
                      <a:pt x="166" y="1"/>
                      <a:pt x="162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2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5907270" y="0"/>
            <a:ext cx="3274125" cy="908661"/>
          </a:xfrm>
          <a:custGeom>
            <a:avLst/>
            <a:gdLst/>
            <a:ahLst/>
            <a:cxnLst/>
            <a:rect l="l" t="t" r="r" b="b"/>
            <a:pathLst>
              <a:path w="86031" h="23876" extrusionOk="0">
                <a:moveTo>
                  <a:pt x="763" y="1"/>
                </a:moveTo>
                <a:cubicBezTo>
                  <a:pt x="0" y="4481"/>
                  <a:pt x="1517" y="9326"/>
                  <a:pt x="4785" y="12504"/>
                </a:cubicBezTo>
                <a:cubicBezTo>
                  <a:pt x="7881" y="15513"/>
                  <a:pt x="12173" y="16841"/>
                  <a:pt x="16536" y="16841"/>
                </a:cubicBezTo>
                <a:cubicBezTo>
                  <a:pt x="18933" y="16841"/>
                  <a:pt x="21353" y="16439"/>
                  <a:pt x="23607" y="15696"/>
                </a:cubicBezTo>
                <a:cubicBezTo>
                  <a:pt x="27714" y="14341"/>
                  <a:pt x="31452" y="12009"/>
                  <a:pt x="35563" y="10670"/>
                </a:cubicBezTo>
                <a:cubicBezTo>
                  <a:pt x="38192" y="9814"/>
                  <a:pt x="40957" y="9390"/>
                  <a:pt x="43721" y="9390"/>
                </a:cubicBezTo>
                <a:cubicBezTo>
                  <a:pt x="47426" y="9390"/>
                  <a:pt x="51131" y="10152"/>
                  <a:pt x="54515" y="11659"/>
                </a:cubicBezTo>
                <a:cubicBezTo>
                  <a:pt x="59368" y="13823"/>
                  <a:pt x="63446" y="17384"/>
                  <a:pt x="67993" y="20134"/>
                </a:cubicBezTo>
                <a:cubicBezTo>
                  <a:pt x="71458" y="22233"/>
                  <a:pt x="75473" y="23875"/>
                  <a:pt x="79444" y="23875"/>
                </a:cubicBezTo>
                <a:cubicBezTo>
                  <a:pt x="80684" y="23875"/>
                  <a:pt x="81920" y="23715"/>
                  <a:pt x="83134" y="23358"/>
                </a:cubicBezTo>
                <a:cubicBezTo>
                  <a:pt x="84165" y="23054"/>
                  <a:pt x="85177" y="22594"/>
                  <a:pt x="86031" y="21948"/>
                </a:cubicBezTo>
                <a:lnTo>
                  <a:pt x="860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/>
          <p:nvPr/>
        </p:nvSpPr>
        <p:spPr>
          <a:xfrm>
            <a:off x="1" y="3761911"/>
            <a:ext cx="4060315" cy="1381575"/>
          </a:xfrm>
          <a:custGeom>
            <a:avLst/>
            <a:gdLst/>
            <a:ahLst/>
            <a:cxnLst/>
            <a:rect l="l" t="t" r="r" b="b"/>
            <a:pathLst>
              <a:path w="74392" h="25314" extrusionOk="0">
                <a:moveTo>
                  <a:pt x="6415" y="0"/>
                </a:moveTo>
                <a:cubicBezTo>
                  <a:pt x="5511" y="0"/>
                  <a:pt x="4607" y="72"/>
                  <a:pt x="3713" y="218"/>
                </a:cubicBezTo>
                <a:cubicBezTo>
                  <a:pt x="2439" y="428"/>
                  <a:pt x="1193" y="786"/>
                  <a:pt x="0" y="1281"/>
                </a:cubicBezTo>
                <a:lnTo>
                  <a:pt x="0" y="25313"/>
                </a:lnTo>
                <a:lnTo>
                  <a:pt x="74392" y="25313"/>
                </a:lnTo>
                <a:cubicBezTo>
                  <a:pt x="73335" y="21817"/>
                  <a:pt x="70786" y="18680"/>
                  <a:pt x="67305" y="17638"/>
                </a:cubicBezTo>
                <a:cubicBezTo>
                  <a:pt x="66185" y="17301"/>
                  <a:pt x="65018" y="17188"/>
                  <a:pt x="63844" y="17188"/>
                </a:cubicBezTo>
                <a:cubicBezTo>
                  <a:pt x="63125" y="17188"/>
                  <a:pt x="62403" y="17230"/>
                  <a:pt x="61689" y="17290"/>
                </a:cubicBezTo>
                <a:cubicBezTo>
                  <a:pt x="58043" y="17597"/>
                  <a:pt x="54436" y="18333"/>
                  <a:pt x="50962" y="19476"/>
                </a:cubicBezTo>
                <a:cubicBezTo>
                  <a:pt x="47904" y="20484"/>
                  <a:pt x="44892" y="21821"/>
                  <a:pt x="41681" y="22007"/>
                </a:cubicBezTo>
                <a:cubicBezTo>
                  <a:pt x="41436" y="22021"/>
                  <a:pt x="41192" y="22028"/>
                  <a:pt x="40947" y="22028"/>
                </a:cubicBezTo>
                <a:cubicBezTo>
                  <a:pt x="38042" y="22028"/>
                  <a:pt x="35147" y="21031"/>
                  <a:pt x="32836" y="19276"/>
                </a:cubicBezTo>
                <a:cubicBezTo>
                  <a:pt x="30521" y="17522"/>
                  <a:pt x="27990" y="15966"/>
                  <a:pt x="26000" y="13791"/>
                </a:cubicBezTo>
                <a:cubicBezTo>
                  <a:pt x="22931" y="10439"/>
                  <a:pt x="20597" y="6369"/>
                  <a:pt x="17006" y="3585"/>
                </a:cubicBezTo>
                <a:cubicBezTo>
                  <a:pt x="14003" y="1263"/>
                  <a:pt x="10208" y="0"/>
                  <a:pt x="64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33"/>
          <p:cNvSpPr/>
          <p:nvPr/>
        </p:nvSpPr>
        <p:spPr>
          <a:xfrm>
            <a:off x="8509385" y="1089317"/>
            <a:ext cx="472375" cy="1043623"/>
          </a:xfrm>
          <a:custGeom>
            <a:avLst/>
            <a:gdLst/>
            <a:ahLst/>
            <a:cxnLst/>
            <a:rect l="l" t="t" r="r" b="b"/>
            <a:pathLst>
              <a:path w="10009" h="22113" extrusionOk="0">
                <a:moveTo>
                  <a:pt x="2246" y="429"/>
                </a:moveTo>
                <a:cubicBezTo>
                  <a:pt x="2246" y="429"/>
                  <a:pt x="2247" y="430"/>
                  <a:pt x="2247" y="433"/>
                </a:cubicBezTo>
                <a:cubicBezTo>
                  <a:pt x="2275" y="472"/>
                  <a:pt x="2298" y="507"/>
                  <a:pt x="2311" y="532"/>
                </a:cubicBezTo>
                <a:cubicBezTo>
                  <a:pt x="2405" y="710"/>
                  <a:pt x="2482" y="871"/>
                  <a:pt x="2551" y="1024"/>
                </a:cubicBezTo>
                <a:cubicBezTo>
                  <a:pt x="2713" y="1390"/>
                  <a:pt x="2826" y="1723"/>
                  <a:pt x="2894" y="2042"/>
                </a:cubicBezTo>
                <a:cubicBezTo>
                  <a:pt x="2944" y="2266"/>
                  <a:pt x="2955" y="2492"/>
                  <a:pt x="2931" y="2735"/>
                </a:cubicBezTo>
                <a:cubicBezTo>
                  <a:pt x="2907" y="2977"/>
                  <a:pt x="2847" y="3220"/>
                  <a:pt x="2789" y="3455"/>
                </a:cubicBezTo>
                <a:cubicBezTo>
                  <a:pt x="2741" y="3654"/>
                  <a:pt x="2690" y="3859"/>
                  <a:pt x="2660" y="4064"/>
                </a:cubicBezTo>
                <a:cubicBezTo>
                  <a:pt x="2606" y="4436"/>
                  <a:pt x="2618" y="4794"/>
                  <a:pt x="2635" y="5141"/>
                </a:cubicBezTo>
                <a:cubicBezTo>
                  <a:pt x="2466" y="4565"/>
                  <a:pt x="2367" y="4009"/>
                  <a:pt x="2346" y="3491"/>
                </a:cubicBezTo>
                <a:cubicBezTo>
                  <a:pt x="2336" y="3252"/>
                  <a:pt x="2379" y="3010"/>
                  <a:pt x="2421" y="2773"/>
                </a:cubicBezTo>
                <a:cubicBezTo>
                  <a:pt x="2488" y="2395"/>
                  <a:pt x="2559" y="2004"/>
                  <a:pt x="2425" y="1600"/>
                </a:cubicBezTo>
                <a:cubicBezTo>
                  <a:pt x="2415" y="1569"/>
                  <a:pt x="2385" y="1549"/>
                  <a:pt x="2354" y="1549"/>
                </a:cubicBezTo>
                <a:cubicBezTo>
                  <a:pt x="2346" y="1549"/>
                  <a:pt x="2339" y="1550"/>
                  <a:pt x="2331" y="1552"/>
                </a:cubicBezTo>
                <a:cubicBezTo>
                  <a:pt x="2291" y="1565"/>
                  <a:pt x="2270" y="1609"/>
                  <a:pt x="2283" y="1647"/>
                </a:cubicBezTo>
                <a:cubicBezTo>
                  <a:pt x="2405" y="2016"/>
                  <a:pt x="2341" y="2370"/>
                  <a:pt x="2275" y="2747"/>
                </a:cubicBezTo>
                <a:cubicBezTo>
                  <a:pt x="2231" y="2990"/>
                  <a:pt x="2186" y="3242"/>
                  <a:pt x="2197" y="3497"/>
                </a:cubicBezTo>
                <a:cubicBezTo>
                  <a:pt x="2217" y="4011"/>
                  <a:pt x="2312" y="4559"/>
                  <a:pt x="2476" y="5128"/>
                </a:cubicBezTo>
                <a:cubicBezTo>
                  <a:pt x="2466" y="5112"/>
                  <a:pt x="2457" y="5095"/>
                  <a:pt x="2446" y="5077"/>
                </a:cubicBezTo>
                <a:cubicBezTo>
                  <a:pt x="2391" y="4982"/>
                  <a:pt x="2334" y="4888"/>
                  <a:pt x="2282" y="4791"/>
                </a:cubicBezTo>
                <a:cubicBezTo>
                  <a:pt x="1869" y="4021"/>
                  <a:pt x="1751" y="3156"/>
                  <a:pt x="1914" y="2066"/>
                </a:cubicBezTo>
                <a:cubicBezTo>
                  <a:pt x="1953" y="1799"/>
                  <a:pt x="2016" y="1529"/>
                  <a:pt x="2076" y="1269"/>
                </a:cubicBezTo>
                <a:cubicBezTo>
                  <a:pt x="2140" y="995"/>
                  <a:pt x="2205" y="716"/>
                  <a:pt x="2246" y="429"/>
                </a:cubicBezTo>
                <a:close/>
                <a:moveTo>
                  <a:pt x="364" y="5108"/>
                </a:moveTo>
                <a:lnTo>
                  <a:pt x="364" y="5108"/>
                </a:lnTo>
                <a:cubicBezTo>
                  <a:pt x="530" y="5195"/>
                  <a:pt x="703" y="5261"/>
                  <a:pt x="740" y="5274"/>
                </a:cubicBezTo>
                <a:cubicBezTo>
                  <a:pt x="850" y="5310"/>
                  <a:pt x="959" y="5341"/>
                  <a:pt x="1066" y="5371"/>
                </a:cubicBezTo>
                <a:cubicBezTo>
                  <a:pt x="1314" y="5442"/>
                  <a:pt x="1550" y="5509"/>
                  <a:pt x="1777" y="5638"/>
                </a:cubicBezTo>
                <a:cubicBezTo>
                  <a:pt x="1998" y="5762"/>
                  <a:pt x="2197" y="5927"/>
                  <a:pt x="2382" y="6139"/>
                </a:cubicBezTo>
                <a:cubicBezTo>
                  <a:pt x="2609" y="6401"/>
                  <a:pt x="2789" y="6696"/>
                  <a:pt x="2999" y="7053"/>
                </a:cubicBezTo>
                <a:cubicBezTo>
                  <a:pt x="3042" y="7126"/>
                  <a:pt x="3080" y="7203"/>
                  <a:pt x="3122" y="7276"/>
                </a:cubicBezTo>
                <a:cubicBezTo>
                  <a:pt x="3164" y="7388"/>
                  <a:pt x="3209" y="7498"/>
                  <a:pt x="3259" y="7609"/>
                </a:cubicBezTo>
                <a:cubicBezTo>
                  <a:pt x="3120" y="7478"/>
                  <a:pt x="2964" y="7357"/>
                  <a:pt x="2812" y="7240"/>
                </a:cubicBezTo>
                <a:lnTo>
                  <a:pt x="2745" y="7190"/>
                </a:lnTo>
                <a:cubicBezTo>
                  <a:pt x="2201" y="6770"/>
                  <a:pt x="1680" y="6305"/>
                  <a:pt x="1202" y="5811"/>
                </a:cubicBezTo>
                <a:cubicBezTo>
                  <a:pt x="1187" y="5796"/>
                  <a:pt x="1167" y="5788"/>
                  <a:pt x="1148" y="5788"/>
                </a:cubicBezTo>
                <a:cubicBezTo>
                  <a:pt x="1129" y="5788"/>
                  <a:pt x="1111" y="5795"/>
                  <a:pt x="1096" y="5808"/>
                </a:cubicBezTo>
                <a:cubicBezTo>
                  <a:pt x="1067" y="5837"/>
                  <a:pt x="1066" y="5885"/>
                  <a:pt x="1095" y="5914"/>
                </a:cubicBezTo>
                <a:cubicBezTo>
                  <a:pt x="1580" y="6414"/>
                  <a:pt x="2104" y="6883"/>
                  <a:pt x="2654" y="7305"/>
                </a:cubicBezTo>
                <a:lnTo>
                  <a:pt x="2722" y="7356"/>
                </a:lnTo>
                <a:cubicBezTo>
                  <a:pt x="2919" y="7507"/>
                  <a:pt x="3117" y="7661"/>
                  <a:pt x="3281" y="7845"/>
                </a:cubicBezTo>
                <a:cubicBezTo>
                  <a:pt x="3259" y="7832"/>
                  <a:pt x="3239" y="7821"/>
                  <a:pt x="3224" y="7811"/>
                </a:cubicBezTo>
                <a:cubicBezTo>
                  <a:pt x="2949" y="7628"/>
                  <a:pt x="2651" y="7488"/>
                  <a:pt x="2363" y="7355"/>
                </a:cubicBezTo>
                <a:cubicBezTo>
                  <a:pt x="1813" y="7098"/>
                  <a:pt x="1292" y="6855"/>
                  <a:pt x="924" y="6328"/>
                </a:cubicBezTo>
                <a:cubicBezTo>
                  <a:pt x="740" y="6063"/>
                  <a:pt x="622" y="5764"/>
                  <a:pt x="501" y="5448"/>
                </a:cubicBezTo>
                <a:cubicBezTo>
                  <a:pt x="458" y="5335"/>
                  <a:pt x="413" y="5221"/>
                  <a:pt x="364" y="5108"/>
                </a:cubicBezTo>
                <a:close/>
                <a:moveTo>
                  <a:pt x="4904" y="3925"/>
                </a:moveTo>
                <a:cubicBezTo>
                  <a:pt x="5048" y="4510"/>
                  <a:pt x="5173" y="5145"/>
                  <a:pt x="5103" y="5758"/>
                </a:cubicBezTo>
                <a:cubicBezTo>
                  <a:pt x="5046" y="6257"/>
                  <a:pt x="4859" y="6762"/>
                  <a:pt x="4561" y="7216"/>
                </a:cubicBezTo>
                <a:cubicBezTo>
                  <a:pt x="4493" y="7311"/>
                  <a:pt x="4426" y="7405"/>
                  <a:pt x="4361" y="7499"/>
                </a:cubicBezTo>
                <a:cubicBezTo>
                  <a:pt x="4273" y="7624"/>
                  <a:pt x="4187" y="7747"/>
                  <a:pt x="4109" y="7876"/>
                </a:cubicBezTo>
                <a:cubicBezTo>
                  <a:pt x="4187" y="7327"/>
                  <a:pt x="4314" y="6861"/>
                  <a:pt x="4507" y="6408"/>
                </a:cubicBezTo>
                <a:cubicBezTo>
                  <a:pt x="4717" y="5916"/>
                  <a:pt x="4915" y="5392"/>
                  <a:pt x="4811" y="4872"/>
                </a:cubicBezTo>
                <a:cubicBezTo>
                  <a:pt x="4803" y="4838"/>
                  <a:pt x="4773" y="4812"/>
                  <a:pt x="4738" y="4812"/>
                </a:cubicBezTo>
                <a:cubicBezTo>
                  <a:pt x="4733" y="4812"/>
                  <a:pt x="4728" y="4813"/>
                  <a:pt x="4723" y="4814"/>
                </a:cubicBezTo>
                <a:cubicBezTo>
                  <a:pt x="4684" y="4821"/>
                  <a:pt x="4656" y="4862"/>
                  <a:pt x="4665" y="4902"/>
                </a:cubicBezTo>
                <a:cubicBezTo>
                  <a:pt x="4760" y="5380"/>
                  <a:pt x="4579" y="5859"/>
                  <a:pt x="4370" y="6350"/>
                </a:cubicBezTo>
                <a:cubicBezTo>
                  <a:pt x="4141" y="6887"/>
                  <a:pt x="4003" y="7441"/>
                  <a:pt x="3928" y="8122"/>
                </a:cubicBezTo>
                <a:cubicBezTo>
                  <a:pt x="3880" y="7777"/>
                  <a:pt x="3838" y="7425"/>
                  <a:pt x="3847" y="7079"/>
                </a:cubicBezTo>
                <a:cubicBezTo>
                  <a:pt x="3866" y="6487"/>
                  <a:pt x="3960" y="5981"/>
                  <a:pt x="4134" y="5531"/>
                </a:cubicBezTo>
                <a:cubicBezTo>
                  <a:pt x="4238" y="5258"/>
                  <a:pt x="4377" y="4995"/>
                  <a:pt x="4513" y="4740"/>
                </a:cubicBezTo>
                <a:cubicBezTo>
                  <a:pt x="4652" y="4477"/>
                  <a:pt x="4795" y="4209"/>
                  <a:pt x="4904" y="3925"/>
                </a:cubicBezTo>
                <a:close/>
                <a:moveTo>
                  <a:pt x="7355" y="6722"/>
                </a:moveTo>
                <a:cubicBezTo>
                  <a:pt x="7321" y="7195"/>
                  <a:pt x="7268" y="7672"/>
                  <a:pt x="7195" y="8141"/>
                </a:cubicBezTo>
                <a:cubicBezTo>
                  <a:pt x="7126" y="8578"/>
                  <a:pt x="7051" y="8938"/>
                  <a:pt x="6899" y="9273"/>
                </a:cubicBezTo>
                <a:cubicBezTo>
                  <a:pt x="6699" y="9708"/>
                  <a:pt x="6370" y="10080"/>
                  <a:pt x="6107" y="10353"/>
                </a:cubicBezTo>
                <a:cubicBezTo>
                  <a:pt x="5908" y="10558"/>
                  <a:pt x="5690" y="10770"/>
                  <a:pt x="5431" y="10917"/>
                </a:cubicBezTo>
                <a:cubicBezTo>
                  <a:pt x="5402" y="10935"/>
                  <a:pt x="5379" y="10945"/>
                  <a:pt x="5358" y="10953"/>
                </a:cubicBezTo>
                <a:cubicBezTo>
                  <a:pt x="5444" y="10790"/>
                  <a:pt x="5520" y="10623"/>
                  <a:pt x="5593" y="10460"/>
                </a:cubicBezTo>
                <a:cubicBezTo>
                  <a:pt x="5720" y="10177"/>
                  <a:pt x="5852" y="9885"/>
                  <a:pt x="6026" y="9619"/>
                </a:cubicBezTo>
                <a:lnTo>
                  <a:pt x="6136" y="9452"/>
                </a:lnTo>
                <a:cubicBezTo>
                  <a:pt x="6388" y="9076"/>
                  <a:pt x="6648" y="8686"/>
                  <a:pt x="6734" y="8223"/>
                </a:cubicBezTo>
                <a:cubicBezTo>
                  <a:pt x="6741" y="8184"/>
                  <a:pt x="6713" y="8144"/>
                  <a:pt x="6674" y="8136"/>
                </a:cubicBezTo>
                <a:cubicBezTo>
                  <a:pt x="6670" y="8135"/>
                  <a:pt x="6665" y="8135"/>
                  <a:pt x="6661" y="8135"/>
                </a:cubicBezTo>
                <a:cubicBezTo>
                  <a:pt x="6626" y="8135"/>
                  <a:pt x="6594" y="8161"/>
                  <a:pt x="6586" y="8196"/>
                </a:cubicBezTo>
                <a:cubicBezTo>
                  <a:pt x="6509" y="8627"/>
                  <a:pt x="6257" y="9003"/>
                  <a:pt x="6013" y="9368"/>
                </a:cubicBezTo>
                <a:lnTo>
                  <a:pt x="5901" y="9538"/>
                </a:lnTo>
                <a:cubicBezTo>
                  <a:pt x="5720" y="9814"/>
                  <a:pt x="5586" y="10112"/>
                  <a:pt x="5455" y="10400"/>
                </a:cubicBezTo>
                <a:cubicBezTo>
                  <a:pt x="5389" y="10552"/>
                  <a:pt x="5316" y="10704"/>
                  <a:pt x="5238" y="10856"/>
                </a:cubicBezTo>
                <a:cubicBezTo>
                  <a:pt x="5238" y="10794"/>
                  <a:pt x="5241" y="10725"/>
                  <a:pt x="5244" y="10671"/>
                </a:cubicBezTo>
                <a:lnTo>
                  <a:pt x="5247" y="10596"/>
                </a:lnTo>
                <a:cubicBezTo>
                  <a:pt x="5273" y="9976"/>
                  <a:pt x="5447" y="9367"/>
                  <a:pt x="5748" y="8835"/>
                </a:cubicBezTo>
                <a:cubicBezTo>
                  <a:pt x="5953" y="8469"/>
                  <a:pt x="6221" y="8135"/>
                  <a:pt x="6482" y="7811"/>
                </a:cubicBezTo>
                <a:lnTo>
                  <a:pt x="7355" y="6722"/>
                </a:lnTo>
                <a:close/>
                <a:moveTo>
                  <a:pt x="1073" y="9056"/>
                </a:moveTo>
                <a:lnTo>
                  <a:pt x="1073" y="9056"/>
                </a:lnTo>
                <a:cubicBezTo>
                  <a:pt x="1518" y="9267"/>
                  <a:pt x="2000" y="9394"/>
                  <a:pt x="2469" y="9517"/>
                </a:cubicBezTo>
                <a:cubicBezTo>
                  <a:pt x="2724" y="9584"/>
                  <a:pt x="2987" y="9653"/>
                  <a:pt x="3239" y="9734"/>
                </a:cubicBezTo>
                <a:cubicBezTo>
                  <a:pt x="3883" y="9943"/>
                  <a:pt x="4358" y="10219"/>
                  <a:pt x="4688" y="10578"/>
                </a:cubicBezTo>
                <a:cubicBezTo>
                  <a:pt x="4775" y="10673"/>
                  <a:pt x="4844" y="10780"/>
                  <a:pt x="4909" y="10894"/>
                </a:cubicBezTo>
                <a:cubicBezTo>
                  <a:pt x="4766" y="10813"/>
                  <a:pt x="4608" y="10751"/>
                  <a:pt x="4449" y="10699"/>
                </a:cubicBezTo>
                <a:cubicBezTo>
                  <a:pt x="4258" y="10636"/>
                  <a:pt x="4063" y="10578"/>
                  <a:pt x="3867" y="10523"/>
                </a:cubicBezTo>
                <a:cubicBezTo>
                  <a:pt x="3224" y="10337"/>
                  <a:pt x="2559" y="10144"/>
                  <a:pt x="2036" y="9736"/>
                </a:cubicBezTo>
                <a:cubicBezTo>
                  <a:pt x="2022" y="9725"/>
                  <a:pt x="2006" y="9720"/>
                  <a:pt x="1989" y="9720"/>
                </a:cubicBezTo>
                <a:cubicBezTo>
                  <a:pt x="1967" y="9720"/>
                  <a:pt x="1945" y="9730"/>
                  <a:pt x="1930" y="9749"/>
                </a:cubicBezTo>
                <a:cubicBezTo>
                  <a:pt x="1906" y="9781"/>
                  <a:pt x="1911" y="9829"/>
                  <a:pt x="1943" y="9853"/>
                </a:cubicBezTo>
                <a:cubicBezTo>
                  <a:pt x="2490" y="10280"/>
                  <a:pt x="3168" y="10477"/>
                  <a:pt x="3825" y="10668"/>
                </a:cubicBezTo>
                <a:cubicBezTo>
                  <a:pt x="4019" y="10723"/>
                  <a:pt x="4213" y="10780"/>
                  <a:pt x="4403" y="10842"/>
                </a:cubicBezTo>
                <a:cubicBezTo>
                  <a:pt x="4636" y="10917"/>
                  <a:pt x="4896" y="11017"/>
                  <a:pt x="5069" y="11211"/>
                </a:cubicBezTo>
                <a:lnTo>
                  <a:pt x="4873" y="11215"/>
                </a:lnTo>
                <a:cubicBezTo>
                  <a:pt x="4739" y="11219"/>
                  <a:pt x="4602" y="11223"/>
                  <a:pt x="4465" y="11223"/>
                </a:cubicBezTo>
                <a:cubicBezTo>
                  <a:pt x="4369" y="11223"/>
                  <a:pt x="4273" y="11221"/>
                  <a:pt x="4177" y="11215"/>
                </a:cubicBezTo>
                <a:cubicBezTo>
                  <a:pt x="3375" y="11173"/>
                  <a:pt x="2683" y="10675"/>
                  <a:pt x="1987" y="10124"/>
                </a:cubicBezTo>
                <a:cubicBezTo>
                  <a:pt x="1597" y="9816"/>
                  <a:pt x="1212" y="9481"/>
                  <a:pt x="1073" y="9056"/>
                </a:cubicBezTo>
                <a:close/>
                <a:moveTo>
                  <a:pt x="8307" y="9858"/>
                </a:moveTo>
                <a:cubicBezTo>
                  <a:pt x="8471" y="10796"/>
                  <a:pt x="8443" y="11579"/>
                  <a:pt x="8226" y="12240"/>
                </a:cubicBezTo>
                <a:cubicBezTo>
                  <a:pt x="7957" y="13070"/>
                  <a:pt x="7391" y="13588"/>
                  <a:pt x="6758" y="14089"/>
                </a:cubicBezTo>
                <a:cubicBezTo>
                  <a:pt x="7168" y="13233"/>
                  <a:pt x="7511" y="12346"/>
                  <a:pt x="7779" y="11437"/>
                </a:cubicBezTo>
                <a:cubicBezTo>
                  <a:pt x="7790" y="11396"/>
                  <a:pt x="7769" y="11356"/>
                  <a:pt x="7728" y="11344"/>
                </a:cubicBezTo>
                <a:cubicBezTo>
                  <a:pt x="7722" y="11343"/>
                  <a:pt x="7715" y="11342"/>
                  <a:pt x="7709" y="11342"/>
                </a:cubicBezTo>
                <a:cubicBezTo>
                  <a:pt x="7676" y="11342"/>
                  <a:pt x="7645" y="11362"/>
                  <a:pt x="7635" y="11395"/>
                </a:cubicBezTo>
                <a:cubicBezTo>
                  <a:pt x="7370" y="12300"/>
                  <a:pt x="7026" y="13187"/>
                  <a:pt x="6618" y="14038"/>
                </a:cubicBezTo>
                <a:cubicBezTo>
                  <a:pt x="6618" y="14024"/>
                  <a:pt x="6618" y="14009"/>
                  <a:pt x="6615" y="13996"/>
                </a:cubicBezTo>
                <a:cubicBezTo>
                  <a:pt x="6593" y="13345"/>
                  <a:pt x="6574" y="12727"/>
                  <a:pt x="6794" y="12129"/>
                </a:cubicBezTo>
                <a:cubicBezTo>
                  <a:pt x="7011" y="11537"/>
                  <a:pt x="7352" y="11001"/>
                  <a:pt x="7683" y="10503"/>
                </a:cubicBezTo>
                <a:cubicBezTo>
                  <a:pt x="7857" y="10241"/>
                  <a:pt x="8048" y="9979"/>
                  <a:pt x="8307" y="9858"/>
                </a:cubicBezTo>
                <a:close/>
                <a:moveTo>
                  <a:pt x="1793" y="11799"/>
                </a:moveTo>
                <a:cubicBezTo>
                  <a:pt x="2600" y="11900"/>
                  <a:pt x="3497" y="12052"/>
                  <a:pt x="4296" y="12414"/>
                </a:cubicBezTo>
                <a:cubicBezTo>
                  <a:pt x="4771" y="12630"/>
                  <a:pt x="5180" y="12908"/>
                  <a:pt x="5516" y="13245"/>
                </a:cubicBezTo>
                <a:cubicBezTo>
                  <a:pt x="5745" y="13474"/>
                  <a:pt x="5917" y="13772"/>
                  <a:pt x="6076" y="14072"/>
                </a:cubicBezTo>
                <a:cubicBezTo>
                  <a:pt x="5299" y="13453"/>
                  <a:pt x="4401" y="12974"/>
                  <a:pt x="3456" y="12680"/>
                </a:cubicBezTo>
                <a:cubicBezTo>
                  <a:pt x="3448" y="12678"/>
                  <a:pt x="3441" y="12677"/>
                  <a:pt x="3433" y="12677"/>
                </a:cubicBezTo>
                <a:cubicBezTo>
                  <a:pt x="3402" y="12677"/>
                  <a:pt x="3372" y="12697"/>
                  <a:pt x="3362" y="12730"/>
                </a:cubicBezTo>
                <a:cubicBezTo>
                  <a:pt x="3349" y="12769"/>
                  <a:pt x="3371" y="12811"/>
                  <a:pt x="3411" y="12822"/>
                </a:cubicBezTo>
                <a:cubicBezTo>
                  <a:pt x="4367" y="13122"/>
                  <a:pt x="5271" y="13613"/>
                  <a:pt x="6049" y="14245"/>
                </a:cubicBezTo>
                <a:cubicBezTo>
                  <a:pt x="5830" y="14167"/>
                  <a:pt x="5613" y="14129"/>
                  <a:pt x="5390" y="14089"/>
                </a:cubicBezTo>
                <a:cubicBezTo>
                  <a:pt x="5286" y="14072"/>
                  <a:pt x="5179" y="14053"/>
                  <a:pt x="5067" y="14030"/>
                </a:cubicBezTo>
                <a:cubicBezTo>
                  <a:pt x="4598" y="13934"/>
                  <a:pt x="4138" y="13770"/>
                  <a:pt x="3706" y="13545"/>
                </a:cubicBezTo>
                <a:cubicBezTo>
                  <a:pt x="3274" y="13320"/>
                  <a:pt x="2877" y="13039"/>
                  <a:pt x="2524" y="12711"/>
                </a:cubicBezTo>
                <a:cubicBezTo>
                  <a:pt x="2353" y="12550"/>
                  <a:pt x="2191" y="12376"/>
                  <a:pt x="2045" y="12195"/>
                </a:cubicBezTo>
                <a:cubicBezTo>
                  <a:pt x="2029" y="12175"/>
                  <a:pt x="1981" y="12098"/>
                  <a:pt x="1936" y="12026"/>
                </a:cubicBezTo>
                <a:cubicBezTo>
                  <a:pt x="1878" y="11932"/>
                  <a:pt x="1832" y="11858"/>
                  <a:pt x="1793" y="11799"/>
                </a:cubicBezTo>
                <a:close/>
                <a:moveTo>
                  <a:pt x="7356" y="13935"/>
                </a:moveTo>
                <a:cubicBezTo>
                  <a:pt x="7676" y="13935"/>
                  <a:pt x="7980" y="14117"/>
                  <a:pt x="8233" y="14296"/>
                </a:cubicBezTo>
                <a:cubicBezTo>
                  <a:pt x="8778" y="14678"/>
                  <a:pt x="9267" y="15133"/>
                  <a:pt x="9687" y="15648"/>
                </a:cubicBezTo>
                <a:cubicBezTo>
                  <a:pt x="9176" y="15619"/>
                  <a:pt x="8655" y="15581"/>
                  <a:pt x="8158" y="15461"/>
                </a:cubicBezTo>
                <a:cubicBezTo>
                  <a:pt x="7800" y="15376"/>
                  <a:pt x="7540" y="15266"/>
                  <a:pt x="7337" y="15115"/>
                </a:cubicBezTo>
                <a:cubicBezTo>
                  <a:pt x="7091" y="14931"/>
                  <a:pt x="6909" y="14671"/>
                  <a:pt x="6734" y="14415"/>
                </a:cubicBezTo>
                <a:lnTo>
                  <a:pt x="6734" y="14415"/>
                </a:lnTo>
                <a:cubicBezTo>
                  <a:pt x="7401" y="14493"/>
                  <a:pt x="8044" y="14726"/>
                  <a:pt x="8607" y="15099"/>
                </a:cubicBezTo>
                <a:cubicBezTo>
                  <a:pt x="8619" y="15108"/>
                  <a:pt x="8632" y="15112"/>
                  <a:pt x="8645" y="15112"/>
                </a:cubicBezTo>
                <a:cubicBezTo>
                  <a:pt x="8649" y="15112"/>
                  <a:pt x="8653" y="15112"/>
                  <a:pt x="8657" y="15111"/>
                </a:cubicBezTo>
                <a:cubicBezTo>
                  <a:pt x="8676" y="15108"/>
                  <a:pt x="8697" y="15097"/>
                  <a:pt x="8710" y="15078"/>
                </a:cubicBezTo>
                <a:cubicBezTo>
                  <a:pt x="8733" y="15043"/>
                  <a:pt x="8721" y="14997"/>
                  <a:pt x="8688" y="14975"/>
                </a:cubicBezTo>
                <a:cubicBezTo>
                  <a:pt x="8130" y="14607"/>
                  <a:pt x="7499" y="14373"/>
                  <a:pt x="6839" y="14280"/>
                </a:cubicBezTo>
                <a:cubicBezTo>
                  <a:pt x="6961" y="14185"/>
                  <a:pt x="7081" y="14088"/>
                  <a:pt x="7195" y="13991"/>
                </a:cubicBezTo>
                <a:cubicBezTo>
                  <a:pt x="7198" y="13991"/>
                  <a:pt x="7201" y="13991"/>
                  <a:pt x="7204" y="13991"/>
                </a:cubicBezTo>
                <a:cubicBezTo>
                  <a:pt x="7238" y="13991"/>
                  <a:pt x="7271" y="13976"/>
                  <a:pt x="7291" y="13946"/>
                </a:cubicBezTo>
                <a:cubicBezTo>
                  <a:pt x="7294" y="13943"/>
                  <a:pt x="7308" y="13936"/>
                  <a:pt x="7344" y="13936"/>
                </a:cubicBezTo>
                <a:cubicBezTo>
                  <a:pt x="7348" y="13935"/>
                  <a:pt x="7352" y="13935"/>
                  <a:pt x="7356" y="13935"/>
                </a:cubicBezTo>
                <a:close/>
                <a:moveTo>
                  <a:pt x="5944" y="16071"/>
                </a:moveTo>
                <a:cubicBezTo>
                  <a:pt x="6167" y="16071"/>
                  <a:pt x="6381" y="16089"/>
                  <a:pt x="6590" y="16124"/>
                </a:cubicBezTo>
                <a:cubicBezTo>
                  <a:pt x="5874" y="16204"/>
                  <a:pt x="5213" y="16527"/>
                  <a:pt x="4575" y="16845"/>
                </a:cubicBezTo>
                <a:cubicBezTo>
                  <a:pt x="4239" y="17012"/>
                  <a:pt x="3895" y="17184"/>
                  <a:pt x="3547" y="17316"/>
                </a:cubicBezTo>
                <a:cubicBezTo>
                  <a:pt x="3508" y="17330"/>
                  <a:pt x="3489" y="17374"/>
                  <a:pt x="3504" y="17413"/>
                </a:cubicBezTo>
                <a:cubicBezTo>
                  <a:pt x="3514" y="17441"/>
                  <a:pt x="3541" y="17460"/>
                  <a:pt x="3572" y="17460"/>
                </a:cubicBezTo>
                <a:cubicBezTo>
                  <a:pt x="3575" y="17460"/>
                  <a:pt x="3579" y="17460"/>
                  <a:pt x="3583" y="17459"/>
                </a:cubicBezTo>
                <a:cubicBezTo>
                  <a:pt x="3588" y="17459"/>
                  <a:pt x="3594" y="17458"/>
                  <a:pt x="3601" y="17456"/>
                </a:cubicBezTo>
                <a:cubicBezTo>
                  <a:pt x="3955" y="17320"/>
                  <a:pt x="4304" y="17146"/>
                  <a:pt x="4642" y="16980"/>
                </a:cubicBezTo>
                <a:cubicBezTo>
                  <a:pt x="5267" y="16669"/>
                  <a:pt x="5917" y="16350"/>
                  <a:pt x="6609" y="16272"/>
                </a:cubicBezTo>
                <a:lnTo>
                  <a:pt x="6609" y="16272"/>
                </a:lnTo>
                <a:cubicBezTo>
                  <a:pt x="6395" y="16472"/>
                  <a:pt x="6149" y="16670"/>
                  <a:pt x="5850" y="16829"/>
                </a:cubicBezTo>
                <a:cubicBezTo>
                  <a:pt x="5407" y="17065"/>
                  <a:pt x="4937" y="17261"/>
                  <a:pt x="4453" y="17410"/>
                </a:cubicBezTo>
                <a:cubicBezTo>
                  <a:pt x="4329" y="17449"/>
                  <a:pt x="3431" y="17653"/>
                  <a:pt x="3132" y="17705"/>
                </a:cubicBezTo>
                <a:cubicBezTo>
                  <a:pt x="3165" y="17236"/>
                  <a:pt x="3583" y="16871"/>
                  <a:pt x="3772" y="16729"/>
                </a:cubicBezTo>
                <a:cubicBezTo>
                  <a:pt x="4184" y="16421"/>
                  <a:pt x="4678" y="16213"/>
                  <a:pt x="5202" y="16132"/>
                </a:cubicBezTo>
                <a:cubicBezTo>
                  <a:pt x="5464" y="16091"/>
                  <a:pt x="5710" y="16071"/>
                  <a:pt x="5944" y="16071"/>
                </a:cubicBezTo>
                <a:close/>
                <a:moveTo>
                  <a:pt x="2191" y="1"/>
                </a:moveTo>
                <a:cubicBezTo>
                  <a:pt x="2136" y="1"/>
                  <a:pt x="2089" y="41"/>
                  <a:pt x="2087" y="95"/>
                </a:cubicBezTo>
                <a:cubicBezTo>
                  <a:pt x="2061" y="478"/>
                  <a:pt x="1972" y="863"/>
                  <a:pt x="1885" y="1237"/>
                </a:cubicBezTo>
                <a:cubicBezTo>
                  <a:pt x="1825" y="1500"/>
                  <a:pt x="1761" y="1774"/>
                  <a:pt x="1720" y="2049"/>
                </a:cubicBezTo>
                <a:cubicBezTo>
                  <a:pt x="1551" y="3184"/>
                  <a:pt x="1674" y="4089"/>
                  <a:pt x="2108" y="4895"/>
                </a:cubicBezTo>
                <a:cubicBezTo>
                  <a:pt x="2160" y="4995"/>
                  <a:pt x="2218" y="5090"/>
                  <a:pt x="2276" y="5189"/>
                </a:cubicBezTo>
                <a:cubicBezTo>
                  <a:pt x="2435" y="5460"/>
                  <a:pt x="2586" y="5714"/>
                  <a:pt x="2653" y="6002"/>
                </a:cubicBezTo>
                <a:cubicBezTo>
                  <a:pt x="2664" y="6046"/>
                  <a:pt x="2702" y="6076"/>
                  <a:pt x="2747" y="6079"/>
                </a:cubicBezTo>
                <a:cubicBezTo>
                  <a:pt x="2766" y="6139"/>
                  <a:pt x="2783" y="6199"/>
                  <a:pt x="2799" y="6260"/>
                </a:cubicBezTo>
                <a:lnTo>
                  <a:pt x="2848" y="6434"/>
                </a:lnTo>
                <a:cubicBezTo>
                  <a:pt x="2751" y="6285"/>
                  <a:pt x="2650" y="6147"/>
                  <a:pt x="2535" y="6017"/>
                </a:cubicBezTo>
                <a:cubicBezTo>
                  <a:pt x="2334" y="5787"/>
                  <a:pt x="2121" y="5610"/>
                  <a:pt x="1878" y="5474"/>
                </a:cubicBezTo>
                <a:cubicBezTo>
                  <a:pt x="1628" y="5334"/>
                  <a:pt x="1371" y="5261"/>
                  <a:pt x="1124" y="5190"/>
                </a:cubicBezTo>
                <a:cubicBezTo>
                  <a:pt x="1018" y="5160"/>
                  <a:pt x="913" y="5131"/>
                  <a:pt x="805" y="5095"/>
                </a:cubicBezTo>
                <a:cubicBezTo>
                  <a:pt x="626" y="5034"/>
                  <a:pt x="244" y="4843"/>
                  <a:pt x="200" y="4771"/>
                </a:cubicBezTo>
                <a:cubicBezTo>
                  <a:pt x="182" y="4737"/>
                  <a:pt x="148" y="4718"/>
                  <a:pt x="113" y="4718"/>
                </a:cubicBezTo>
                <a:cubicBezTo>
                  <a:pt x="97" y="4718"/>
                  <a:pt x="81" y="4722"/>
                  <a:pt x="66" y="4730"/>
                </a:cubicBezTo>
                <a:cubicBezTo>
                  <a:pt x="18" y="4747"/>
                  <a:pt x="1" y="4804"/>
                  <a:pt x="22" y="4852"/>
                </a:cubicBezTo>
                <a:cubicBezTo>
                  <a:pt x="24" y="4854"/>
                  <a:pt x="24" y="4856"/>
                  <a:pt x="24" y="4857"/>
                </a:cubicBezTo>
                <a:cubicBezTo>
                  <a:pt x="138" y="5067"/>
                  <a:pt x="228" y="5299"/>
                  <a:pt x="315" y="5522"/>
                </a:cubicBezTo>
                <a:cubicBezTo>
                  <a:pt x="436" y="5836"/>
                  <a:pt x="562" y="6160"/>
                  <a:pt x="762" y="6444"/>
                </a:cubicBezTo>
                <a:cubicBezTo>
                  <a:pt x="1160" y="7014"/>
                  <a:pt x="1728" y="7281"/>
                  <a:pt x="2281" y="7537"/>
                </a:cubicBezTo>
                <a:cubicBezTo>
                  <a:pt x="2560" y="7669"/>
                  <a:pt x="2852" y="7805"/>
                  <a:pt x="3116" y="7978"/>
                </a:cubicBezTo>
                <a:cubicBezTo>
                  <a:pt x="3151" y="8002"/>
                  <a:pt x="3203" y="8031"/>
                  <a:pt x="3261" y="8064"/>
                </a:cubicBezTo>
                <a:cubicBezTo>
                  <a:pt x="3366" y="8123"/>
                  <a:pt x="3541" y="8225"/>
                  <a:pt x="3620" y="8301"/>
                </a:cubicBezTo>
                <a:lnTo>
                  <a:pt x="3798" y="8631"/>
                </a:lnTo>
                <a:cubicBezTo>
                  <a:pt x="3798" y="8634"/>
                  <a:pt x="3798" y="8637"/>
                  <a:pt x="3801" y="8639"/>
                </a:cubicBezTo>
                <a:cubicBezTo>
                  <a:pt x="3803" y="8666"/>
                  <a:pt x="3818" y="8688"/>
                  <a:pt x="3838" y="8704"/>
                </a:cubicBezTo>
                <a:cubicBezTo>
                  <a:pt x="4112" y="9213"/>
                  <a:pt x="4381" y="9730"/>
                  <a:pt x="4643" y="10257"/>
                </a:cubicBezTo>
                <a:cubicBezTo>
                  <a:pt x="4307" y="9960"/>
                  <a:pt x="3867" y="9726"/>
                  <a:pt x="3303" y="9542"/>
                </a:cubicBezTo>
                <a:cubicBezTo>
                  <a:pt x="3043" y="9459"/>
                  <a:pt x="2777" y="9388"/>
                  <a:pt x="2521" y="9322"/>
                </a:cubicBezTo>
                <a:cubicBezTo>
                  <a:pt x="1995" y="9184"/>
                  <a:pt x="1455" y="9042"/>
                  <a:pt x="979" y="8780"/>
                </a:cubicBezTo>
                <a:cubicBezTo>
                  <a:pt x="964" y="8773"/>
                  <a:pt x="947" y="8769"/>
                  <a:pt x="931" y="8769"/>
                </a:cubicBezTo>
                <a:cubicBezTo>
                  <a:pt x="911" y="8769"/>
                  <a:pt x="891" y="8774"/>
                  <a:pt x="873" y="8786"/>
                </a:cubicBezTo>
                <a:cubicBezTo>
                  <a:pt x="843" y="8808"/>
                  <a:pt x="827" y="8844"/>
                  <a:pt x="830" y="8882"/>
                </a:cubicBezTo>
                <a:cubicBezTo>
                  <a:pt x="908" y="9477"/>
                  <a:pt x="1384" y="9899"/>
                  <a:pt x="1864" y="10279"/>
                </a:cubicBezTo>
                <a:cubicBezTo>
                  <a:pt x="2586" y="10851"/>
                  <a:pt x="3305" y="11369"/>
                  <a:pt x="4165" y="11415"/>
                </a:cubicBezTo>
                <a:cubicBezTo>
                  <a:pt x="4269" y="11421"/>
                  <a:pt x="4372" y="11423"/>
                  <a:pt x="4475" y="11423"/>
                </a:cubicBezTo>
                <a:cubicBezTo>
                  <a:pt x="4610" y="11423"/>
                  <a:pt x="4745" y="11419"/>
                  <a:pt x="4876" y="11415"/>
                </a:cubicBezTo>
                <a:cubicBezTo>
                  <a:pt x="4982" y="11412"/>
                  <a:pt x="5085" y="11409"/>
                  <a:pt x="5190" y="11409"/>
                </a:cubicBezTo>
                <a:cubicBezTo>
                  <a:pt x="5549" y="12197"/>
                  <a:pt x="5881" y="13000"/>
                  <a:pt x="6162" y="13818"/>
                </a:cubicBezTo>
                <a:cubicBezTo>
                  <a:pt x="6018" y="13562"/>
                  <a:pt x="5861" y="13312"/>
                  <a:pt x="5655" y="13106"/>
                </a:cubicBezTo>
                <a:cubicBezTo>
                  <a:pt x="5302" y="12753"/>
                  <a:pt x="4872" y="12459"/>
                  <a:pt x="4375" y="12235"/>
                </a:cubicBezTo>
                <a:cubicBezTo>
                  <a:pt x="3468" y="11822"/>
                  <a:pt x="2448" y="11676"/>
                  <a:pt x="1565" y="11573"/>
                </a:cubicBezTo>
                <a:cubicBezTo>
                  <a:pt x="1562" y="11573"/>
                  <a:pt x="1558" y="11572"/>
                  <a:pt x="1554" y="11572"/>
                </a:cubicBezTo>
                <a:cubicBezTo>
                  <a:pt x="1504" y="11572"/>
                  <a:pt x="1459" y="11609"/>
                  <a:pt x="1455" y="11660"/>
                </a:cubicBezTo>
                <a:cubicBezTo>
                  <a:pt x="1450" y="11705"/>
                  <a:pt x="1474" y="11747"/>
                  <a:pt x="1516" y="11764"/>
                </a:cubicBezTo>
                <a:cubicBezTo>
                  <a:pt x="1565" y="11810"/>
                  <a:pt x="1699" y="12028"/>
                  <a:pt x="1764" y="12133"/>
                </a:cubicBezTo>
                <a:cubicBezTo>
                  <a:pt x="1827" y="12235"/>
                  <a:pt x="1864" y="12295"/>
                  <a:pt x="1887" y="12324"/>
                </a:cubicBezTo>
                <a:cubicBezTo>
                  <a:pt x="2039" y="12512"/>
                  <a:pt x="2208" y="12691"/>
                  <a:pt x="2385" y="12860"/>
                </a:cubicBezTo>
                <a:cubicBezTo>
                  <a:pt x="2751" y="13202"/>
                  <a:pt x="3164" y="13493"/>
                  <a:pt x="3609" y="13726"/>
                </a:cubicBezTo>
                <a:cubicBezTo>
                  <a:pt x="4061" y="13960"/>
                  <a:pt x="4536" y="14129"/>
                  <a:pt x="5024" y="14229"/>
                </a:cubicBezTo>
                <a:cubicBezTo>
                  <a:pt x="5140" y="14253"/>
                  <a:pt x="5248" y="14271"/>
                  <a:pt x="5354" y="14289"/>
                </a:cubicBezTo>
                <a:cubicBezTo>
                  <a:pt x="5723" y="14352"/>
                  <a:pt x="6044" y="14406"/>
                  <a:pt x="6388" y="14636"/>
                </a:cubicBezTo>
                <a:cubicBezTo>
                  <a:pt x="6401" y="14645"/>
                  <a:pt x="6415" y="14649"/>
                  <a:pt x="6428" y="14651"/>
                </a:cubicBezTo>
                <a:cubicBezTo>
                  <a:pt x="6555" y="15083"/>
                  <a:pt x="6668" y="15518"/>
                  <a:pt x="6762" y="15958"/>
                </a:cubicBezTo>
                <a:cubicBezTo>
                  <a:pt x="6496" y="15902"/>
                  <a:pt x="6226" y="15873"/>
                  <a:pt x="5942" y="15873"/>
                </a:cubicBezTo>
                <a:cubicBezTo>
                  <a:pt x="5696" y="15873"/>
                  <a:pt x="5441" y="15895"/>
                  <a:pt x="5169" y="15938"/>
                </a:cubicBezTo>
                <a:cubicBezTo>
                  <a:pt x="4611" y="16024"/>
                  <a:pt x="4086" y="16243"/>
                  <a:pt x="3649" y="16575"/>
                </a:cubicBezTo>
                <a:cubicBezTo>
                  <a:pt x="3366" y="16787"/>
                  <a:pt x="2897" y="17233"/>
                  <a:pt x="2929" y="17822"/>
                </a:cubicBezTo>
                <a:cubicBezTo>
                  <a:pt x="2932" y="17853"/>
                  <a:pt x="2948" y="17883"/>
                  <a:pt x="2973" y="17901"/>
                </a:cubicBezTo>
                <a:cubicBezTo>
                  <a:pt x="2982" y="17908"/>
                  <a:pt x="3004" y="17911"/>
                  <a:pt x="3036" y="17911"/>
                </a:cubicBezTo>
                <a:cubicBezTo>
                  <a:pt x="3069" y="17911"/>
                  <a:pt x="3112" y="17907"/>
                  <a:pt x="3164" y="17901"/>
                </a:cubicBezTo>
                <a:cubicBezTo>
                  <a:pt x="3576" y="17848"/>
                  <a:pt x="4497" y="17610"/>
                  <a:pt x="4510" y="17605"/>
                </a:cubicBezTo>
                <a:cubicBezTo>
                  <a:pt x="5004" y="17452"/>
                  <a:pt x="5484" y="17253"/>
                  <a:pt x="5940" y="17010"/>
                </a:cubicBezTo>
                <a:cubicBezTo>
                  <a:pt x="6308" y="16815"/>
                  <a:pt x="6597" y="16566"/>
                  <a:pt x="6841" y="16330"/>
                </a:cubicBezTo>
                <a:lnTo>
                  <a:pt x="6841" y="16330"/>
                </a:lnTo>
                <a:cubicBezTo>
                  <a:pt x="7192" y="18177"/>
                  <a:pt x="7207" y="20076"/>
                  <a:pt x="6663" y="21984"/>
                </a:cubicBezTo>
                <a:cubicBezTo>
                  <a:pt x="6648" y="22038"/>
                  <a:pt x="6678" y="22093"/>
                  <a:pt x="6732" y="22107"/>
                </a:cubicBezTo>
                <a:cubicBezTo>
                  <a:pt x="6741" y="22111"/>
                  <a:pt x="6751" y="22112"/>
                  <a:pt x="6761" y="22112"/>
                </a:cubicBezTo>
                <a:cubicBezTo>
                  <a:pt x="6765" y="22112"/>
                  <a:pt x="6768" y="22112"/>
                  <a:pt x="6771" y="22112"/>
                </a:cubicBezTo>
                <a:cubicBezTo>
                  <a:pt x="6809" y="22106"/>
                  <a:pt x="6844" y="22078"/>
                  <a:pt x="6855" y="22039"/>
                </a:cubicBezTo>
                <a:cubicBezTo>
                  <a:pt x="7576" y="19509"/>
                  <a:pt x="7336" y="17012"/>
                  <a:pt x="6628" y="14620"/>
                </a:cubicBezTo>
                <a:lnTo>
                  <a:pt x="6628" y="14620"/>
                </a:lnTo>
                <a:cubicBezTo>
                  <a:pt x="6791" y="14853"/>
                  <a:pt x="6975" y="15098"/>
                  <a:pt x="7218" y="15279"/>
                </a:cubicBezTo>
                <a:cubicBezTo>
                  <a:pt x="7443" y="15447"/>
                  <a:pt x="7727" y="15566"/>
                  <a:pt x="8110" y="15658"/>
                </a:cubicBezTo>
                <a:cubicBezTo>
                  <a:pt x="8698" y="15800"/>
                  <a:pt x="9306" y="15832"/>
                  <a:pt x="9897" y="15862"/>
                </a:cubicBezTo>
                <a:lnTo>
                  <a:pt x="9914" y="15862"/>
                </a:lnTo>
                <a:cubicBezTo>
                  <a:pt x="9947" y="15859"/>
                  <a:pt x="9975" y="15839"/>
                  <a:pt x="9991" y="15810"/>
                </a:cubicBezTo>
                <a:cubicBezTo>
                  <a:pt x="10008" y="15777"/>
                  <a:pt x="10005" y="15735"/>
                  <a:pt x="9982" y="15705"/>
                </a:cubicBezTo>
                <a:cubicBezTo>
                  <a:pt x="9520" y="15101"/>
                  <a:pt x="8970" y="14575"/>
                  <a:pt x="8349" y="14138"/>
                </a:cubicBezTo>
                <a:cubicBezTo>
                  <a:pt x="8097" y="13962"/>
                  <a:pt x="7799" y="13782"/>
                  <a:pt x="7470" y="13750"/>
                </a:cubicBezTo>
                <a:cubicBezTo>
                  <a:pt x="7877" y="13361"/>
                  <a:pt x="8217" y="12918"/>
                  <a:pt x="8416" y="12311"/>
                </a:cubicBezTo>
                <a:cubicBezTo>
                  <a:pt x="8653" y="11587"/>
                  <a:pt x="8675" y="10739"/>
                  <a:pt x="8481" y="9713"/>
                </a:cubicBezTo>
                <a:cubicBezTo>
                  <a:pt x="8476" y="9685"/>
                  <a:pt x="8459" y="9661"/>
                  <a:pt x="8436" y="9646"/>
                </a:cubicBezTo>
                <a:cubicBezTo>
                  <a:pt x="8420" y="9636"/>
                  <a:pt x="8402" y="9631"/>
                  <a:pt x="8383" y="9631"/>
                </a:cubicBezTo>
                <a:cubicBezTo>
                  <a:pt x="8374" y="9631"/>
                  <a:pt x="8365" y="9632"/>
                  <a:pt x="8356" y="9635"/>
                </a:cubicBezTo>
                <a:cubicBezTo>
                  <a:pt x="7978" y="9745"/>
                  <a:pt x="7735" y="10072"/>
                  <a:pt x="7517" y="10400"/>
                </a:cubicBezTo>
                <a:cubicBezTo>
                  <a:pt x="7178" y="10908"/>
                  <a:pt x="6831" y="11456"/>
                  <a:pt x="6606" y="12067"/>
                </a:cubicBezTo>
                <a:cubicBezTo>
                  <a:pt x="6382" y="12679"/>
                  <a:pt x="6395" y="13317"/>
                  <a:pt x="6414" y="13938"/>
                </a:cubicBezTo>
                <a:cubicBezTo>
                  <a:pt x="6099" y="13000"/>
                  <a:pt x="5720" y="12081"/>
                  <a:pt x="5306" y="11184"/>
                </a:cubicBezTo>
                <a:cubicBezTo>
                  <a:pt x="5386" y="11173"/>
                  <a:pt x="5467" y="11133"/>
                  <a:pt x="5528" y="11097"/>
                </a:cubicBezTo>
                <a:cubicBezTo>
                  <a:pt x="5808" y="10936"/>
                  <a:pt x="6040" y="10713"/>
                  <a:pt x="6250" y="10497"/>
                </a:cubicBezTo>
                <a:cubicBezTo>
                  <a:pt x="6525" y="10212"/>
                  <a:pt x="6870" y="9826"/>
                  <a:pt x="7079" y="9361"/>
                </a:cubicBezTo>
                <a:cubicBezTo>
                  <a:pt x="7240" y="9006"/>
                  <a:pt x="7321" y="8631"/>
                  <a:pt x="7392" y="8178"/>
                </a:cubicBezTo>
                <a:cubicBezTo>
                  <a:pt x="7482" y="7601"/>
                  <a:pt x="7543" y="7011"/>
                  <a:pt x="7573" y="6427"/>
                </a:cubicBezTo>
                <a:cubicBezTo>
                  <a:pt x="7575" y="6383"/>
                  <a:pt x="7550" y="6343"/>
                  <a:pt x="7509" y="6328"/>
                </a:cubicBezTo>
                <a:cubicBezTo>
                  <a:pt x="7498" y="6324"/>
                  <a:pt x="7486" y="6321"/>
                  <a:pt x="7475" y="6321"/>
                </a:cubicBezTo>
                <a:cubicBezTo>
                  <a:pt x="7445" y="6321"/>
                  <a:pt x="7415" y="6335"/>
                  <a:pt x="7395" y="6360"/>
                </a:cubicBezTo>
                <a:lnTo>
                  <a:pt x="6327" y="7693"/>
                </a:lnTo>
                <a:cubicBezTo>
                  <a:pt x="6062" y="8022"/>
                  <a:pt x="5788" y="8365"/>
                  <a:pt x="5574" y="8744"/>
                </a:cubicBezTo>
                <a:cubicBezTo>
                  <a:pt x="5257" y="9306"/>
                  <a:pt x="5075" y="9944"/>
                  <a:pt x="5048" y="10596"/>
                </a:cubicBezTo>
                <a:lnTo>
                  <a:pt x="5047" y="10641"/>
                </a:lnTo>
                <a:cubicBezTo>
                  <a:pt x="4713" y="9950"/>
                  <a:pt x="4361" y="9271"/>
                  <a:pt x="4006" y="8611"/>
                </a:cubicBezTo>
                <a:cubicBezTo>
                  <a:pt x="4100" y="8223"/>
                  <a:pt x="4307" y="7931"/>
                  <a:pt x="4524" y="7622"/>
                </a:cubicBezTo>
                <a:cubicBezTo>
                  <a:pt x="4591" y="7528"/>
                  <a:pt x="4658" y="7430"/>
                  <a:pt x="4724" y="7331"/>
                </a:cubicBezTo>
                <a:cubicBezTo>
                  <a:pt x="5040" y="6851"/>
                  <a:pt x="5238" y="6318"/>
                  <a:pt x="5299" y="5787"/>
                </a:cubicBezTo>
                <a:cubicBezTo>
                  <a:pt x="5387" y="5018"/>
                  <a:pt x="5186" y="4236"/>
                  <a:pt x="5011" y="3547"/>
                </a:cubicBezTo>
                <a:cubicBezTo>
                  <a:pt x="4999" y="3504"/>
                  <a:pt x="4960" y="3473"/>
                  <a:pt x="4915" y="3473"/>
                </a:cubicBezTo>
                <a:cubicBezTo>
                  <a:pt x="4914" y="3473"/>
                  <a:pt x="4912" y="3473"/>
                  <a:pt x="4910" y="3473"/>
                </a:cubicBezTo>
                <a:cubicBezTo>
                  <a:pt x="4868" y="3473"/>
                  <a:pt x="4829" y="3506"/>
                  <a:pt x="4818" y="3547"/>
                </a:cubicBezTo>
                <a:cubicBezTo>
                  <a:pt x="4717" y="3934"/>
                  <a:pt x="4524" y="4300"/>
                  <a:pt x="4338" y="4653"/>
                </a:cubicBezTo>
                <a:cubicBezTo>
                  <a:pt x="4200" y="4914"/>
                  <a:pt x="4055" y="5183"/>
                  <a:pt x="3947" y="5465"/>
                </a:cubicBezTo>
                <a:cubicBezTo>
                  <a:pt x="3764" y="5937"/>
                  <a:pt x="3666" y="6466"/>
                  <a:pt x="3649" y="7079"/>
                </a:cubicBezTo>
                <a:cubicBezTo>
                  <a:pt x="3638" y="7383"/>
                  <a:pt x="3667" y="7688"/>
                  <a:pt x="3708" y="7986"/>
                </a:cubicBezTo>
                <a:cubicBezTo>
                  <a:pt x="3583" y="7716"/>
                  <a:pt x="3447" y="7450"/>
                  <a:pt x="3303" y="7192"/>
                </a:cubicBezTo>
                <a:cubicBezTo>
                  <a:pt x="3178" y="6862"/>
                  <a:pt x="3085" y="6538"/>
                  <a:pt x="2990" y="6205"/>
                </a:cubicBezTo>
                <a:cubicBezTo>
                  <a:pt x="2946" y="6050"/>
                  <a:pt x="2899" y="5892"/>
                  <a:pt x="2849" y="5729"/>
                </a:cubicBezTo>
                <a:cubicBezTo>
                  <a:pt x="2849" y="5551"/>
                  <a:pt x="2845" y="5371"/>
                  <a:pt x="2838" y="5199"/>
                </a:cubicBezTo>
                <a:cubicBezTo>
                  <a:pt x="2821" y="4827"/>
                  <a:pt x="2805" y="4474"/>
                  <a:pt x="2860" y="4103"/>
                </a:cubicBezTo>
                <a:cubicBezTo>
                  <a:pt x="2889" y="3905"/>
                  <a:pt x="2936" y="3706"/>
                  <a:pt x="2986" y="3513"/>
                </a:cubicBezTo>
                <a:cubicBezTo>
                  <a:pt x="3048" y="3271"/>
                  <a:pt x="3109" y="3020"/>
                  <a:pt x="3135" y="2764"/>
                </a:cubicBezTo>
                <a:cubicBezTo>
                  <a:pt x="3159" y="2501"/>
                  <a:pt x="3146" y="2255"/>
                  <a:pt x="3094" y="2011"/>
                </a:cubicBezTo>
                <a:cubicBezTo>
                  <a:pt x="3022" y="1678"/>
                  <a:pt x="2906" y="1332"/>
                  <a:pt x="2738" y="955"/>
                </a:cubicBezTo>
                <a:cubicBezTo>
                  <a:pt x="2667" y="797"/>
                  <a:pt x="2587" y="633"/>
                  <a:pt x="2492" y="451"/>
                </a:cubicBezTo>
                <a:cubicBezTo>
                  <a:pt x="2477" y="422"/>
                  <a:pt x="2448" y="380"/>
                  <a:pt x="2415" y="334"/>
                </a:cubicBezTo>
                <a:cubicBezTo>
                  <a:pt x="2375" y="271"/>
                  <a:pt x="2289" y="147"/>
                  <a:pt x="2285" y="105"/>
                </a:cubicBezTo>
                <a:cubicBezTo>
                  <a:pt x="2289" y="51"/>
                  <a:pt x="2247" y="3"/>
                  <a:pt x="2194" y="1"/>
                </a:cubicBezTo>
                <a:cubicBezTo>
                  <a:pt x="2193" y="1"/>
                  <a:pt x="2192" y="1"/>
                  <a:pt x="21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382312" y="4155472"/>
            <a:ext cx="576611" cy="1043585"/>
            <a:chOff x="1630300" y="2895025"/>
            <a:chExt cx="480950" cy="870525"/>
          </a:xfrm>
        </p:grpSpPr>
        <p:sp>
          <p:nvSpPr>
            <p:cNvPr id="1577" name="Google Shape;1577;p33"/>
            <p:cNvSpPr/>
            <p:nvPr/>
          </p:nvSpPr>
          <p:spPr>
            <a:xfrm>
              <a:off x="1630300" y="2895025"/>
              <a:ext cx="480950" cy="710575"/>
            </a:xfrm>
            <a:custGeom>
              <a:avLst/>
              <a:gdLst/>
              <a:ahLst/>
              <a:cxnLst/>
              <a:rect l="l" t="t" r="r" b="b"/>
              <a:pathLst>
                <a:path w="19238" h="28423" extrusionOk="0">
                  <a:moveTo>
                    <a:pt x="15689" y="0"/>
                  </a:moveTo>
                  <a:cubicBezTo>
                    <a:pt x="15057" y="0"/>
                    <a:pt x="14403" y="330"/>
                    <a:pt x="13877" y="720"/>
                  </a:cubicBezTo>
                  <a:cubicBezTo>
                    <a:pt x="12032" y="2084"/>
                    <a:pt x="10822" y="4271"/>
                    <a:pt x="10643" y="6559"/>
                  </a:cubicBezTo>
                  <a:cubicBezTo>
                    <a:pt x="10131" y="5334"/>
                    <a:pt x="8999" y="4187"/>
                    <a:pt x="7594" y="4141"/>
                  </a:cubicBezTo>
                  <a:cubicBezTo>
                    <a:pt x="7575" y="4141"/>
                    <a:pt x="7557" y="4140"/>
                    <a:pt x="7538" y="4140"/>
                  </a:cubicBezTo>
                  <a:cubicBezTo>
                    <a:pt x="6279" y="4140"/>
                    <a:pt x="5140" y="5444"/>
                    <a:pt x="4826" y="6557"/>
                  </a:cubicBezTo>
                  <a:cubicBezTo>
                    <a:pt x="4406" y="8047"/>
                    <a:pt x="4881" y="9657"/>
                    <a:pt x="5647" y="11003"/>
                  </a:cubicBezTo>
                  <a:cubicBezTo>
                    <a:pt x="5405" y="10747"/>
                    <a:pt x="5156" y="10480"/>
                    <a:pt x="4830" y="10343"/>
                  </a:cubicBezTo>
                  <a:cubicBezTo>
                    <a:pt x="4705" y="10290"/>
                    <a:pt x="4567" y="10262"/>
                    <a:pt x="4430" y="10262"/>
                  </a:cubicBezTo>
                  <a:cubicBezTo>
                    <a:pt x="4210" y="10262"/>
                    <a:pt x="3995" y="10335"/>
                    <a:pt x="3853" y="10501"/>
                  </a:cubicBezTo>
                  <a:cubicBezTo>
                    <a:pt x="3694" y="10684"/>
                    <a:pt x="3658" y="10944"/>
                    <a:pt x="3639" y="11187"/>
                  </a:cubicBezTo>
                  <a:cubicBezTo>
                    <a:pt x="3552" y="12357"/>
                    <a:pt x="3883" y="13551"/>
                    <a:pt x="4076" y="14705"/>
                  </a:cubicBezTo>
                  <a:cubicBezTo>
                    <a:pt x="3862" y="14086"/>
                    <a:pt x="3317" y="13594"/>
                    <a:pt x="2682" y="13442"/>
                  </a:cubicBezTo>
                  <a:cubicBezTo>
                    <a:pt x="2538" y="13408"/>
                    <a:pt x="2391" y="13391"/>
                    <a:pt x="2244" y="13391"/>
                  </a:cubicBezTo>
                  <a:cubicBezTo>
                    <a:pt x="1739" y="13391"/>
                    <a:pt x="1234" y="13587"/>
                    <a:pt x="869" y="13939"/>
                  </a:cubicBezTo>
                  <a:cubicBezTo>
                    <a:pt x="1" y="14777"/>
                    <a:pt x="85" y="16186"/>
                    <a:pt x="382" y="17357"/>
                  </a:cubicBezTo>
                  <a:cubicBezTo>
                    <a:pt x="877" y="19308"/>
                    <a:pt x="1764" y="21122"/>
                    <a:pt x="2701" y="22892"/>
                  </a:cubicBezTo>
                  <a:cubicBezTo>
                    <a:pt x="3616" y="24622"/>
                    <a:pt x="4942" y="26413"/>
                    <a:pt x="5039" y="28422"/>
                  </a:cubicBezTo>
                  <a:cubicBezTo>
                    <a:pt x="7365" y="26746"/>
                    <a:pt x="10181" y="26070"/>
                    <a:pt x="12983" y="25335"/>
                  </a:cubicBezTo>
                  <a:cubicBezTo>
                    <a:pt x="14212" y="25013"/>
                    <a:pt x="15756" y="24806"/>
                    <a:pt x="16782" y="24016"/>
                  </a:cubicBezTo>
                  <a:cubicBezTo>
                    <a:pt x="17665" y="23337"/>
                    <a:pt x="18904" y="21610"/>
                    <a:pt x="17045" y="21238"/>
                  </a:cubicBezTo>
                  <a:cubicBezTo>
                    <a:pt x="16909" y="21211"/>
                    <a:pt x="16772" y="21200"/>
                    <a:pt x="16634" y="21200"/>
                  </a:cubicBezTo>
                  <a:cubicBezTo>
                    <a:pt x="16310" y="21200"/>
                    <a:pt x="15983" y="21261"/>
                    <a:pt x="15663" y="21323"/>
                  </a:cubicBezTo>
                  <a:cubicBezTo>
                    <a:pt x="16543" y="20665"/>
                    <a:pt x="17721" y="19217"/>
                    <a:pt x="17693" y="18031"/>
                  </a:cubicBezTo>
                  <a:cubicBezTo>
                    <a:pt x="17679" y="17497"/>
                    <a:pt x="17369" y="17310"/>
                    <a:pt x="16956" y="17310"/>
                  </a:cubicBezTo>
                  <a:cubicBezTo>
                    <a:pt x="16296" y="17310"/>
                    <a:pt x="15373" y="17788"/>
                    <a:pt x="14983" y="18088"/>
                  </a:cubicBezTo>
                  <a:cubicBezTo>
                    <a:pt x="16210" y="17145"/>
                    <a:pt x="17151" y="15837"/>
                    <a:pt x="17656" y="14375"/>
                  </a:cubicBezTo>
                  <a:cubicBezTo>
                    <a:pt x="17733" y="14150"/>
                    <a:pt x="17803" y="13908"/>
                    <a:pt x="17745" y="13678"/>
                  </a:cubicBezTo>
                  <a:cubicBezTo>
                    <a:pt x="17651" y="13299"/>
                    <a:pt x="17234" y="13081"/>
                    <a:pt x="16840" y="13081"/>
                  </a:cubicBezTo>
                  <a:cubicBezTo>
                    <a:pt x="16816" y="13081"/>
                    <a:pt x="16792" y="13082"/>
                    <a:pt x="16767" y="13083"/>
                  </a:cubicBezTo>
                  <a:cubicBezTo>
                    <a:pt x="16353" y="13112"/>
                    <a:pt x="15980" y="13331"/>
                    <a:pt x="15624" y="13542"/>
                  </a:cubicBezTo>
                  <a:cubicBezTo>
                    <a:pt x="17077" y="12248"/>
                    <a:pt x="18602" y="10839"/>
                    <a:pt x="19088" y="8955"/>
                  </a:cubicBezTo>
                  <a:cubicBezTo>
                    <a:pt x="19186" y="8569"/>
                    <a:pt x="19237" y="8155"/>
                    <a:pt x="19098" y="7782"/>
                  </a:cubicBezTo>
                  <a:cubicBezTo>
                    <a:pt x="18944" y="7370"/>
                    <a:pt x="18616" y="7217"/>
                    <a:pt x="18228" y="7217"/>
                  </a:cubicBezTo>
                  <a:cubicBezTo>
                    <a:pt x="17513" y="7217"/>
                    <a:pt x="16595" y="7736"/>
                    <a:pt x="16194" y="8108"/>
                  </a:cubicBezTo>
                  <a:cubicBezTo>
                    <a:pt x="17374" y="6414"/>
                    <a:pt x="17879" y="4264"/>
                    <a:pt x="17575" y="2223"/>
                  </a:cubicBezTo>
                  <a:cubicBezTo>
                    <a:pt x="17449" y="1391"/>
                    <a:pt x="17116" y="483"/>
                    <a:pt x="16348" y="137"/>
                  </a:cubicBezTo>
                  <a:cubicBezTo>
                    <a:pt x="16135" y="42"/>
                    <a:pt x="15914" y="0"/>
                    <a:pt x="15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674950" y="2976400"/>
              <a:ext cx="401400" cy="789150"/>
            </a:xfrm>
            <a:custGeom>
              <a:avLst/>
              <a:gdLst/>
              <a:ahLst/>
              <a:cxnLst/>
              <a:rect l="l" t="t" r="r" b="b"/>
              <a:pathLst>
                <a:path w="16056" h="31566" extrusionOk="0">
                  <a:moveTo>
                    <a:pt x="11729" y="1"/>
                  </a:moveTo>
                  <a:cubicBezTo>
                    <a:pt x="11677" y="1"/>
                    <a:pt x="11627" y="27"/>
                    <a:pt x="11603" y="90"/>
                  </a:cubicBezTo>
                  <a:cubicBezTo>
                    <a:pt x="10782" y="2243"/>
                    <a:pt x="10242" y="4494"/>
                    <a:pt x="10000" y="6782"/>
                  </a:cubicBezTo>
                  <a:cubicBezTo>
                    <a:pt x="9311" y="8243"/>
                    <a:pt x="8638" y="9710"/>
                    <a:pt x="7991" y="11190"/>
                  </a:cubicBezTo>
                  <a:cubicBezTo>
                    <a:pt x="7824" y="10100"/>
                    <a:pt x="7612" y="9019"/>
                    <a:pt x="7347" y="7948"/>
                  </a:cubicBezTo>
                  <a:cubicBezTo>
                    <a:pt x="7321" y="6965"/>
                    <a:pt x="7496" y="5986"/>
                    <a:pt x="7861" y="5073"/>
                  </a:cubicBezTo>
                  <a:cubicBezTo>
                    <a:pt x="7906" y="4959"/>
                    <a:pt x="7808" y="4872"/>
                    <a:pt x="7715" y="4872"/>
                  </a:cubicBezTo>
                  <a:cubicBezTo>
                    <a:pt x="7663" y="4872"/>
                    <a:pt x="7613" y="4898"/>
                    <a:pt x="7588" y="4960"/>
                  </a:cubicBezTo>
                  <a:cubicBezTo>
                    <a:pt x="7329" y="5605"/>
                    <a:pt x="7164" y="6282"/>
                    <a:pt x="7092" y="6969"/>
                  </a:cubicBezTo>
                  <a:cubicBezTo>
                    <a:pt x="6720" y="5610"/>
                    <a:pt x="6268" y="4272"/>
                    <a:pt x="5743" y="2966"/>
                  </a:cubicBezTo>
                  <a:cubicBezTo>
                    <a:pt x="5718" y="2905"/>
                    <a:pt x="5669" y="2879"/>
                    <a:pt x="5619" y="2879"/>
                  </a:cubicBezTo>
                  <a:cubicBezTo>
                    <a:pt x="5525" y="2879"/>
                    <a:pt x="5427" y="2969"/>
                    <a:pt x="5472" y="3084"/>
                  </a:cubicBezTo>
                  <a:cubicBezTo>
                    <a:pt x="6116" y="4682"/>
                    <a:pt x="6643" y="6325"/>
                    <a:pt x="7056" y="7994"/>
                  </a:cubicBezTo>
                  <a:cubicBezTo>
                    <a:pt x="7057" y="8027"/>
                    <a:pt x="7056" y="8059"/>
                    <a:pt x="7057" y="8094"/>
                  </a:cubicBezTo>
                  <a:cubicBezTo>
                    <a:pt x="7060" y="8139"/>
                    <a:pt x="7079" y="8172"/>
                    <a:pt x="7106" y="8192"/>
                  </a:cubicBezTo>
                  <a:cubicBezTo>
                    <a:pt x="7300" y="8996"/>
                    <a:pt x="7462" y="9807"/>
                    <a:pt x="7600" y="10620"/>
                  </a:cubicBezTo>
                  <a:cubicBezTo>
                    <a:pt x="6941" y="9293"/>
                    <a:pt x="5925" y="8163"/>
                    <a:pt x="4928" y="7073"/>
                  </a:cubicBezTo>
                  <a:cubicBezTo>
                    <a:pt x="4896" y="7038"/>
                    <a:pt x="4857" y="7023"/>
                    <a:pt x="4819" y="7023"/>
                  </a:cubicBezTo>
                  <a:cubicBezTo>
                    <a:pt x="4706" y="7023"/>
                    <a:pt x="4600" y="7151"/>
                    <a:pt x="4696" y="7254"/>
                  </a:cubicBezTo>
                  <a:cubicBezTo>
                    <a:pt x="5898" y="8566"/>
                    <a:pt x="7132" y="9931"/>
                    <a:pt x="7711" y="11648"/>
                  </a:cubicBezTo>
                  <a:cubicBezTo>
                    <a:pt x="7722" y="11681"/>
                    <a:pt x="7742" y="11700"/>
                    <a:pt x="7762" y="11715"/>
                  </a:cubicBezTo>
                  <a:cubicBezTo>
                    <a:pt x="7581" y="12134"/>
                    <a:pt x="7402" y="12554"/>
                    <a:pt x="7226" y="12977"/>
                  </a:cubicBezTo>
                  <a:cubicBezTo>
                    <a:pt x="6216" y="15399"/>
                    <a:pt x="5297" y="17866"/>
                    <a:pt x="4524" y="20376"/>
                  </a:cubicBezTo>
                  <a:cubicBezTo>
                    <a:pt x="4372" y="19614"/>
                    <a:pt x="4153" y="18873"/>
                    <a:pt x="3891" y="18146"/>
                  </a:cubicBezTo>
                  <a:cubicBezTo>
                    <a:pt x="3622" y="16655"/>
                    <a:pt x="3590" y="15137"/>
                    <a:pt x="3800" y="13637"/>
                  </a:cubicBezTo>
                  <a:cubicBezTo>
                    <a:pt x="3815" y="13534"/>
                    <a:pt x="3735" y="13477"/>
                    <a:pt x="3654" y="13477"/>
                  </a:cubicBezTo>
                  <a:cubicBezTo>
                    <a:pt x="3588" y="13477"/>
                    <a:pt x="3521" y="13517"/>
                    <a:pt x="3509" y="13602"/>
                  </a:cubicBezTo>
                  <a:cubicBezTo>
                    <a:pt x="3350" y="14731"/>
                    <a:pt x="3328" y="15874"/>
                    <a:pt x="3437" y="17006"/>
                  </a:cubicBezTo>
                  <a:cubicBezTo>
                    <a:pt x="2834" y="15613"/>
                    <a:pt x="2092" y="14272"/>
                    <a:pt x="1346" y="12958"/>
                  </a:cubicBezTo>
                  <a:cubicBezTo>
                    <a:pt x="1315" y="12903"/>
                    <a:pt x="1263" y="12880"/>
                    <a:pt x="1212" y="12880"/>
                  </a:cubicBezTo>
                  <a:cubicBezTo>
                    <a:pt x="1112" y="12880"/>
                    <a:pt x="1015" y="12967"/>
                    <a:pt x="1077" y="13075"/>
                  </a:cubicBezTo>
                  <a:cubicBezTo>
                    <a:pt x="1765" y="14288"/>
                    <a:pt x="2454" y="15526"/>
                    <a:pt x="3030" y="16809"/>
                  </a:cubicBezTo>
                  <a:cubicBezTo>
                    <a:pt x="2177" y="16072"/>
                    <a:pt x="1271" y="15403"/>
                    <a:pt x="311" y="14812"/>
                  </a:cubicBezTo>
                  <a:cubicBezTo>
                    <a:pt x="284" y="14796"/>
                    <a:pt x="257" y="14789"/>
                    <a:pt x="231" y="14789"/>
                  </a:cubicBezTo>
                  <a:cubicBezTo>
                    <a:pt x="101" y="14789"/>
                    <a:pt x="1" y="14965"/>
                    <a:pt x="134" y="15048"/>
                  </a:cubicBezTo>
                  <a:cubicBezTo>
                    <a:pt x="1262" y="15742"/>
                    <a:pt x="2322" y="16539"/>
                    <a:pt x="3299" y="17433"/>
                  </a:cubicBezTo>
                  <a:cubicBezTo>
                    <a:pt x="3299" y="17433"/>
                    <a:pt x="3300" y="17433"/>
                    <a:pt x="3300" y="17436"/>
                  </a:cubicBezTo>
                  <a:cubicBezTo>
                    <a:pt x="3777" y="18582"/>
                    <a:pt x="4147" y="19769"/>
                    <a:pt x="4338" y="21005"/>
                  </a:cubicBezTo>
                  <a:cubicBezTo>
                    <a:pt x="3991" y="22178"/>
                    <a:pt x="3672" y="23359"/>
                    <a:pt x="3397" y="24552"/>
                  </a:cubicBezTo>
                  <a:cubicBezTo>
                    <a:pt x="2879" y="26809"/>
                    <a:pt x="2510" y="29098"/>
                    <a:pt x="2323" y="31405"/>
                  </a:cubicBezTo>
                  <a:cubicBezTo>
                    <a:pt x="2315" y="31508"/>
                    <a:pt x="2399" y="31565"/>
                    <a:pt x="2479" y="31565"/>
                  </a:cubicBezTo>
                  <a:cubicBezTo>
                    <a:pt x="2545" y="31565"/>
                    <a:pt x="2609" y="31525"/>
                    <a:pt x="2616" y="31439"/>
                  </a:cubicBezTo>
                  <a:cubicBezTo>
                    <a:pt x="2899" y="27911"/>
                    <a:pt x="3619" y="24436"/>
                    <a:pt x="4625" y="21047"/>
                  </a:cubicBezTo>
                  <a:cubicBezTo>
                    <a:pt x="4625" y="21045"/>
                    <a:pt x="4628" y="21045"/>
                    <a:pt x="4628" y="21043"/>
                  </a:cubicBezTo>
                  <a:cubicBezTo>
                    <a:pt x="4899" y="20345"/>
                    <a:pt x="5404" y="19759"/>
                    <a:pt x="5898" y="19206"/>
                  </a:cubicBezTo>
                  <a:cubicBezTo>
                    <a:pt x="6416" y="18627"/>
                    <a:pt x="6954" y="18068"/>
                    <a:pt x="7513" y="17531"/>
                  </a:cubicBezTo>
                  <a:cubicBezTo>
                    <a:pt x="7564" y="17482"/>
                    <a:pt x="7617" y="17437"/>
                    <a:pt x="7668" y="17389"/>
                  </a:cubicBezTo>
                  <a:cubicBezTo>
                    <a:pt x="7784" y="17425"/>
                    <a:pt x="7868" y="17522"/>
                    <a:pt x="7968" y="17588"/>
                  </a:cubicBezTo>
                  <a:cubicBezTo>
                    <a:pt x="8068" y="17653"/>
                    <a:pt x="8176" y="17703"/>
                    <a:pt x="8279" y="17763"/>
                  </a:cubicBezTo>
                  <a:cubicBezTo>
                    <a:pt x="8519" y="17902"/>
                    <a:pt x="8757" y="18046"/>
                    <a:pt x="8993" y="18193"/>
                  </a:cubicBezTo>
                  <a:cubicBezTo>
                    <a:pt x="9472" y="18492"/>
                    <a:pt x="9944" y="18801"/>
                    <a:pt x="10407" y="19125"/>
                  </a:cubicBezTo>
                  <a:cubicBezTo>
                    <a:pt x="10435" y="19145"/>
                    <a:pt x="10464" y="19153"/>
                    <a:pt x="10491" y="19153"/>
                  </a:cubicBezTo>
                  <a:cubicBezTo>
                    <a:pt x="10616" y="19153"/>
                    <a:pt x="10712" y="18979"/>
                    <a:pt x="10585" y="18890"/>
                  </a:cubicBezTo>
                  <a:cubicBezTo>
                    <a:pt x="10088" y="18546"/>
                    <a:pt x="9586" y="18214"/>
                    <a:pt x="9072" y="17899"/>
                  </a:cubicBezTo>
                  <a:cubicBezTo>
                    <a:pt x="8828" y="17748"/>
                    <a:pt x="8581" y="17596"/>
                    <a:pt x="8330" y="17457"/>
                  </a:cubicBezTo>
                  <a:cubicBezTo>
                    <a:pt x="8243" y="17410"/>
                    <a:pt x="8163" y="17352"/>
                    <a:pt x="8081" y="17294"/>
                  </a:cubicBezTo>
                  <a:cubicBezTo>
                    <a:pt x="8267" y="17273"/>
                    <a:pt x="8452" y="17263"/>
                    <a:pt x="8638" y="17263"/>
                  </a:cubicBezTo>
                  <a:cubicBezTo>
                    <a:pt x="9785" y="17263"/>
                    <a:pt x="10924" y="17616"/>
                    <a:pt x="12070" y="17686"/>
                  </a:cubicBezTo>
                  <a:cubicBezTo>
                    <a:pt x="12074" y="17686"/>
                    <a:pt x="12078" y="17686"/>
                    <a:pt x="12081" y="17686"/>
                  </a:cubicBezTo>
                  <a:cubicBezTo>
                    <a:pt x="12260" y="17686"/>
                    <a:pt x="12291" y="17406"/>
                    <a:pt x="12105" y="17395"/>
                  </a:cubicBezTo>
                  <a:cubicBezTo>
                    <a:pt x="10938" y="17325"/>
                    <a:pt x="9784" y="16971"/>
                    <a:pt x="8619" y="16971"/>
                  </a:cubicBezTo>
                  <a:cubicBezTo>
                    <a:pt x="8443" y="16971"/>
                    <a:pt x="8268" y="16979"/>
                    <a:pt x="8092" y="16997"/>
                  </a:cubicBezTo>
                  <a:cubicBezTo>
                    <a:pt x="9039" y="16136"/>
                    <a:pt x="10038" y="15332"/>
                    <a:pt x="11087" y="14600"/>
                  </a:cubicBezTo>
                  <a:cubicBezTo>
                    <a:pt x="11826" y="14084"/>
                    <a:pt x="12590" y="13601"/>
                    <a:pt x="13372" y="13153"/>
                  </a:cubicBezTo>
                  <a:cubicBezTo>
                    <a:pt x="13510" y="13074"/>
                    <a:pt x="13446" y="12865"/>
                    <a:pt x="13321" y="12865"/>
                  </a:cubicBezTo>
                  <a:cubicBezTo>
                    <a:pt x="13300" y="12865"/>
                    <a:pt x="13277" y="12871"/>
                    <a:pt x="13253" y="12884"/>
                  </a:cubicBezTo>
                  <a:cubicBezTo>
                    <a:pt x="10478" y="14472"/>
                    <a:pt x="7966" y="16487"/>
                    <a:pt x="5818" y="18856"/>
                  </a:cubicBezTo>
                  <a:cubicBezTo>
                    <a:pt x="5541" y="19161"/>
                    <a:pt x="5259" y="19474"/>
                    <a:pt x="5006" y="19810"/>
                  </a:cubicBezTo>
                  <a:cubicBezTo>
                    <a:pt x="5043" y="19691"/>
                    <a:pt x="5080" y="19574"/>
                    <a:pt x="5117" y="19458"/>
                  </a:cubicBezTo>
                  <a:cubicBezTo>
                    <a:pt x="5795" y="17373"/>
                    <a:pt x="6572" y="15325"/>
                    <a:pt x="7410" y="13300"/>
                  </a:cubicBezTo>
                  <a:cubicBezTo>
                    <a:pt x="7432" y="13291"/>
                    <a:pt x="7452" y="13278"/>
                    <a:pt x="7470" y="13256"/>
                  </a:cubicBezTo>
                  <a:cubicBezTo>
                    <a:pt x="7989" y="12624"/>
                    <a:pt x="8541" y="12017"/>
                    <a:pt x="9119" y="11437"/>
                  </a:cubicBezTo>
                  <a:cubicBezTo>
                    <a:pt x="9126" y="11437"/>
                    <a:pt x="9134" y="11438"/>
                    <a:pt x="9142" y="11438"/>
                  </a:cubicBezTo>
                  <a:cubicBezTo>
                    <a:pt x="9161" y="11438"/>
                    <a:pt x="9182" y="11435"/>
                    <a:pt x="9204" y="11424"/>
                  </a:cubicBezTo>
                  <a:cubicBezTo>
                    <a:pt x="9764" y="11131"/>
                    <a:pt x="10398" y="11112"/>
                    <a:pt x="11016" y="11099"/>
                  </a:cubicBezTo>
                  <a:cubicBezTo>
                    <a:pt x="11755" y="11083"/>
                    <a:pt x="12494" y="11070"/>
                    <a:pt x="13233" y="11054"/>
                  </a:cubicBezTo>
                  <a:cubicBezTo>
                    <a:pt x="13420" y="11052"/>
                    <a:pt x="13377" y="10763"/>
                    <a:pt x="13193" y="10763"/>
                  </a:cubicBezTo>
                  <a:cubicBezTo>
                    <a:pt x="13192" y="10763"/>
                    <a:pt x="13191" y="10763"/>
                    <a:pt x="13189" y="10763"/>
                  </a:cubicBezTo>
                  <a:cubicBezTo>
                    <a:pt x="12428" y="10778"/>
                    <a:pt x="11668" y="10792"/>
                    <a:pt x="10906" y="10808"/>
                  </a:cubicBezTo>
                  <a:cubicBezTo>
                    <a:pt x="10468" y="10817"/>
                    <a:pt x="10023" y="10842"/>
                    <a:pt x="9602" y="10954"/>
                  </a:cubicBezTo>
                  <a:cubicBezTo>
                    <a:pt x="10879" y="9736"/>
                    <a:pt x="12280" y="8646"/>
                    <a:pt x="13781" y="7712"/>
                  </a:cubicBezTo>
                  <a:cubicBezTo>
                    <a:pt x="14469" y="7283"/>
                    <a:pt x="15178" y="6892"/>
                    <a:pt x="15904" y="6531"/>
                  </a:cubicBezTo>
                  <a:cubicBezTo>
                    <a:pt x="16055" y="6459"/>
                    <a:pt x="15989" y="6246"/>
                    <a:pt x="15857" y="6246"/>
                  </a:cubicBezTo>
                  <a:cubicBezTo>
                    <a:pt x="15837" y="6246"/>
                    <a:pt x="15815" y="6251"/>
                    <a:pt x="15792" y="6263"/>
                  </a:cubicBezTo>
                  <a:cubicBezTo>
                    <a:pt x="13224" y="7538"/>
                    <a:pt x="10875" y="9235"/>
                    <a:pt x="8859" y="11276"/>
                  </a:cubicBezTo>
                  <a:cubicBezTo>
                    <a:pt x="8483" y="11657"/>
                    <a:pt x="8120" y="12052"/>
                    <a:pt x="7766" y="12457"/>
                  </a:cubicBezTo>
                  <a:cubicBezTo>
                    <a:pt x="8396" y="10973"/>
                    <a:pt x="9055" y="9504"/>
                    <a:pt x="9734" y="8043"/>
                  </a:cubicBezTo>
                  <a:cubicBezTo>
                    <a:pt x="10394" y="6623"/>
                    <a:pt x="11073" y="5210"/>
                    <a:pt x="11759" y="3800"/>
                  </a:cubicBezTo>
                  <a:cubicBezTo>
                    <a:pt x="11765" y="3801"/>
                    <a:pt x="11771" y="3802"/>
                    <a:pt x="11778" y="3802"/>
                  </a:cubicBezTo>
                  <a:cubicBezTo>
                    <a:pt x="11807" y="3802"/>
                    <a:pt x="11836" y="3791"/>
                    <a:pt x="11863" y="3766"/>
                  </a:cubicBezTo>
                  <a:cubicBezTo>
                    <a:pt x="12930" y="2812"/>
                    <a:pt x="13868" y="1726"/>
                    <a:pt x="14654" y="530"/>
                  </a:cubicBezTo>
                  <a:cubicBezTo>
                    <a:pt x="14729" y="416"/>
                    <a:pt x="14627" y="291"/>
                    <a:pt x="14525" y="291"/>
                  </a:cubicBezTo>
                  <a:cubicBezTo>
                    <a:pt x="14487" y="291"/>
                    <a:pt x="14448" y="309"/>
                    <a:pt x="14418" y="353"/>
                  </a:cubicBezTo>
                  <a:cubicBezTo>
                    <a:pt x="13742" y="1386"/>
                    <a:pt x="12949" y="2338"/>
                    <a:pt x="12056" y="3191"/>
                  </a:cubicBezTo>
                  <a:cubicBezTo>
                    <a:pt x="12280" y="2730"/>
                    <a:pt x="12505" y="2273"/>
                    <a:pt x="12729" y="1816"/>
                  </a:cubicBezTo>
                  <a:cubicBezTo>
                    <a:pt x="12783" y="1705"/>
                    <a:pt x="12686" y="1619"/>
                    <a:pt x="12589" y="1619"/>
                  </a:cubicBezTo>
                  <a:cubicBezTo>
                    <a:pt x="12537" y="1619"/>
                    <a:pt x="12485" y="1644"/>
                    <a:pt x="12455" y="1703"/>
                  </a:cubicBezTo>
                  <a:cubicBezTo>
                    <a:pt x="11766" y="3111"/>
                    <a:pt x="11077" y="4520"/>
                    <a:pt x="10401" y="5936"/>
                  </a:cubicBezTo>
                  <a:cubicBezTo>
                    <a:pt x="10676" y="3975"/>
                    <a:pt x="11168" y="2054"/>
                    <a:pt x="11876" y="203"/>
                  </a:cubicBezTo>
                  <a:cubicBezTo>
                    <a:pt x="11919" y="88"/>
                    <a:pt x="11822" y="1"/>
                    <a:pt x="11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9" name="Google Shape;1579;p33"/>
          <p:cNvGrpSpPr/>
          <p:nvPr/>
        </p:nvGrpSpPr>
        <p:grpSpPr>
          <a:xfrm>
            <a:off x="8316054" y="4288403"/>
            <a:ext cx="764181" cy="1015212"/>
            <a:chOff x="3483500" y="3037775"/>
            <a:chExt cx="404800" cy="537775"/>
          </a:xfrm>
        </p:grpSpPr>
        <p:sp>
          <p:nvSpPr>
            <p:cNvPr id="1580" name="Google Shape;1580;p33"/>
            <p:cNvSpPr/>
            <p:nvPr/>
          </p:nvSpPr>
          <p:spPr>
            <a:xfrm>
              <a:off x="3483500" y="3037775"/>
              <a:ext cx="404800" cy="537775"/>
            </a:xfrm>
            <a:custGeom>
              <a:avLst/>
              <a:gdLst/>
              <a:ahLst/>
              <a:cxnLst/>
              <a:rect l="l" t="t" r="r" b="b"/>
              <a:pathLst>
                <a:path w="16192" h="21511" extrusionOk="0">
                  <a:moveTo>
                    <a:pt x="6927" y="1"/>
                  </a:moveTo>
                  <a:cubicBezTo>
                    <a:pt x="6915" y="1"/>
                    <a:pt x="6903" y="2"/>
                    <a:pt x="6890" y="3"/>
                  </a:cubicBezTo>
                  <a:cubicBezTo>
                    <a:pt x="6784" y="18"/>
                    <a:pt x="6698" y="95"/>
                    <a:pt x="6624" y="173"/>
                  </a:cubicBezTo>
                  <a:cubicBezTo>
                    <a:pt x="6024" y="808"/>
                    <a:pt x="5909" y="1751"/>
                    <a:pt x="5913" y="2624"/>
                  </a:cubicBezTo>
                  <a:cubicBezTo>
                    <a:pt x="5916" y="3654"/>
                    <a:pt x="6045" y="4685"/>
                    <a:pt x="6292" y="5685"/>
                  </a:cubicBezTo>
                  <a:cubicBezTo>
                    <a:pt x="5167" y="3873"/>
                    <a:pt x="4305" y="1942"/>
                    <a:pt x="2667" y="496"/>
                  </a:cubicBezTo>
                  <a:cubicBezTo>
                    <a:pt x="2400" y="258"/>
                    <a:pt x="2054" y="28"/>
                    <a:pt x="1715" y="28"/>
                  </a:cubicBezTo>
                  <a:cubicBezTo>
                    <a:pt x="1620" y="28"/>
                    <a:pt x="1527" y="46"/>
                    <a:pt x="1435" y="86"/>
                  </a:cubicBezTo>
                  <a:cubicBezTo>
                    <a:pt x="1176" y="199"/>
                    <a:pt x="1016" y="478"/>
                    <a:pt x="975" y="759"/>
                  </a:cubicBezTo>
                  <a:cubicBezTo>
                    <a:pt x="936" y="1041"/>
                    <a:pt x="994" y="1326"/>
                    <a:pt x="1069" y="1600"/>
                  </a:cubicBezTo>
                  <a:cubicBezTo>
                    <a:pt x="1692" y="3844"/>
                    <a:pt x="3319" y="5648"/>
                    <a:pt x="4895" y="7362"/>
                  </a:cubicBezTo>
                  <a:cubicBezTo>
                    <a:pt x="3993" y="6470"/>
                    <a:pt x="2869" y="5804"/>
                    <a:pt x="1651" y="5444"/>
                  </a:cubicBezTo>
                  <a:cubicBezTo>
                    <a:pt x="1447" y="5384"/>
                    <a:pt x="1222" y="5336"/>
                    <a:pt x="1008" y="5336"/>
                  </a:cubicBezTo>
                  <a:cubicBezTo>
                    <a:pt x="775" y="5336"/>
                    <a:pt x="555" y="5392"/>
                    <a:pt x="384" y="5548"/>
                  </a:cubicBezTo>
                  <a:cubicBezTo>
                    <a:pt x="1" y="5898"/>
                    <a:pt x="111" y="6528"/>
                    <a:pt x="324" y="7001"/>
                  </a:cubicBezTo>
                  <a:cubicBezTo>
                    <a:pt x="772" y="7997"/>
                    <a:pt x="1535" y="8828"/>
                    <a:pt x="2398" y="9501"/>
                  </a:cubicBezTo>
                  <a:cubicBezTo>
                    <a:pt x="3258" y="10173"/>
                    <a:pt x="4222" y="10704"/>
                    <a:pt x="5179" y="11228"/>
                  </a:cubicBezTo>
                  <a:cubicBezTo>
                    <a:pt x="4354" y="10945"/>
                    <a:pt x="3511" y="10656"/>
                    <a:pt x="2636" y="10593"/>
                  </a:cubicBezTo>
                  <a:cubicBezTo>
                    <a:pt x="2419" y="10577"/>
                    <a:pt x="2134" y="10541"/>
                    <a:pt x="1851" y="10541"/>
                  </a:cubicBezTo>
                  <a:cubicBezTo>
                    <a:pt x="1443" y="10541"/>
                    <a:pt x="1039" y="10616"/>
                    <a:pt x="849" y="10937"/>
                  </a:cubicBezTo>
                  <a:cubicBezTo>
                    <a:pt x="316" y="11836"/>
                    <a:pt x="1731" y="13026"/>
                    <a:pt x="2368" y="13436"/>
                  </a:cubicBezTo>
                  <a:cubicBezTo>
                    <a:pt x="3058" y="13882"/>
                    <a:pt x="3815" y="14213"/>
                    <a:pt x="4504" y="14642"/>
                  </a:cubicBezTo>
                  <a:cubicBezTo>
                    <a:pt x="4931" y="14905"/>
                    <a:pt x="5402" y="15121"/>
                    <a:pt x="5845" y="15358"/>
                  </a:cubicBezTo>
                  <a:cubicBezTo>
                    <a:pt x="6091" y="15489"/>
                    <a:pt x="6881" y="15745"/>
                    <a:pt x="7010" y="15979"/>
                  </a:cubicBezTo>
                  <a:cubicBezTo>
                    <a:pt x="6675" y="15909"/>
                    <a:pt x="6332" y="15838"/>
                    <a:pt x="5993" y="15838"/>
                  </a:cubicBezTo>
                  <a:cubicBezTo>
                    <a:pt x="5887" y="15838"/>
                    <a:pt x="5782" y="15845"/>
                    <a:pt x="5677" y="15861"/>
                  </a:cubicBezTo>
                  <a:cubicBezTo>
                    <a:pt x="4947" y="15974"/>
                    <a:pt x="5014" y="16671"/>
                    <a:pt x="5317" y="17193"/>
                  </a:cubicBezTo>
                  <a:cubicBezTo>
                    <a:pt x="5605" y="17689"/>
                    <a:pt x="6250" y="17967"/>
                    <a:pt x="6748" y="18197"/>
                  </a:cubicBezTo>
                  <a:cubicBezTo>
                    <a:pt x="9109" y="19283"/>
                    <a:pt x="11517" y="20293"/>
                    <a:pt x="13862" y="21449"/>
                  </a:cubicBezTo>
                  <a:cubicBezTo>
                    <a:pt x="13907" y="21469"/>
                    <a:pt x="13949" y="21491"/>
                    <a:pt x="13991" y="21511"/>
                  </a:cubicBezTo>
                  <a:cubicBezTo>
                    <a:pt x="13992" y="21511"/>
                    <a:pt x="14001" y="21485"/>
                    <a:pt x="14015" y="21438"/>
                  </a:cubicBezTo>
                  <a:cubicBezTo>
                    <a:pt x="14146" y="21027"/>
                    <a:pt x="14733" y="18972"/>
                    <a:pt x="14781" y="18759"/>
                  </a:cubicBezTo>
                  <a:cubicBezTo>
                    <a:pt x="14994" y="17796"/>
                    <a:pt x="15146" y="16819"/>
                    <a:pt x="15236" y="15838"/>
                  </a:cubicBezTo>
                  <a:cubicBezTo>
                    <a:pt x="15340" y="14685"/>
                    <a:pt x="16191" y="11356"/>
                    <a:pt x="14581" y="10894"/>
                  </a:cubicBezTo>
                  <a:cubicBezTo>
                    <a:pt x="14494" y="10868"/>
                    <a:pt x="14405" y="10856"/>
                    <a:pt x="14317" y="10856"/>
                  </a:cubicBezTo>
                  <a:cubicBezTo>
                    <a:pt x="13882" y="10856"/>
                    <a:pt x="13451" y="11146"/>
                    <a:pt x="13205" y="11527"/>
                  </a:cubicBezTo>
                  <a:cubicBezTo>
                    <a:pt x="12908" y="11980"/>
                    <a:pt x="12820" y="12531"/>
                    <a:pt x="12736" y="13065"/>
                  </a:cubicBezTo>
                  <a:cubicBezTo>
                    <a:pt x="12808" y="12589"/>
                    <a:pt x="12605" y="11920"/>
                    <a:pt x="12566" y="11432"/>
                  </a:cubicBezTo>
                  <a:cubicBezTo>
                    <a:pt x="12516" y="10824"/>
                    <a:pt x="12475" y="10215"/>
                    <a:pt x="12430" y="9605"/>
                  </a:cubicBezTo>
                  <a:cubicBezTo>
                    <a:pt x="12339" y="8431"/>
                    <a:pt x="12233" y="7253"/>
                    <a:pt x="11973" y="6102"/>
                  </a:cubicBezTo>
                  <a:cubicBezTo>
                    <a:pt x="11845" y="5532"/>
                    <a:pt x="11680" y="4422"/>
                    <a:pt x="11224" y="3811"/>
                  </a:cubicBezTo>
                  <a:cubicBezTo>
                    <a:pt x="11078" y="3615"/>
                    <a:pt x="10902" y="3470"/>
                    <a:pt x="10686" y="3415"/>
                  </a:cubicBezTo>
                  <a:cubicBezTo>
                    <a:pt x="10613" y="3396"/>
                    <a:pt x="10543" y="3387"/>
                    <a:pt x="10477" y="3387"/>
                  </a:cubicBezTo>
                  <a:cubicBezTo>
                    <a:pt x="9813" y="3387"/>
                    <a:pt x="9492" y="4305"/>
                    <a:pt x="9324" y="4846"/>
                  </a:cubicBezTo>
                  <a:cubicBezTo>
                    <a:pt x="9089" y="5598"/>
                    <a:pt x="9108" y="6263"/>
                    <a:pt x="9147" y="6972"/>
                  </a:cubicBezTo>
                  <a:cubicBezTo>
                    <a:pt x="9067" y="5711"/>
                    <a:pt x="8886" y="4458"/>
                    <a:pt x="8610" y="3223"/>
                  </a:cubicBezTo>
                  <a:cubicBezTo>
                    <a:pt x="8371" y="2149"/>
                    <a:pt x="8037" y="1051"/>
                    <a:pt x="7304" y="231"/>
                  </a:cubicBezTo>
                  <a:cubicBezTo>
                    <a:pt x="7204" y="117"/>
                    <a:pt x="7074" y="1"/>
                    <a:pt x="6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519725" y="3086075"/>
              <a:ext cx="317175" cy="489475"/>
            </a:xfrm>
            <a:custGeom>
              <a:avLst/>
              <a:gdLst/>
              <a:ahLst/>
              <a:cxnLst/>
              <a:rect l="l" t="t" r="r" b="b"/>
              <a:pathLst>
                <a:path w="12687" h="19579" extrusionOk="0">
                  <a:moveTo>
                    <a:pt x="5732" y="0"/>
                  </a:moveTo>
                  <a:cubicBezTo>
                    <a:pt x="5698" y="0"/>
                    <a:pt x="5666" y="26"/>
                    <a:pt x="5661" y="60"/>
                  </a:cubicBezTo>
                  <a:cubicBezTo>
                    <a:pt x="5189" y="3054"/>
                    <a:pt x="6556" y="7769"/>
                    <a:pt x="7136" y="9579"/>
                  </a:cubicBezTo>
                  <a:cubicBezTo>
                    <a:pt x="6983" y="9295"/>
                    <a:pt x="6827" y="9014"/>
                    <a:pt x="6676" y="8732"/>
                  </a:cubicBezTo>
                  <a:cubicBezTo>
                    <a:pt x="5250" y="6070"/>
                    <a:pt x="3490" y="2974"/>
                    <a:pt x="1210" y="178"/>
                  </a:cubicBezTo>
                  <a:cubicBezTo>
                    <a:pt x="1196" y="162"/>
                    <a:pt x="1176" y="153"/>
                    <a:pt x="1155" y="153"/>
                  </a:cubicBezTo>
                  <a:cubicBezTo>
                    <a:pt x="1139" y="153"/>
                    <a:pt x="1122" y="159"/>
                    <a:pt x="1108" y="169"/>
                  </a:cubicBezTo>
                  <a:cubicBezTo>
                    <a:pt x="1079" y="195"/>
                    <a:pt x="1074" y="240"/>
                    <a:pt x="1100" y="270"/>
                  </a:cubicBezTo>
                  <a:cubicBezTo>
                    <a:pt x="3371" y="3056"/>
                    <a:pt x="5130" y="6145"/>
                    <a:pt x="6550" y="8798"/>
                  </a:cubicBezTo>
                  <a:cubicBezTo>
                    <a:pt x="6751" y="9173"/>
                    <a:pt x="6955" y="9544"/>
                    <a:pt x="7161" y="9917"/>
                  </a:cubicBezTo>
                  <a:cubicBezTo>
                    <a:pt x="5050" y="7921"/>
                    <a:pt x="2683" y="6219"/>
                    <a:pt x="115" y="4852"/>
                  </a:cubicBezTo>
                  <a:cubicBezTo>
                    <a:pt x="105" y="4847"/>
                    <a:pt x="94" y="4844"/>
                    <a:pt x="83" y="4844"/>
                  </a:cubicBezTo>
                  <a:cubicBezTo>
                    <a:pt x="58" y="4844"/>
                    <a:pt x="33" y="4857"/>
                    <a:pt x="20" y="4882"/>
                  </a:cubicBezTo>
                  <a:cubicBezTo>
                    <a:pt x="1" y="4917"/>
                    <a:pt x="14" y="4961"/>
                    <a:pt x="49" y="4979"/>
                  </a:cubicBezTo>
                  <a:cubicBezTo>
                    <a:pt x="2743" y="6413"/>
                    <a:pt x="5214" y="8215"/>
                    <a:pt x="7400" y="10340"/>
                  </a:cubicBezTo>
                  <a:cubicBezTo>
                    <a:pt x="7789" y="11033"/>
                    <a:pt x="8184" y="11720"/>
                    <a:pt x="8571" y="12393"/>
                  </a:cubicBezTo>
                  <a:cubicBezTo>
                    <a:pt x="7724" y="11734"/>
                    <a:pt x="6659" y="11359"/>
                    <a:pt x="5547" y="11010"/>
                  </a:cubicBezTo>
                  <a:cubicBezTo>
                    <a:pt x="4208" y="10592"/>
                    <a:pt x="2895" y="10203"/>
                    <a:pt x="1528" y="10079"/>
                  </a:cubicBezTo>
                  <a:cubicBezTo>
                    <a:pt x="1527" y="10079"/>
                    <a:pt x="1526" y="10079"/>
                    <a:pt x="1525" y="10079"/>
                  </a:cubicBezTo>
                  <a:cubicBezTo>
                    <a:pt x="1489" y="10079"/>
                    <a:pt x="1454" y="10107"/>
                    <a:pt x="1450" y="10145"/>
                  </a:cubicBezTo>
                  <a:cubicBezTo>
                    <a:pt x="1449" y="10184"/>
                    <a:pt x="1478" y="10220"/>
                    <a:pt x="1515" y="10223"/>
                  </a:cubicBezTo>
                  <a:cubicBezTo>
                    <a:pt x="2867" y="10344"/>
                    <a:pt x="4172" y="10729"/>
                    <a:pt x="5503" y="11148"/>
                  </a:cubicBezTo>
                  <a:cubicBezTo>
                    <a:pt x="6735" y="11537"/>
                    <a:pt x="7917" y="11953"/>
                    <a:pt x="8782" y="12762"/>
                  </a:cubicBezTo>
                  <a:cubicBezTo>
                    <a:pt x="9634" y="14234"/>
                    <a:pt x="10505" y="15753"/>
                    <a:pt x="11295" y="17293"/>
                  </a:cubicBezTo>
                  <a:cubicBezTo>
                    <a:pt x="9493" y="16071"/>
                    <a:pt x="7414" y="15229"/>
                    <a:pt x="5270" y="14848"/>
                  </a:cubicBezTo>
                  <a:cubicBezTo>
                    <a:pt x="5267" y="14847"/>
                    <a:pt x="5263" y="14847"/>
                    <a:pt x="5259" y="14847"/>
                  </a:cubicBezTo>
                  <a:cubicBezTo>
                    <a:pt x="5223" y="14847"/>
                    <a:pt x="5193" y="14872"/>
                    <a:pt x="5186" y="14907"/>
                  </a:cubicBezTo>
                  <a:cubicBezTo>
                    <a:pt x="5179" y="14946"/>
                    <a:pt x="5207" y="14986"/>
                    <a:pt x="5247" y="14991"/>
                  </a:cubicBezTo>
                  <a:cubicBezTo>
                    <a:pt x="7440" y="15378"/>
                    <a:pt x="9568" y="16257"/>
                    <a:pt x="11395" y="17532"/>
                  </a:cubicBezTo>
                  <a:cubicBezTo>
                    <a:pt x="11403" y="17539"/>
                    <a:pt x="11414" y="17542"/>
                    <a:pt x="11424" y="17542"/>
                  </a:cubicBezTo>
                  <a:cubicBezTo>
                    <a:pt x="11757" y="18196"/>
                    <a:pt x="12089" y="18855"/>
                    <a:pt x="12410" y="19517"/>
                  </a:cubicBezTo>
                  <a:cubicBezTo>
                    <a:pt x="12456" y="19537"/>
                    <a:pt x="12498" y="19559"/>
                    <a:pt x="12539" y="19579"/>
                  </a:cubicBezTo>
                  <a:cubicBezTo>
                    <a:pt x="12540" y="19579"/>
                    <a:pt x="12551" y="19553"/>
                    <a:pt x="12565" y="19506"/>
                  </a:cubicBezTo>
                  <a:cubicBezTo>
                    <a:pt x="12223" y="18804"/>
                    <a:pt x="11872" y="18104"/>
                    <a:pt x="11517" y="17409"/>
                  </a:cubicBezTo>
                  <a:cubicBezTo>
                    <a:pt x="11753" y="15136"/>
                    <a:pt x="12141" y="12860"/>
                    <a:pt x="12676" y="10641"/>
                  </a:cubicBezTo>
                  <a:cubicBezTo>
                    <a:pt x="12687" y="10602"/>
                    <a:pt x="12662" y="10563"/>
                    <a:pt x="12624" y="10554"/>
                  </a:cubicBezTo>
                  <a:cubicBezTo>
                    <a:pt x="12619" y="10553"/>
                    <a:pt x="12613" y="10552"/>
                    <a:pt x="12608" y="10552"/>
                  </a:cubicBezTo>
                  <a:cubicBezTo>
                    <a:pt x="12575" y="10552"/>
                    <a:pt x="12545" y="10574"/>
                    <a:pt x="12537" y="10606"/>
                  </a:cubicBezTo>
                  <a:cubicBezTo>
                    <a:pt x="12018" y="12762"/>
                    <a:pt x="11637" y="14970"/>
                    <a:pt x="11400" y="17176"/>
                  </a:cubicBezTo>
                  <a:cubicBezTo>
                    <a:pt x="10645" y="15709"/>
                    <a:pt x="9820" y="14265"/>
                    <a:pt x="9010" y="12862"/>
                  </a:cubicBezTo>
                  <a:cubicBezTo>
                    <a:pt x="9018" y="12847"/>
                    <a:pt x="9024" y="12834"/>
                    <a:pt x="9024" y="12818"/>
                  </a:cubicBezTo>
                  <a:cubicBezTo>
                    <a:pt x="8953" y="9996"/>
                    <a:pt x="8882" y="7077"/>
                    <a:pt x="9704" y="4324"/>
                  </a:cubicBezTo>
                  <a:cubicBezTo>
                    <a:pt x="9715" y="4287"/>
                    <a:pt x="9694" y="4245"/>
                    <a:pt x="9655" y="4235"/>
                  </a:cubicBezTo>
                  <a:cubicBezTo>
                    <a:pt x="9648" y="4233"/>
                    <a:pt x="9641" y="4232"/>
                    <a:pt x="9634" y="4232"/>
                  </a:cubicBezTo>
                  <a:cubicBezTo>
                    <a:pt x="9604" y="4232"/>
                    <a:pt x="9575" y="4252"/>
                    <a:pt x="9567" y="4285"/>
                  </a:cubicBezTo>
                  <a:cubicBezTo>
                    <a:pt x="8753" y="6999"/>
                    <a:pt x="8807" y="9858"/>
                    <a:pt x="8874" y="12632"/>
                  </a:cubicBezTo>
                  <a:cubicBezTo>
                    <a:pt x="8850" y="12590"/>
                    <a:pt x="8829" y="12552"/>
                    <a:pt x="8807" y="12514"/>
                  </a:cubicBezTo>
                  <a:cubicBezTo>
                    <a:pt x="8377" y="11772"/>
                    <a:pt x="7943" y="11018"/>
                    <a:pt x="7516" y="10256"/>
                  </a:cubicBezTo>
                  <a:cubicBezTo>
                    <a:pt x="7407" y="9954"/>
                    <a:pt x="5233" y="3720"/>
                    <a:pt x="5805" y="84"/>
                  </a:cubicBezTo>
                  <a:cubicBezTo>
                    <a:pt x="5810" y="44"/>
                    <a:pt x="5783" y="7"/>
                    <a:pt x="5742" y="1"/>
                  </a:cubicBezTo>
                  <a:cubicBezTo>
                    <a:pt x="5739" y="0"/>
                    <a:pt x="5736" y="0"/>
                    <a:pt x="5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2" name="Google Shape;1582;p33"/>
          <p:cNvSpPr/>
          <p:nvPr/>
        </p:nvSpPr>
        <p:spPr>
          <a:xfrm>
            <a:off x="1329742" y="4666330"/>
            <a:ext cx="246783" cy="310826"/>
          </a:xfrm>
          <a:custGeom>
            <a:avLst/>
            <a:gdLst/>
            <a:ahLst/>
            <a:cxnLst/>
            <a:rect l="l" t="t" r="r" b="b"/>
            <a:pathLst>
              <a:path w="5229" h="6586" extrusionOk="0">
                <a:moveTo>
                  <a:pt x="4099" y="0"/>
                </a:moveTo>
                <a:cubicBezTo>
                  <a:pt x="4001" y="0"/>
                  <a:pt x="3902" y="21"/>
                  <a:pt x="3811" y="57"/>
                </a:cubicBezTo>
                <a:cubicBezTo>
                  <a:pt x="3562" y="154"/>
                  <a:pt x="3381" y="374"/>
                  <a:pt x="3236" y="600"/>
                </a:cubicBezTo>
                <a:cubicBezTo>
                  <a:pt x="2856" y="1192"/>
                  <a:pt x="2652" y="1896"/>
                  <a:pt x="2656" y="2598"/>
                </a:cubicBezTo>
                <a:cubicBezTo>
                  <a:pt x="2639" y="2174"/>
                  <a:pt x="2569" y="1751"/>
                  <a:pt x="2447" y="1344"/>
                </a:cubicBezTo>
                <a:cubicBezTo>
                  <a:pt x="2398" y="1182"/>
                  <a:pt x="2324" y="1006"/>
                  <a:pt x="2165" y="949"/>
                </a:cubicBezTo>
                <a:cubicBezTo>
                  <a:pt x="2134" y="938"/>
                  <a:pt x="2103" y="934"/>
                  <a:pt x="2072" y="934"/>
                </a:cubicBezTo>
                <a:cubicBezTo>
                  <a:pt x="1910" y="934"/>
                  <a:pt x="1753" y="1069"/>
                  <a:pt x="1674" y="1221"/>
                </a:cubicBezTo>
                <a:cubicBezTo>
                  <a:pt x="1564" y="1433"/>
                  <a:pt x="1543" y="1674"/>
                  <a:pt x="1530" y="1912"/>
                </a:cubicBezTo>
                <a:cubicBezTo>
                  <a:pt x="1502" y="2447"/>
                  <a:pt x="1517" y="2983"/>
                  <a:pt x="1534" y="3519"/>
                </a:cubicBezTo>
                <a:cubicBezTo>
                  <a:pt x="1493" y="3149"/>
                  <a:pt x="1386" y="2788"/>
                  <a:pt x="1220" y="2455"/>
                </a:cubicBezTo>
                <a:cubicBezTo>
                  <a:pt x="1152" y="2319"/>
                  <a:pt x="1071" y="2185"/>
                  <a:pt x="949" y="2094"/>
                </a:cubicBezTo>
                <a:cubicBezTo>
                  <a:pt x="871" y="2036"/>
                  <a:pt x="772" y="2000"/>
                  <a:pt x="675" y="2000"/>
                </a:cubicBezTo>
                <a:cubicBezTo>
                  <a:pt x="623" y="2000"/>
                  <a:pt x="570" y="2011"/>
                  <a:pt x="522" y="2035"/>
                </a:cubicBezTo>
                <a:cubicBezTo>
                  <a:pt x="421" y="2085"/>
                  <a:pt x="354" y="2187"/>
                  <a:pt x="311" y="2290"/>
                </a:cubicBezTo>
                <a:cubicBezTo>
                  <a:pt x="1" y="3019"/>
                  <a:pt x="451" y="3685"/>
                  <a:pt x="691" y="4351"/>
                </a:cubicBezTo>
                <a:cubicBezTo>
                  <a:pt x="952" y="5075"/>
                  <a:pt x="1187" y="5822"/>
                  <a:pt x="1320" y="6577"/>
                </a:cubicBezTo>
                <a:cubicBezTo>
                  <a:pt x="1321" y="6583"/>
                  <a:pt x="1328" y="6586"/>
                  <a:pt x="1340" y="6586"/>
                </a:cubicBezTo>
                <a:cubicBezTo>
                  <a:pt x="1472" y="6586"/>
                  <a:pt x="2223" y="6274"/>
                  <a:pt x="2999" y="5933"/>
                </a:cubicBezTo>
                <a:cubicBezTo>
                  <a:pt x="3831" y="5566"/>
                  <a:pt x="4693" y="5166"/>
                  <a:pt x="4843" y="5081"/>
                </a:cubicBezTo>
                <a:cubicBezTo>
                  <a:pt x="5034" y="4971"/>
                  <a:pt x="5228" y="4791"/>
                  <a:pt x="5207" y="4570"/>
                </a:cubicBezTo>
                <a:cubicBezTo>
                  <a:pt x="5198" y="4480"/>
                  <a:pt x="5150" y="4396"/>
                  <a:pt x="5092" y="4328"/>
                </a:cubicBezTo>
                <a:cubicBezTo>
                  <a:pt x="4914" y="4116"/>
                  <a:pt x="4626" y="4020"/>
                  <a:pt x="4350" y="4015"/>
                </a:cubicBezTo>
                <a:cubicBezTo>
                  <a:pt x="4339" y="4015"/>
                  <a:pt x="4329" y="4015"/>
                  <a:pt x="4318" y="4015"/>
                </a:cubicBezTo>
                <a:cubicBezTo>
                  <a:pt x="4050" y="4015"/>
                  <a:pt x="3789" y="4084"/>
                  <a:pt x="3532" y="4154"/>
                </a:cubicBezTo>
                <a:cubicBezTo>
                  <a:pt x="3952" y="3959"/>
                  <a:pt x="4353" y="3729"/>
                  <a:pt x="4735" y="3467"/>
                </a:cubicBezTo>
                <a:cubicBezTo>
                  <a:pt x="4846" y="3388"/>
                  <a:pt x="4961" y="3307"/>
                  <a:pt x="5033" y="3191"/>
                </a:cubicBezTo>
                <a:cubicBezTo>
                  <a:pt x="5107" y="3076"/>
                  <a:pt x="5131" y="2919"/>
                  <a:pt x="5060" y="2803"/>
                </a:cubicBezTo>
                <a:cubicBezTo>
                  <a:pt x="4989" y="2690"/>
                  <a:pt x="4861" y="2651"/>
                  <a:pt x="4723" y="2651"/>
                </a:cubicBezTo>
                <a:cubicBezTo>
                  <a:pt x="4628" y="2651"/>
                  <a:pt x="4527" y="2669"/>
                  <a:pt x="4438" y="2695"/>
                </a:cubicBezTo>
                <a:cubicBezTo>
                  <a:pt x="4091" y="2795"/>
                  <a:pt x="3753" y="2940"/>
                  <a:pt x="3441" y="3122"/>
                </a:cubicBezTo>
                <a:cubicBezTo>
                  <a:pt x="3930" y="2563"/>
                  <a:pt x="4321" y="1897"/>
                  <a:pt x="4494" y="1172"/>
                </a:cubicBezTo>
                <a:cubicBezTo>
                  <a:pt x="4555" y="913"/>
                  <a:pt x="4677" y="493"/>
                  <a:pt x="4541" y="247"/>
                </a:cubicBezTo>
                <a:cubicBezTo>
                  <a:pt x="4445" y="70"/>
                  <a:pt x="4276" y="0"/>
                  <a:pt x="40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33"/>
          <p:cNvSpPr/>
          <p:nvPr/>
        </p:nvSpPr>
        <p:spPr>
          <a:xfrm>
            <a:off x="8621543" y="3946356"/>
            <a:ext cx="248057" cy="249614"/>
          </a:xfrm>
          <a:custGeom>
            <a:avLst/>
            <a:gdLst/>
            <a:ahLst/>
            <a:cxnLst/>
            <a:rect l="l" t="t" r="r" b="b"/>
            <a:pathLst>
              <a:path w="5256" h="5289" extrusionOk="0">
                <a:moveTo>
                  <a:pt x="647" y="1"/>
                </a:moveTo>
                <a:cubicBezTo>
                  <a:pt x="376" y="1"/>
                  <a:pt x="86" y="129"/>
                  <a:pt x="41" y="432"/>
                </a:cubicBezTo>
                <a:cubicBezTo>
                  <a:pt x="0" y="710"/>
                  <a:pt x="258" y="1062"/>
                  <a:pt x="406" y="1282"/>
                </a:cubicBezTo>
                <a:cubicBezTo>
                  <a:pt x="820" y="1903"/>
                  <a:pt x="1416" y="2393"/>
                  <a:pt x="2067" y="2747"/>
                </a:cubicBezTo>
                <a:cubicBezTo>
                  <a:pt x="1815" y="2702"/>
                  <a:pt x="1558" y="2679"/>
                  <a:pt x="1300" y="2679"/>
                </a:cubicBezTo>
                <a:cubicBezTo>
                  <a:pt x="1195" y="2679"/>
                  <a:pt x="1090" y="2683"/>
                  <a:pt x="985" y="2691"/>
                </a:cubicBezTo>
                <a:cubicBezTo>
                  <a:pt x="757" y="2707"/>
                  <a:pt x="484" y="2785"/>
                  <a:pt x="437" y="3009"/>
                </a:cubicBezTo>
                <a:cubicBezTo>
                  <a:pt x="411" y="3142"/>
                  <a:pt x="488" y="3280"/>
                  <a:pt x="597" y="3364"/>
                </a:cubicBezTo>
                <a:cubicBezTo>
                  <a:pt x="705" y="3446"/>
                  <a:pt x="841" y="3486"/>
                  <a:pt x="973" y="3517"/>
                </a:cubicBezTo>
                <a:cubicBezTo>
                  <a:pt x="1422" y="3632"/>
                  <a:pt x="1881" y="3707"/>
                  <a:pt x="2340" y="3746"/>
                </a:cubicBezTo>
                <a:cubicBezTo>
                  <a:pt x="2063" y="3771"/>
                  <a:pt x="1782" y="3797"/>
                  <a:pt x="1526" y="3900"/>
                </a:cubicBezTo>
                <a:cubicBezTo>
                  <a:pt x="1267" y="4001"/>
                  <a:pt x="1029" y="4189"/>
                  <a:pt x="935" y="4451"/>
                </a:cubicBezTo>
                <a:cubicBezTo>
                  <a:pt x="905" y="4537"/>
                  <a:pt x="890" y="4631"/>
                  <a:pt x="912" y="4719"/>
                </a:cubicBezTo>
                <a:cubicBezTo>
                  <a:pt x="966" y="4935"/>
                  <a:pt x="1212" y="5034"/>
                  <a:pt x="1429" y="5072"/>
                </a:cubicBezTo>
                <a:cubicBezTo>
                  <a:pt x="1594" y="5097"/>
                  <a:pt x="2541" y="5175"/>
                  <a:pt x="3448" y="5230"/>
                </a:cubicBezTo>
                <a:cubicBezTo>
                  <a:pt x="4013" y="5263"/>
                  <a:pt x="4563" y="5289"/>
                  <a:pt x="4903" y="5289"/>
                </a:cubicBezTo>
                <a:cubicBezTo>
                  <a:pt x="5121" y="5289"/>
                  <a:pt x="5253" y="5279"/>
                  <a:pt x="5248" y="5253"/>
                </a:cubicBezTo>
                <a:cubicBezTo>
                  <a:pt x="5112" y="4499"/>
                  <a:pt x="5073" y="3717"/>
                  <a:pt x="5067" y="2947"/>
                </a:cubicBezTo>
                <a:cubicBezTo>
                  <a:pt x="5061" y="2241"/>
                  <a:pt x="5255" y="1459"/>
                  <a:pt x="4712" y="883"/>
                </a:cubicBezTo>
                <a:cubicBezTo>
                  <a:pt x="4634" y="802"/>
                  <a:pt x="4539" y="729"/>
                  <a:pt x="4426" y="716"/>
                </a:cubicBezTo>
                <a:cubicBezTo>
                  <a:pt x="4414" y="715"/>
                  <a:pt x="4401" y="714"/>
                  <a:pt x="4390" y="714"/>
                </a:cubicBezTo>
                <a:cubicBezTo>
                  <a:pt x="4252" y="714"/>
                  <a:pt x="4122" y="803"/>
                  <a:pt x="4046" y="919"/>
                </a:cubicBezTo>
                <a:cubicBezTo>
                  <a:pt x="3962" y="1046"/>
                  <a:pt x="3932" y="1200"/>
                  <a:pt x="3916" y="1350"/>
                </a:cubicBezTo>
                <a:cubicBezTo>
                  <a:pt x="3874" y="1719"/>
                  <a:pt x="3900" y="2097"/>
                  <a:pt x="3991" y="2458"/>
                </a:cubicBezTo>
                <a:cubicBezTo>
                  <a:pt x="3822" y="1948"/>
                  <a:pt x="3650" y="1440"/>
                  <a:pt x="3440" y="948"/>
                </a:cubicBezTo>
                <a:cubicBezTo>
                  <a:pt x="3346" y="731"/>
                  <a:pt x="3240" y="511"/>
                  <a:pt x="3065" y="351"/>
                </a:cubicBezTo>
                <a:cubicBezTo>
                  <a:pt x="2967" y="264"/>
                  <a:pt x="2832" y="200"/>
                  <a:pt x="2706" y="200"/>
                </a:cubicBezTo>
                <a:cubicBezTo>
                  <a:pt x="2635" y="200"/>
                  <a:pt x="2568" y="220"/>
                  <a:pt x="2512" y="266"/>
                </a:cubicBezTo>
                <a:cubicBezTo>
                  <a:pt x="2382" y="373"/>
                  <a:pt x="2374" y="566"/>
                  <a:pt x="2384" y="735"/>
                </a:cubicBezTo>
                <a:cubicBezTo>
                  <a:pt x="2412" y="1158"/>
                  <a:pt x="2493" y="1579"/>
                  <a:pt x="2625" y="1983"/>
                </a:cubicBezTo>
                <a:cubicBezTo>
                  <a:pt x="2384" y="1323"/>
                  <a:pt x="1950" y="735"/>
                  <a:pt x="1390" y="311"/>
                </a:cubicBezTo>
                <a:cubicBezTo>
                  <a:pt x="1176" y="150"/>
                  <a:pt x="930" y="7"/>
                  <a:pt x="660" y="1"/>
                </a:cubicBezTo>
                <a:cubicBezTo>
                  <a:pt x="656" y="1"/>
                  <a:pt x="651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4" name="Google Shape;1584;p33"/>
          <p:cNvGrpSpPr/>
          <p:nvPr/>
        </p:nvGrpSpPr>
        <p:grpSpPr>
          <a:xfrm>
            <a:off x="7742612" y="747590"/>
            <a:ext cx="210920" cy="196006"/>
            <a:chOff x="2294687" y="652640"/>
            <a:chExt cx="210920" cy="196006"/>
          </a:xfrm>
        </p:grpSpPr>
        <p:sp>
          <p:nvSpPr>
            <p:cNvPr id="1585" name="Google Shape;1585;p33"/>
            <p:cNvSpPr/>
            <p:nvPr/>
          </p:nvSpPr>
          <p:spPr>
            <a:xfrm>
              <a:off x="2358638" y="652640"/>
              <a:ext cx="50876" cy="50782"/>
            </a:xfrm>
            <a:custGeom>
              <a:avLst/>
              <a:gdLst/>
              <a:ahLst/>
              <a:cxnLst/>
              <a:rect l="l" t="t" r="r" b="b"/>
              <a:pathLst>
                <a:path w="1078" h="1076" extrusionOk="0">
                  <a:moveTo>
                    <a:pt x="536" y="0"/>
                  </a:moveTo>
                  <a:cubicBezTo>
                    <a:pt x="239" y="2"/>
                    <a:pt x="0" y="245"/>
                    <a:pt x="2" y="540"/>
                  </a:cubicBezTo>
                  <a:cubicBezTo>
                    <a:pt x="2" y="678"/>
                    <a:pt x="54" y="808"/>
                    <a:pt x="148" y="906"/>
                  </a:cubicBezTo>
                  <a:lnTo>
                    <a:pt x="161" y="919"/>
                  </a:lnTo>
                  <a:cubicBezTo>
                    <a:pt x="262" y="1021"/>
                    <a:pt x="398" y="1076"/>
                    <a:pt x="540" y="1076"/>
                  </a:cubicBezTo>
                  <a:cubicBezTo>
                    <a:pt x="683" y="1076"/>
                    <a:pt x="819" y="1018"/>
                    <a:pt x="921" y="917"/>
                  </a:cubicBezTo>
                  <a:cubicBezTo>
                    <a:pt x="1021" y="815"/>
                    <a:pt x="1077" y="679"/>
                    <a:pt x="1074" y="536"/>
                  </a:cubicBezTo>
                  <a:cubicBezTo>
                    <a:pt x="1074" y="392"/>
                    <a:pt x="1019" y="261"/>
                    <a:pt x="915" y="157"/>
                  </a:cubicBezTo>
                  <a:cubicBezTo>
                    <a:pt x="814" y="55"/>
                    <a:pt x="679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454731" y="797818"/>
              <a:ext cx="50876" cy="50829"/>
            </a:xfrm>
            <a:custGeom>
              <a:avLst/>
              <a:gdLst/>
              <a:ahLst/>
              <a:cxnLst/>
              <a:rect l="l" t="t" r="r" b="b"/>
              <a:pathLst>
                <a:path w="1078" h="1077" extrusionOk="0">
                  <a:moveTo>
                    <a:pt x="537" y="0"/>
                  </a:moveTo>
                  <a:cubicBezTo>
                    <a:pt x="240" y="2"/>
                    <a:pt x="1" y="245"/>
                    <a:pt x="1" y="540"/>
                  </a:cubicBezTo>
                  <a:cubicBezTo>
                    <a:pt x="1" y="678"/>
                    <a:pt x="54" y="808"/>
                    <a:pt x="149" y="907"/>
                  </a:cubicBezTo>
                  <a:lnTo>
                    <a:pt x="160" y="920"/>
                  </a:lnTo>
                  <a:cubicBezTo>
                    <a:pt x="261" y="1021"/>
                    <a:pt x="398" y="1076"/>
                    <a:pt x="541" y="1076"/>
                  </a:cubicBezTo>
                  <a:cubicBezTo>
                    <a:pt x="684" y="1076"/>
                    <a:pt x="819" y="1018"/>
                    <a:pt x="920" y="915"/>
                  </a:cubicBezTo>
                  <a:cubicBezTo>
                    <a:pt x="1021" y="815"/>
                    <a:pt x="1078" y="679"/>
                    <a:pt x="1077" y="536"/>
                  </a:cubicBezTo>
                  <a:cubicBezTo>
                    <a:pt x="1077" y="393"/>
                    <a:pt x="1020" y="260"/>
                    <a:pt x="917" y="155"/>
                  </a:cubicBezTo>
                  <a:cubicBezTo>
                    <a:pt x="816" y="55"/>
                    <a:pt x="680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2294687" y="772473"/>
              <a:ext cx="50735" cy="50735"/>
            </a:xfrm>
            <a:custGeom>
              <a:avLst/>
              <a:gdLst/>
              <a:ahLst/>
              <a:cxnLst/>
              <a:rect l="l" t="t" r="r" b="b"/>
              <a:pathLst>
                <a:path w="1075" h="1075" extrusionOk="0">
                  <a:moveTo>
                    <a:pt x="536" y="0"/>
                  </a:moveTo>
                  <a:cubicBezTo>
                    <a:pt x="239" y="2"/>
                    <a:pt x="0" y="245"/>
                    <a:pt x="0" y="539"/>
                  </a:cubicBezTo>
                  <a:cubicBezTo>
                    <a:pt x="0" y="676"/>
                    <a:pt x="52" y="807"/>
                    <a:pt x="146" y="907"/>
                  </a:cubicBezTo>
                  <a:lnTo>
                    <a:pt x="158" y="920"/>
                  </a:lnTo>
                  <a:cubicBezTo>
                    <a:pt x="259" y="1021"/>
                    <a:pt x="395" y="1074"/>
                    <a:pt x="539" y="1074"/>
                  </a:cubicBezTo>
                  <a:cubicBezTo>
                    <a:pt x="682" y="1074"/>
                    <a:pt x="818" y="1017"/>
                    <a:pt x="918" y="915"/>
                  </a:cubicBezTo>
                  <a:cubicBezTo>
                    <a:pt x="1019" y="814"/>
                    <a:pt x="1074" y="679"/>
                    <a:pt x="1074" y="536"/>
                  </a:cubicBezTo>
                  <a:cubicBezTo>
                    <a:pt x="1073" y="391"/>
                    <a:pt x="1016" y="261"/>
                    <a:pt x="915" y="155"/>
                  </a:cubicBezTo>
                  <a:cubicBezTo>
                    <a:pt x="814" y="54"/>
                    <a:pt x="678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8" name="Google Shape;1588;p33"/>
          <p:cNvSpPr/>
          <p:nvPr/>
        </p:nvSpPr>
        <p:spPr>
          <a:xfrm>
            <a:off x="8799744" y="747595"/>
            <a:ext cx="243904" cy="326117"/>
          </a:xfrm>
          <a:custGeom>
            <a:avLst/>
            <a:gdLst/>
            <a:ahLst/>
            <a:cxnLst/>
            <a:rect l="l" t="t" r="r" b="b"/>
            <a:pathLst>
              <a:path w="5168" h="6910" extrusionOk="0">
                <a:moveTo>
                  <a:pt x="1000" y="1"/>
                </a:moveTo>
                <a:cubicBezTo>
                  <a:pt x="990" y="1"/>
                  <a:pt x="980" y="3"/>
                  <a:pt x="971" y="9"/>
                </a:cubicBezTo>
                <a:cubicBezTo>
                  <a:pt x="930" y="34"/>
                  <a:pt x="937" y="96"/>
                  <a:pt x="952" y="142"/>
                </a:cubicBezTo>
                <a:cubicBezTo>
                  <a:pt x="1063" y="525"/>
                  <a:pt x="1191" y="902"/>
                  <a:pt x="1325" y="1277"/>
                </a:cubicBezTo>
                <a:cubicBezTo>
                  <a:pt x="1461" y="1648"/>
                  <a:pt x="1648" y="2008"/>
                  <a:pt x="1770" y="2383"/>
                </a:cubicBezTo>
                <a:cubicBezTo>
                  <a:pt x="1699" y="2392"/>
                  <a:pt x="1248" y="2524"/>
                  <a:pt x="1088" y="2524"/>
                </a:cubicBezTo>
                <a:cubicBezTo>
                  <a:pt x="1057" y="2524"/>
                  <a:pt x="1038" y="2519"/>
                  <a:pt x="1033" y="2508"/>
                </a:cubicBezTo>
                <a:cubicBezTo>
                  <a:pt x="969" y="2357"/>
                  <a:pt x="822" y="2253"/>
                  <a:pt x="654" y="2253"/>
                </a:cubicBezTo>
                <a:cubicBezTo>
                  <a:pt x="638" y="2253"/>
                  <a:pt x="622" y="2254"/>
                  <a:pt x="606" y="2256"/>
                </a:cubicBezTo>
                <a:cubicBezTo>
                  <a:pt x="380" y="2283"/>
                  <a:pt x="218" y="2488"/>
                  <a:pt x="245" y="2712"/>
                </a:cubicBezTo>
                <a:cubicBezTo>
                  <a:pt x="247" y="2724"/>
                  <a:pt x="251" y="2732"/>
                  <a:pt x="251" y="2745"/>
                </a:cubicBezTo>
                <a:cubicBezTo>
                  <a:pt x="251" y="2748"/>
                  <a:pt x="253" y="2752"/>
                  <a:pt x="253" y="2755"/>
                </a:cubicBezTo>
                <a:cubicBezTo>
                  <a:pt x="253" y="2757"/>
                  <a:pt x="254" y="2760"/>
                  <a:pt x="254" y="2761"/>
                </a:cubicBezTo>
                <a:cubicBezTo>
                  <a:pt x="300" y="2945"/>
                  <a:pt x="464" y="3075"/>
                  <a:pt x="654" y="3075"/>
                </a:cubicBezTo>
                <a:cubicBezTo>
                  <a:pt x="669" y="3075"/>
                  <a:pt x="684" y="3074"/>
                  <a:pt x="700" y="3072"/>
                </a:cubicBezTo>
                <a:cubicBezTo>
                  <a:pt x="916" y="3046"/>
                  <a:pt x="1069" y="2861"/>
                  <a:pt x="1062" y="2647"/>
                </a:cubicBezTo>
                <a:cubicBezTo>
                  <a:pt x="1324" y="2603"/>
                  <a:pt x="1590" y="2576"/>
                  <a:pt x="1857" y="2566"/>
                </a:cubicBezTo>
                <a:cubicBezTo>
                  <a:pt x="2061" y="2842"/>
                  <a:pt x="2191" y="3210"/>
                  <a:pt x="2260" y="3709"/>
                </a:cubicBezTo>
                <a:cubicBezTo>
                  <a:pt x="2233" y="3715"/>
                  <a:pt x="2205" y="3717"/>
                  <a:pt x="2176" y="3717"/>
                </a:cubicBezTo>
                <a:cubicBezTo>
                  <a:pt x="2124" y="3717"/>
                  <a:pt x="2071" y="3710"/>
                  <a:pt x="2019" y="3701"/>
                </a:cubicBezTo>
                <a:cubicBezTo>
                  <a:pt x="1929" y="3683"/>
                  <a:pt x="1839" y="3666"/>
                  <a:pt x="1749" y="3650"/>
                </a:cubicBezTo>
                <a:cubicBezTo>
                  <a:pt x="1541" y="3608"/>
                  <a:pt x="1328" y="3566"/>
                  <a:pt x="1111" y="3549"/>
                </a:cubicBezTo>
                <a:cubicBezTo>
                  <a:pt x="1053" y="3543"/>
                  <a:pt x="997" y="3541"/>
                  <a:pt x="942" y="3541"/>
                </a:cubicBezTo>
                <a:cubicBezTo>
                  <a:pt x="895" y="3541"/>
                  <a:pt x="849" y="3542"/>
                  <a:pt x="804" y="3546"/>
                </a:cubicBezTo>
                <a:cubicBezTo>
                  <a:pt x="737" y="3407"/>
                  <a:pt x="594" y="3316"/>
                  <a:pt x="436" y="3316"/>
                </a:cubicBezTo>
                <a:cubicBezTo>
                  <a:pt x="420" y="3316"/>
                  <a:pt x="405" y="3317"/>
                  <a:pt x="389" y="3319"/>
                </a:cubicBezTo>
                <a:cubicBezTo>
                  <a:pt x="163" y="3346"/>
                  <a:pt x="1" y="3550"/>
                  <a:pt x="28" y="3775"/>
                </a:cubicBezTo>
                <a:cubicBezTo>
                  <a:pt x="54" y="3984"/>
                  <a:pt x="232" y="4138"/>
                  <a:pt x="437" y="4138"/>
                </a:cubicBezTo>
                <a:cubicBezTo>
                  <a:pt x="452" y="4138"/>
                  <a:pt x="468" y="4137"/>
                  <a:pt x="484" y="4135"/>
                </a:cubicBezTo>
                <a:cubicBezTo>
                  <a:pt x="707" y="4109"/>
                  <a:pt x="866" y="3908"/>
                  <a:pt x="845" y="3688"/>
                </a:cubicBezTo>
                <a:cubicBezTo>
                  <a:pt x="880" y="3686"/>
                  <a:pt x="916" y="3685"/>
                  <a:pt x="953" y="3685"/>
                </a:cubicBezTo>
                <a:cubicBezTo>
                  <a:pt x="1001" y="3685"/>
                  <a:pt x="1050" y="3686"/>
                  <a:pt x="1099" y="3691"/>
                </a:cubicBezTo>
                <a:cubicBezTo>
                  <a:pt x="1308" y="3708"/>
                  <a:pt x="1518" y="3748"/>
                  <a:pt x="1721" y="3789"/>
                </a:cubicBezTo>
                <a:cubicBezTo>
                  <a:pt x="1810" y="3806"/>
                  <a:pt x="1901" y="3825"/>
                  <a:pt x="1991" y="3841"/>
                </a:cubicBezTo>
                <a:cubicBezTo>
                  <a:pt x="2054" y="3853"/>
                  <a:pt x="2119" y="3862"/>
                  <a:pt x="2183" y="3862"/>
                </a:cubicBezTo>
                <a:cubicBezTo>
                  <a:pt x="2188" y="3862"/>
                  <a:pt x="2193" y="3861"/>
                  <a:pt x="2198" y="3861"/>
                </a:cubicBezTo>
                <a:lnTo>
                  <a:pt x="2198" y="3861"/>
                </a:lnTo>
                <a:cubicBezTo>
                  <a:pt x="2075" y="4132"/>
                  <a:pt x="1907" y="4388"/>
                  <a:pt x="1741" y="4634"/>
                </a:cubicBezTo>
                <a:cubicBezTo>
                  <a:pt x="1637" y="4786"/>
                  <a:pt x="1532" y="4943"/>
                  <a:pt x="1438" y="5105"/>
                </a:cubicBezTo>
                <a:cubicBezTo>
                  <a:pt x="1230" y="5457"/>
                  <a:pt x="1113" y="5795"/>
                  <a:pt x="1085" y="6107"/>
                </a:cubicBezTo>
                <a:cubicBezTo>
                  <a:pt x="881" y="6152"/>
                  <a:pt x="739" y="6343"/>
                  <a:pt x="764" y="6555"/>
                </a:cubicBezTo>
                <a:cubicBezTo>
                  <a:pt x="791" y="6756"/>
                  <a:pt x="969" y="6910"/>
                  <a:pt x="1175" y="6910"/>
                </a:cubicBezTo>
                <a:cubicBezTo>
                  <a:pt x="1191" y="6910"/>
                  <a:pt x="1206" y="6909"/>
                  <a:pt x="1223" y="6907"/>
                </a:cubicBezTo>
                <a:cubicBezTo>
                  <a:pt x="1448" y="6880"/>
                  <a:pt x="1611" y="6676"/>
                  <a:pt x="1583" y="6451"/>
                </a:cubicBezTo>
                <a:cubicBezTo>
                  <a:pt x="1561" y="6260"/>
                  <a:pt x="1412" y="6120"/>
                  <a:pt x="1234" y="6092"/>
                </a:cubicBezTo>
                <a:cubicBezTo>
                  <a:pt x="1267" y="5749"/>
                  <a:pt x="1418" y="5419"/>
                  <a:pt x="1566" y="5167"/>
                </a:cubicBezTo>
                <a:cubicBezTo>
                  <a:pt x="1657" y="5011"/>
                  <a:pt x="1763" y="4854"/>
                  <a:pt x="1864" y="4704"/>
                </a:cubicBezTo>
                <a:cubicBezTo>
                  <a:pt x="2016" y="4478"/>
                  <a:pt x="2169" y="4246"/>
                  <a:pt x="2292" y="3997"/>
                </a:cubicBezTo>
                <a:cubicBezTo>
                  <a:pt x="2300" y="4077"/>
                  <a:pt x="2308" y="4154"/>
                  <a:pt x="2316" y="4233"/>
                </a:cubicBezTo>
                <a:cubicBezTo>
                  <a:pt x="2343" y="4543"/>
                  <a:pt x="2371" y="4863"/>
                  <a:pt x="2443" y="5173"/>
                </a:cubicBezTo>
                <a:cubicBezTo>
                  <a:pt x="2527" y="5532"/>
                  <a:pt x="2676" y="5837"/>
                  <a:pt x="2871" y="6070"/>
                </a:cubicBezTo>
                <a:cubicBezTo>
                  <a:pt x="2809" y="6152"/>
                  <a:pt x="2777" y="6257"/>
                  <a:pt x="2790" y="6367"/>
                </a:cubicBezTo>
                <a:cubicBezTo>
                  <a:pt x="2814" y="6576"/>
                  <a:pt x="2992" y="6731"/>
                  <a:pt x="3197" y="6731"/>
                </a:cubicBezTo>
                <a:cubicBezTo>
                  <a:pt x="3213" y="6731"/>
                  <a:pt x="3230" y="6730"/>
                  <a:pt x="3246" y="6728"/>
                </a:cubicBezTo>
                <a:cubicBezTo>
                  <a:pt x="3472" y="6700"/>
                  <a:pt x="3633" y="6496"/>
                  <a:pt x="3605" y="6272"/>
                </a:cubicBezTo>
                <a:cubicBezTo>
                  <a:pt x="3581" y="6063"/>
                  <a:pt x="3403" y="5908"/>
                  <a:pt x="3199" y="5908"/>
                </a:cubicBezTo>
                <a:cubicBezTo>
                  <a:pt x="3183" y="5908"/>
                  <a:pt x="3166" y="5909"/>
                  <a:pt x="3149" y="5911"/>
                </a:cubicBezTo>
                <a:cubicBezTo>
                  <a:pt x="3087" y="5918"/>
                  <a:pt x="3029" y="5942"/>
                  <a:pt x="2979" y="5975"/>
                </a:cubicBezTo>
                <a:cubicBezTo>
                  <a:pt x="2799" y="5759"/>
                  <a:pt x="2663" y="5477"/>
                  <a:pt x="2583" y="5143"/>
                </a:cubicBezTo>
                <a:cubicBezTo>
                  <a:pt x="2534" y="4936"/>
                  <a:pt x="2508" y="4724"/>
                  <a:pt x="2486" y="4513"/>
                </a:cubicBezTo>
                <a:lnTo>
                  <a:pt x="2486" y="4513"/>
                </a:lnTo>
                <a:cubicBezTo>
                  <a:pt x="2884" y="4665"/>
                  <a:pt x="3219" y="4957"/>
                  <a:pt x="3516" y="5251"/>
                </a:cubicBezTo>
                <a:cubicBezTo>
                  <a:pt x="3504" y="5297"/>
                  <a:pt x="3500" y="5347"/>
                  <a:pt x="3504" y="5397"/>
                </a:cubicBezTo>
                <a:cubicBezTo>
                  <a:pt x="3529" y="5606"/>
                  <a:pt x="3708" y="5761"/>
                  <a:pt x="3911" y="5761"/>
                </a:cubicBezTo>
                <a:cubicBezTo>
                  <a:pt x="3927" y="5761"/>
                  <a:pt x="3943" y="5760"/>
                  <a:pt x="3960" y="5758"/>
                </a:cubicBezTo>
                <a:cubicBezTo>
                  <a:pt x="4187" y="5730"/>
                  <a:pt x="4348" y="5526"/>
                  <a:pt x="4320" y="5302"/>
                </a:cubicBezTo>
                <a:cubicBezTo>
                  <a:pt x="4295" y="5093"/>
                  <a:pt x="4118" y="4938"/>
                  <a:pt x="3914" y="4938"/>
                </a:cubicBezTo>
                <a:cubicBezTo>
                  <a:pt x="3898" y="4938"/>
                  <a:pt x="3881" y="4939"/>
                  <a:pt x="3864" y="4941"/>
                </a:cubicBezTo>
                <a:cubicBezTo>
                  <a:pt x="3746" y="4956"/>
                  <a:pt x="3644" y="5021"/>
                  <a:pt x="3579" y="5114"/>
                </a:cubicBezTo>
                <a:cubicBezTo>
                  <a:pt x="3264" y="4805"/>
                  <a:pt x="2909" y="4500"/>
                  <a:pt x="2472" y="4354"/>
                </a:cubicBezTo>
                <a:cubicBezTo>
                  <a:pt x="2468" y="4312"/>
                  <a:pt x="2465" y="4268"/>
                  <a:pt x="2460" y="4226"/>
                </a:cubicBezTo>
                <a:cubicBezTo>
                  <a:pt x="2449" y="4070"/>
                  <a:pt x="2434" y="3912"/>
                  <a:pt x="2415" y="3756"/>
                </a:cubicBezTo>
                <a:cubicBezTo>
                  <a:pt x="2359" y="3298"/>
                  <a:pt x="2255" y="2941"/>
                  <a:pt x="2093" y="2655"/>
                </a:cubicBezTo>
                <a:lnTo>
                  <a:pt x="2093" y="2655"/>
                </a:lnTo>
                <a:cubicBezTo>
                  <a:pt x="2148" y="2696"/>
                  <a:pt x="2201" y="2735"/>
                  <a:pt x="2255" y="2774"/>
                </a:cubicBezTo>
                <a:cubicBezTo>
                  <a:pt x="2924" y="3263"/>
                  <a:pt x="3613" y="3767"/>
                  <a:pt x="4335" y="4187"/>
                </a:cubicBezTo>
                <a:cubicBezTo>
                  <a:pt x="4323" y="4233"/>
                  <a:pt x="4319" y="4284"/>
                  <a:pt x="4325" y="4335"/>
                </a:cubicBezTo>
                <a:cubicBezTo>
                  <a:pt x="4350" y="4545"/>
                  <a:pt x="4527" y="4698"/>
                  <a:pt x="4731" y="4698"/>
                </a:cubicBezTo>
                <a:cubicBezTo>
                  <a:pt x="4747" y="4698"/>
                  <a:pt x="4764" y="4697"/>
                  <a:pt x="4781" y="4695"/>
                </a:cubicBezTo>
                <a:cubicBezTo>
                  <a:pt x="5007" y="4668"/>
                  <a:pt x="5167" y="4464"/>
                  <a:pt x="5140" y="4239"/>
                </a:cubicBezTo>
                <a:cubicBezTo>
                  <a:pt x="5116" y="4029"/>
                  <a:pt x="4937" y="3876"/>
                  <a:pt x="4733" y="3876"/>
                </a:cubicBezTo>
                <a:cubicBezTo>
                  <a:pt x="4717" y="3876"/>
                  <a:pt x="4701" y="3877"/>
                  <a:pt x="4685" y="3879"/>
                </a:cubicBezTo>
                <a:cubicBezTo>
                  <a:pt x="4561" y="3893"/>
                  <a:pt x="4461" y="3961"/>
                  <a:pt x="4396" y="4057"/>
                </a:cubicBezTo>
                <a:cubicBezTo>
                  <a:pt x="3914" y="3777"/>
                  <a:pt x="3455" y="3463"/>
                  <a:pt x="3002" y="3140"/>
                </a:cubicBezTo>
                <a:cubicBezTo>
                  <a:pt x="2779" y="2981"/>
                  <a:pt x="2565" y="2789"/>
                  <a:pt x="2327" y="2651"/>
                </a:cubicBezTo>
                <a:cubicBezTo>
                  <a:pt x="2124" y="2532"/>
                  <a:pt x="2032" y="2398"/>
                  <a:pt x="1943" y="2176"/>
                </a:cubicBezTo>
                <a:cubicBezTo>
                  <a:pt x="1664" y="1487"/>
                  <a:pt x="1386" y="795"/>
                  <a:pt x="1105" y="106"/>
                </a:cubicBezTo>
                <a:cubicBezTo>
                  <a:pt x="1086" y="57"/>
                  <a:pt x="1045" y="1"/>
                  <a:pt x="10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33"/>
          <p:cNvSpPr/>
          <p:nvPr/>
        </p:nvSpPr>
        <p:spPr>
          <a:xfrm>
            <a:off x="719996" y="817019"/>
            <a:ext cx="187175" cy="272315"/>
          </a:xfrm>
          <a:custGeom>
            <a:avLst/>
            <a:gdLst/>
            <a:ahLst/>
            <a:cxnLst/>
            <a:rect l="l" t="t" r="r" b="b"/>
            <a:pathLst>
              <a:path w="3966" h="5770" extrusionOk="0">
                <a:moveTo>
                  <a:pt x="200" y="0"/>
                </a:moveTo>
                <a:cubicBezTo>
                  <a:pt x="193" y="0"/>
                  <a:pt x="186" y="2"/>
                  <a:pt x="180" y="6"/>
                </a:cubicBezTo>
                <a:cubicBezTo>
                  <a:pt x="90" y="62"/>
                  <a:pt x="285" y="265"/>
                  <a:pt x="314" y="305"/>
                </a:cubicBezTo>
                <a:cubicBezTo>
                  <a:pt x="420" y="457"/>
                  <a:pt x="528" y="609"/>
                  <a:pt x="634" y="763"/>
                </a:cubicBezTo>
                <a:cubicBezTo>
                  <a:pt x="770" y="961"/>
                  <a:pt x="818" y="1229"/>
                  <a:pt x="782" y="1465"/>
                </a:cubicBezTo>
                <a:cubicBezTo>
                  <a:pt x="753" y="1653"/>
                  <a:pt x="673" y="1828"/>
                  <a:pt x="589" y="2012"/>
                </a:cubicBezTo>
                <a:cubicBezTo>
                  <a:pt x="556" y="2084"/>
                  <a:pt x="524" y="2157"/>
                  <a:pt x="492" y="2232"/>
                </a:cubicBezTo>
                <a:cubicBezTo>
                  <a:pt x="463" y="2236"/>
                  <a:pt x="433" y="2244"/>
                  <a:pt x="404" y="2255"/>
                </a:cubicBezTo>
                <a:cubicBezTo>
                  <a:pt x="194" y="2341"/>
                  <a:pt x="91" y="2581"/>
                  <a:pt x="177" y="2791"/>
                </a:cubicBezTo>
                <a:cubicBezTo>
                  <a:pt x="241" y="2951"/>
                  <a:pt x="396" y="3048"/>
                  <a:pt x="559" y="3048"/>
                </a:cubicBezTo>
                <a:cubicBezTo>
                  <a:pt x="610" y="3048"/>
                  <a:pt x="662" y="3039"/>
                  <a:pt x="712" y="3018"/>
                </a:cubicBezTo>
                <a:cubicBezTo>
                  <a:pt x="922" y="2934"/>
                  <a:pt x="1025" y="2692"/>
                  <a:pt x="940" y="2482"/>
                </a:cubicBezTo>
                <a:cubicBezTo>
                  <a:pt x="887" y="2352"/>
                  <a:pt x="775" y="2264"/>
                  <a:pt x="647" y="2235"/>
                </a:cubicBezTo>
                <a:cubicBezTo>
                  <a:pt x="670" y="2181"/>
                  <a:pt x="693" y="2126"/>
                  <a:pt x="720" y="2073"/>
                </a:cubicBezTo>
                <a:cubicBezTo>
                  <a:pt x="803" y="1887"/>
                  <a:pt x="893" y="1696"/>
                  <a:pt x="924" y="1486"/>
                </a:cubicBezTo>
                <a:cubicBezTo>
                  <a:pt x="932" y="1431"/>
                  <a:pt x="934" y="1378"/>
                  <a:pt x="934" y="1323"/>
                </a:cubicBezTo>
                <a:cubicBezTo>
                  <a:pt x="1110" y="1720"/>
                  <a:pt x="1223" y="2135"/>
                  <a:pt x="1330" y="2540"/>
                </a:cubicBezTo>
                <a:cubicBezTo>
                  <a:pt x="1329" y="2552"/>
                  <a:pt x="1329" y="2561"/>
                  <a:pt x="1330" y="2572"/>
                </a:cubicBezTo>
                <a:cubicBezTo>
                  <a:pt x="1381" y="2760"/>
                  <a:pt x="1307" y="2953"/>
                  <a:pt x="1236" y="3083"/>
                </a:cubicBezTo>
                <a:cubicBezTo>
                  <a:pt x="1180" y="3185"/>
                  <a:pt x="1113" y="3279"/>
                  <a:pt x="1041" y="3377"/>
                </a:cubicBezTo>
                <a:cubicBezTo>
                  <a:pt x="996" y="3438"/>
                  <a:pt x="951" y="3500"/>
                  <a:pt x="909" y="3565"/>
                </a:cubicBezTo>
                <a:cubicBezTo>
                  <a:pt x="705" y="3877"/>
                  <a:pt x="579" y="4238"/>
                  <a:pt x="543" y="4609"/>
                </a:cubicBezTo>
                <a:cubicBezTo>
                  <a:pt x="517" y="4604"/>
                  <a:pt x="491" y="4601"/>
                  <a:pt x="465" y="4601"/>
                </a:cubicBezTo>
                <a:cubicBezTo>
                  <a:pt x="415" y="4601"/>
                  <a:pt x="364" y="4611"/>
                  <a:pt x="314" y="4631"/>
                </a:cubicBezTo>
                <a:cubicBezTo>
                  <a:pt x="104" y="4716"/>
                  <a:pt x="0" y="4956"/>
                  <a:pt x="85" y="5166"/>
                </a:cubicBezTo>
                <a:cubicBezTo>
                  <a:pt x="153" y="5330"/>
                  <a:pt x="308" y="5428"/>
                  <a:pt x="471" y="5428"/>
                </a:cubicBezTo>
                <a:cubicBezTo>
                  <a:pt x="523" y="5428"/>
                  <a:pt x="575" y="5419"/>
                  <a:pt x="625" y="5398"/>
                </a:cubicBezTo>
                <a:cubicBezTo>
                  <a:pt x="835" y="5314"/>
                  <a:pt x="938" y="5072"/>
                  <a:pt x="853" y="4862"/>
                </a:cubicBezTo>
                <a:cubicBezTo>
                  <a:pt x="818" y="4778"/>
                  <a:pt x="759" y="4713"/>
                  <a:pt x="688" y="4667"/>
                </a:cubicBezTo>
                <a:cubicBezTo>
                  <a:pt x="709" y="4385"/>
                  <a:pt x="788" y="4107"/>
                  <a:pt x="916" y="3853"/>
                </a:cubicBezTo>
                <a:cubicBezTo>
                  <a:pt x="1173" y="4021"/>
                  <a:pt x="1351" y="4260"/>
                  <a:pt x="1508" y="4644"/>
                </a:cubicBezTo>
                <a:cubicBezTo>
                  <a:pt x="1511" y="4652"/>
                  <a:pt x="1513" y="4658"/>
                  <a:pt x="1516" y="4663"/>
                </a:cubicBezTo>
                <a:cubicBezTo>
                  <a:pt x="1503" y="4666"/>
                  <a:pt x="1488" y="4667"/>
                  <a:pt x="1475" y="4673"/>
                </a:cubicBezTo>
                <a:cubicBezTo>
                  <a:pt x="1265" y="4758"/>
                  <a:pt x="1162" y="4998"/>
                  <a:pt x="1248" y="5208"/>
                </a:cubicBezTo>
                <a:cubicBezTo>
                  <a:pt x="1312" y="5368"/>
                  <a:pt x="1467" y="5466"/>
                  <a:pt x="1630" y="5466"/>
                </a:cubicBezTo>
                <a:cubicBezTo>
                  <a:pt x="1681" y="5466"/>
                  <a:pt x="1733" y="5456"/>
                  <a:pt x="1784" y="5436"/>
                </a:cubicBezTo>
                <a:cubicBezTo>
                  <a:pt x="1993" y="5352"/>
                  <a:pt x="2096" y="5110"/>
                  <a:pt x="2011" y="4900"/>
                </a:cubicBezTo>
                <a:cubicBezTo>
                  <a:pt x="1950" y="4751"/>
                  <a:pt x="1810" y="4657"/>
                  <a:pt x="1658" y="4645"/>
                </a:cubicBezTo>
                <a:cubicBezTo>
                  <a:pt x="1655" y="4622"/>
                  <a:pt x="1646" y="4600"/>
                  <a:pt x="1640" y="4587"/>
                </a:cubicBezTo>
                <a:cubicBezTo>
                  <a:pt x="1526" y="4309"/>
                  <a:pt x="1346" y="3961"/>
                  <a:pt x="983" y="3725"/>
                </a:cubicBezTo>
                <a:cubicBezTo>
                  <a:pt x="999" y="3700"/>
                  <a:pt x="1013" y="3672"/>
                  <a:pt x="1031" y="3646"/>
                </a:cubicBezTo>
                <a:cubicBezTo>
                  <a:pt x="1070" y="3586"/>
                  <a:pt x="1115" y="3526"/>
                  <a:pt x="1158" y="3465"/>
                </a:cubicBezTo>
                <a:cubicBezTo>
                  <a:pt x="1231" y="3368"/>
                  <a:pt x="1303" y="3267"/>
                  <a:pt x="1365" y="3157"/>
                </a:cubicBezTo>
                <a:cubicBezTo>
                  <a:pt x="1394" y="3104"/>
                  <a:pt x="1423" y="3041"/>
                  <a:pt x="1446" y="2973"/>
                </a:cubicBezTo>
                <a:cubicBezTo>
                  <a:pt x="1474" y="3073"/>
                  <a:pt x="1503" y="3174"/>
                  <a:pt x="1533" y="3274"/>
                </a:cubicBezTo>
                <a:cubicBezTo>
                  <a:pt x="1533" y="3284"/>
                  <a:pt x="1537" y="3297"/>
                  <a:pt x="1545" y="3306"/>
                </a:cubicBezTo>
                <a:cubicBezTo>
                  <a:pt x="1620" y="3548"/>
                  <a:pt x="1707" y="3785"/>
                  <a:pt x="1817" y="4018"/>
                </a:cubicBezTo>
                <a:cubicBezTo>
                  <a:pt x="1982" y="4362"/>
                  <a:pt x="2266" y="4809"/>
                  <a:pt x="2719" y="5133"/>
                </a:cubicBezTo>
                <a:cubicBezTo>
                  <a:pt x="2646" y="5242"/>
                  <a:pt x="2628" y="5382"/>
                  <a:pt x="2681" y="5512"/>
                </a:cubicBezTo>
                <a:cubicBezTo>
                  <a:pt x="2745" y="5672"/>
                  <a:pt x="2900" y="5770"/>
                  <a:pt x="3063" y="5770"/>
                </a:cubicBezTo>
                <a:cubicBezTo>
                  <a:pt x="3114" y="5770"/>
                  <a:pt x="3166" y="5760"/>
                  <a:pt x="3217" y="5740"/>
                </a:cubicBezTo>
                <a:cubicBezTo>
                  <a:pt x="3427" y="5656"/>
                  <a:pt x="3529" y="5414"/>
                  <a:pt x="3444" y="5205"/>
                </a:cubicBezTo>
                <a:cubicBezTo>
                  <a:pt x="3379" y="5045"/>
                  <a:pt x="3224" y="4947"/>
                  <a:pt x="3061" y="4947"/>
                </a:cubicBezTo>
                <a:cubicBezTo>
                  <a:pt x="3010" y="4947"/>
                  <a:pt x="2958" y="4956"/>
                  <a:pt x="2908" y="4977"/>
                </a:cubicBezTo>
                <a:cubicBezTo>
                  <a:pt x="2876" y="4990"/>
                  <a:pt x="2848" y="5007"/>
                  <a:pt x="2820" y="5027"/>
                </a:cubicBezTo>
                <a:cubicBezTo>
                  <a:pt x="2381" y="4721"/>
                  <a:pt x="2106" y="4288"/>
                  <a:pt x="1947" y="3955"/>
                </a:cubicBezTo>
                <a:cubicBezTo>
                  <a:pt x="1870" y="3790"/>
                  <a:pt x="1802" y="3622"/>
                  <a:pt x="1744" y="3451"/>
                </a:cubicBezTo>
                <a:lnTo>
                  <a:pt x="1744" y="3451"/>
                </a:lnTo>
                <a:cubicBezTo>
                  <a:pt x="1921" y="3552"/>
                  <a:pt x="2116" y="3616"/>
                  <a:pt x="2306" y="3677"/>
                </a:cubicBezTo>
                <a:cubicBezTo>
                  <a:pt x="2399" y="3709"/>
                  <a:pt x="2490" y="3738"/>
                  <a:pt x="2581" y="3771"/>
                </a:cubicBezTo>
                <a:cubicBezTo>
                  <a:pt x="2775" y="3846"/>
                  <a:pt x="2958" y="3942"/>
                  <a:pt x="3130" y="4056"/>
                </a:cubicBezTo>
                <a:cubicBezTo>
                  <a:pt x="3081" y="4157"/>
                  <a:pt x="3072" y="4276"/>
                  <a:pt x="3117" y="4389"/>
                </a:cubicBezTo>
                <a:cubicBezTo>
                  <a:pt x="3182" y="4549"/>
                  <a:pt x="3336" y="4646"/>
                  <a:pt x="3499" y="4646"/>
                </a:cubicBezTo>
                <a:cubicBezTo>
                  <a:pt x="3550" y="4646"/>
                  <a:pt x="3602" y="4637"/>
                  <a:pt x="3652" y="4616"/>
                </a:cubicBezTo>
                <a:cubicBezTo>
                  <a:pt x="3862" y="4531"/>
                  <a:pt x="3965" y="4291"/>
                  <a:pt x="3880" y="4081"/>
                </a:cubicBezTo>
                <a:cubicBezTo>
                  <a:pt x="3816" y="3921"/>
                  <a:pt x="3661" y="3823"/>
                  <a:pt x="3498" y="3823"/>
                </a:cubicBezTo>
                <a:cubicBezTo>
                  <a:pt x="3446" y="3823"/>
                  <a:pt x="3394" y="3833"/>
                  <a:pt x="3344" y="3853"/>
                </a:cubicBezTo>
                <a:cubicBezTo>
                  <a:pt x="3293" y="3872"/>
                  <a:pt x="3250" y="3904"/>
                  <a:pt x="3212" y="3940"/>
                </a:cubicBezTo>
                <a:cubicBezTo>
                  <a:pt x="3031" y="3819"/>
                  <a:pt x="2837" y="3716"/>
                  <a:pt x="2632" y="3638"/>
                </a:cubicBezTo>
                <a:cubicBezTo>
                  <a:pt x="2539" y="3603"/>
                  <a:pt x="2444" y="3573"/>
                  <a:pt x="2350" y="3541"/>
                </a:cubicBezTo>
                <a:cubicBezTo>
                  <a:pt x="2099" y="3458"/>
                  <a:pt x="1863" y="3381"/>
                  <a:pt x="1671" y="3227"/>
                </a:cubicBezTo>
                <a:cubicBezTo>
                  <a:pt x="1604" y="3009"/>
                  <a:pt x="1546" y="2791"/>
                  <a:pt x="1490" y="2575"/>
                </a:cubicBezTo>
                <a:cubicBezTo>
                  <a:pt x="1429" y="2341"/>
                  <a:pt x="1365" y="2103"/>
                  <a:pt x="1291" y="1866"/>
                </a:cubicBezTo>
                <a:lnTo>
                  <a:pt x="1291" y="1866"/>
                </a:lnTo>
                <a:cubicBezTo>
                  <a:pt x="1561" y="2042"/>
                  <a:pt x="2009" y="2281"/>
                  <a:pt x="2548" y="2371"/>
                </a:cubicBezTo>
                <a:cubicBezTo>
                  <a:pt x="2551" y="2416"/>
                  <a:pt x="2559" y="2462"/>
                  <a:pt x="2575" y="2506"/>
                </a:cubicBezTo>
                <a:cubicBezTo>
                  <a:pt x="2640" y="2665"/>
                  <a:pt x="2795" y="2763"/>
                  <a:pt x="2958" y="2763"/>
                </a:cubicBezTo>
                <a:cubicBezTo>
                  <a:pt x="3009" y="2763"/>
                  <a:pt x="3061" y="2753"/>
                  <a:pt x="3111" y="2733"/>
                </a:cubicBezTo>
                <a:cubicBezTo>
                  <a:pt x="3321" y="2648"/>
                  <a:pt x="3424" y="2407"/>
                  <a:pt x="3340" y="2197"/>
                </a:cubicBezTo>
                <a:cubicBezTo>
                  <a:pt x="3275" y="2038"/>
                  <a:pt x="3120" y="1940"/>
                  <a:pt x="2957" y="1940"/>
                </a:cubicBezTo>
                <a:cubicBezTo>
                  <a:pt x="2906" y="1940"/>
                  <a:pt x="2854" y="1950"/>
                  <a:pt x="2804" y="1970"/>
                </a:cubicBezTo>
                <a:cubicBezTo>
                  <a:pt x="2685" y="2016"/>
                  <a:pt x="2604" y="2112"/>
                  <a:pt x="2568" y="2225"/>
                </a:cubicBezTo>
                <a:cubicBezTo>
                  <a:pt x="1931" y="2116"/>
                  <a:pt x="1426" y="1793"/>
                  <a:pt x="1216" y="1638"/>
                </a:cubicBezTo>
                <a:cubicBezTo>
                  <a:pt x="1151" y="1452"/>
                  <a:pt x="1076" y="1268"/>
                  <a:pt x="984" y="1088"/>
                </a:cubicBezTo>
                <a:cubicBezTo>
                  <a:pt x="882" y="881"/>
                  <a:pt x="767" y="683"/>
                  <a:pt x="643" y="489"/>
                </a:cubicBezTo>
                <a:cubicBezTo>
                  <a:pt x="585" y="401"/>
                  <a:pt x="527" y="307"/>
                  <a:pt x="459" y="227"/>
                </a:cubicBezTo>
                <a:cubicBezTo>
                  <a:pt x="389" y="149"/>
                  <a:pt x="339" y="69"/>
                  <a:pt x="245" y="16"/>
                </a:cubicBezTo>
                <a:cubicBezTo>
                  <a:pt x="231" y="8"/>
                  <a:pt x="215" y="0"/>
                  <a:pt x="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0" name="Google Shape;1590;p33"/>
          <p:cNvGrpSpPr/>
          <p:nvPr/>
        </p:nvGrpSpPr>
        <p:grpSpPr>
          <a:xfrm>
            <a:off x="617165" y="-319252"/>
            <a:ext cx="460670" cy="971792"/>
            <a:chOff x="1118425" y="996600"/>
            <a:chExt cx="244025" cy="514775"/>
          </a:xfrm>
        </p:grpSpPr>
        <p:sp>
          <p:nvSpPr>
            <p:cNvPr id="1591" name="Google Shape;1591;p33"/>
            <p:cNvSpPr/>
            <p:nvPr/>
          </p:nvSpPr>
          <p:spPr>
            <a:xfrm>
              <a:off x="1118425" y="1061350"/>
              <a:ext cx="244025" cy="450025"/>
            </a:xfrm>
            <a:custGeom>
              <a:avLst/>
              <a:gdLst/>
              <a:ahLst/>
              <a:cxnLst/>
              <a:rect l="l" t="t" r="r" b="b"/>
              <a:pathLst>
                <a:path w="9761" h="18001" extrusionOk="0">
                  <a:moveTo>
                    <a:pt x="5856" y="0"/>
                  </a:moveTo>
                  <a:cubicBezTo>
                    <a:pt x="5707" y="0"/>
                    <a:pt x="5541" y="52"/>
                    <a:pt x="5348" y="168"/>
                  </a:cubicBezTo>
                  <a:cubicBezTo>
                    <a:pt x="3967" y="999"/>
                    <a:pt x="2758" y="2108"/>
                    <a:pt x="1832" y="3431"/>
                  </a:cubicBezTo>
                  <a:cubicBezTo>
                    <a:pt x="1849" y="3407"/>
                    <a:pt x="1891" y="3397"/>
                    <a:pt x="1950" y="3397"/>
                  </a:cubicBezTo>
                  <a:cubicBezTo>
                    <a:pt x="2218" y="3397"/>
                    <a:pt x="2823" y="3609"/>
                    <a:pt x="2928" y="3651"/>
                  </a:cubicBezTo>
                  <a:cubicBezTo>
                    <a:pt x="3153" y="3744"/>
                    <a:pt x="3447" y="4026"/>
                    <a:pt x="3200" y="4207"/>
                  </a:cubicBezTo>
                  <a:cubicBezTo>
                    <a:pt x="3068" y="4304"/>
                    <a:pt x="2800" y="4333"/>
                    <a:pt x="2550" y="4333"/>
                  </a:cubicBezTo>
                  <a:cubicBezTo>
                    <a:pt x="2370" y="4333"/>
                    <a:pt x="2198" y="4318"/>
                    <a:pt x="2092" y="4303"/>
                  </a:cubicBezTo>
                  <a:cubicBezTo>
                    <a:pt x="1903" y="4276"/>
                    <a:pt x="1703" y="4245"/>
                    <a:pt x="1511" y="4245"/>
                  </a:cubicBezTo>
                  <a:cubicBezTo>
                    <a:pt x="1186" y="4245"/>
                    <a:pt x="884" y="4333"/>
                    <a:pt x="701" y="4676"/>
                  </a:cubicBezTo>
                  <a:cubicBezTo>
                    <a:pt x="390" y="5257"/>
                    <a:pt x="235" y="6024"/>
                    <a:pt x="96" y="6662"/>
                  </a:cubicBezTo>
                  <a:cubicBezTo>
                    <a:pt x="0" y="7101"/>
                    <a:pt x="0" y="7570"/>
                    <a:pt x="73" y="8006"/>
                  </a:cubicBezTo>
                  <a:cubicBezTo>
                    <a:pt x="109" y="8239"/>
                    <a:pt x="206" y="8724"/>
                    <a:pt x="445" y="8825"/>
                  </a:cubicBezTo>
                  <a:cubicBezTo>
                    <a:pt x="488" y="8844"/>
                    <a:pt x="533" y="8851"/>
                    <a:pt x="579" y="8851"/>
                  </a:cubicBezTo>
                  <a:cubicBezTo>
                    <a:pt x="651" y="8851"/>
                    <a:pt x="726" y="8833"/>
                    <a:pt x="797" y="8812"/>
                  </a:cubicBezTo>
                  <a:cubicBezTo>
                    <a:pt x="1251" y="8686"/>
                    <a:pt x="1702" y="8484"/>
                    <a:pt x="2168" y="8484"/>
                  </a:cubicBezTo>
                  <a:cubicBezTo>
                    <a:pt x="2220" y="8484"/>
                    <a:pt x="2272" y="8487"/>
                    <a:pt x="2324" y="8492"/>
                  </a:cubicBezTo>
                  <a:cubicBezTo>
                    <a:pt x="2428" y="8504"/>
                    <a:pt x="2548" y="8536"/>
                    <a:pt x="2595" y="8631"/>
                  </a:cubicBezTo>
                  <a:cubicBezTo>
                    <a:pt x="2619" y="8680"/>
                    <a:pt x="2619" y="8740"/>
                    <a:pt x="2606" y="8793"/>
                  </a:cubicBezTo>
                  <a:cubicBezTo>
                    <a:pt x="2569" y="8945"/>
                    <a:pt x="2434" y="9050"/>
                    <a:pt x="2302" y="9134"/>
                  </a:cubicBezTo>
                  <a:cubicBezTo>
                    <a:pt x="1769" y="9467"/>
                    <a:pt x="1102" y="9666"/>
                    <a:pt x="484" y="9758"/>
                  </a:cubicBezTo>
                  <a:cubicBezTo>
                    <a:pt x="346" y="9778"/>
                    <a:pt x="190" y="9797"/>
                    <a:pt x="105" y="9908"/>
                  </a:cubicBezTo>
                  <a:cubicBezTo>
                    <a:pt x="38" y="9995"/>
                    <a:pt x="35" y="10112"/>
                    <a:pt x="32" y="10221"/>
                  </a:cubicBezTo>
                  <a:cubicBezTo>
                    <a:pt x="28" y="10881"/>
                    <a:pt x="60" y="11541"/>
                    <a:pt x="131" y="12197"/>
                  </a:cubicBezTo>
                  <a:cubicBezTo>
                    <a:pt x="141" y="12289"/>
                    <a:pt x="158" y="12392"/>
                    <a:pt x="232" y="12449"/>
                  </a:cubicBezTo>
                  <a:cubicBezTo>
                    <a:pt x="275" y="12482"/>
                    <a:pt x="331" y="12491"/>
                    <a:pt x="387" y="12491"/>
                  </a:cubicBezTo>
                  <a:cubicBezTo>
                    <a:pt x="404" y="12491"/>
                    <a:pt x="421" y="12491"/>
                    <a:pt x="438" y="12489"/>
                  </a:cubicBezTo>
                  <a:cubicBezTo>
                    <a:pt x="980" y="12453"/>
                    <a:pt x="1551" y="12152"/>
                    <a:pt x="2078" y="12010"/>
                  </a:cubicBezTo>
                  <a:cubicBezTo>
                    <a:pt x="2124" y="11998"/>
                    <a:pt x="2165" y="11992"/>
                    <a:pt x="2201" y="11992"/>
                  </a:cubicBezTo>
                  <a:cubicBezTo>
                    <a:pt x="2368" y="11992"/>
                    <a:pt x="2428" y="12115"/>
                    <a:pt x="2312" y="12304"/>
                  </a:cubicBezTo>
                  <a:cubicBezTo>
                    <a:pt x="2208" y="12479"/>
                    <a:pt x="2058" y="12495"/>
                    <a:pt x="1885" y="12544"/>
                  </a:cubicBezTo>
                  <a:cubicBezTo>
                    <a:pt x="1393" y="12682"/>
                    <a:pt x="944" y="12974"/>
                    <a:pt x="493" y="13213"/>
                  </a:cubicBezTo>
                  <a:cubicBezTo>
                    <a:pt x="420" y="13252"/>
                    <a:pt x="344" y="13296"/>
                    <a:pt x="312" y="13369"/>
                  </a:cubicBezTo>
                  <a:cubicBezTo>
                    <a:pt x="281" y="13437"/>
                    <a:pt x="297" y="13517"/>
                    <a:pt x="313" y="13589"/>
                  </a:cubicBezTo>
                  <a:cubicBezTo>
                    <a:pt x="608" y="14885"/>
                    <a:pt x="1147" y="16085"/>
                    <a:pt x="1710" y="17279"/>
                  </a:cubicBezTo>
                  <a:cubicBezTo>
                    <a:pt x="1816" y="17502"/>
                    <a:pt x="1933" y="17932"/>
                    <a:pt x="2214" y="17993"/>
                  </a:cubicBezTo>
                  <a:cubicBezTo>
                    <a:pt x="2238" y="17998"/>
                    <a:pt x="2264" y="18001"/>
                    <a:pt x="2290" y="18001"/>
                  </a:cubicBezTo>
                  <a:cubicBezTo>
                    <a:pt x="2573" y="18001"/>
                    <a:pt x="2969" y="17730"/>
                    <a:pt x="3191" y="17621"/>
                  </a:cubicBezTo>
                  <a:cubicBezTo>
                    <a:pt x="3557" y="17446"/>
                    <a:pt x="3918" y="17255"/>
                    <a:pt x="4267" y="17045"/>
                  </a:cubicBezTo>
                  <a:cubicBezTo>
                    <a:pt x="4697" y="16786"/>
                    <a:pt x="5118" y="16485"/>
                    <a:pt x="5374" y="16058"/>
                  </a:cubicBezTo>
                  <a:cubicBezTo>
                    <a:pt x="5988" y="15037"/>
                    <a:pt x="5174" y="14035"/>
                    <a:pt x="5200" y="12977"/>
                  </a:cubicBezTo>
                  <a:cubicBezTo>
                    <a:pt x="5203" y="12897"/>
                    <a:pt x="5213" y="12813"/>
                    <a:pt x="5266" y="12756"/>
                  </a:cubicBezTo>
                  <a:cubicBezTo>
                    <a:pt x="5307" y="12710"/>
                    <a:pt x="5365" y="12690"/>
                    <a:pt x="5426" y="12690"/>
                  </a:cubicBezTo>
                  <a:cubicBezTo>
                    <a:pt x="5490" y="12690"/>
                    <a:pt x="5555" y="12712"/>
                    <a:pt x="5606" y="12750"/>
                  </a:cubicBezTo>
                  <a:cubicBezTo>
                    <a:pt x="5706" y="12825"/>
                    <a:pt x="5762" y="12942"/>
                    <a:pt x="5816" y="13054"/>
                  </a:cubicBezTo>
                  <a:cubicBezTo>
                    <a:pt x="5988" y="13416"/>
                    <a:pt x="6160" y="13781"/>
                    <a:pt x="6332" y="14142"/>
                  </a:cubicBezTo>
                  <a:cubicBezTo>
                    <a:pt x="6393" y="14270"/>
                    <a:pt x="6458" y="14404"/>
                    <a:pt x="6573" y="14491"/>
                  </a:cubicBezTo>
                  <a:cubicBezTo>
                    <a:pt x="6634" y="14538"/>
                    <a:pt x="6713" y="14565"/>
                    <a:pt x="6789" y="14565"/>
                  </a:cubicBezTo>
                  <a:cubicBezTo>
                    <a:pt x="6855" y="14565"/>
                    <a:pt x="6918" y="14545"/>
                    <a:pt x="6965" y="14499"/>
                  </a:cubicBezTo>
                  <a:cubicBezTo>
                    <a:pt x="7001" y="14462"/>
                    <a:pt x="7024" y="14415"/>
                    <a:pt x="7046" y="14368"/>
                  </a:cubicBezTo>
                  <a:cubicBezTo>
                    <a:pt x="7233" y="13980"/>
                    <a:pt x="7420" y="13595"/>
                    <a:pt x="7606" y="13210"/>
                  </a:cubicBezTo>
                  <a:cubicBezTo>
                    <a:pt x="7955" y="12486"/>
                    <a:pt x="8308" y="11755"/>
                    <a:pt x="8494" y="10974"/>
                  </a:cubicBezTo>
                  <a:cubicBezTo>
                    <a:pt x="8543" y="10764"/>
                    <a:pt x="8581" y="10546"/>
                    <a:pt x="8542" y="10335"/>
                  </a:cubicBezTo>
                  <a:cubicBezTo>
                    <a:pt x="8424" y="9717"/>
                    <a:pt x="7709" y="9381"/>
                    <a:pt x="7499" y="8788"/>
                  </a:cubicBezTo>
                  <a:cubicBezTo>
                    <a:pt x="7472" y="8711"/>
                    <a:pt x="7454" y="8624"/>
                    <a:pt x="7491" y="8552"/>
                  </a:cubicBezTo>
                  <a:cubicBezTo>
                    <a:pt x="7528" y="8475"/>
                    <a:pt x="7616" y="8437"/>
                    <a:pt x="7703" y="8437"/>
                  </a:cubicBezTo>
                  <a:cubicBezTo>
                    <a:pt x="7717" y="8437"/>
                    <a:pt x="7731" y="8438"/>
                    <a:pt x="7745" y="8440"/>
                  </a:cubicBezTo>
                  <a:cubicBezTo>
                    <a:pt x="7842" y="8456"/>
                    <a:pt x="7929" y="8513"/>
                    <a:pt x="8012" y="8569"/>
                  </a:cubicBezTo>
                  <a:cubicBezTo>
                    <a:pt x="8255" y="8738"/>
                    <a:pt x="8487" y="8927"/>
                    <a:pt x="8704" y="9131"/>
                  </a:cubicBezTo>
                  <a:cubicBezTo>
                    <a:pt x="8804" y="9225"/>
                    <a:pt x="8912" y="9329"/>
                    <a:pt x="9048" y="9333"/>
                  </a:cubicBezTo>
                  <a:cubicBezTo>
                    <a:pt x="9051" y="9333"/>
                    <a:pt x="9054" y="9334"/>
                    <a:pt x="9056" y="9334"/>
                  </a:cubicBezTo>
                  <a:cubicBezTo>
                    <a:pt x="9761" y="9334"/>
                    <a:pt x="8836" y="4957"/>
                    <a:pt x="8686" y="4462"/>
                  </a:cubicBezTo>
                  <a:cubicBezTo>
                    <a:pt x="8436" y="3640"/>
                    <a:pt x="8117" y="2836"/>
                    <a:pt x="7738" y="2063"/>
                  </a:cubicBezTo>
                  <a:cubicBezTo>
                    <a:pt x="7444" y="1465"/>
                    <a:pt x="7039" y="952"/>
                    <a:pt x="6602" y="456"/>
                  </a:cubicBezTo>
                  <a:cubicBezTo>
                    <a:pt x="6357" y="180"/>
                    <a:pt x="6134" y="0"/>
                    <a:pt x="5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1167350" y="996600"/>
              <a:ext cx="163300" cy="471800"/>
            </a:xfrm>
            <a:custGeom>
              <a:avLst/>
              <a:gdLst/>
              <a:ahLst/>
              <a:cxnLst/>
              <a:rect l="l" t="t" r="r" b="b"/>
              <a:pathLst>
                <a:path w="6532" h="18872" extrusionOk="0">
                  <a:moveTo>
                    <a:pt x="3429" y="1"/>
                  </a:moveTo>
                  <a:cubicBezTo>
                    <a:pt x="3363" y="1"/>
                    <a:pt x="3292" y="55"/>
                    <a:pt x="3311" y="140"/>
                  </a:cubicBezTo>
                  <a:cubicBezTo>
                    <a:pt x="3615" y="1547"/>
                    <a:pt x="3770" y="2977"/>
                    <a:pt x="3804" y="4413"/>
                  </a:cubicBezTo>
                  <a:cubicBezTo>
                    <a:pt x="3640" y="4468"/>
                    <a:pt x="3482" y="4584"/>
                    <a:pt x="3340" y="4674"/>
                  </a:cubicBezTo>
                  <a:cubicBezTo>
                    <a:pt x="3164" y="4782"/>
                    <a:pt x="2994" y="4895"/>
                    <a:pt x="2826" y="5015"/>
                  </a:cubicBezTo>
                  <a:cubicBezTo>
                    <a:pt x="2483" y="5260"/>
                    <a:pt x="2158" y="5528"/>
                    <a:pt x="1849" y="5813"/>
                  </a:cubicBezTo>
                  <a:cubicBezTo>
                    <a:pt x="1767" y="5890"/>
                    <a:pt x="1844" y="6003"/>
                    <a:pt x="1933" y="6003"/>
                  </a:cubicBezTo>
                  <a:cubicBezTo>
                    <a:pt x="1959" y="6003"/>
                    <a:pt x="1985" y="5994"/>
                    <a:pt x="2009" y="5972"/>
                  </a:cubicBezTo>
                  <a:cubicBezTo>
                    <a:pt x="2540" y="5478"/>
                    <a:pt x="3126" y="5043"/>
                    <a:pt x="3760" y="4685"/>
                  </a:cubicBezTo>
                  <a:cubicBezTo>
                    <a:pt x="3776" y="4676"/>
                    <a:pt x="3792" y="4668"/>
                    <a:pt x="3808" y="4661"/>
                  </a:cubicBezTo>
                  <a:lnTo>
                    <a:pt x="3808" y="4661"/>
                  </a:lnTo>
                  <a:cubicBezTo>
                    <a:pt x="3815" y="5263"/>
                    <a:pt x="3801" y="5865"/>
                    <a:pt x="3767" y="6469"/>
                  </a:cubicBezTo>
                  <a:cubicBezTo>
                    <a:pt x="3720" y="6501"/>
                    <a:pt x="3678" y="6542"/>
                    <a:pt x="3639" y="6580"/>
                  </a:cubicBezTo>
                  <a:cubicBezTo>
                    <a:pt x="3516" y="6694"/>
                    <a:pt x="3394" y="6810"/>
                    <a:pt x="3272" y="6926"/>
                  </a:cubicBezTo>
                  <a:cubicBezTo>
                    <a:pt x="2813" y="7363"/>
                    <a:pt x="2363" y="7811"/>
                    <a:pt x="1922" y="8267"/>
                  </a:cubicBezTo>
                  <a:cubicBezTo>
                    <a:pt x="1419" y="8782"/>
                    <a:pt x="931" y="9307"/>
                    <a:pt x="452" y="9843"/>
                  </a:cubicBezTo>
                  <a:cubicBezTo>
                    <a:pt x="378" y="9925"/>
                    <a:pt x="453" y="10038"/>
                    <a:pt x="537" y="10038"/>
                  </a:cubicBezTo>
                  <a:cubicBezTo>
                    <a:pt x="562" y="10038"/>
                    <a:pt x="589" y="10027"/>
                    <a:pt x="612" y="10002"/>
                  </a:cubicBezTo>
                  <a:cubicBezTo>
                    <a:pt x="1600" y="8896"/>
                    <a:pt x="2638" y="7831"/>
                    <a:pt x="3720" y="6813"/>
                  </a:cubicBezTo>
                  <a:cubicBezTo>
                    <a:pt x="3727" y="6806"/>
                    <a:pt x="3738" y="6796"/>
                    <a:pt x="3747" y="6784"/>
                  </a:cubicBezTo>
                  <a:lnTo>
                    <a:pt x="3747" y="6784"/>
                  </a:lnTo>
                  <a:cubicBezTo>
                    <a:pt x="3728" y="7052"/>
                    <a:pt x="3707" y="7318"/>
                    <a:pt x="3682" y="7586"/>
                  </a:cubicBezTo>
                  <a:cubicBezTo>
                    <a:pt x="3618" y="8225"/>
                    <a:pt x="3533" y="8862"/>
                    <a:pt x="3430" y="9496"/>
                  </a:cubicBezTo>
                  <a:cubicBezTo>
                    <a:pt x="2660" y="10004"/>
                    <a:pt x="1936" y="10580"/>
                    <a:pt x="1267" y="11218"/>
                  </a:cubicBezTo>
                  <a:cubicBezTo>
                    <a:pt x="1186" y="11296"/>
                    <a:pt x="1264" y="11409"/>
                    <a:pt x="1352" y="11409"/>
                  </a:cubicBezTo>
                  <a:cubicBezTo>
                    <a:pt x="1377" y="11409"/>
                    <a:pt x="1403" y="11400"/>
                    <a:pt x="1427" y="11378"/>
                  </a:cubicBezTo>
                  <a:cubicBezTo>
                    <a:pt x="2032" y="10799"/>
                    <a:pt x="2683" y="10272"/>
                    <a:pt x="3377" y="9803"/>
                  </a:cubicBezTo>
                  <a:lnTo>
                    <a:pt x="3377" y="9803"/>
                  </a:lnTo>
                  <a:cubicBezTo>
                    <a:pt x="3243" y="10563"/>
                    <a:pt x="3087" y="11320"/>
                    <a:pt x="2903" y="12071"/>
                  </a:cubicBezTo>
                  <a:cubicBezTo>
                    <a:pt x="2221" y="12705"/>
                    <a:pt x="1612" y="13412"/>
                    <a:pt x="1079" y="14177"/>
                  </a:cubicBezTo>
                  <a:cubicBezTo>
                    <a:pt x="1022" y="14260"/>
                    <a:pt x="1099" y="14340"/>
                    <a:pt x="1179" y="14340"/>
                  </a:cubicBezTo>
                  <a:cubicBezTo>
                    <a:pt x="1214" y="14340"/>
                    <a:pt x="1249" y="14325"/>
                    <a:pt x="1273" y="14289"/>
                  </a:cubicBezTo>
                  <a:cubicBezTo>
                    <a:pt x="1723" y="13639"/>
                    <a:pt x="2236" y="13035"/>
                    <a:pt x="2799" y="12479"/>
                  </a:cubicBezTo>
                  <a:lnTo>
                    <a:pt x="2799" y="12479"/>
                  </a:lnTo>
                  <a:cubicBezTo>
                    <a:pt x="2598" y="13265"/>
                    <a:pt x="2375" y="14044"/>
                    <a:pt x="2129" y="14817"/>
                  </a:cubicBezTo>
                  <a:cubicBezTo>
                    <a:pt x="2049" y="15071"/>
                    <a:pt x="1965" y="15322"/>
                    <a:pt x="1880" y="15574"/>
                  </a:cubicBezTo>
                  <a:cubicBezTo>
                    <a:pt x="1275" y="15959"/>
                    <a:pt x="684" y="16363"/>
                    <a:pt x="102" y="16785"/>
                  </a:cubicBezTo>
                  <a:cubicBezTo>
                    <a:pt x="0" y="16855"/>
                    <a:pt x="60" y="17001"/>
                    <a:pt x="150" y="17001"/>
                  </a:cubicBezTo>
                  <a:cubicBezTo>
                    <a:pt x="169" y="17001"/>
                    <a:pt x="189" y="16995"/>
                    <a:pt x="209" y="16980"/>
                  </a:cubicBezTo>
                  <a:cubicBezTo>
                    <a:pt x="714" y="16612"/>
                    <a:pt x="1231" y="16262"/>
                    <a:pt x="1757" y="15919"/>
                  </a:cubicBezTo>
                  <a:lnTo>
                    <a:pt x="1757" y="15919"/>
                  </a:lnTo>
                  <a:cubicBezTo>
                    <a:pt x="1429" y="16867"/>
                    <a:pt x="1076" y="17807"/>
                    <a:pt x="703" y="18737"/>
                  </a:cubicBezTo>
                  <a:cubicBezTo>
                    <a:pt x="670" y="18818"/>
                    <a:pt x="737" y="18872"/>
                    <a:pt x="807" y="18872"/>
                  </a:cubicBezTo>
                  <a:cubicBezTo>
                    <a:pt x="852" y="18872"/>
                    <a:pt x="899" y="18849"/>
                    <a:pt x="920" y="18797"/>
                  </a:cubicBezTo>
                  <a:cubicBezTo>
                    <a:pt x="1308" y="17833"/>
                    <a:pt x="1673" y="16857"/>
                    <a:pt x="2010" y="15873"/>
                  </a:cubicBezTo>
                  <a:cubicBezTo>
                    <a:pt x="2182" y="16117"/>
                    <a:pt x="2263" y="16436"/>
                    <a:pt x="2360" y="16708"/>
                  </a:cubicBezTo>
                  <a:cubicBezTo>
                    <a:pt x="2498" y="17084"/>
                    <a:pt x="2634" y="17461"/>
                    <a:pt x="2771" y="17837"/>
                  </a:cubicBezTo>
                  <a:cubicBezTo>
                    <a:pt x="2791" y="17891"/>
                    <a:pt x="2837" y="17914"/>
                    <a:pt x="2883" y="17914"/>
                  </a:cubicBezTo>
                  <a:cubicBezTo>
                    <a:pt x="2951" y="17914"/>
                    <a:pt x="3018" y="17861"/>
                    <a:pt x="2989" y="17779"/>
                  </a:cubicBezTo>
                  <a:cubicBezTo>
                    <a:pt x="2841" y="17374"/>
                    <a:pt x="2693" y="16967"/>
                    <a:pt x="2546" y="16562"/>
                  </a:cubicBezTo>
                  <a:cubicBezTo>
                    <a:pt x="2427" y="16237"/>
                    <a:pt x="2330" y="15880"/>
                    <a:pt x="2094" y="15619"/>
                  </a:cubicBezTo>
                  <a:cubicBezTo>
                    <a:pt x="2459" y="14536"/>
                    <a:pt x="2784" y="13442"/>
                    <a:pt x="3061" y="12333"/>
                  </a:cubicBezTo>
                  <a:cubicBezTo>
                    <a:pt x="3446" y="13084"/>
                    <a:pt x="3775" y="13862"/>
                    <a:pt x="4040" y="14664"/>
                  </a:cubicBezTo>
                  <a:cubicBezTo>
                    <a:pt x="4058" y="14718"/>
                    <a:pt x="4103" y="14742"/>
                    <a:pt x="4148" y="14742"/>
                  </a:cubicBezTo>
                  <a:cubicBezTo>
                    <a:pt x="4216" y="14742"/>
                    <a:pt x="4284" y="14688"/>
                    <a:pt x="4257" y="14606"/>
                  </a:cubicBezTo>
                  <a:cubicBezTo>
                    <a:pt x="3960" y="13714"/>
                    <a:pt x="3591" y="12847"/>
                    <a:pt x="3151" y="12015"/>
                  </a:cubicBezTo>
                  <a:cubicBezTo>
                    <a:pt x="3148" y="12009"/>
                    <a:pt x="3143" y="12007"/>
                    <a:pt x="3141" y="12002"/>
                  </a:cubicBezTo>
                  <a:cubicBezTo>
                    <a:pt x="3164" y="11906"/>
                    <a:pt x="3187" y="11812"/>
                    <a:pt x="3212" y="11716"/>
                  </a:cubicBezTo>
                  <a:cubicBezTo>
                    <a:pt x="3372" y="11024"/>
                    <a:pt x="3510" y="10328"/>
                    <a:pt x="3627" y="9626"/>
                  </a:cubicBezTo>
                  <a:cubicBezTo>
                    <a:pt x="3649" y="9611"/>
                    <a:pt x="3670" y="9597"/>
                    <a:pt x="3692" y="9584"/>
                  </a:cubicBezTo>
                  <a:cubicBezTo>
                    <a:pt x="4132" y="10225"/>
                    <a:pt x="4572" y="10864"/>
                    <a:pt x="5014" y="11504"/>
                  </a:cubicBezTo>
                  <a:cubicBezTo>
                    <a:pt x="5038" y="11539"/>
                    <a:pt x="5073" y="11554"/>
                    <a:pt x="5108" y="11554"/>
                  </a:cubicBezTo>
                  <a:cubicBezTo>
                    <a:pt x="5187" y="11554"/>
                    <a:pt x="5265" y="11475"/>
                    <a:pt x="5206" y="11392"/>
                  </a:cubicBezTo>
                  <a:cubicBezTo>
                    <a:pt x="4746" y="10720"/>
                    <a:pt x="4283" y="10047"/>
                    <a:pt x="3821" y="9376"/>
                  </a:cubicBezTo>
                  <a:cubicBezTo>
                    <a:pt x="3799" y="9343"/>
                    <a:pt x="3761" y="9321"/>
                    <a:pt x="3722" y="9321"/>
                  </a:cubicBezTo>
                  <a:cubicBezTo>
                    <a:pt x="3706" y="9321"/>
                    <a:pt x="3691" y="9325"/>
                    <a:pt x="3676" y="9332"/>
                  </a:cubicBezTo>
                  <a:cubicBezTo>
                    <a:pt x="3812" y="8471"/>
                    <a:pt x="3911" y="7602"/>
                    <a:pt x="3969" y="6734"/>
                  </a:cubicBezTo>
                  <a:cubicBezTo>
                    <a:pt x="4012" y="6790"/>
                    <a:pt x="4061" y="6862"/>
                    <a:pt x="4076" y="6881"/>
                  </a:cubicBezTo>
                  <a:cubicBezTo>
                    <a:pt x="4181" y="7007"/>
                    <a:pt x="4283" y="7135"/>
                    <a:pt x="4386" y="7262"/>
                  </a:cubicBezTo>
                  <a:cubicBezTo>
                    <a:pt x="4626" y="7566"/>
                    <a:pt x="4859" y="7877"/>
                    <a:pt x="5088" y="8193"/>
                  </a:cubicBezTo>
                  <a:cubicBezTo>
                    <a:pt x="5512" y="8782"/>
                    <a:pt x="5911" y="9389"/>
                    <a:pt x="6285" y="10011"/>
                  </a:cubicBezTo>
                  <a:cubicBezTo>
                    <a:pt x="6308" y="10049"/>
                    <a:pt x="6342" y="10065"/>
                    <a:pt x="6377" y="10065"/>
                  </a:cubicBezTo>
                  <a:cubicBezTo>
                    <a:pt x="6455" y="10065"/>
                    <a:pt x="6532" y="9985"/>
                    <a:pt x="6479" y="9900"/>
                  </a:cubicBezTo>
                  <a:cubicBezTo>
                    <a:pt x="5846" y="8847"/>
                    <a:pt x="5141" y="7840"/>
                    <a:pt x="4370" y="6886"/>
                  </a:cubicBezTo>
                  <a:cubicBezTo>
                    <a:pt x="4273" y="6768"/>
                    <a:pt x="4179" y="6650"/>
                    <a:pt x="4080" y="6534"/>
                  </a:cubicBezTo>
                  <a:cubicBezTo>
                    <a:pt x="4051" y="6501"/>
                    <a:pt x="4022" y="6470"/>
                    <a:pt x="3989" y="6450"/>
                  </a:cubicBezTo>
                  <a:cubicBezTo>
                    <a:pt x="4024" y="5856"/>
                    <a:pt x="4038" y="5263"/>
                    <a:pt x="4031" y="4668"/>
                  </a:cubicBezTo>
                  <a:lnTo>
                    <a:pt x="4031" y="4668"/>
                  </a:lnTo>
                  <a:cubicBezTo>
                    <a:pt x="4037" y="4671"/>
                    <a:pt x="4040" y="4674"/>
                    <a:pt x="4045" y="4676"/>
                  </a:cubicBezTo>
                  <a:cubicBezTo>
                    <a:pt x="4124" y="4727"/>
                    <a:pt x="4190" y="4807"/>
                    <a:pt x="4260" y="4869"/>
                  </a:cubicBezTo>
                  <a:lnTo>
                    <a:pt x="4688" y="5254"/>
                  </a:lnTo>
                  <a:cubicBezTo>
                    <a:pt x="4992" y="5528"/>
                    <a:pt x="5295" y="5800"/>
                    <a:pt x="5599" y="6072"/>
                  </a:cubicBezTo>
                  <a:cubicBezTo>
                    <a:pt x="5622" y="6093"/>
                    <a:pt x="5647" y="6102"/>
                    <a:pt x="5672" y="6102"/>
                  </a:cubicBezTo>
                  <a:cubicBezTo>
                    <a:pt x="5761" y="6102"/>
                    <a:pt x="5841" y="5989"/>
                    <a:pt x="5758" y="5913"/>
                  </a:cubicBezTo>
                  <a:cubicBezTo>
                    <a:pt x="5410" y="5600"/>
                    <a:pt x="5060" y="5286"/>
                    <a:pt x="4713" y="4973"/>
                  </a:cubicBezTo>
                  <a:cubicBezTo>
                    <a:pt x="4543" y="4821"/>
                    <a:pt x="4377" y="4663"/>
                    <a:pt x="4205" y="4516"/>
                  </a:cubicBezTo>
                  <a:cubicBezTo>
                    <a:pt x="4147" y="4467"/>
                    <a:pt x="4089" y="4425"/>
                    <a:pt x="4028" y="4403"/>
                  </a:cubicBezTo>
                  <a:cubicBezTo>
                    <a:pt x="4025" y="4357"/>
                    <a:pt x="4025" y="4312"/>
                    <a:pt x="4025" y="4264"/>
                  </a:cubicBezTo>
                  <a:cubicBezTo>
                    <a:pt x="3986" y="2858"/>
                    <a:pt x="3825" y="1457"/>
                    <a:pt x="3529" y="82"/>
                  </a:cubicBezTo>
                  <a:cubicBezTo>
                    <a:pt x="3516" y="25"/>
                    <a:pt x="3473" y="1"/>
                    <a:pt x="3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33"/>
          <p:cNvGrpSpPr/>
          <p:nvPr/>
        </p:nvGrpSpPr>
        <p:grpSpPr>
          <a:xfrm>
            <a:off x="8203242" y="-152080"/>
            <a:ext cx="632838" cy="1148821"/>
            <a:chOff x="1981825" y="1045200"/>
            <a:chExt cx="335225" cy="608550"/>
          </a:xfrm>
        </p:grpSpPr>
        <p:sp>
          <p:nvSpPr>
            <p:cNvPr id="1594" name="Google Shape;1594;p33"/>
            <p:cNvSpPr/>
            <p:nvPr/>
          </p:nvSpPr>
          <p:spPr>
            <a:xfrm>
              <a:off x="1981825" y="1104225"/>
              <a:ext cx="335225" cy="549525"/>
            </a:xfrm>
            <a:custGeom>
              <a:avLst/>
              <a:gdLst/>
              <a:ahLst/>
              <a:cxnLst/>
              <a:rect l="l" t="t" r="r" b="b"/>
              <a:pathLst>
                <a:path w="13409" h="21981" extrusionOk="0">
                  <a:moveTo>
                    <a:pt x="10473" y="1"/>
                  </a:moveTo>
                  <a:cubicBezTo>
                    <a:pt x="10281" y="1"/>
                    <a:pt x="10067" y="47"/>
                    <a:pt x="9829" y="118"/>
                  </a:cubicBezTo>
                  <a:cubicBezTo>
                    <a:pt x="9024" y="358"/>
                    <a:pt x="8244" y="641"/>
                    <a:pt x="7526" y="1087"/>
                  </a:cubicBezTo>
                  <a:cubicBezTo>
                    <a:pt x="6598" y="1664"/>
                    <a:pt x="5715" y="2316"/>
                    <a:pt x="4892" y="3035"/>
                  </a:cubicBezTo>
                  <a:cubicBezTo>
                    <a:pt x="4399" y="3469"/>
                    <a:pt x="438" y="7594"/>
                    <a:pt x="1234" y="8041"/>
                  </a:cubicBezTo>
                  <a:cubicBezTo>
                    <a:pt x="1301" y="8079"/>
                    <a:pt x="1375" y="8092"/>
                    <a:pt x="1452" y="8092"/>
                  </a:cubicBezTo>
                  <a:cubicBezTo>
                    <a:pt x="1547" y="8092"/>
                    <a:pt x="1645" y="8072"/>
                    <a:pt x="1738" y="8053"/>
                  </a:cubicBezTo>
                  <a:cubicBezTo>
                    <a:pt x="2110" y="7977"/>
                    <a:pt x="2486" y="7930"/>
                    <a:pt x="2864" y="7912"/>
                  </a:cubicBezTo>
                  <a:cubicBezTo>
                    <a:pt x="2900" y="7911"/>
                    <a:pt x="2937" y="7909"/>
                    <a:pt x="2973" y="7909"/>
                  </a:cubicBezTo>
                  <a:cubicBezTo>
                    <a:pt x="3063" y="7909"/>
                    <a:pt x="3154" y="7918"/>
                    <a:pt x="3236" y="7954"/>
                  </a:cubicBezTo>
                  <a:cubicBezTo>
                    <a:pt x="3352" y="8005"/>
                    <a:pt x="3451" y="8121"/>
                    <a:pt x="3436" y="8245"/>
                  </a:cubicBezTo>
                  <a:cubicBezTo>
                    <a:pt x="3425" y="8347"/>
                    <a:pt x="3349" y="8428"/>
                    <a:pt x="3270" y="8493"/>
                  </a:cubicBezTo>
                  <a:cubicBezTo>
                    <a:pt x="2646" y="8992"/>
                    <a:pt x="1650" y="8873"/>
                    <a:pt x="1108" y="9461"/>
                  </a:cubicBezTo>
                  <a:cubicBezTo>
                    <a:pt x="924" y="9662"/>
                    <a:pt x="817" y="9923"/>
                    <a:pt x="732" y="10181"/>
                  </a:cubicBezTo>
                  <a:cubicBezTo>
                    <a:pt x="409" y="11149"/>
                    <a:pt x="298" y="12174"/>
                    <a:pt x="189" y="13189"/>
                  </a:cubicBezTo>
                  <a:lnTo>
                    <a:pt x="15" y="14812"/>
                  </a:lnTo>
                  <a:cubicBezTo>
                    <a:pt x="8" y="14877"/>
                    <a:pt x="1" y="14943"/>
                    <a:pt x="18" y="15007"/>
                  </a:cubicBezTo>
                  <a:cubicBezTo>
                    <a:pt x="55" y="15168"/>
                    <a:pt x="233" y="15264"/>
                    <a:pt x="402" y="15264"/>
                  </a:cubicBezTo>
                  <a:cubicBezTo>
                    <a:pt x="417" y="15264"/>
                    <a:pt x="432" y="15263"/>
                    <a:pt x="447" y="15262"/>
                  </a:cubicBezTo>
                  <a:cubicBezTo>
                    <a:pt x="628" y="15246"/>
                    <a:pt x="787" y="15145"/>
                    <a:pt x="940" y="15048"/>
                  </a:cubicBezTo>
                  <a:cubicBezTo>
                    <a:pt x="1369" y="14773"/>
                    <a:pt x="1799" y="14498"/>
                    <a:pt x="2227" y="14220"/>
                  </a:cubicBezTo>
                  <a:cubicBezTo>
                    <a:pt x="2360" y="14136"/>
                    <a:pt x="2501" y="14046"/>
                    <a:pt x="2657" y="14034"/>
                  </a:cubicBezTo>
                  <a:cubicBezTo>
                    <a:pt x="2667" y="14033"/>
                    <a:pt x="2677" y="14033"/>
                    <a:pt x="2687" y="14033"/>
                  </a:cubicBezTo>
                  <a:cubicBezTo>
                    <a:pt x="2837" y="14033"/>
                    <a:pt x="2995" y="14124"/>
                    <a:pt x="3019" y="14269"/>
                  </a:cubicBezTo>
                  <a:cubicBezTo>
                    <a:pt x="3037" y="14367"/>
                    <a:pt x="2993" y="14464"/>
                    <a:pt x="2942" y="14550"/>
                  </a:cubicBezTo>
                  <a:cubicBezTo>
                    <a:pt x="2259" y="15708"/>
                    <a:pt x="710" y="16242"/>
                    <a:pt x="687" y="17752"/>
                  </a:cubicBezTo>
                  <a:cubicBezTo>
                    <a:pt x="677" y="18386"/>
                    <a:pt x="932" y="18992"/>
                    <a:pt x="1217" y="19557"/>
                  </a:cubicBezTo>
                  <a:cubicBezTo>
                    <a:pt x="1453" y="20017"/>
                    <a:pt x="1713" y="20465"/>
                    <a:pt x="1990" y="20900"/>
                  </a:cubicBezTo>
                  <a:cubicBezTo>
                    <a:pt x="2175" y="21190"/>
                    <a:pt x="2447" y="21831"/>
                    <a:pt x="2793" y="21956"/>
                  </a:cubicBezTo>
                  <a:cubicBezTo>
                    <a:pt x="2840" y="21973"/>
                    <a:pt x="2887" y="21980"/>
                    <a:pt x="2935" y="21980"/>
                  </a:cubicBezTo>
                  <a:cubicBezTo>
                    <a:pt x="3245" y="21980"/>
                    <a:pt x="3587" y="21672"/>
                    <a:pt x="3814" y="21526"/>
                  </a:cubicBezTo>
                  <a:cubicBezTo>
                    <a:pt x="5222" y="20615"/>
                    <a:pt x="6608" y="19684"/>
                    <a:pt x="7793" y="18487"/>
                  </a:cubicBezTo>
                  <a:cubicBezTo>
                    <a:pt x="7860" y="18421"/>
                    <a:pt x="7930" y="18345"/>
                    <a:pt x="7944" y="18251"/>
                  </a:cubicBezTo>
                  <a:cubicBezTo>
                    <a:pt x="7960" y="18150"/>
                    <a:pt x="7905" y="18051"/>
                    <a:pt x="7853" y="17962"/>
                  </a:cubicBezTo>
                  <a:cubicBezTo>
                    <a:pt x="7527" y="17402"/>
                    <a:pt x="7239" y="16785"/>
                    <a:pt x="6802" y="16307"/>
                  </a:cubicBezTo>
                  <a:cubicBezTo>
                    <a:pt x="6650" y="16141"/>
                    <a:pt x="6499" y="16020"/>
                    <a:pt x="6504" y="15760"/>
                  </a:cubicBezTo>
                  <a:cubicBezTo>
                    <a:pt x="6506" y="15558"/>
                    <a:pt x="6583" y="15453"/>
                    <a:pt x="6694" y="15453"/>
                  </a:cubicBezTo>
                  <a:cubicBezTo>
                    <a:pt x="6769" y="15453"/>
                    <a:pt x="6860" y="15502"/>
                    <a:pt x="6954" y="15602"/>
                  </a:cubicBezTo>
                  <a:cubicBezTo>
                    <a:pt x="7426" y="16109"/>
                    <a:pt x="7838" y="16815"/>
                    <a:pt x="8397" y="17221"/>
                  </a:cubicBezTo>
                  <a:cubicBezTo>
                    <a:pt x="8467" y="17270"/>
                    <a:pt x="8548" y="17315"/>
                    <a:pt x="8631" y="17315"/>
                  </a:cubicBezTo>
                  <a:cubicBezTo>
                    <a:pt x="8637" y="17315"/>
                    <a:pt x="8643" y="17315"/>
                    <a:pt x="8649" y="17315"/>
                  </a:cubicBezTo>
                  <a:cubicBezTo>
                    <a:pt x="8766" y="17303"/>
                    <a:pt x="8853" y="17205"/>
                    <a:pt x="8926" y="17112"/>
                  </a:cubicBezTo>
                  <a:cubicBezTo>
                    <a:pt x="9444" y="16453"/>
                    <a:pt x="9922" y="15764"/>
                    <a:pt x="10357" y="15049"/>
                  </a:cubicBezTo>
                  <a:cubicBezTo>
                    <a:pt x="10430" y="14932"/>
                    <a:pt x="10502" y="14802"/>
                    <a:pt x="10488" y="14664"/>
                  </a:cubicBezTo>
                  <a:cubicBezTo>
                    <a:pt x="10470" y="14487"/>
                    <a:pt x="10315" y="14361"/>
                    <a:pt x="10182" y="14247"/>
                  </a:cubicBezTo>
                  <a:cubicBezTo>
                    <a:pt x="9577" y="13735"/>
                    <a:pt x="8991" y="13069"/>
                    <a:pt x="8642" y="12355"/>
                  </a:cubicBezTo>
                  <a:cubicBezTo>
                    <a:pt x="8555" y="12177"/>
                    <a:pt x="8483" y="11973"/>
                    <a:pt x="8542" y="11785"/>
                  </a:cubicBezTo>
                  <a:cubicBezTo>
                    <a:pt x="8564" y="11718"/>
                    <a:pt x="8604" y="11654"/>
                    <a:pt x="8662" y="11618"/>
                  </a:cubicBezTo>
                  <a:cubicBezTo>
                    <a:pt x="8704" y="11592"/>
                    <a:pt x="8751" y="11581"/>
                    <a:pt x="8800" y="11581"/>
                  </a:cubicBezTo>
                  <a:cubicBezTo>
                    <a:pt x="8883" y="11581"/>
                    <a:pt x="8970" y="11613"/>
                    <a:pt x="9047" y="11650"/>
                  </a:cubicBezTo>
                  <a:cubicBezTo>
                    <a:pt x="9645" y="11942"/>
                    <a:pt x="10029" y="12530"/>
                    <a:pt x="10477" y="13021"/>
                  </a:cubicBezTo>
                  <a:cubicBezTo>
                    <a:pt x="10579" y="13132"/>
                    <a:pt x="10696" y="13245"/>
                    <a:pt x="10847" y="13268"/>
                  </a:cubicBezTo>
                  <a:cubicBezTo>
                    <a:pt x="10863" y="13271"/>
                    <a:pt x="10881" y="13272"/>
                    <a:pt x="10898" y="13272"/>
                  </a:cubicBezTo>
                  <a:cubicBezTo>
                    <a:pt x="11216" y="13272"/>
                    <a:pt x="11612" y="12851"/>
                    <a:pt x="11798" y="12634"/>
                  </a:cubicBezTo>
                  <a:cubicBezTo>
                    <a:pt x="12173" y="12206"/>
                    <a:pt x="12487" y="11704"/>
                    <a:pt x="12678" y="11168"/>
                  </a:cubicBezTo>
                  <a:cubicBezTo>
                    <a:pt x="12954" y="10386"/>
                    <a:pt x="13303" y="9455"/>
                    <a:pt x="13358" y="8620"/>
                  </a:cubicBezTo>
                  <a:cubicBezTo>
                    <a:pt x="13409" y="7837"/>
                    <a:pt x="12711" y="7546"/>
                    <a:pt x="12107" y="7284"/>
                  </a:cubicBezTo>
                  <a:cubicBezTo>
                    <a:pt x="11809" y="7154"/>
                    <a:pt x="11110" y="6770"/>
                    <a:pt x="10978" y="6439"/>
                  </a:cubicBezTo>
                  <a:cubicBezTo>
                    <a:pt x="10857" y="6134"/>
                    <a:pt x="11194" y="6010"/>
                    <a:pt x="11487" y="6010"/>
                  </a:cubicBezTo>
                  <a:cubicBezTo>
                    <a:pt x="11542" y="6010"/>
                    <a:pt x="11596" y="6015"/>
                    <a:pt x="11644" y="6023"/>
                  </a:cubicBezTo>
                  <a:cubicBezTo>
                    <a:pt x="11819" y="6052"/>
                    <a:pt x="12963" y="6311"/>
                    <a:pt x="12975" y="6521"/>
                  </a:cubicBezTo>
                  <a:cubicBezTo>
                    <a:pt x="12863" y="4474"/>
                    <a:pt x="12306" y="2468"/>
                    <a:pt x="11375" y="648"/>
                  </a:cubicBezTo>
                  <a:cubicBezTo>
                    <a:pt x="11130" y="168"/>
                    <a:pt x="10839" y="1"/>
                    <a:pt x="10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2022275" y="1045200"/>
              <a:ext cx="292425" cy="553250"/>
            </a:xfrm>
            <a:custGeom>
              <a:avLst/>
              <a:gdLst/>
              <a:ahLst/>
              <a:cxnLst/>
              <a:rect l="l" t="t" r="r" b="b"/>
              <a:pathLst>
                <a:path w="11697" h="22130" extrusionOk="0">
                  <a:moveTo>
                    <a:pt x="11495" y="1"/>
                  </a:moveTo>
                  <a:cubicBezTo>
                    <a:pt x="11464" y="1"/>
                    <a:pt x="11432" y="13"/>
                    <a:pt x="11403" y="43"/>
                  </a:cubicBezTo>
                  <a:cubicBezTo>
                    <a:pt x="10159" y="1324"/>
                    <a:pt x="9045" y="2727"/>
                    <a:pt x="8060" y="4215"/>
                  </a:cubicBezTo>
                  <a:cubicBezTo>
                    <a:pt x="8028" y="4263"/>
                    <a:pt x="7997" y="4313"/>
                    <a:pt x="7965" y="4363"/>
                  </a:cubicBezTo>
                  <a:cubicBezTo>
                    <a:pt x="7930" y="4355"/>
                    <a:pt x="7893" y="4352"/>
                    <a:pt x="7854" y="4352"/>
                  </a:cubicBezTo>
                  <a:cubicBezTo>
                    <a:pt x="7804" y="4352"/>
                    <a:pt x="7752" y="4357"/>
                    <a:pt x="7698" y="4365"/>
                  </a:cubicBezTo>
                  <a:cubicBezTo>
                    <a:pt x="7413" y="4410"/>
                    <a:pt x="7127" y="4467"/>
                    <a:pt x="6843" y="4516"/>
                  </a:cubicBezTo>
                  <a:cubicBezTo>
                    <a:pt x="6258" y="4620"/>
                    <a:pt x="5672" y="4724"/>
                    <a:pt x="5087" y="4829"/>
                  </a:cubicBezTo>
                  <a:cubicBezTo>
                    <a:pt x="4914" y="4857"/>
                    <a:pt x="4965" y="5108"/>
                    <a:pt x="5122" y="5108"/>
                  </a:cubicBezTo>
                  <a:cubicBezTo>
                    <a:pt x="5131" y="5108"/>
                    <a:pt x="5141" y="5107"/>
                    <a:pt x="5151" y="5105"/>
                  </a:cubicBezTo>
                  <a:lnTo>
                    <a:pt x="6682" y="4833"/>
                  </a:lnTo>
                  <a:cubicBezTo>
                    <a:pt x="6922" y="4792"/>
                    <a:pt x="7161" y="4748"/>
                    <a:pt x="7402" y="4707"/>
                  </a:cubicBezTo>
                  <a:cubicBezTo>
                    <a:pt x="7517" y="4687"/>
                    <a:pt x="7645" y="4648"/>
                    <a:pt x="7762" y="4643"/>
                  </a:cubicBezTo>
                  <a:cubicBezTo>
                    <a:pt x="7765" y="4643"/>
                    <a:pt x="7768" y="4643"/>
                    <a:pt x="7770" y="4643"/>
                  </a:cubicBezTo>
                  <a:cubicBezTo>
                    <a:pt x="7775" y="4643"/>
                    <a:pt x="7779" y="4643"/>
                    <a:pt x="7784" y="4643"/>
                  </a:cubicBezTo>
                  <a:cubicBezTo>
                    <a:pt x="7378" y="5280"/>
                    <a:pt x="6995" y="5930"/>
                    <a:pt x="6633" y="6592"/>
                  </a:cubicBezTo>
                  <a:cubicBezTo>
                    <a:pt x="6584" y="6592"/>
                    <a:pt x="6532" y="6605"/>
                    <a:pt x="6479" y="6621"/>
                  </a:cubicBezTo>
                  <a:cubicBezTo>
                    <a:pt x="6296" y="6677"/>
                    <a:pt x="6113" y="6742"/>
                    <a:pt x="5931" y="6806"/>
                  </a:cubicBezTo>
                  <a:cubicBezTo>
                    <a:pt x="4460" y="7316"/>
                    <a:pt x="3024" y="7930"/>
                    <a:pt x="1637" y="8637"/>
                  </a:cubicBezTo>
                  <a:cubicBezTo>
                    <a:pt x="1496" y="8709"/>
                    <a:pt x="1577" y="8906"/>
                    <a:pt x="1706" y="8906"/>
                  </a:cubicBezTo>
                  <a:cubicBezTo>
                    <a:pt x="1726" y="8906"/>
                    <a:pt x="1748" y="8901"/>
                    <a:pt x="1770" y="8889"/>
                  </a:cubicBezTo>
                  <a:cubicBezTo>
                    <a:pt x="2593" y="8469"/>
                    <a:pt x="3428" y="8083"/>
                    <a:pt x="4281" y="7733"/>
                  </a:cubicBezTo>
                  <a:cubicBezTo>
                    <a:pt x="4737" y="7546"/>
                    <a:pt x="5198" y="7369"/>
                    <a:pt x="5662" y="7203"/>
                  </a:cubicBezTo>
                  <a:cubicBezTo>
                    <a:pt x="5858" y="7133"/>
                    <a:pt x="6054" y="7065"/>
                    <a:pt x="6251" y="6997"/>
                  </a:cubicBezTo>
                  <a:cubicBezTo>
                    <a:pt x="6280" y="6987"/>
                    <a:pt x="6380" y="6942"/>
                    <a:pt x="6465" y="6910"/>
                  </a:cubicBezTo>
                  <a:lnTo>
                    <a:pt x="6465" y="6910"/>
                  </a:lnTo>
                  <a:cubicBezTo>
                    <a:pt x="5944" y="7888"/>
                    <a:pt x="5469" y="8889"/>
                    <a:pt x="5036" y="9907"/>
                  </a:cubicBezTo>
                  <a:cubicBezTo>
                    <a:pt x="5011" y="9865"/>
                    <a:pt x="4966" y="9845"/>
                    <a:pt x="4919" y="9845"/>
                  </a:cubicBezTo>
                  <a:cubicBezTo>
                    <a:pt x="4897" y="9845"/>
                    <a:pt x="4874" y="9850"/>
                    <a:pt x="4852" y="9859"/>
                  </a:cubicBezTo>
                  <a:cubicBezTo>
                    <a:pt x="3904" y="10270"/>
                    <a:pt x="2954" y="10686"/>
                    <a:pt x="2006" y="11100"/>
                  </a:cubicBezTo>
                  <a:cubicBezTo>
                    <a:pt x="1858" y="11163"/>
                    <a:pt x="1944" y="11365"/>
                    <a:pt x="2080" y="11365"/>
                  </a:cubicBezTo>
                  <a:cubicBezTo>
                    <a:pt x="2099" y="11365"/>
                    <a:pt x="2119" y="11361"/>
                    <a:pt x="2139" y="11352"/>
                  </a:cubicBezTo>
                  <a:cubicBezTo>
                    <a:pt x="3044" y="10958"/>
                    <a:pt x="3948" y="10564"/>
                    <a:pt x="4851" y="10170"/>
                  </a:cubicBezTo>
                  <a:cubicBezTo>
                    <a:pt x="4865" y="10199"/>
                    <a:pt x="4877" y="10230"/>
                    <a:pt x="4893" y="10259"/>
                  </a:cubicBezTo>
                  <a:cubicBezTo>
                    <a:pt x="4548" y="11091"/>
                    <a:pt x="4230" y="11937"/>
                    <a:pt x="3939" y="12788"/>
                  </a:cubicBezTo>
                  <a:cubicBezTo>
                    <a:pt x="3898" y="12906"/>
                    <a:pt x="3862" y="13025"/>
                    <a:pt x="3823" y="13142"/>
                  </a:cubicBezTo>
                  <a:cubicBezTo>
                    <a:pt x="3816" y="13145"/>
                    <a:pt x="3810" y="13145"/>
                    <a:pt x="3803" y="13148"/>
                  </a:cubicBezTo>
                  <a:cubicBezTo>
                    <a:pt x="2772" y="13748"/>
                    <a:pt x="1792" y="14434"/>
                    <a:pt x="876" y="15197"/>
                  </a:cubicBezTo>
                  <a:cubicBezTo>
                    <a:pt x="763" y="15290"/>
                    <a:pt x="863" y="15440"/>
                    <a:pt x="979" y="15440"/>
                  </a:cubicBezTo>
                  <a:cubicBezTo>
                    <a:pt x="1010" y="15440"/>
                    <a:pt x="1042" y="15429"/>
                    <a:pt x="1071" y="15405"/>
                  </a:cubicBezTo>
                  <a:cubicBezTo>
                    <a:pt x="1893" y="14719"/>
                    <a:pt x="2769" y="14102"/>
                    <a:pt x="3688" y="13551"/>
                  </a:cubicBezTo>
                  <a:lnTo>
                    <a:pt x="3688" y="13551"/>
                  </a:lnTo>
                  <a:cubicBezTo>
                    <a:pt x="3244" y="14929"/>
                    <a:pt x="2862" y="16327"/>
                    <a:pt x="2527" y="17737"/>
                  </a:cubicBezTo>
                  <a:cubicBezTo>
                    <a:pt x="2099" y="17859"/>
                    <a:pt x="1753" y="18179"/>
                    <a:pt x="1408" y="18448"/>
                  </a:cubicBezTo>
                  <a:cubicBezTo>
                    <a:pt x="978" y="18787"/>
                    <a:pt x="546" y="19126"/>
                    <a:pt x="116" y="19464"/>
                  </a:cubicBezTo>
                  <a:cubicBezTo>
                    <a:pt x="0" y="19554"/>
                    <a:pt x="102" y="19704"/>
                    <a:pt x="220" y="19704"/>
                  </a:cubicBezTo>
                  <a:cubicBezTo>
                    <a:pt x="251" y="19704"/>
                    <a:pt x="282" y="19694"/>
                    <a:pt x="311" y="19671"/>
                  </a:cubicBezTo>
                  <a:cubicBezTo>
                    <a:pt x="711" y="19359"/>
                    <a:pt x="1110" y="19044"/>
                    <a:pt x="1510" y="18730"/>
                  </a:cubicBezTo>
                  <a:cubicBezTo>
                    <a:pt x="1799" y="18503"/>
                    <a:pt x="2100" y="18215"/>
                    <a:pt x="2449" y="18067"/>
                  </a:cubicBezTo>
                  <a:lnTo>
                    <a:pt x="2449" y="18067"/>
                  </a:lnTo>
                  <a:cubicBezTo>
                    <a:pt x="2152" y="19353"/>
                    <a:pt x="1892" y="20648"/>
                    <a:pt x="1662" y="21948"/>
                  </a:cubicBezTo>
                  <a:cubicBezTo>
                    <a:pt x="1642" y="22056"/>
                    <a:pt x="1736" y="22129"/>
                    <a:pt x="1820" y="22129"/>
                  </a:cubicBezTo>
                  <a:cubicBezTo>
                    <a:pt x="1873" y="22129"/>
                    <a:pt x="1923" y="22099"/>
                    <a:pt x="1935" y="22028"/>
                  </a:cubicBezTo>
                  <a:cubicBezTo>
                    <a:pt x="2158" y="20774"/>
                    <a:pt x="2406" y="19525"/>
                    <a:pt x="2690" y="18286"/>
                  </a:cubicBezTo>
                  <a:cubicBezTo>
                    <a:pt x="3027" y="19004"/>
                    <a:pt x="3347" y="19729"/>
                    <a:pt x="3645" y="20465"/>
                  </a:cubicBezTo>
                  <a:cubicBezTo>
                    <a:pt x="3668" y="20520"/>
                    <a:pt x="3710" y="20543"/>
                    <a:pt x="3754" y="20543"/>
                  </a:cubicBezTo>
                  <a:cubicBezTo>
                    <a:pt x="3844" y="20543"/>
                    <a:pt x="3942" y="20445"/>
                    <a:pt x="3893" y="20334"/>
                  </a:cubicBezTo>
                  <a:cubicBezTo>
                    <a:pt x="3551" y="19490"/>
                    <a:pt x="3183" y="18658"/>
                    <a:pt x="2791" y="17837"/>
                  </a:cubicBezTo>
                  <a:cubicBezTo>
                    <a:pt x="2869" y="17509"/>
                    <a:pt x="2947" y="17181"/>
                    <a:pt x="3030" y="16856"/>
                  </a:cubicBezTo>
                  <a:cubicBezTo>
                    <a:pt x="3283" y="15860"/>
                    <a:pt x="3565" y="14869"/>
                    <a:pt x="3877" y="13888"/>
                  </a:cubicBezTo>
                  <a:cubicBezTo>
                    <a:pt x="4110" y="14864"/>
                    <a:pt x="4257" y="15858"/>
                    <a:pt x="4305" y="16861"/>
                  </a:cubicBezTo>
                  <a:cubicBezTo>
                    <a:pt x="4310" y="16955"/>
                    <a:pt x="4387" y="17003"/>
                    <a:pt x="4460" y="17003"/>
                  </a:cubicBezTo>
                  <a:cubicBezTo>
                    <a:pt x="4529" y="17003"/>
                    <a:pt x="4595" y="16959"/>
                    <a:pt x="4590" y="16870"/>
                  </a:cubicBezTo>
                  <a:cubicBezTo>
                    <a:pt x="4532" y="15690"/>
                    <a:pt x="4349" y="14519"/>
                    <a:pt x="4040" y="13378"/>
                  </a:cubicBezTo>
                  <a:cubicBezTo>
                    <a:pt x="4346" y="12448"/>
                    <a:pt x="4684" y="11527"/>
                    <a:pt x="5051" y="10618"/>
                  </a:cubicBezTo>
                  <a:cubicBezTo>
                    <a:pt x="5482" y="11588"/>
                    <a:pt x="5831" y="12592"/>
                    <a:pt x="6093" y="13622"/>
                  </a:cubicBezTo>
                  <a:cubicBezTo>
                    <a:pt x="6112" y="13696"/>
                    <a:pt x="6171" y="13728"/>
                    <a:pt x="6229" y="13728"/>
                  </a:cubicBezTo>
                  <a:cubicBezTo>
                    <a:pt x="6313" y="13728"/>
                    <a:pt x="6397" y="13663"/>
                    <a:pt x="6371" y="13559"/>
                  </a:cubicBezTo>
                  <a:cubicBezTo>
                    <a:pt x="6078" y="12423"/>
                    <a:pt x="5686" y="11317"/>
                    <a:pt x="5195" y="10253"/>
                  </a:cubicBezTo>
                  <a:cubicBezTo>
                    <a:pt x="5510" y="9500"/>
                    <a:pt x="5844" y="8758"/>
                    <a:pt x="6206" y="8026"/>
                  </a:cubicBezTo>
                  <a:cubicBezTo>
                    <a:pt x="6358" y="7722"/>
                    <a:pt x="6513" y="7421"/>
                    <a:pt x="6672" y="7120"/>
                  </a:cubicBezTo>
                  <a:cubicBezTo>
                    <a:pt x="6676" y="7139"/>
                    <a:pt x="6679" y="7156"/>
                    <a:pt x="6684" y="7169"/>
                  </a:cubicBezTo>
                  <a:cubicBezTo>
                    <a:pt x="7164" y="8989"/>
                    <a:pt x="7567" y="10832"/>
                    <a:pt x="7892" y="12688"/>
                  </a:cubicBezTo>
                  <a:cubicBezTo>
                    <a:pt x="7905" y="12764"/>
                    <a:pt x="7960" y="12797"/>
                    <a:pt x="8018" y="12797"/>
                  </a:cubicBezTo>
                  <a:cubicBezTo>
                    <a:pt x="8099" y="12797"/>
                    <a:pt x="8187" y="12731"/>
                    <a:pt x="8169" y="12626"/>
                  </a:cubicBezTo>
                  <a:cubicBezTo>
                    <a:pt x="8011" y="11728"/>
                    <a:pt x="7836" y="10832"/>
                    <a:pt x="7642" y="9942"/>
                  </a:cubicBezTo>
                  <a:cubicBezTo>
                    <a:pt x="7471" y="9154"/>
                    <a:pt x="7286" y="8371"/>
                    <a:pt x="7085" y="7591"/>
                  </a:cubicBezTo>
                  <a:cubicBezTo>
                    <a:pt x="7032" y="7385"/>
                    <a:pt x="6979" y="7181"/>
                    <a:pt x="6924" y="6974"/>
                  </a:cubicBezTo>
                  <a:cubicBezTo>
                    <a:pt x="6907" y="6907"/>
                    <a:pt x="6889" y="6832"/>
                    <a:pt x="6860" y="6767"/>
                  </a:cubicBezTo>
                  <a:cubicBezTo>
                    <a:pt x="7228" y="6097"/>
                    <a:pt x="7617" y="5435"/>
                    <a:pt x="8030" y="4791"/>
                  </a:cubicBezTo>
                  <a:cubicBezTo>
                    <a:pt x="8040" y="4810"/>
                    <a:pt x="8053" y="4827"/>
                    <a:pt x="8065" y="4849"/>
                  </a:cubicBezTo>
                  <a:cubicBezTo>
                    <a:pt x="8508" y="5658"/>
                    <a:pt x="8848" y="6520"/>
                    <a:pt x="9088" y="7410"/>
                  </a:cubicBezTo>
                  <a:cubicBezTo>
                    <a:pt x="9108" y="7483"/>
                    <a:pt x="9167" y="7516"/>
                    <a:pt x="9226" y="7516"/>
                  </a:cubicBezTo>
                  <a:cubicBezTo>
                    <a:pt x="9309" y="7516"/>
                    <a:pt x="9393" y="7451"/>
                    <a:pt x="9365" y="7346"/>
                  </a:cubicBezTo>
                  <a:cubicBezTo>
                    <a:pt x="9226" y="6831"/>
                    <a:pt x="9053" y="6324"/>
                    <a:pt x="8849" y="5830"/>
                  </a:cubicBezTo>
                  <a:cubicBezTo>
                    <a:pt x="8749" y="5587"/>
                    <a:pt x="8641" y="5351"/>
                    <a:pt x="8525" y="5117"/>
                  </a:cubicBezTo>
                  <a:cubicBezTo>
                    <a:pt x="8431" y="4924"/>
                    <a:pt x="8340" y="4694"/>
                    <a:pt x="8202" y="4523"/>
                  </a:cubicBezTo>
                  <a:cubicBezTo>
                    <a:pt x="9198" y="2999"/>
                    <a:pt x="10327" y="1561"/>
                    <a:pt x="11598" y="251"/>
                  </a:cubicBezTo>
                  <a:cubicBezTo>
                    <a:pt x="11696" y="149"/>
                    <a:pt x="11602" y="1"/>
                    <a:pt x="11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33"/>
          <p:cNvGrpSpPr/>
          <p:nvPr/>
        </p:nvGrpSpPr>
        <p:grpSpPr>
          <a:xfrm>
            <a:off x="-36471" y="250766"/>
            <a:ext cx="614337" cy="1049522"/>
            <a:chOff x="916650" y="1440625"/>
            <a:chExt cx="325425" cy="555950"/>
          </a:xfrm>
        </p:grpSpPr>
        <p:sp>
          <p:nvSpPr>
            <p:cNvPr id="1597" name="Google Shape;1597;p33"/>
            <p:cNvSpPr/>
            <p:nvPr/>
          </p:nvSpPr>
          <p:spPr>
            <a:xfrm>
              <a:off x="916650" y="1440625"/>
              <a:ext cx="325425" cy="555950"/>
            </a:xfrm>
            <a:custGeom>
              <a:avLst/>
              <a:gdLst/>
              <a:ahLst/>
              <a:cxnLst/>
              <a:rect l="l" t="t" r="r" b="b"/>
              <a:pathLst>
                <a:path w="13017" h="22238" extrusionOk="0">
                  <a:moveTo>
                    <a:pt x="2784" y="1"/>
                  </a:moveTo>
                  <a:cubicBezTo>
                    <a:pt x="2784" y="1"/>
                    <a:pt x="2783" y="1"/>
                    <a:pt x="2783" y="1"/>
                  </a:cubicBezTo>
                  <a:cubicBezTo>
                    <a:pt x="2772" y="43"/>
                    <a:pt x="2759" y="83"/>
                    <a:pt x="2744" y="125"/>
                  </a:cubicBezTo>
                  <a:cubicBezTo>
                    <a:pt x="2023" y="2449"/>
                    <a:pt x="1166" y="4720"/>
                    <a:pt x="390" y="7010"/>
                  </a:cubicBezTo>
                  <a:cubicBezTo>
                    <a:pt x="227" y="7494"/>
                    <a:pt x="1" y="8109"/>
                    <a:pt x="153" y="8621"/>
                  </a:cubicBezTo>
                  <a:cubicBezTo>
                    <a:pt x="270" y="9017"/>
                    <a:pt x="533" y="9388"/>
                    <a:pt x="880" y="9388"/>
                  </a:cubicBezTo>
                  <a:cubicBezTo>
                    <a:pt x="1005" y="9388"/>
                    <a:pt x="1140" y="9340"/>
                    <a:pt x="1283" y="9229"/>
                  </a:cubicBezTo>
                  <a:cubicBezTo>
                    <a:pt x="1614" y="8975"/>
                    <a:pt x="1839" y="8608"/>
                    <a:pt x="2058" y="8254"/>
                  </a:cubicBezTo>
                  <a:lnTo>
                    <a:pt x="2058" y="8254"/>
                  </a:lnTo>
                  <a:cubicBezTo>
                    <a:pt x="2135" y="8491"/>
                    <a:pt x="1802" y="9189"/>
                    <a:pt x="1732" y="9438"/>
                  </a:cubicBezTo>
                  <a:cubicBezTo>
                    <a:pt x="1609" y="9890"/>
                    <a:pt x="1454" y="10344"/>
                    <a:pt x="1357" y="10802"/>
                  </a:cubicBezTo>
                  <a:cubicBezTo>
                    <a:pt x="1208" y="11541"/>
                    <a:pt x="945" y="12265"/>
                    <a:pt x="804" y="13016"/>
                  </a:cubicBezTo>
                  <a:cubicBezTo>
                    <a:pt x="674" y="13710"/>
                    <a:pt x="573" y="15425"/>
                    <a:pt x="1519" y="15641"/>
                  </a:cubicBezTo>
                  <a:cubicBezTo>
                    <a:pt x="1565" y="15651"/>
                    <a:pt x="1610" y="15656"/>
                    <a:pt x="1654" y="15656"/>
                  </a:cubicBezTo>
                  <a:cubicBezTo>
                    <a:pt x="2170" y="15656"/>
                    <a:pt x="2608" y="15003"/>
                    <a:pt x="2895" y="14654"/>
                  </a:cubicBezTo>
                  <a:cubicBezTo>
                    <a:pt x="3411" y="14021"/>
                    <a:pt x="3757" y="13268"/>
                    <a:pt x="4093" y="12530"/>
                  </a:cubicBezTo>
                  <a:lnTo>
                    <a:pt x="4093" y="12530"/>
                  </a:lnTo>
                  <a:cubicBezTo>
                    <a:pt x="3836" y="13513"/>
                    <a:pt x="3577" y="14502"/>
                    <a:pt x="3482" y="15514"/>
                  </a:cubicBezTo>
                  <a:cubicBezTo>
                    <a:pt x="3384" y="16527"/>
                    <a:pt x="3459" y="17574"/>
                    <a:pt x="3844" y="18515"/>
                  </a:cubicBezTo>
                  <a:cubicBezTo>
                    <a:pt x="4021" y="18946"/>
                    <a:pt x="4358" y="19406"/>
                    <a:pt x="4817" y="19406"/>
                  </a:cubicBezTo>
                  <a:cubicBezTo>
                    <a:pt x="4833" y="19406"/>
                    <a:pt x="4849" y="19406"/>
                    <a:pt x="4865" y="19405"/>
                  </a:cubicBezTo>
                  <a:cubicBezTo>
                    <a:pt x="5277" y="19376"/>
                    <a:pt x="5558" y="18982"/>
                    <a:pt x="5747" y="18616"/>
                  </a:cubicBezTo>
                  <a:cubicBezTo>
                    <a:pt x="6282" y="17562"/>
                    <a:pt x="6553" y="16376"/>
                    <a:pt x="6525" y="15197"/>
                  </a:cubicBezTo>
                  <a:lnTo>
                    <a:pt x="6525" y="15197"/>
                  </a:lnTo>
                  <a:cubicBezTo>
                    <a:pt x="6674" y="17358"/>
                    <a:pt x="6851" y="19610"/>
                    <a:pt x="7970" y="21468"/>
                  </a:cubicBezTo>
                  <a:cubicBezTo>
                    <a:pt x="8106" y="21694"/>
                    <a:pt x="8261" y="21916"/>
                    <a:pt x="8478" y="22070"/>
                  </a:cubicBezTo>
                  <a:cubicBezTo>
                    <a:pt x="8624" y="22172"/>
                    <a:pt x="8803" y="22238"/>
                    <a:pt x="8979" y="22238"/>
                  </a:cubicBezTo>
                  <a:cubicBezTo>
                    <a:pt x="9064" y="22238"/>
                    <a:pt x="9149" y="22223"/>
                    <a:pt x="9228" y="22189"/>
                  </a:cubicBezTo>
                  <a:cubicBezTo>
                    <a:pt x="9620" y="22025"/>
                    <a:pt x="9725" y="21520"/>
                    <a:pt x="9738" y="21094"/>
                  </a:cubicBezTo>
                  <a:cubicBezTo>
                    <a:pt x="9809" y="19065"/>
                    <a:pt x="9057" y="17245"/>
                    <a:pt x="8552" y="15325"/>
                  </a:cubicBezTo>
                  <a:lnTo>
                    <a:pt x="8552" y="15325"/>
                  </a:lnTo>
                  <a:cubicBezTo>
                    <a:pt x="9070" y="16133"/>
                    <a:pt x="9684" y="16879"/>
                    <a:pt x="10379" y="17540"/>
                  </a:cubicBezTo>
                  <a:cubicBezTo>
                    <a:pt x="10965" y="18102"/>
                    <a:pt x="11678" y="18627"/>
                    <a:pt x="12490" y="18630"/>
                  </a:cubicBezTo>
                  <a:cubicBezTo>
                    <a:pt x="12590" y="18630"/>
                    <a:pt x="12697" y="18619"/>
                    <a:pt x="12775" y="18558"/>
                  </a:cubicBezTo>
                  <a:cubicBezTo>
                    <a:pt x="12894" y="18461"/>
                    <a:pt x="12901" y="18284"/>
                    <a:pt x="12888" y="18132"/>
                  </a:cubicBezTo>
                  <a:cubicBezTo>
                    <a:pt x="12804" y="17112"/>
                    <a:pt x="12275" y="16184"/>
                    <a:pt x="11704" y="15334"/>
                  </a:cubicBezTo>
                  <a:cubicBezTo>
                    <a:pt x="11046" y="14357"/>
                    <a:pt x="10315" y="13435"/>
                    <a:pt x="9515" y="12573"/>
                  </a:cubicBezTo>
                  <a:lnTo>
                    <a:pt x="9515" y="12573"/>
                  </a:lnTo>
                  <a:cubicBezTo>
                    <a:pt x="9969" y="13054"/>
                    <a:pt x="10405" y="13491"/>
                    <a:pt x="11062" y="13814"/>
                  </a:cubicBezTo>
                  <a:cubicBezTo>
                    <a:pt x="11374" y="13967"/>
                    <a:pt x="11839" y="14181"/>
                    <a:pt x="12241" y="14181"/>
                  </a:cubicBezTo>
                  <a:cubicBezTo>
                    <a:pt x="12511" y="14181"/>
                    <a:pt x="12752" y="14085"/>
                    <a:pt x="12901" y="13811"/>
                  </a:cubicBezTo>
                  <a:cubicBezTo>
                    <a:pt x="13001" y="13630"/>
                    <a:pt x="13017" y="13419"/>
                    <a:pt x="12979" y="13194"/>
                  </a:cubicBezTo>
                  <a:cubicBezTo>
                    <a:pt x="12857" y="12495"/>
                    <a:pt x="12213" y="11674"/>
                    <a:pt x="11909" y="11223"/>
                  </a:cubicBezTo>
                  <a:cubicBezTo>
                    <a:pt x="11298" y="10311"/>
                    <a:pt x="10572" y="9484"/>
                    <a:pt x="9836" y="8673"/>
                  </a:cubicBezTo>
                  <a:cubicBezTo>
                    <a:pt x="9454" y="8252"/>
                    <a:pt x="9066" y="7835"/>
                    <a:pt x="8687" y="7413"/>
                  </a:cubicBezTo>
                  <a:cubicBezTo>
                    <a:pt x="8383" y="7074"/>
                    <a:pt x="8060" y="6509"/>
                    <a:pt x="7694" y="6254"/>
                  </a:cubicBezTo>
                  <a:lnTo>
                    <a:pt x="7694" y="6254"/>
                  </a:lnTo>
                  <a:cubicBezTo>
                    <a:pt x="8108" y="6540"/>
                    <a:pt x="8536" y="6834"/>
                    <a:pt x="9033" y="6922"/>
                  </a:cubicBezTo>
                  <a:cubicBezTo>
                    <a:pt x="9116" y="6937"/>
                    <a:pt x="9203" y="6944"/>
                    <a:pt x="9290" y="6944"/>
                  </a:cubicBezTo>
                  <a:cubicBezTo>
                    <a:pt x="9712" y="6944"/>
                    <a:pt x="10145" y="6765"/>
                    <a:pt x="10336" y="6393"/>
                  </a:cubicBezTo>
                  <a:cubicBezTo>
                    <a:pt x="11054" y="5012"/>
                    <a:pt x="8260" y="3456"/>
                    <a:pt x="7413" y="2789"/>
                  </a:cubicBezTo>
                  <a:cubicBezTo>
                    <a:pt x="6692" y="2221"/>
                    <a:pt x="5936" y="1697"/>
                    <a:pt x="5149" y="1227"/>
                  </a:cubicBezTo>
                  <a:cubicBezTo>
                    <a:pt x="4975" y="1123"/>
                    <a:pt x="3210" y="205"/>
                    <a:pt x="2848" y="30"/>
                  </a:cubicBezTo>
                  <a:cubicBezTo>
                    <a:pt x="2812" y="11"/>
                    <a:pt x="2789" y="1"/>
                    <a:pt x="2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946525" y="1440625"/>
              <a:ext cx="262150" cy="503600"/>
            </a:xfrm>
            <a:custGeom>
              <a:avLst/>
              <a:gdLst/>
              <a:ahLst/>
              <a:cxnLst/>
              <a:rect l="l" t="t" r="r" b="b"/>
              <a:pathLst>
                <a:path w="10486" h="20144" extrusionOk="0">
                  <a:moveTo>
                    <a:pt x="1589" y="1"/>
                  </a:moveTo>
                  <a:cubicBezTo>
                    <a:pt x="1589" y="1"/>
                    <a:pt x="1588" y="1"/>
                    <a:pt x="1588" y="1"/>
                  </a:cubicBezTo>
                  <a:cubicBezTo>
                    <a:pt x="1577" y="43"/>
                    <a:pt x="1564" y="83"/>
                    <a:pt x="1549" y="125"/>
                  </a:cubicBezTo>
                  <a:cubicBezTo>
                    <a:pt x="1789" y="766"/>
                    <a:pt x="2022" y="1412"/>
                    <a:pt x="2251" y="2055"/>
                  </a:cubicBezTo>
                  <a:cubicBezTo>
                    <a:pt x="2244" y="2062"/>
                    <a:pt x="2240" y="2071"/>
                    <a:pt x="2238" y="2081"/>
                  </a:cubicBezTo>
                  <a:cubicBezTo>
                    <a:pt x="1931" y="4132"/>
                    <a:pt x="1163" y="6131"/>
                    <a:pt x="22" y="7860"/>
                  </a:cubicBezTo>
                  <a:cubicBezTo>
                    <a:pt x="0" y="7890"/>
                    <a:pt x="9" y="7932"/>
                    <a:pt x="39" y="7954"/>
                  </a:cubicBezTo>
                  <a:cubicBezTo>
                    <a:pt x="51" y="7961"/>
                    <a:pt x="64" y="7964"/>
                    <a:pt x="77" y="7964"/>
                  </a:cubicBezTo>
                  <a:cubicBezTo>
                    <a:pt x="98" y="7964"/>
                    <a:pt x="120" y="7954"/>
                    <a:pt x="133" y="7935"/>
                  </a:cubicBezTo>
                  <a:cubicBezTo>
                    <a:pt x="1248" y="6246"/>
                    <a:pt x="2011" y="4300"/>
                    <a:pt x="2338" y="2302"/>
                  </a:cubicBezTo>
                  <a:cubicBezTo>
                    <a:pt x="2872" y="3822"/>
                    <a:pt x="3340" y="5382"/>
                    <a:pt x="3792" y="6899"/>
                  </a:cubicBezTo>
                  <a:cubicBezTo>
                    <a:pt x="3781" y="8002"/>
                    <a:pt x="3309" y="9064"/>
                    <a:pt x="2783" y="10147"/>
                  </a:cubicBezTo>
                  <a:cubicBezTo>
                    <a:pt x="2215" y="11314"/>
                    <a:pt x="1637" y="12442"/>
                    <a:pt x="856" y="13433"/>
                  </a:cubicBezTo>
                  <a:cubicBezTo>
                    <a:pt x="833" y="13459"/>
                    <a:pt x="840" y="13503"/>
                    <a:pt x="866" y="13527"/>
                  </a:cubicBezTo>
                  <a:cubicBezTo>
                    <a:pt x="878" y="13536"/>
                    <a:pt x="892" y="13540"/>
                    <a:pt x="907" y="13540"/>
                  </a:cubicBezTo>
                  <a:cubicBezTo>
                    <a:pt x="927" y="13540"/>
                    <a:pt x="946" y="13532"/>
                    <a:pt x="960" y="13516"/>
                  </a:cubicBezTo>
                  <a:cubicBezTo>
                    <a:pt x="1752" y="12516"/>
                    <a:pt x="2331" y="11379"/>
                    <a:pt x="2903" y="10207"/>
                  </a:cubicBezTo>
                  <a:cubicBezTo>
                    <a:pt x="3377" y="9232"/>
                    <a:pt x="3807" y="8271"/>
                    <a:pt x="3903" y="7281"/>
                  </a:cubicBezTo>
                  <a:cubicBezTo>
                    <a:pt x="4109" y="7973"/>
                    <a:pt x="4321" y="8678"/>
                    <a:pt x="4540" y="9384"/>
                  </a:cubicBezTo>
                  <a:cubicBezTo>
                    <a:pt x="4578" y="12220"/>
                    <a:pt x="4214" y="15045"/>
                    <a:pt x="3457" y="17781"/>
                  </a:cubicBezTo>
                  <a:cubicBezTo>
                    <a:pt x="3448" y="17815"/>
                    <a:pt x="3469" y="17852"/>
                    <a:pt x="3505" y="17862"/>
                  </a:cubicBezTo>
                  <a:cubicBezTo>
                    <a:pt x="3512" y="17864"/>
                    <a:pt x="3519" y="17865"/>
                    <a:pt x="3525" y="17865"/>
                  </a:cubicBezTo>
                  <a:cubicBezTo>
                    <a:pt x="3555" y="17865"/>
                    <a:pt x="3580" y="17845"/>
                    <a:pt x="3587" y="17817"/>
                  </a:cubicBezTo>
                  <a:cubicBezTo>
                    <a:pt x="4308" y="15210"/>
                    <a:pt x="4672" y="12521"/>
                    <a:pt x="4676" y="9817"/>
                  </a:cubicBezTo>
                  <a:cubicBezTo>
                    <a:pt x="4795" y="10195"/>
                    <a:pt x="4915" y="10570"/>
                    <a:pt x="5039" y="10946"/>
                  </a:cubicBezTo>
                  <a:cubicBezTo>
                    <a:pt x="5924" y="13604"/>
                    <a:pt x="6885" y="16767"/>
                    <a:pt x="7312" y="20085"/>
                  </a:cubicBezTo>
                  <a:cubicBezTo>
                    <a:pt x="7315" y="20119"/>
                    <a:pt x="7345" y="20144"/>
                    <a:pt x="7378" y="20144"/>
                  </a:cubicBezTo>
                  <a:cubicBezTo>
                    <a:pt x="7381" y="20144"/>
                    <a:pt x="7383" y="20143"/>
                    <a:pt x="7386" y="20143"/>
                  </a:cubicBezTo>
                  <a:cubicBezTo>
                    <a:pt x="7422" y="20137"/>
                    <a:pt x="7450" y="20104"/>
                    <a:pt x="7444" y="20068"/>
                  </a:cubicBezTo>
                  <a:cubicBezTo>
                    <a:pt x="7015" y="16738"/>
                    <a:pt x="6051" y="13568"/>
                    <a:pt x="5164" y="10904"/>
                  </a:cubicBezTo>
                  <a:cubicBezTo>
                    <a:pt x="5070" y="10622"/>
                    <a:pt x="4980" y="10338"/>
                    <a:pt x="4887" y="10053"/>
                  </a:cubicBezTo>
                  <a:lnTo>
                    <a:pt x="4887" y="10053"/>
                  </a:lnTo>
                  <a:cubicBezTo>
                    <a:pt x="5737" y="11601"/>
                    <a:pt x="8050" y="15543"/>
                    <a:pt x="10372" y="17138"/>
                  </a:cubicBezTo>
                  <a:cubicBezTo>
                    <a:pt x="10384" y="17146"/>
                    <a:pt x="10397" y="17149"/>
                    <a:pt x="10410" y="17149"/>
                  </a:cubicBezTo>
                  <a:cubicBezTo>
                    <a:pt x="10431" y="17149"/>
                    <a:pt x="10452" y="17140"/>
                    <a:pt x="10464" y="17122"/>
                  </a:cubicBezTo>
                  <a:cubicBezTo>
                    <a:pt x="10485" y="17092"/>
                    <a:pt x="10478" y="17048"/>
                    <a:pt x="10448" y="17028"/>
                  </a:cubicBezTo>
                  <a:cubicBezTo>
                    <a:pt x="7626" y="15088"/>
                    <a:pt x="4809" y="9630"/>
                    <a:pt x="4672" y="9365"/>
                  </a:cubicBezTo>
                  <a:cubicBezTo>
                    <a:pt x="4431" y="8588"/>
                    <a:pt x="4198" y="7812"/>
                    <a:pt x="3971" y="7049"/>
                  </a:cubicBezTo>
                  <a:cubicBezTo>
                    <a:pt x="3959" y="7009"/>
                    <a:pt x="3948" y="6968"/>
                    <a:pt x="3935" y="6929"/>
                  </a:cubicBezTo>
                  <a:lnTo>
                    <a:pt x="3935" y="6929"/>
                  </a:lnTo>
                  <a:cubicBezTo>
                    <a:pt x="5766" y="8750"/>
                    <a:pt x="7665" y="10613"/>
                    <a:pt x="10018" y="11802"/>
                  </a:cubicBezTo>
                  <a:cubicBezTo>
                    <a:pt x="10028" y="11808"/>
                    <a:pt x="10039" y="11810"/>
                    <a:pt x="10049" y="11810"/>
                  </a:cubicBezTo>
                  <a:cubicBezTo>
                    <a:pt x="10073" y="11810"/>
                    <a:pt x="10096" y="11796"/>
                    <a:pt x="10108" y="11773"/>
                  </a:cubicBezTo>
                  <a:cubicBezTo>
                    <a:pt x="10126" y="11740"/>
                    <a:pt x="10109" y="11699"/>
                    <a:pt x="10079" y="11683"/>
                  </a:cubicBezTo>
                  <a:cubicBezTo>
                    <a:pt x="7693" y="10470"/>
                    <a:pt x="5768" y="8555"/>
                    <a:pt x="3904" y="6702"/>
                  </a:cubicBezTo>
                  <a:cubicBezTo>
                    <a:pt x="3894" y="6692"/>
                    <a:pt x="3881" y="6687"/>
                    <a:pt x="3867" y="6683"/>
                  </a:cubicBezTo>
                  <a:cubicBezTo>
                    <a:pt x="3438" y="5240"/>
                    <a:pt x="2991" y="3757"/>
                    <a:pt x="2483" y="2308"/>
                  </a:cubicBezTo>
                  <a:lnTo>
                    <a:pt x="2483" y="2308"/>
                  </a:lnTo>
                  <a:cubicBezTo>
                    <a:pt x="4124" y="3558"/>
                    <a:pt x="5859" y="4714"/>
                    <a:pt x="7649" y="5742"/>
                  </a:cubicBezTo>
                  <a:cubicBezTo>
                    <a:pt x="7660" y="5748"/>
                    <a:pt x="7671" y="5751"/>
                    <a:pt x="7682" y="5751"/>
                  </a:cubicBezTo>
                  <a:cubicBezTo>
                    <a:pt x="7705" y="5751"/>
                    <a:pt x="7728" y="5739"/>
                    <a:pt x="7739" y="5717"/>
                  </a:cubicBezTo>
                  <a:cubicBezTo>
                    <a:pt x="7758" y="5684"/>
                    <a:pt x="7746" y="5645"/>
                    <a:pt x="7715" y="5626"/>
                  </a:cubicBezTo>
                  <a:cubicBezTo>
                    <a:pt x="5873" y="4568"/>
                    <a:pt x="4085" y="3375"/>
                    <a:pt x="2402" y="2079"/>
                  </a:cubicBezTo>
                  <a:cubicBezTo>
                    <a:pt x="2159" y="1396"/>
                    <a:pt x="1911" y="711"/>
                    <a:pt x="1653" y="30"/>
                  </a:cubicBezTo>
                  <a:cubicBezTo>
                    <a:pt x="1617" y="11"/>
                    <a:pt x="1594" y="1"/>
                    <a:pt x="1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9" name="Google Shape;1599;p33"/>
          <p:cNvSpPr/>
          <p:nvPr/>
        </p:nvSpPr>
        <p:spPr>
          <a:xfrm>
            <a:off x="1141146" y="532986"/>
            <a:ext cx="215870" cy="185948"/>
          </a:xfrm>
          <a:custGeom>
            <a:avLst/>
            <a:gdLst/>
            <a:ahLst/>
            <a:cxnLst/>
            <a:rect l="l" t="t" r="r" b="b"/>
            <a:pathLst>
              <a:path w="4574" h="3940" extrusionOk="0">
                <a:moveTo>
                  <a:pt x="1749" y="0"/>
                </a:moveTo>
                <a:cubicBezTo>
                  <a:pt x="1486" y="0"/>
                  <a:pt x="1232" y="53"/>
                  <a:pt x="1002" y="235"/>
                </a:cubicBezTo>
                <a:cubicBezTo>
                  <a:pt x="932" y="291"/>
                  <a:pt x="869" y="364"/>
                  <a:pt x="850" y="452"/>
                </a:cubicBezTo>
                <a:cubicBezTo>
                  <a:pt x="825" y="572"/>
                  <a:pt x="890" y="695"/>
                  <a:pt x="986" y="769"/>
                </a:cubicBezTo>
                <a:cubicBezTo>
                  <a:pt x="1081" y="843"/>
                  <a:pt x="1202" y="879"/>
                  <a:pt x="1320" y="903"/>
                </a:cubicBezTo>
                <a:cubicBezTo>
                  <a:pt x="1481" y="936"/>
                  <a:pt x="1645" y="953"/>
                  <a:pt x="1808" y="953"/>
                </a:cubicBezTo>
                <a:cubicBezTo>
                  <a:pt x="1942" y="953"/>
                  <a:pt x="2075" y="942"/>
                  <a:pt x="2208" y="919"/>
                </a:cubicBezTo>
                <a:lnTo>
                  <a:pt x="2208" y="919"/>
                </a:lnTo>
                <a:cubicBezTo>
                  <a:pt x="1791" y="1021"/>
                  <a:pt x="1375" y="1122"/>
                  <a:pt x="968" y="1255"/>
                </a:cubicBezTo>
                <a:cubicBezTo>
                  <a:pt x="789" y="1316"/>
                  <a:pt x="604" y="1384"/>
                  <a:pt x="466" y="1513"/>
                </a:cubicBezTo>
                <a:cubicBezTo>
                  <a:pt x="347" y="1623"/>
                  <a:pt x="269" y="1813"/>
                  <a:pt x="362" y="1949"/>
                </a:cubicBezTo>
                <a:cubicBezTo>
                  <a:pt x="437" y="2059"/>
                  <a:pt x="592" y="2079"/>
                  <a:pt x="725" y="2083"/>
                </a:cubicBezTo>
                <a:cubicBezTo>
                  <a:pt x="755" y="2084"/>
                  <a:pt x="784" y="2084"/>
                  <a:pt x="813" y="2084"/>
                </a:cubicBezTo>
                <a:cubicBezTo>
                  <a:pt x="1124" y="2084"/>
                  <a:pt x="1434" y="2049"/>
                  <a:pt x="1737" y="1978"/>
                </a:cubicBezTo>
                <a:lnTo>
                  <a:pt x="1737" y="1978"/>
                </a:lnTo>
                <a:cubicBezTo>
                  <a:pt x="1194" y="2124"/>
                  <a:pt x="695" y="2431"/>
                  <a:pt x="320" y="2848"/>
                </a:cubicBezTo>
                <a:cubicBezTo>
                  <a:pt x="177" y="3007"/>
                  <a:pt x="46" y="3194"/>
                  <a:pt x="23" y="3408"/>
                </a:cubicBezTo>
                <a:cubicBezTo>
                  <a:pt x="0" y="3626"/>
                  <a:pt x="83" y="3873"/>
                  <a:pt x="323" y="3930"/>
                </a:cubicBezTo>
                <a:cubicBezTo>
                  <a:pt x="349" y="3937"/>
                  <a:pt x="377" y="3940"/>
                  <a:pt x="406" y="3940"/>
                </a:cubicBezTo>
                <a:cubicBezTo>
                  <a:pt x="613" y="3940"/>
                  <a:pt x="864" y="3788"/>
                  <a:pt x="1026" y="3699"/>
                </a:cubicBezTo>
                <a:cubicBezTo>
                  <a:pt x="1549" y="3411"/>
                  <a:pt x="1979" y="2969"/>
                  <a:pt x="2308" y="2474"/>
                </a:cubicBezTo>
                <a:lnTo>
                  <a:pt x="2308" y="2474"/>
                </a:lnTo>
                <a:cubicBezTo>
                  <a:pt x="2232" y="2754"/>
                  <a:pt x="2192" y="3043"/>
                  <a:pt x="2187" y="3333"/>
                </a:cubicBezTo>
                <a:cubicBezTo>
                  <a:pt x="2186" y="3514"/>
                  <a:pt x="2229" y="3741"/>
                  <a:pt x="2403" y="3792"/>
                </a:cubicBezTo>
                <a:cubicBezTo>
                  <a:pt x="2424" y="3798"/>
                  <a:pt x="2445" y="3800"/>
                  <a:pt x="2466" y="3800"/>
                </a:cubicBezTo>
                <a:cubicBezTo>
                  <a:pt x="2551" y="3800"/>
                  <a:pt x="2636" y="3754"/>
                  <a:pt x="2696" y="3690"/>
                </a:cubicBezTo>
                <a:cubicBezTo>
                  <a:pt x="2771" y="3608"/>
                  <a:pt x="2810" y="3503"/>
                  <a:pt x="2845" y="3401"/>
                </a:cubicBezTo>
                <a:cubicBezTo>
                  <a:pt x="2966" y="3050"/>
                  <a:pt x="3057" y="2691"/>
                  <a:pt x="3120" y="2327"/>
                </a:cubicBezTo>
                <a:cubicBezTo>
                  <a:pt x="3121" y="2549"/>
                  <a:pt x="3121" y="2774"/>
                  <a:pt x="3185" y="2985"/>
                </a:cubicBezTo>
                <a:cubicBezTo>
                  <a:pt x="3249" y="3198"/>
                  <a:pt x="3382" y="3401"/>
                  <a:pt x="3583" y="3492"/>
                </a:cubicBezTo>
                <a:cubicBezTo>
                  <a:pt x="3633" y="3516"/>
                  <a:pt x="3689" y="3532"/>
                  <a:pt x="3745" y="3532"/>
                </a:cubicBezTo>
                <a:cubicBezTo>
                  <a:pt x="3761" y="3532"/>
                  <a:pt x="3778" y="3531"/>
                  <a:pt x="3794" y="3528"/>
                </a:cubicBezTo>
                <a:cubicBezTo>
                  <a:pt x="3969" y="3499"/>
                  <a:pt x="4065" y="3311"/>
                  <a:pt x="4111" y="3140"/>
                </a:cubicBezTo>
                <a:cubicBezTo>
                  <a:pt x="4146" y="3007"/>
                  <a:pt x="4272" y="2260"/>
                  <a:pt x="4379" y="1540"/>
                </a:cubicBezTo>
                <a:cubicBezTo>
                  <a:pt x="4487" y="809"/>
                  <a:pt x="4574" y="109"/>
                  <a:pt x="4523" y="109"/>
                </a:cubicBezTo>
                <a:cubicBezTo>
                  <a:pt x="4523" y="109"/>
                  <a:pt x="4523" y="109"/>
                  <a:pt x="4522" y="109"/>
                </a:cubicBezTo>
                <a:cubicBezTo>
                  <a:pt x="4267" y="132"/>
                  <a:pt x="4010" y="142"/>
                  <a:pt x="3751" y="142"/>
                </a:cubicBezTo>
                <a:cubicBezTo>
                  <a:pt x="3391" y="142"/>
                  <a:pt x="3030" y="123"/>
                  <a:pt x="2672" y="94"/>
                </a:cubicBezTo>
                <a:cubicBezTo>
                  <a:pt x="2369" y="71"/>
                  <a:pt x="2053" y="0"/>
                  <a:pt x="17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0" name="Google Shape;1600;p33"/>
          <p:cNvGrpSpPr/>
          <p:nvPr/>
        </p:nvGrpSpPr>
        <p:grpSpPr>
          <a:xfrm rot="3783035">
            <a:off x="-138844" y="2969019"/>
            <a:ext cx="860924" cy="1326263"/>
            <a:chOff x="6143129" y="4365294"/>
            <a:chExt cx="860931" cy="1326274"/>
          </a:xfrm>
        </p:grpSpPr>
        <p:grpSp>
          <p:nvGrpSpPr>
            <p:cNvPr id="1601" name="Google Shape;1601;p33"/>
            <p:cNvGrpSpPr/>
            <p:nvPr/>
          </p:nvGrpSpPr>
          <p:grpSpPr>
            <a:xfrm>
              <a:off x="6143129" y="4365294"/>
              <a:ext cx="860931" cy="1326274"/>
              <a:chOff x="2488625" y="2827850"/>
              <a:chExt cx="456050" cy="702550"/>
            </a:xfrm>
          </p:grpSpPr>
          <p:sp>
            <p:nvSpPr>
              <p:cNvPr id="1602" name="Google Shape;1602;p33"/>
              <p:cNvSpPr/>
              <p:nvPr/>
            </p:nvSpPr>
            <p:spPr>
              <a:xfrm>
                <a:off x="2488625" y="2904950"/>
                <a:ext cx="199400" cy="572200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22888" extrusionOk="0">
                    <a:moveTo>
                      <a:pt x="2293" y="1"/>
                    </a:moveTo>
                    <a:cubicBezTo>
                      <a:pt x="2157" y="1"/>
                      <a:pt x="2019" y="29"/>
                      <a:pt x="1889" y="70"/>
                    </a:cubicBezTo>
                    <a:cubicBezTo>
                      <a:pt x="1113" y="318"/>
                      <a:pt x="546" y="1034"/>
                      <a:pt x="327" y="1819"/>
                    </a:cubicBezTo>
                    <a:cubicBezTo>
                      <a:pt x="0" y="2997"/>
                      <a:pt x="110" y="4048"/>
                      <a:pt x="442" y="5047"/>
                    </a:cubicBezTo>
                    <a:cubicBezTo>
                      <a:pt x="834" y="6231"/>
                      <a:pt x="1458" y="6721"/>
                      <a:pt x="2160" y="7635"/>
                    </a:cubicBezTo>
                    <a:cubicBezTo>
                      <a:pt x="2945" y="8657"/>
                      <a:pt x="3360" y="10102"/>
                      <a:pt x="3489" y="11365"/>
                    </a:cubicBezTo>
                    <a:cubicBezTo>
                      <a:pt x="3629" y="12753"/>
                      <a:pt x="3422" y="14163"/>
                      <a:pt x="3599" y="15548"/>
                    </a:cubicBezTo>
                    <a:cubicBezTo>
                      <a:pt x="3958" y="18355"/>
                      <a:pt x="5825" y="20702"/>
                      <a:pt x="7621" y="22888"/>
                    </a:cubicBezTo>
                    <a:cubicBezTo>
                      <a:pt x="7086" y="20629"/>
                      <a:pt x="6177" y="17736"/>
                      <a:pt x="6985" y="15474"/>
                    </a:cubicBezTo>
                    <a:cubicBezTo>
                      <a:pt x="7975" y="12701"/>
                      <a:pt x="6477" y="9889"/>
                      <a:pt x="4870" y="7714"/>
                    </a:cubicBezTo>
                    <a:cubicBezTo>
                      <a:pt x="3285" y="5564"/>
                      <a:pt x="4677" y="2557"/>
                      <a:pt x="3094" y="473"/>
                    </a:cubicBezTo>
                    <a:cubicBezTo>
                      <a:pt x="2955" y="289"/>
                      <a:pt x="2783" y="116"/>
                      <a:pt x="2562" y="43"/>
                    </a:cubicBezTo>
                    <a:cubicBezTo>
                      <a:pt x="2475" y="13"/>
                      <a:pt x="2384" y="1"/>
                      <a:pt x="2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>
                <a:off x="2596975" y="2827850"/>
                <a:ext cx="256500" cy="702550"/>
              </a:xfrm>
              <a:custGeom>
                <a:avLst/>
                <a:gdLst/>
                <a:ahLst/>
                <a:cxnLst/>
                <a:rect l="l" t="t" r="r" b="b"/>
                <a:pathLst>
                  <a:path w="10260" h="28102" extrusionOk="0">
                    <a:moveTo>
                      <a:pt x="7786" y="0"/>
                    </a:moveTo>
                    <a:cubicBezTo>
                      <a:pt x="7253" y="0"/>
                      <a:pt x="6703" y="200"/>
                      <a:pt x="6288" y="543"/>
                    </a:cubicBezTo>
                    <a:cubicBezTo>
                      <a:pt x="5569" y="1133"/>
                      <a:pt x="5197" y="2057"/>
                      <a:pt x="5032" y="2972"/>
                    </a:cubicBezTo>
                    <a:cubicBezTo>
                      <a:pt x="4867" y="3889"/>
                      <a:pt x="4880" y="4828"/>
                      <a:pt x="4782" y="5754"/>
                    </a:cubicBezTo>
                    <a:cubicBezTo>
                      <a:pt x="4521" y="8208"/>
                      <a:pt x="3326" y="10136"/>
                      <a:pt x="2212" y="12264"/>
                    </a:cubicBezTo>
                    <a:cubicBezTo>
                      <a:pt x="1059" y="14472"/>
                      <a:pt x="0" y="18068"/>
                      <a:pt x="930" y="20520"/>
                    </a:cubicBezTo>
                    <a:cubicBezTo>
                      <a:pt x="1383" y="21710"/>
                      <a:pt x="1767" y="22909"/>
                      <a:pt x="2188" y="24120"/>
                    </a:cubicBezTo>
                    <a:cubicBezTo>
                      <a:pt x="2435" y="24835"/>
                      <a:pt x="2716" y="25537"/>
                      <a:pt x="3029" y="26225"/>
                    </a:cubicBezTo>
                    <a:cubicBezTo>
                      <a:pt x="3279" y="26774"/>
                      <a:pt x="3883" y="27522"/>
                      <a:pt x="3979" y="28101"/>
                    </a:cubicBezTo>
                    <a:cubicBezTo>
                      <a:pt x="3311" y="24028"/>
                      <a:pt x="3201" y="19601"/>
                      <a:pt x="5306" y="16050"/>
                    </a:cubicBezTo>
                    <a:cubicBezTo>
                      <a:pt x="6078" y="14745"/>
                      <a:pt x="7118" y="13618"/>
                      <a:pt x="7909" y="12325"/>
                    </a:cubicBezTo>
                    <a:cubicBezTo>
                      <a:pt x="9064" y="10436"/>
                      <a:pt x="9630" y="8258"/>
                      <a:pt x="9891" y="6074"/>
                    </a:cubicBezTo>
                    <a:cubicBezTo>
                      <a:pt x="10027" y="4949"/>
                      <a:pt x="10260" y="3468"/>
                      <a:pt x="9989" y="2210"/>
                    </a:cubicBezTo>
                    <a:cubicBezTo>
                      <a:pt x="9831" y="1472"/>
                      <a:pt x="9498" y="812"/>
                      <a:pt x="8870" y="343"/>
                    </a:cubicBezTo>
                    <a:cubicBezTo>
                      <a:pt x="8556" y="107"/>
                      <a:pt x="8175" y="0"/>
                      <a:pt x="7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>
                <a:off x="2672325" y="3053725"/>
                <a:ext cx="272350" cy="461275"/>
              </a:xfrm>
              <a:custGeom>
                <a:avLst/>
                <a:gdLst/>
                <a:ahLst/>
                <a:cxnLst/>
                <a:rect l="l" t="t" r="r" b="b"/>
                <a:pathLst>
                  <a:path w="10894" h="18451" extrusionOk="0">
                    <a:moveTo>
                      <a:pt x="8915" y="1"/>
                    </a:moveTo>
                    <a:cubicBezTo>
                      <a:pt x="8533" y="1"/>
                      <a:pt x="8168" y="248"/>
                      <a:pt x="7939" y="564"/>
                    </a:cubicBezTo>
                    <a:cubicBezTo>
                      <a:pt x="7680" y="919"/>
                      <a:pt x="7557" y="1349"/>
                      <a:pt x="7417" y="1764"/>
                    </a:cubicBezTo>
                    <a:cubicBezTo>
                      <a:pt x="6819" y="3527"/>
                      <a:pt x="5853" y="5163"/>
                      <a:pt x="4598" y="6538"/>
                    </a:cubicBezTo>
                    <a:cubicBezTo>
                      <a:pt x="3837" y="7374"/>
                      <a:pt x="2969" y="8113"/>
                      <a:pt x="2259" y="8991"/>
                    </a:cubicBezTo>
                    <a:cubicBezTo>
                      <a:pt x="187" y="11547"/>
                      <a:pt x="0" y="15307"/>
                      <a:pt x="514" y="18451"/>
                    </a:cubicBezTo>
                    <a:cubicBezTo>
                      <a:pt x="352" y="17456"/>
                      <a:pt x="1066" y="15832"/>
                      <a:pt x="1402" y="14907"/>
                    </a:cubicBezTo>
                    <a:cubicBezTo>
                      <a:pt x="1816" y="13759"/>
                      <a:pt x="2021" y="12882"/>
                      <a:pt x="2977" y="12058"/>
                    </a:cubicBezTo>
                    <a:cubicBezTo>
                      <a:pt x="3979" y="11195"/>
                      <a:pt x="5163" y="10571"/>
                      <a:pt x="6215" y="9771"/>
                    </a:cubicBezTo>
                    <a:cubicBezTo>
                      <a:pt x="7674" y="8665"/>
                      <a:pt x="8879" y="7223"/>
                      <a:pt x="9705" y="5589"/>
                    </a:cubicBezTo>
                    <a:cubicBezTo>
                      <a:pt x="10487" y="4044"/>
                      <a:pt x="10894" y="2077"/>
                      <a:pt x="9914" y="649"/>
                    </a:cubicBezTo>
                    <a:cubicBezTo>
                      <a:pt x="9707" y="348"/>
                      <a:pt x="9419" y="70"/>
                      <a:pt x="9057" y="12"/>
                    </a:cubicBezTo>
                    <a:cubicBezTo>
                      <a:pt x="9010" y="5"/>
                      <a:pt x="8962" y="1"/>
                      <a:pt x="8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>
                <a:off x="2639525" y="2857600"/>
                <a:ext cx="168175" cy="646625"/>
              </a:xfrm>
              <a:custGeom>
                <a:avLst/>
                <a:gdLst/>
                <a:ahLst/>
                <a:cxnLst/>
                <a:rect l="l" t="t" r="r" b="b"/>
                <a:pathLst>
                  <a:path w="6727" h="25865" extrusionOk="0">
                    <a:moveTo>
                      <a:pt x="6609" y="1"/>
                    </a:moveTo>
                    <a:cubicBezTo>
                      <a:pt x="6580" y="1"/>
                      <a:pt x="6551" y="13"/>
                      <a:pt x="6531" y="36"/>
                    </a:cubicBezTo>
                    <a:cubicBezTo>
                      <a:pt x="5469" y="1236"/>
                      <a:pt x="5005" y="2763"/>
                      <a:pt x="4665" y="4234"/>
                    </a:cubicBezTo>
                    <a:cubicBezTo>
                      <a:pt x="4497" y="4965"/>
                      <a:pt x="4423" y="5722"/>
                      <a:pt x="4351" y="6453"/>
                    </a:cubicBezTo>
                    <a:cubicBezTo>
                      <a:pt x="4316" y="6805"/>
                      <a:pt x="4280" y="7171"/>
                      <a:pt x="4235" y="7527"/>
                    </a:cubicBezTo>
                    <a:cubicBezTo>
                      <a:pt x="4074" y="8780"/>
                      <a:pt x="3705" y="9971"/>
                      <a:pt x="3165" y="10971"/>
                    </a:cubicBezTo>
                    <a:cubicBezTo>
                      <a:pt x="2880" y="11501"/>
                      <a:pt x="2511" y="11992"/>
                      <a:pt x="2152" y="12467"/>
                    </a:cubicBezTo>
                    <a:cubicBezTo>
                      <a:pt x="1725" y="13031"/>
                      <a:pt x="1285" y="13613"/>
                      <a:pt x="972" y="14279"/>
                    </a:cubicBezTo>
                    <a:cubicBezTo>
                      <a:pt x="218" y="15883"/>
                      <a:pt x="1" y="17878"/>
                      <a:pt x="341" y="20052"/>
                    </a:cubicBezTo>
                    <a:cubicBezTo>
                      <a:pt x="424" y="20581"/>
                      <a:pt x="561" y="21102"/>
                      <a:pt x="694" y="21606"/>
                    </a:cubicBezTo>
                    <a:cubicBezTo>
                      <a:pt x="804" y="22030"/>
                      <a:pt x="919" y="22467"/>
                      <a:pt x="1000" y="22901"/>
                    </a:cubicBezTo>
                    <a:cubicBezTo>
                      <a:pt x="1175" y="23845"/>
                      <a:pt x="1405" y="24847"/>
                      <a:pt x="1904" y="25808"/>
                    </a:cubicBezTo>
                    <a:cubicBezTo>
                      <a:pt x="1922" y="25844"/>
                      <a:pt x="1958" y="25865"/>
                      <a:pt x="1997" y="25865"/>
                    </a:cubicBezTo>
                    <a:cubicBezTo>
                      <a:pt x="2013" y="25865"/>
                      <a:pt x="2029" y="25860"/>
                      <a:pt x="2043" y="25853"/>
                    </a:cubicBezTo>
                    <a:cubicBezTo>
                      <a:pt x="2096" y="25825"/>
                      <a:pt x="2116" y="25763"/>
                      <a:pt x="2088" y="25713"/>
                    </a:cubicBezTo>
                    <a:cubicBezTo>
                      <a:pt x="1603" y="24776"/>
                      <a:pt x="1378" y="23790"/>
                      <a:pt x="1205" y="22865"/>
                    </a:cubicBezTo>
                    <a:cubicBezTo>
                      <a:pt x="1124" y="22424"/>
                      <a:pt x="1008" y="21982"/>
                      <a:pt x="897" y="21555"/>
                    </a:cubicBezTo>
                    <a:cubicBezTo>
                      <a:pt x="767" y="21056"/>
                      <a:pt x="631" y="20539"/>
                      <a:pt x="549" y="20020"/>
                    </a:cubicBezTo>
                    <a:cubicBezTo>
                      <a:pt x="214" y="17890"/>
                      <a:pt x="426" y="15935"/>
                      <a:pt x="1162" y="14370"/>
                    </a:cubicBezTo>
                    <a:cubicBezTo>
                      <a:pt x="1464" y="13723"/>
                      <a:pt x="1899" y="13149"/>
                      <a:pt x="2318" y="12593"/>
                    </a:cubicBezTo>
                    <a:cubicBezTo>
                      <a:pt x="2680" y="12112"/>
                      <a:pt x="3055" y="11614"/>
                      <a:pt x="3348" y="11071"/>
                    </a:cubicBezTo>
                    <a:cubicBezTo>
                      <a:pt x="3898" y="10048"/>
                      <a:pt x="4277" y="8832"/>
                      <a:pt x="4441" y="7555"/>
                    </a:cubicBezTo>
                    <a:cubicBezTo>
                      <a:pt x="4489" y="7194"/>
                      <a:pt x="4525" y="6830"/>
                      <a:pt x="4559" y="6475"/>
                    </a:cubicBezTo>
                    <a:cubicBezTo>
                      <a:pt x="4632" y="5748"/>
                      <a:pt x="4704" y="5000"/>
                      <a:pt x="4871" y="4283"/>
                    </a:cubicBezTo>
                    <a:cubicBezTo>
                      <a:pt x="5205" y="2837"/>
                      <a:pt x="5657" y="1340"/>
                      <a:pt x="6689" y="175"/>
                    </a:cubicBezTo>
                    <a:cubicBezTo>
                      <a:pt x="6727" y="131"/>
                      <a:pt x="6722" y="65"/>
                      <a:pt x="6680" y="27"/>
                    </a:cubicBezTo>
                    <a:cubicBezTo>
                      <a:pt x="6660" y="10"/>
                      <a:pt x="6635" y="1"/>
                      <a:pt x="6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>
                <a:off x="2675000" y="3092300"/>
                <a:ext cx="231475" cy="411675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16467" extrusionOk="0">
                    <a:moveTo>
                      <a:pt x="9146" y="1"/>
                    </a:moveTo>
                    <a:cubicBezTo>
                      <a:pt x="9097" y="1"/>
                      <a:pt x="9053" y="37"/>
                      <a:pt x="9042" y="86"/>
                    </a:cubicBezTo>
                    <a:cubicBezTo>
                      <a:pt x="8660" y="2181"/>
                      <a:pt x="7674" y="4175"/>
                      <a:pt x="6264" y="5702"/>
                    </a:cubicBezTo>
                    <a:cubicBezTo>
                      <a:pt x="5654" y="6366"/>
                      <a:pt x="4940" y="6968"/>
                      <a:pt x="4252" y="7552"/>
                    </a:cubicBezTo>
                    <a:cubicBezTo>
                      <a:pt x="3078" y="8546"/>
                      <a:pt x="1864" y="9574"/>
                      <a:pt x="1104" y="10941"/>
                    </a:cubicBezTo>
                    <a:cubicBezTo>
                      <a:pt x="261" y="12455"/>
                      <a:pt x="1" y="14388"/>
                      <a:pt x="370" y="16382"/>
                    </a:cubicBezTo>
                    <a:cubicBezTo>
                      <a:pt x="378" y="16433"/>
                      <a:pt x="423" y="16466"/>
                      <a:pt x="472" y="16466"/>
                    </a:cubicBezTo>
                    <a:cubicBezTo>
                      <a:pt x="478" y="16466"/>
                      <a:pt x="485" y="16466"/>
                      <a:pt x="491" y="16464"/>
                    </a:cubicBezTo>
                    <a:cubicBezTo>
                      <a:pt x="546" y="16455"/>
                      <a:pt x="585" y="16398"/>
                      <a:pt x="574" y="16342"/>
                    </a:cubicBezTo>
                    <a:cubicBezTo>
                      <a:pt x="213" y="14395"/>
                      <a:pt x="465" y="12513"/>
                      <a:pt x="1285" y="11042"/>
                    </a:cubicBezTo>
                    <a:cubicBezTo>
                      <a:pt x="2027" y="9709"/>
                      <a:pt x="3227" y="8693"/>
                      <a:pt x="4387" y="7711"/>
                    </a:cubicBezTo>
                    <a:cubicBezTo>
                      <a:pt x="5080" y="7125"/>
                      <a:pt x="5797" y="6517"/>
                      <a:pt x="6419" y="5844"/>
                    </a:cubicBezTo>
                    <a:cubicBezTo>
                      <a:pt x="7855" y="4287"/>
                      <a:pt x="8860" y="2255"/>
                      <a:pt x="9249" y="123"/>
                    </a:cubicBezTo>
                    <a:cubicBezTo>
                      <a:pt x="9258" y="68"/>
                      <a:pt x="9221" y="13"/>
                      <a:pt x="9164" y="2"/>
                    </a:cubicBezTo>
                    <a:cubicBezTo>
                      <a:pt x="9158" y="1"/>
                      <a:pt x="9152" y="1"/>
                      <a:pt x="9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7" name="Google Shape;1607;p33"/>
            <p:cNvSpPr/>
            <p:nvPr/>
          </p:nvSpPr>
          <p:spPr>
            <a:xfrm>
              <a:off x="6234152" y="4604873"/>
              <a:ext cx="243762" cy="879054"/>
            </a:xfrm>
            <a:custGeom>
              <a:avLst/>
              <a:gdLst/>
              <a:ahLst/>
              <a:cxnLst/>
              <a:rect l="l" t="t" r="r" b="b"/>
              <a:pathLst>
                <a:path w="5165" h="18626" extrusionOk="0">
                  <a:moveTo>
                    <a:pt x="158" y="1"/>
                  </a:moveTo>
                  <a:cubicBezTo>
                    <a:pt x="105" y="1"/>
                    <a:pt x="63" y="45"/>
                    <a:pt x="60" y="99"/>
                  </a:cubicBezTo>
                  <a:cubicBezTo>
                    <a:pt x="1" y="1124"/>
                    <a:pt x="77" y="2010"/>
                    <a:pt x="297" y="2816"/>
                  </a:cubicBezTo>
                  <a:cubicBezTo>
                    <a:pt x="580" y="3848"/>
                    <a:pt x="1115" y="4795"/>
                    <a:pt x="1632" y="5711"/>
                  </a:cubicBezTo>
                  <a:cubicBezTo>
                    <a:pt x="2137" y="6603"/>
                    <a:pt x="2660" y="7525"/>
                    <a:pt x="2936" y="8520"/>
                  </a:cubicBezTo>
                  <a:cubicBezTo>
                    <a:pt x="3232" y="9573"/>
                    <a:pt x="3249" y="10700"/>
                    <a:pt x="3265" y="11788"/>
                  </a:cubicBezTo>
                  <a:cubicBezTo>
                    <a:pt x="3278" y="12648"/>
                    <a:pt x="3290" y="13539"/>
                    <a:pt x="3439" y="14400"/>
                  </a:cubicBezTo>
                  <a:cubicBezTo>
                    <a:pt x="3692" y="15875"/>
                    <a:pt x="4332" y="17243"/>
                    <a:pt x="4951" y="18566"/>
                  </a:cubicBezTo>
                  <a:cubicBezTo>
                    <a:pt x="4967" y="18604"/>
                    <a:pt x="5005" y="18626"/>
                    <a:pt x="5046" y="18626"/>
                  </a:cubicBezTo>
                  <a:cubicBezTo>
                    <a:pt x="5060" y="18626"/>
                    <a:pt x="5075" y="18621"/>
                    <a:pt x="5089" y="18617"/>
                  </a:cubicBezTo>
                  <a:cubicBezTo>
                    <a:pt x="5141" y="18591"/>
                    <a:pt x="5164" y="18530"/>
                    <a:pt x="5140" y="18476"/>
                  </a:cubicBezTo>
                  <a:cubicBezTo>
                    <a:pt x="4526" y="17166"/>
                    <a:pt x="3892" y="15811"/>
                    <a:pt x="3643" y="14364"/>
                  </a:cubicBezTo>
                  <a:cubicBezTo>
                    <a:pt x="3498" y="13518"/>
                    <a:pt x="3485" y="12638"/>
                    <a:pt x="3472" y="11785"/>
                  </a:cubicBezTo>
                  <a:cubicBezTo>
                    <a:pt x="3456" y="10684"/>
                    <a:pt x="3440" y="9543"/>
                    <a:pt x="3138" y="8462"/>
                  </a:cubicBezTo>
                  <a:cubicBezTo>
                    <a:pt x="2854" y="7444"/>
                    <a:pt x="2325" y="6509"/>
                    <a:pt x="1813" y="5605"/>
                  </a:cubicBezTo>
                  <a:cubicBezTo>
                    <a:pt x="1301" y="4702"/>
                    <a:pt x="772" y="3767"/>
                    <a:pt x="497" y="2759"/>
                  </a:cubicBezTo>
                  <a:cubicBezTo>
                    <a:pt x="286" y="1978"/>
                    <a:pt x="210" y="1111"/>
                    <a:pt x="268" y="112"/>
                  </a:cubicBezTo>
                  <a:cubicBezTo>
                    <a:pt x="271" y="54"/>
                    <a:pt x="228" y="5"/>
                    <a:pt x="170" y="2"/>
                  </a:cubicBezTo>
                  <a:cubicBezTo>
                    <a:pt x="166" y="1"/>
                    <a:pt x="162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_2"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9" name="Google Shape;1609;p34"/>
          <p:cNvGrpSpPr/>
          <p:nvPr/>
        </p:nvGrpSpPr>
        <p:grpSpPr>
          <a:xfrm>
            <a:off x="0" y="-86272"/>
            <a:ext cx="9181509" cy="5286193"/>
            <a:chOff x="0" y="-86272"/>
            <a:chExt cx="9181509" cy="5286193"/>
          </a:xfrm>
        </p:grpSpPr>
        <p:sp>
          <p:nvSpPr>
            <p:cNvPr id="1610" name="Google Shape;1610;p34"/>
            <p:cNvSpPr/>
            <p:nvPr/>
          </p:nvSpPr>
          <p:spPr>
            <a:xfrm>
              <a:off x="1740472" y="1"/>
              <a:ext cx="7441036" cy="2065095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4"/>
            <p:cNvSpPr/>
            <p:nvPr/>
          </p:nvSpPr>
          <p:spPr>
            <a:xfrm>
              <a:off x="0" y="3811302"/>
              <a:ext cx="8479944" cy="1332149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2" name="Google Shape;1612;p34"/>
            <p:cNvGrpSpPr/>
            <p:nvPr/>
          </p:nvGrpSpPr>
          <p:grpSpPr>
            <a:xfrm>
              <a:off x="1523087" y="4603490"/>
              <a:ext cx="210920" cy="196006"/>
              <a:chOff x="2294687" y="652640"/>
              <a:chExt cx="210920" cy="196006"/>
            </a:xfrm>
          </p:grpSpPr>
          <p:sp>
            <p:nvSpPr>
              <p:cNvPr id="1613" name="Google Shape;1613;p34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4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4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6" name="Google Shape;1616;p34"/>
            <p:cNvSpPr/>
            <p:nvPr/>
          </p:nvSpPr>
          <p:spPr>
            <a:xfrm>
              <a:off x="8631119" y="451745"/>
              <a:ext cx="243904" cy="326117"/>
            </a:xfrm>
            <a:custGeom>
              <a:avLst/>
              <a:gdLst/>
              <a:ahLst/>
              <a:cxnLst/>
              <a:rect l="l" t="t" r="r" b="b"/>
              <a:pathLst>
                <a:path w="5168" h="6910" extrusionOk="0">
                  <a:moveTo>
                    <a:pt x="1000" y="1"/>
                  </a:moveTo>
                  <a:cubicBezTo>
                    <a:pt x="990" y="1"/>
                    <a:pt x="980" y="3"/>
                    <a:pt x="971" y="9"/>
                  </a:cubicBezTo>
                  <a:cubicBezTo>
                    <a:pt x="930" y="34"/>
                    <a:pt x="937" y="96"/>
                    <a:pt x="952" y="142"/>
                  </a:cubicBezTo>
                  <a:cubicBezTo>
                    <a:pt x="1063" y="525"/>
                    <a:pt x="1191" y="902"/>
                    <a:pt x="1325" y="1277"/>
                  </a:cubicBezTo>
                  <a:cubicBezTo>
                    <a:pt x="1461" y="1648"/>
                    <a:pt x="1648" y="2008"/>
                    <a:pt x="1770" y="2383"/>
                  </a:cubicBezTo>
                  <a:cubicBezTo>
                    <a:pt x="1699" y="2392"/>
                    <a:pt x="1248" y="2524"/>
                    <a:pt x="1088" y="2524"/>
                  </a:cubicBezTo>
                  <a:cubicBezTo>
                    <a:pt x="1057" y="2524"/>
                    <a:pt x="1038" y="2519"/>
                    <a:pt x="1033" y="2508"/>
                  </a:cubicBezTo>
                  <a:cubicBezTo>
                    <a:pt x="969" y="2357"/>
                    <a:pt x="822" y="2253"/>
                    <a:pt x="654" y="2253"/>
                  </a:cubicBezTo>
                  <a:cubicBezTo>
                    <a:pt x="638" y="2253"/>
                    <a:pt x="622" y="2254"/>
                    <a:pt x="606" y="2256"/>
                  </a:cubicBezTo>
                  <a:cubicBezTo>
                    <a:pt x="380" y="2283"/>
                    <a:pt x="218" y="2488"/>
                    <a:pt x="245" y="2712"/>
                  </a:cubicBezTo>
                  <a:cubicBezTo>
                    <a:pt x="247" y="2724"/>
                    <a:pt x="251" y="2732"/>
                    <a:pt x="251" y="2745"/>
                  </a:cubicBezTo>
                  <a:cubicBezTo>
                    <a:pt x="251" y="2748"/>
                    <a:pt x="253" y="2752"/>
                    <a:pt x="253" y="2755"/>
                  </a:cubicBezTo>
                  <a:cubicBezTo>
                    <a:pt x="253" y="2757"/>
                    <a:pt x="254" y="2760"/>
                    <a:pt x="254" y="2761"/>
                  </a:cubicBezTo>
                  <a:cubicBezTo>
                    <a:pt x="300" y="2945"/>
                    <a:pt x="464" y="3075"/>
                    <a:pt x="654" y="3075"/>
                  </a:cubicBezTo>
                  <a:cubicBezTo>
                    <a:pt x="669" y="3075"/>
                    <a:pt x="684" y="3074"/>
                    <a:pt x="700" y="3072"/>
                  </a:cubicBezTo>
                  <a:cubicBezTo>
                    <a:pt x="916" y="3046"/>
                    <a:pt x="1069" y="2861"/>
                    <a:pt x="1062" y="2647"/>
                  </a:cubicBezTo>
                  <a:cubicBezTo>
                    <a:pt x="1324" y="2603"/>
                    <a:pt x="1590" y="2576"/>
                    <a:pt x="1857" y="2566"/>
                  </a:cubicBezTo>
                  <a:cubicBezTo>
                    <a:pt x="2061" y="2842"/>
                    <a:pt x="2191" y="3210"/>
                    <a:pt x="2260" y="3709"/>
                  </a:cubicBezTo>
                  <a:cubicBezTo>
                    <a:pt x="2233" y="3715"/>
                    <a:pt x="2205" y="3717"/>
                    <a:pt x="2176" y="3717"/>
                  </a:cubicBezTo>
                  <a:cubicBezTo>
                    <a:pt x="2124" y="3717"/>
                    <a:pt x="2071" y="3710"/>
                    <a:pt x="2019" y="3701"/>
                  </a:cubicBezTo>
                  <a:cubicBezTo>
                    <a:pt x="1929" y="3683"/>
                    <a:pt x="1839" y="3666"/>
                    <a:pt x="1749" y="3650"/>
                  </a:cubicBezTo>
                  <a:cubicBezTo>
                    <a:pt x="1541" y="3608"/>
                    <a:pt x="1328" y="3566"/>
                    <a:pt x="1111" y="3549"/>
                  </a:cubicBezTo>
                  <a:cubicBezTo>
                    <a:pt x="1053" y="3543"/>
                    <a:pt x="997" y="3541"/>
                    <a:pt x="942" y="3541"/>
                  </a:cubicBezTo>
                  <a:cubicBezTo>
                    <a:pt x="895" y="3541"/>
                    <a:pt x="849" y="3542"/>
                    <a:pt x="804" y="3546"/>
                  </a:cubicBezTo>
                  <a:cubicBezTo>
                    <a:pt x="737" y="3407"/>
                    <a:pt x="594" y="3316"/>
                    <a:pt x="436" y="3316"/>
                  </a:cubicBezTo>
                  <a:cubicBezTo>
                    <a:pt x="420" y="3316"/>
                    <a:pt x="405" y="3317"/>
                    <a:pt x="389" y="3319"/>
                  </a:cubicBezTo>
                  <a:cubicBezTo>
                    <a:pt x="163" y="3346"/>
                    <a:pt x="1" y="3550"/>
                    <a:pt x="28" y="3775"/>
                  </a:cubicBezTo>
                  <a:cubicBezTo>
                    <a:pt x="54" y="3984"/>
                    <a:pt x="232" y="4138"/>
                    <a:pt x="437" y="4138"/>
                  </a:cubicBezTo>
                  <a:cubicBezTo>
                    <a:pt x="452" y="4138"/>
                    <a:pt x="468" y="4137"/>
                    <a:pt x="484" y="4135"/>
                  </a:cubicBezTo>
                  <a:cubicBezTo>
                    <a:pt x="707" y="4109"/>
                    <a:pt x="866" y="3908"/>
                    <a:pt x="845" y="3688"/>
                  </a:cubicBezTo>
                  <a:cubicBezTo>
                    <a:pt x="880" y="3686"/>
                    <a:pt x="916" y="3685"/>
                    <a:pt x="953" y="3685"/>
                  </a:cubicBezTo>
                  <a:cubicBezTo>
                    <a:pt x="1001" y="3685"/>
                    <a:pt x="1050" y="3686"/>
                    <a:pt x="1099" y="3691"/>
                  </a:cubicBezTo>
                  <a:cubicBezTo>
                    <a:pt x="1308" y="3708"/>
                    <a:pt x="1518" y="3748"/>
                    <a:pt x="1721" y="3789"/>
                  </a:cubicBezTo>
                  <a:cubicBezTo>
                    <a:pt x="1810" y="3806"/>
                    <a:pt x="1901" y="3825"/>
                    <a:pt x="1991" y="3841"/>
                  </a:cubicBezTo>
                  <a:cubicBezTo>
                    <a:pt x="2054" y="3853"/>
                    <a:pt x="2119" y="3862"/>
                    <a:pt x="2183" y="3862"/>
                  </a:cubicBezTo>
                  <a:cubicBezTo>
                    <a:pt x="2188" y="3862"/>
                    <a:pt x="2193" y="3861"/>
                    <a:pt x="2198" y="3861"/>
                  </a:cubicBezTo>
                  <a:lnTo>
                    <a:pt x="2198" y="3861"/>
                  </a:lnTo>
                  <a:cubicBezTo>
                    <a:pt x="2075" y="4132"/>
                    <a:pt x="1907" y="4388"/>
                    <a:pt x="1741" y="4634"/>
                  </a:cubicBezTo>
                  <a:cubicBezTo>
                    <a:pt x="1637" y="4786"/>
                    <a:pt x="1532" y="4943"/>
                    <a:pt x="1438" y="5105"/>
                  </a:cubicBezTo>
                  <a:cubicBezTo>
                    <a:pt x="1230" y="5457"/>
                    <a:pt x="1113" y="5795"/>
                    <a:pt x="1085" y="6107"/>
                  </a:cubicBezTo>
                  <a:cubicBezTo>
                    <a:pt x="881" y="6152"/>
                    <a:pt x="739" y="6343"/>
                    <a:pt x="764" y="6555"/>
                  </a:cubicBezTo>
                  <a:cubicBezTo>
                    <a:pt x="791" y="6756"/>
                    <a:pt x="969" y="6910"/>
                    <a:pt x="1175" y="6910"/>
                  </a:cubicBezTo>
                  <a:cubicBezTo>
                    <a:pt x="1191" y="6910"/>
                    <a:pt x="1206" y="6909"/>
                    <a:pt x="1223" y="6907"/>
                  </a:cubicBezTo>
                  <a:cubicBezTo>
                    <a:pt x="1448" y="6880"/>
                    <a:pt x="1611" y="6676"/>
                    <a:pt x="1583" y="6451"/>
                  </a:cubicBezTo>
                  <a:cubicBezTo>
                    <a:pt x="1561" y="6260"/>
                    <a:pt x="1412" y="6120"/>
                    <a:pt x="1234" y="6092"/>
                  </a:cubicBezTo>
                  <a:cubicBezTo>
                    <a:pt x="1267" y="5749"/>
                    <a:pt x="1418" y="5419"/>
                    <a:pt x="1566" y="5167"/>
                  </a:cubicBezTo>
                  <a:cubicBezTo>
                    <a:pt x="1657" y="5011"/>
                    <a:pt x="1763" y="4854"/>
                    <a:pt x="1864" y="4704"/>
                  </a:cubicBezTo>
                  <a:cubicBezTo>
                    <a:pt x="2016" y="4478"/>
                    <a:pt x="2169" y="4246"/>
                    <a:pt x="2292" y="3997"/>
                  </a:cubicBezTo>
                  <a:cubicBezTo>
                    <a:pt x="2300" y="4077"/>
                    <a:pt x="2308" y="4154"/>
                    <a:pt x="2316" y="4233"/>
                  </a:cubicBezTo>
                  <a:cubicBezTo>
                    <a:pt x="2343" y="4543"/>
                    <a:pt x="2371" y="4863"/>
                    <a:pt x="2443" y="5173"/>
                  </a:cubicBezTo>
                  <a:cubicBezTo>
                    <a:pt x="2527" y="5532"/>
                    <a:pt x="2676" y="5837"/>
                    <a:pt x="2871" y="6070"/>
                  </a:cubicBezTo>
                  <a:cubicBezTo>
                    <a:pt x="2809" y="6152"/>
                    <a:pt x="2777" y="6257"/>
                    <a:pt x="2790" y="6367"/>
                  </a:cubicBezTo>
                  <a:cubicBezTo>
                    <a:pt x="2814" y="6576"/>
                    <a:pt x="2992" y="6731"/>
                    <a:pt x="3197" y="6731"/>
                  </a:cubicBezTo>
                  <a:cubicBezTo>
                    <a:pt x="3213" y="6731"/>
                    <a:pt x="3230" y="6730"/>
                    <a:pt x="3246" y="6728"/>
                  </a:cubicBezTo>
                  <a:cubicBezTo>
                    <a:pt x="3472" y="6700"/>
                    <a:pt x="3633" y="6496"/>
                    <a:pt x="3605" y="6272"/>
                  </a:cubicBezTo>
                  <a:cubicBezTo>
                    <a:pt x="3581" y="6063"/>
                    <a:pt x="3403" y="5908"/>
                    <a:pt x="3199" y="5908"/>
                  </a:cubicBezTo>
                  <a:cubicBezTo>
                    <a:pt x="3183" y="5908"/>
                    <a:pt x="3166" y="5909"/>
                    <a:pt x="3149" y="5911"/>
                  </a:cubicBezTo>
                  <a:cubicBezTo>
                    <a:pt x="3087" y="5918"/>
                    <a:pt x="3029" y="5942"/>
                    <a:pt x="2979" y="5975"/>
                  </a:cubicBezTo>
                  <a:cubicBezTo>
                    <a:pt x="2799" y="5759"/>
                    <a:pt x="2663" y="5477"/>
                    <a:pt x="2583" y="5143"/>
                  </a:cubicBezTo>
                  <a:cubicBezTo>
                    <a:pt x="2534" y="4936"/>
                    <a:pt x="2508" y="4724"/>
                    <a:pt x="2486" y="4513"/>
                  </a:cubicBezTo>
                  <a:lnTo>
                    <a:pt x="2486" y="4513"/>
                  </a:lnTo>
                  <a:cubicBezTo>
                    <a:pt x="2884" y="4665"/>
                    <a:pt x="3219" y="4957"/>
                    <a:pt x="3516" y="5251"/>
                  </a:cubicBezTo>
                  <a:cubicBezTo>
                    <a:pt x="3504" y="5297"/>
                    <a:pt x="3500" y="5347"/>
                    <a:pt x="3504" y="5397"/>
                  </a:cubicBezTo>
                  <a:cubicBezTo>
                    <a:pt x="3529" y="5606"/>
                    <a:pt x="3708" y="5761"/>
                    <a:pt x="3911" y="5761"/>
                  </a:cubicBezTo>
                  <a:cubicBezTo>
                    <a:pt x="3927" y="5761"/>
                    <a:pt x="3943" y="5760"/>
                    <a:pt x="3960" y="5758"/>
                  </a:cubicBezTo>
                  <a:cubicBezTo>
                    <a:pt x="4187" y="5730"/>
                    <a:pt x="4348" y="5526"/>
                    <a:pt x="4320" y="5302"/>
                  </a:cubicBezTo>
                  <a:cubicBezTo>
                    <a:pt x="4295" y="5093"/>
                    <a:pt x="4118" y="4938"/>
                    <a:pt x="3914" y="4938"/>
                  </a:cubicBezTo>
                  <a:cubicBezTo>
                    <a:pt x="3898" y="4938"/>
                    <a:pt x="3881" y="4939"/>
                    <a:pt x="3864" y="4941"/>
                  </a:cubicBezTo>
                  <a:cubicBezTo>
                    <a:pt x="3746" y="4956"/>
                    <a:pt x="3644" y="5021"/>
                    <a:pt x="3579" y="5114"/>
                  </a:cubicBezTo>
                  <a:cubicBezTo>
                    <a:pt x="3264" y="4805"/>
                    <a:pt x="2909" y="4500"/>
                    <a:pt x="2472" y="4354"/>
                  </a:cubicBezTo>
                  <a:cubicBezTo>
                    <a:pt x="2468" y="4312"/>
                    <a:pt x="2465" y="4268"/>
                    <a:pt x="2460" y="4226"/>
                  </a:cubicBezTo>
                  <a:cubicBezTo>
                    <a:pt x="2449" y="4070"/>
                    <a:pt x="2434" y="3912"/>
                    <a:pt x="2415" y="3756"/>
                  </a:cubicBezTo>
                  <a:cubicBezTo>
                    <a:pt x="2359" y="3298"/>
                    <a:pt x="2255" y="2941"/>
                    <a:pt x="2093" y="2655"/>
                  </a:cubicBezTo>
                  <a:lnTo>
                    <a:pt x="2093" y="2655"/>
                  </a:lnTo>
                  <a:cubicBezTo>
                    <a:pt x="2148" y="2696"/>
                    <a:pt x="2201" y="2735"/>
                    <a:pt x="2255" y="2774"/>
                  </a:cubicBezTo>
                  <a:cubicBezTo>
                    <a:pt x="2924" y="3263"/>
                    <a:pt x="3613" y="3767"/>
                    <a:pt x="4335" y="4187"/>
                  </a:cubicBezTo>
                  <a:cubicBezTo>
                    <a:pt x="4323" y="4233"/>
                    <a:pt x="4319" y="4284"/>
                    <a:pt x="4325" y="4335"/>
                  </a:cubicBezTo>
                  <a:cubicBezTo>
                    <a:pt x="4350" y="4545"/>
                    <a:pt x="4527" y="4698"/>
                    <a:pt x="4731" y="4698"/>
                  </a:cubicBezTo>
                  <a:cubicBezTo>
                    <a:pt x="4747" y="4698"/>
                    <a:pt x="4764" y="4697"/>
                    <a:pt x="4781" y="4695"/>
                  </a:cubicBezTo>
                  <a:cubicBezTo>
                    <a:pt x="5007" y="4668"/>
                    <a:pt x="5167" y="4464"/>
                    <a:pt x="5140" y="4239"/>
                  </a:cubicBezTo>
                  <a:cubicBezTo>
                    <a:pt x="5116" y="4029"/>
                    <a:pt x="4937" y="3876"/>
                    <a:pt x="4733" y="3876"/>
                  </a:cubicBezTo>
                  <a:cubicBezTo>
                    <a:pt x="4717" y="3876"/>
                    <a:pt x="4701" y="3877"/>
                    <a:pt x="4685" y="3879"/>
                  </a:cubicBezTo>
                  <a:cubicBezTo>
                    <a:pt x="4561" y="3893"/>
                    <a:pt x="4461" y="3961"/>
                    <a:pt x="4396" y="4057"/>
                  </a:cubicBezTo>
                  <a:cubicBezTo>
                    <a:pt x="3914" y="3777"/>
                    <a:pt x="3455" y="3463"/>
                    <a:pt x="3002" y="3140"/>
                  </a:cubicBezTo>
                  <a:cubicBezTo>
                    <a:pt x="2779" y="2981"/>
                    <a:pt x="2565" y="2789"/>
                    <a:pt x="2327" y="2651"/>
                  </a:cubicBezTo>
                  <a:cubicBezTo>
                    <a:pt x="2124" y="2532"/>
                    <a:pt x="2032" y="2398"/>
                    <a:pt x="1943" y="2176"/>
                  </a:cubicBezTo>
                  <a:cubicBezTo>
                    <a:pt x="1664" y="1487"/>
                    <a:pt x="1386" y="795"/>
                    <a:pt x="1105" y="106"/>
                  </a:cubicBezTo>
                  <a:cubicBezTo>
                    <a:pt x="1086" y="57"/>
                    <a:pt x="1045" y="1"/>
                    <a:pt x="1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4"/>
            <p:cNvSpPr/>
            <p:nvPr/>
          </p:nvSpPr>
          <p:spPr>
            <a:xfrm>
              <a:off x="1335896" y="1059894"/>
              <a:ext cx="187175" cy="272315"/>
            </a:xfrm>
            <a:custGeom>
              <a:avLst/>
              <a:gdLst/>
              <a:ahLst/>
              <a:cxnLst/>
              <a:rect l="l" t="t" r="r" b="b"/>
              <a:pathLst>
                <a:path w="3966" h="5770" extrusionOk="0">
                  <a:moveTo>
                    <a:pt x="200" y="0"/>
                  </a:moveTo>
                  <a:cubicBezTo>
                    <a:pt x="193" y="0"/>
                    <a:pt x="186" y="2"/>
                    <a:pt x="180" y="6"/>
                  </a:cubicBezTo>
                  <a:cubicBezTo>
                    <a:pt x="90" y="62"/>
                    <a:pt x="285" y="265"/>
                    <a:pt x="314" y="305"/>
                  </a:cubicBezTo>
                  <a:cubicBezTo>
                    <a:pt x="420" y="457"/>
                    <a:pt x="528" y="609"/>
                    <a:pt x="634" y="763"/>
                  </a:cubicBezTo>
                  <a:cubicBezTo>
                    <a:pt x="770" y="961"/>
                    <a:pt x="818" y="1229"/>
                    <a:pt x="782" y="1465"/>
                  </a:cubicBezTo>
                  <a:cubicBezTo>
                    <a:pt x="753" y="1653"/>
                    <a:pt x="673" y="1828"/>
                    <a:pt x="589" y="2012"/>
                  </a:cubicBezTo>
                  <a:cubicBezTo>
                    <a:pt x="556" y="2084"/>
                    <a:pt x="524" y="2157"/>
                    <a:pt x="492" y="2232"/>
                  </a:cubicBezTo>
                  <a:cubicBezTo>
                    <a:pt x="463" y="2236"/>
                    <a:pt x="433" y="2244"/>
                    <a:pt x="404" y="2255"/>
                  </a:cubicBezTo>
                  <a:cubicBezTo>
                    <a:pt x="194" y="2341"/>
                    <a:pt x="91" y="2581"/>
                    <a:pt x="177" y="2791"/>
                  </a:cubicBezTo>
                  <a:cubicBezTo>
                    <a:pt x="241" y="2951"/>
                    <a:pt x="396" y="3048"/>
                    <a:pt x="559" y="3048"/>
                  </a:cubicBezTo>
                  <a:cubicBezTo>
                    <a:pt x="610" y="3048"/>
                    <a:pt x="662" y="3039"/>
                    <a:pt x="712" y="3018"/>
                  </a:cubicBezTo>
                  <a:cubicBezTo>
                    <a:pt x="922" y="2934"/>
                    <a:pt x="1025" y="2692"/>
                    <a:pt x="940" y="2482"/>
                  </a:cubicBezTo>
                  <a:cubicBezTo>
                    <a:pt x="887" y="2352"/>
                    <a:pt x="775" y="2264"/>
                    <a:pt x="647" y="2235"/>
                  </a:cubicBezTo>
                  <a:cubicBezTo>
                    <a:pt x="670" y="2181"/>
                    <a:pt x="693" y="2126"/>
                    <a:pt x="720" y="2073"/>
                  </a:cubicBezTo>
                  <a:cubicBezTo>
                    <a:pt x="803" y="1887"/>
                    <a:pt x="893" y="1696"/>
                    <a:pt x="924" y="1486"/>
                  </a:cubicBezTo>
                  <a:cubicBezTo>
                    <a:pt x="932" y="1431"/>
                    <a:pt x="934" y="1378"/>
                    <a:pt x="934" y="1323"/>
                  </a:cubicBezTo>
                  <a:cubicBezTo>
                    <a:pt x="1110" y="1720"/>
                    <a:pt x="1223" y="2135"/>
                    <a:pt x="1330" y="2540"/>
                  </a:cubicBezTo>
                  <a:cubicBezTo>
                    <a:pt x="1329" y="2552"/>
                    <a:pt x="1329" y="2561"/>
                    <a:pt x="1330" y="2572"/>
                  </a:cubicBezTo>
                  <a:cubicBezTo>
                    <a:pt x="1381" y="2760"/>
                    <a:pt x="1307" y="2953"/>
                    <a:pt x="1236" y="3083"/>
                  </a:cubicBezTo>
                  <a:cubicBezTo>
                    <a:pt x="1180" y="3185"/>
                    <a:pt x="1113" y="3279"/>
                    <a:pt x="1041" y="3377"/>
                  </a:cubicBezTo>
                  <a:cubicBezTo>
                    <a:pt x="996" y="3438"/>
                    <a:pt x="951" y="3500"/>
                    <a:pt x="909" y="3565"/>
                  </a:cubicBezTo>
                  <a:cubicBezTo>
                    <a:pt x="705" y="3877"/>
                    <a:pt x="579" y="4238"/>
                    <a:pt x="543" y="4609"/>
                  </a:cubicBezTo>
                  <a:cubicBezTo>
                    <a:pt x="517" y="4604"/>
                    <a:pt x="491" y="4601"/>
                    <a:pt x="465" y="4601"/>
                  </a:cubicBezTo>
                  <a:cubicBezTo>
                    <a:pt x="415" y="4601"/>
                    <a:pt x="364" y="4611"/>
                    <a:pt x="314" y="4631"/>
                  </a:cubicBezTo>
                  <a:cubicBezTo>
                    <a:pt x="104" y="4716"/>
                    <a:pt x="0" y="4956"/>
                    <a:pt x="85" y="5166"/>
                  </a:cubicBezTo>
                  <a:cubicBezTo>
                    <a:pt x="153" y="5330"/>
                    <a:pt x="308" y="5428"/>
                    <a:pt x="471" y="5428"/>
                  </a:cubicBezTo>
                  <a:cubicBezTo>
                    <a:pt x="523" y="5428"/>
                    <a:pt x="575" y="5419"/>
                    <a:pt x="625" y="5398"/>
                  </a:cubicBezTo>
                  <a:cubicBezTo>
                    <a:pt x="835" y="5314"/>
                    <a:pt x="938" y="5072"/>
                    <a:pt x="853" y="4862"/>
                  </a:cubicBezTo>
                  <a:cubicBezTo>
                    <a:pt x="818" y="4778"/>
                    <a:pt x="759" y="4713"/>
                    <a:pt x="688" y="4667"/>
                  </a:cubicBezTo>
                  <a:cubicBezTo>
                    <a:pt x="709" y="4385"/>
                    <a:pt x="788" y="4107"/>
                    <a:pt x="916" y="3853"/>
                  </a:cubicBezTo>
                  <a:cubicBezTo>
                    <a:pt x="1173" y="4021"/>
                    <a:pt x="1351" y="4260"/>
                    <a:pt x="1508" y="4644"/>
                  </a:cubicBezTo>
                  <a:cubicBezTo>
                    <a:pt x="1511" y="4652"/>
                    <a:pt x="1513" y="4658"/>
                    <a:pt x="1516" y="4663"/>
                  </a:cubicBezTo>
                  <a:cubicBezTo>
                    <a:pt x="1503" y="4666"/>
                    <a:pt x="1488" y="4667"/>
                    <a:pt x="1475" y="4673"/>
                  </a:cubicBezTo>
                  <a:cubicBezTo>
                    <a:pt x="1265" y="4758"/>
                    <a:pt x="1162" y="4998"/>
                    <a:pt x="1248" y="5208"/>
                  </a:cubicBezTo>
                  <a:cubicBezTo>
                    <a:pt x="1312" y="5368"/>
                    <a:pt x="1467" y="5466"/>
                    <a:pt x="1630" y="5466"/>
                  </a:cubicBezTo>
                  <a:cubicBezTo>
                    <a:pt x="1681" y="5466"/>
                    <a:pt x="1733" y="5456"/>
                    <a:pt x="1784" y="5436"/>
                  </a:cubicBezTo>
                  <a:cubicBezTo>
                    <a:pt x="1993" y="5352"/>
                    <a:pt x="2096" y="5110"/>
                    <a:pt x="2011" y="4900"/>
                  </a:cubicBezTo>
                  <a:cubicBezTo>
                    <a:pt x="1950" y="4751"/>
                    <a:pt x="1810" y="4657"/>
                    <a:pt x="1658" y="4645"/>
                  </a:cubicBezTo>
                  <a:cubicBezTo>
                    <a:pt x="1655" y="4622"/>
                    <a:pt x="1646" y="4600"/>
                    <a:pt x="1640" y="4587"/>
                  </a:cubicBezTo>
                  <a:cubicBezTo>
                    <a:pt x="1526" y="4309"/>
                    <a:pt x="1346" y="3961"/>
                    <a:pt x="983" y="3725"/>
                  </a:cubicBezTo>
                  <a:cubicBezTo>
                    <a:pt x="999" y="3700"/>
                    <a:pt x="1013" y="3672"/>
                    <a:pt x="1031" y="3646"/>
                  </a:cubicBezTo>
                  <a:cubicBezTo>
                    <a:pt x="1070" y="3586"/>
                    <a:pt x="1115" y="3526"/>
                    <a:pt x="1158" y="3465"/>
                  </a:cubicBezTo>
                  <a:cubicBezTo>
                    <a:pt x="1231" y="3368"/>
                    <a:pt x="1303" y="3267"/>
                    <a:pt x="1365" y="3157"/>
                  </a:cubicBezTo>
                  <a:cubicBezTo>
                    <a:pt x="1394" y="3104"/>
                    <a:pt x="1423" y="3041"/>
                    <a:pt x="1446" y="2973"/>
                  </a:cubicBezTo>
                  <a:cubicBezTo>
                    <a:pt x="1474" y="3073"/>
                    <a:pt x="1503" y="3174"/>
                    <a:pt x="1533" y="3274"/>
                  </a:cubicBezTo>
                  <a:cubicBezTo>
                    <a:pt x="1533" y="3284"/>
                    <a:pt x="1537" y="3297"/>
                    <a:pt x="1545" y="3306"/>
                  </a:cubicBezTo>
                  <a:cubicBezTo>
                    <a:pt x="1620" y="3548"/>
                    <a:pt x="1707" y="3785"/>
                    <a:pt x="1817" y="4018"/>
                  </a:cubicBezTo>
                  <a:cubicBezTo>
                    <a:pt x="1982" y="4362"/>
                    <a:pt x="2266" y="4809"/>
                    <a:pt x="2719" y="5133"/>
                  </a:cubicBezTo>
                  <a:cubicBezTo>
                    <a:pt x="2646" y="5242"/>
                    <a:pt x="2628" y="5382"/>
                    <a:pt x="2681" y="5512"/>
                  </a:cubicBezTo>
                  <a:cubicBezTo>
                    <a:pt x="2745" y="5672"/>
                    <a:pt x="2900" y="5770"/>
                    <a:pt x="3063" y="5770"/>
                  </a:cubicBezTo>
                  <a:cubicBezTo>
                    <a:pt x="3114" y="5770"/>
                    <a:pt x="3166" y="5760"/>
                    <a:pt x="3217" y="5740"/>
                  </a:cubicBezTo>
                  <a:cubicBezTo>
                    <a:pt x="3427" y="5656"/>
                    <a:pt x="3529" y="5414"/>
                    <a:pt x="3444" y="5205"/>
                  </a:cubicBezTo>
                  <a:cubicBezTo>
                    <a:pt x="3379" y="5045"/>
                    <a:pt x="3224" y="4947"/>
                    <a:pt x="3061" y="4947"/>
                  </a:cubicBezTo>
                  <a:cubicBezTo>
                    <a:pt x="3010" y="4947"/>
                    <a:pt x="2958" y="4956"/>
                    <a:pt x="2908" y="4977"/>
                  </a:cubicBezTo>
                  <a:cubicBezTo>
                    <a:pt x="2876" y="4990"/>
                    <a:pt x="2848" y="5007"/>
                    <a:pt x="2820" y="5027"/>
                  </a:cubicBezTo>
                  <a:cubicBezTo>
                    <a:pt x="2381" y="4721"/>
                    <a:pt x="2106" y="4288"/>
                    <a:pt x="1947" y="3955"/>
                  </a:cubicBezTo>
                  <a:cubicBezTo>
                    <a:pt x="1870" y="3790"/>
                    <a:pt x="1802" y="3622"/>
                    <a:pt x="1744" y="3451"/>
                  </a:cubicBezTo>
                  <a:lnTo>
                    <a:pt x="1744" y="3451"/>
                  </a:lnTo>
                  <a:cubicBezTo>
                    <a:pt x="1921" y="3552"/>
                    <a:pt x="2116" y="3616"/>
                    <a:pt x="2306" y="3677"/>
                  </a:cubicBezTo>
                  <a:cubicBezTo>
                    <a:pt x="2399" y="3709"/>
                    <a:pt x="2490" y="3738"/>
                    <a:pt x="2581" y="3771"/>
                  </a:cubicBezTo>
                  <a:cubicBezTo>
                    <a:pt x="2775" y="3846"/>
                    <a:pt x="2958" y="3942"/>
                    <a:pt x="3130" y="4056"/>
                  </a:cubicBezTo>
                  <a:cubicBezTo>
                    <a:pt x="3081" y="4157"/>
                    <a:pt x="3072" y="4276"/>
                    <a:pt x="3117" y="4389"/>
                  </a:cubicBezTo>
                  <a:cubicBezTo>
                    <a:pt x="3182" y="4549"/>
                    <a:pt x="3336" y="4646"/>
                    <a:pt x="3499" y="4646"/>
                  </a:cubicBezTo>
                  <a:cubicBezTo>
                    <a:pt x="3550" y="4646"/>
                    <a:pt x="3602" y="4637"/>
                    <a:pt x="3652" y="4616"/>
                  </a:cubicBezTo>
                  <a:cubicBezTo>
                    <a:pt x="3862" y="4531"/>
                    <a:pt x="3965" y="4291"/>
                    <a:pt x="3880" y="4081"/>
                  </a:cubicBezTo>
                  <a:cubicBezTo>
                    <a:pt x="3816" y="3921"/>
                    <a:pt x="3661" y="3823"/>
                    <a:pt x="3498" y="3823"/>
                  </a:cubicBezTo>
                  <a:cubicBezTo>
                    <a:pt x="3446" y="3823"/>
                    <a:pt x="3394" y="3833"/>
                    <a:pt x="3344" y="3853"/>
                  </a:cubicBezTo>
                  <a:cubicBezTo>
                    <a:pt x="3293" y="3872"/>
                    <a:pt x="3250" y="3904"/>
                    <a:pt x="3212" y="3940"/>
                  </a:cubicBezTo>
                  <a:cubicBezTo>
                    <a:pt x="3031" y="3819"/>
                    <a:pt x="2837" y="3716"/>
                    <a:pt x="2632" y="3638"/>
                  </a:cubicBezTo>
                  <a:cubicBezTo>
                    <a:pt x="2539" y="3603"/>
                    <a:pt x="2444" y="3573"/>
                    <a:pt x="2350" y="3541"/>
                  </a:cubicBezTo>
                  <a:cubicBezTo>
                    <a:pt x="2099" y="3458"/>
                    <a:pt x="1863" y="3381"/>
                    <a:pt x="1671" y="3227"/>
                  </a:cubicBezTo>
                  <a:cubicBezTo>
                    <a:pt x="1604" y="3009"/>
                    <a:pt x="1546" y="2791"/>
                    <a:pt x="1490" y="2575"/>
                  </a:cubicBezTo>
                  <a:cubicBezTo>
                    <a:pt x="1429" y="2341"/>
                    <a:pt x="1365" y="2103"/>
                    <a:pt x="1291" y="1866"/>
                  </a:cubicBezTo>
                  <a:lnTo>
                    <a:pt x="1291" y="1866"/>
                  </a:lnTo>
                  <a:cubicBezTo>
                    <a:pt x="1561" y="2042"/>
                    <a:pt x="2009" y="2281"/>
                    <a:pt x="2548" y="2371"/>
                  </a:cubicBezTo>
                  <a:cubicBezTo>
                    <a:pt x="2551" y="2416"/>
                    <a:pt x="2559" y="2462"/>
                    <a:pt x="2575" y="2506"/>
                  </a:cubicBezTo>
                  <a:cubicBezTo>
                    <a:pt x="2640" y="2665"/>
                    <a:pt x="2795" y="2763"/>
                    <a:pt x="2958" y="2763"/>
                  </a:cubicBezTo>
                  <a:cubicBezTo>
                    <a:pt x="3009" y="2763"/>
                    <a:pt x="3061" y="2753"/>
                    <a:pt x="3111" y="2733"/>
                  </a:cubicBezTo>
                  <a:cubicBezTo>
                    <a:pt x="3321" y="2648"/>
                    <a:pt x="3424" y="2407"/>
                    <a:pt x="3340" y="2197"/>
                  </a:cubicBezTo>
                  <a:cubicBezTo>
                    <a:pt x="3275" y="2038"/>
                    <a:pt x="3120" y="1940"/>
                    <a:pt x="2957" y="1940"/>
                  </a:cubicBezTo>
                  <a:cubicBezTo>
                    <a:pt x="2906" y="1940"/>
                    <a:pt x="2854" y="1950"/>
                    <a:pt x="2804" y="1970"/>
                  </a:cubicBezTo>
                  <a:cubicBezTo>
                    <a:pt x="2685" y="2016"/>
                    <a:pt x="2604" y="2112"/>
                    <a:pt x="2568" y="2225"/>
                  </a:cubicBezTo>
                  <a:cubicBezTo>
                    <a:pt x="1931" y="2116"/>
                    <a:pt x="1426" y="1793"/>
                    <a:pt x="1216" y="1638"/>
                  </a:cubicBezTo>
                  <a:cubicBezTo>
                    <a:pt x="1151" y="1452"/>
                    <a:pt x="1076" y="1268"/>
                    <a:pt x="984" y="1088"/>
                  </a:cubicBezTo>
                  <a:cubicBezTo>
                    <a:pt x="882" y="881"/>
                    <a:pt x="767" y="683"/>
                    <a:pt x="643" y="489"/>
                  </a:cubicBezTo>
                  <a:cubicBezTo>
                    <a:pt x="585" y="401"/>
                    <a:pt x="527" y="307"/>
                    <a:pt x="459" y="227"/>
                  </a:cubicBezTo>
                  <a:cubicBezTo>
                    <a:pt x="389" y="149"/>
                    <a:pt x="339" y="69"/>
                    <a:pt x="245" y="16"/>
                  </a:cubicBezTo>
                  <a:cubicBezTo>
                    <a:pt x="231" y="8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8" name="Google Shape;1618;p34"/>
            <p:cNvGrpSpPr/>
            <p:nvPr/>
          </p:nvGrpSpPr>
          <p:grpSpPr>
            <a:xfrm rot="10800000">
              <a:off x="585270" y="3947979"/>
              <a:ext cx="812604" cy="1251942"/>
              <a:chOff x="1411275" y="1061050"/>
              <a:chExt cx="430450" cy="663175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1653500" y="1111300"/>
                <a:ext cx="188225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7529" h="21602" extrusionOk="0">
                    <a:moveTo>
                      <a:pt x="335" y="0"/>
                    </a:moveTo>
                    <a:cubicBezTo>
                      <a:pt x="839" y="2131"/>
                      <a:pt x="1696" y="4863"/>
                      <a:pt x="935" y="6998"/>
                    </a:cubicBezTo>
                    <a:cubicBezTo>
                      <a:pt x="1" y="9614"/>
                      <a:pt x="1414" y="12267"/>
                      <a:pt x="2931" y="14323"/>
                    </a:cubicBezTo>
                    <a:cubicBezTo>
                      <a:pt x="4426" y="16351"/>
                      <a:pt x="3112" y="19189"/>
                      <a:pt x="4606" y="21156"/>
                    </a:cubicBezTo>
                    <a:cubicBezTo>
                      <a:pt x="4738" y="21330"/>
                      <a:pt x="4901" y="21492"/>
                      <a:pt x="5107" y="21563"/>
                    </a:cubicBezTo>
                    <a:cubicBezTo>
                      <a:pt x="5189" y="21590"/>
                      <a:pt x="5275" y="21602"/>
                      <a:pt x="5361" y="21602"/>
                    </a:cubicBezTo>
                    <a:cubicBezTo>
                      <a:pt x="5490" y="21602"/>
                      <a:pt x="5620" y="21576"/>
                      <a:pt x="5742" y="21537"/>
                    </a:cubicBezTo>
                    <a:cubicBezTo>
                      <a:pt x="6475" y="21304"/>
                      <a:pt x="7009" y="20628"/>
                      <a:pt x="7216" y="19885"/>
                    </a:cubicBezTo>
                    <a:cubicBezTo>
                      <a:pt x="7529" y="18776"/>
                      <a:pt x="7423" y="17783"/>
                      <a:pt x="7110" y="16839"/>
                    </a:cubicBezTo>
                    <a:cubicBezTo>
                      <a:pt x="6741" y="15722"/>
                      <a:pt x="6149" y="15260"/>
                      <a:pt x="5487" y="14397"/>
                    </a:cubicBezTo>
                    <a:cubicBezTo>
                      <a:pt x="4748" y="13430"/>
                      <a:pt x="4354" y="12068"/>
                      <a:pt x="4234" y="10875"/>
                    </a:cubicBezTo>
                    <a:cubicBezTo>
                      <a:pt x="4099" y="9565"/>
                      <a:pt x="4296" y="8236"/>
                      <a:pt x="4129" y="6927"/>
                    </a:cubicBezTo>
                    <a:cubicBezTo>
                      <a:pt x="3792" y="4278"/>
                      <a:pt x="2030" y="2063"/>
                      <a:pt x="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1674275" y="1164875"/>
                <a:ext cx="122250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592" extrusionOk="0">
                    <a:moveTo>
                      <a:pt x="120" y="1"/>
                    </a:moveTo>
                    <a:cubicBezTo>
                      <a:pt x="105" y="1"/>
                      <a:pt x="90" y="4"/>
                      <a:pt x="76" y="10"/>
                    </a:cubicBezTo>
                    <a:cubicBezTo>
                      <a:pt x="24" y="36"/>
                      <a:pt x="1" y="97"/>
                      <a:pt x="25" y="150"/>
                    </a:cubicBezTo>
                    <a:cubicBezTo>
                      <a:pt x="604" y="1388"/>
                      <a:pt x="1202" y="2666"/>
                      <a:pt x="1437" y="4031"/>
                    </a:cubicBezTo>
                    <a:cubicBezTo>
                      <a:pt x="1574" y="4829"/>
                      <a:pt x="1587" y="5660"/>
                      <a:pt x="1598" y="6465"/>
                    </a:cubicBezTo>
                    <a:cubicBezTo>
                      <a:pt x="1615" y="7506"/>
                      <a:pt x="1629" y="8580"/>
                      <a:pt x="1915" y="9603"/>
                    </a:cubicBezTo>
                    <a:cubicBezTo>
                      <a:pt x="2182" y="10563"/>
                      <a:pt x="2682" y="11445"/>
                      <a:pt x="3165" y="12299"/>
                    </a:cubicBezTo>
                    <a:cubicBezTo>
                      <a:pt x="3649" y="13151"/>
                      <a:pt x="4148" y="14035"/>
                      <a:pt x="4406" y="14984"/>
                    </a:cubicBezTo>
                    <a:cubicBezTo>
                      <a:pt x="4607" y="15722"/>
                      <a:pt x="4678" y="16539"/>
                      <a:pt x="4623" y="17481"/>
                    </a:cubicBezTo>
                    <a:cubicBezTo>
                      <a:pt x="4620" y="17539"/>
                      <a:pt x="4664" y="17588"/>
                      <a:pt x="4722" y="17591"/>
                    </a:cubicBezTo>
                    <a:lnTo>
                      <a:pt x="4727" y="17591"/>
                    </a:lnTo>
                    <a:cubicBezTo>
                      <a:pt x="4781" y="17591"/>
                      <a:pt x="4829" y="17548"/>
                      <a:pt x="4833" y="17494"/>
                    </a:cubicBezTo>
                    <a:cubicBezTo>
                      <a:pt x="4889" y="16530"/>
                      <a:pt x="4816" y="15691"/>
                      <a:pt x="4609" y="14931"/>
                    </a:cubicBezTo>
                    <a:cubicBezTo>
                      <a:pt x="4344" y="13955"/>
                      <a:pt x="3837" y="13060"/>
                      <a:pt x="3348" y="12196"/>
                    </a:cubicBezTo>
                    <a:cubicBezTo>
                      <a:pt x="2870" y="11355"/>
                      <a:pt x="2378" y="10482"/>
                      <a:pt x="2116" y="9547"/>
                    </a:cubicBezTo>
                    <a:cubicBezTo>
                      <a:pt x="1839" y="8551"/>
                      <a:pt x="1822" y="7490"/>
                      <a:pt x="1807" y="6460"/>
                    </a:cubicBezTo>
                    <a:cubicBezTo>
                      <a:pt x="1796" y="5648"/>
                      <a:pt x="1783" y="4809"/>
                      <a:pt x="1644" y="3995"/>
                    </a:cubicBezTo>
                    <a:cubicBezTo>
                      <a:pt x="1405" y="2601"/>
                      <a:pt x="800" y="1310"/>
                      <a:pt x="215" y="60"/>
                    </a:cubicBezTo>
                    <a:cubicBezTo>
                      <a:pt x="197" y="22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4"/>
              <p:cNvSpPr/>
              <p:nvPr/>
            </p:nvSpPr>
            <p:spPr>
              <a:xfrm>
                <a:off x="1497350" y="1061050"/>
                <a:ext cx="24212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26527" extrusionOk="0">
                    <a:moveTo>
                      <a:pt x="5928" y="1"/>
                    </a:moveTo>
                    <a:cubicBezTo>
                      <a:pt x="6558" y="3844"/>
                      <a:pt x="6662" y="8025"/>
                      <a:pt x="4676" y="11376"/>
                    </a:cubicBezTo>
                    <a:cubicBezTo>
                      <a:pt x="3945" y="12607"/>
                      <a:pt x="2962" y="13671"/>
                      <a:pt x="2217" y="14893"/>
                    </a:cubicBezTo>
                    <a:cubicBezTo>
                      <a:pt x="1128" y="16676"/>
                      <a:pt x="594" y="18730"/>
                      <a:pt x="348" y="20792"/>
                    </a:cubicBezTo>
                    <a:cubicBezTo>
                      <a:pt x="220" y="21853"/>
                      <a:pt x="0" y="23250"/>
                      <a:pt x="255" y="24437"/>
                    </a:cubicBezTo>
                    <a:cubicBezTo>
                      <a:pt x="406" y="25135"/>
                      <a:pt x="718" y="25759"/>
                      <a:pt x="1313" y="26203"/>
                    </a:cubicBezTo>
                    <a:cubicBezTo>
                      <a:pt x="1610" y="26426"/>
                      <a:pt x="1970" y="26527"/>
                      <a:pt x="2338" y="26527"/>
                    </a:cubicBezTo>
                    <a:cubicBezTo>
                      <a:pt x="2841" y="26527"/>
                      <a:pt x="3359" y="26338"/>
                      <a:pt x="3751" y="26015"/>
                    </a:cubicBezTo>
                    <a:cubicBezTo>
                      <a:pt x="4430" y="25456"/>
                      <a:pt x="4780" y="24586"/>
                      <a:pt x="4937" y="23720"/>
                    </a:cubicBezTo>
                    <a:cubicBezTo>
                      <a:pt x="5092" y="22856"/>
                      <a:pt x="5080" y="21969"/>
                      <a:pt x="5171" y="21096"/>
                    </a:cubicBezTo>
                    <a:cubicBezTo>
                      <a:pt x="5417" y="18780"/>
                      <a:pt x="6545" y="16958"/>
                      <a:pt x="7596" y="14951"/>
                    </a:cubicBezTo>
                    <a:cubicBezTo>
                      <a:pt x="8686" y="12866"/>
                      <a:pt x="9685" y="9471"/>
                      <a:pt x="8808" y="7158"/>
                    </a:cubicBezTo>
                    <a:cubicBezTo>
                      <a:pt x="8381" y="6033"/>
                      <a:pt x="8019" y="4901"/>
                      <a:pt x="7621" y="3757"/>
                    </a:cubicBezTo>
                    <a:cubicBezTo>
                      <a:pt x="7385" y="3084"/>
                      <a:pt x="7121" y="2423"/>
                      <a:pt x="6826" y="1773"/>
                    </a:cubicBezTo>
                    <a:cubicBezTo>
                      <a:pt x="6590" y="1256"/>
                      <a:pt x="6018" y="548"/>
                      <a:pt x="5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4"/>
              <p:cNvSpPr/>
              <p:nvPr/>
            </p:nvSpPr>
            <p:spPr>
              <a:xfrm>
                <a:off x="1411275" y="1075600"/>
                <a:ext cx="257050" cy="435350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7414" extrusionOk="0">
                    <a:moveTo>
                      <a:pt x="9797" y="1"/>
                    </a:moveTo>
                    <a:lnTo>
                      <a:pt x="9797" y="1"/>
                    </a:lnTo>
                    <a:cubicBezTo>
                      <a:pt x="9948" y="939"/>
                      <a:pt x="9273" y="2472"/>
                      <a:pt x="8959" y="3346"/>
                    </a:cubicBezTo>
                    <a:cubicBezTo>
                      <a:pt x="8568" y="4431"/>
                      <a:pt x="8372" y="5257"/>
                      <a:pt x="7471" y="6035"/>
                    </a:cubicBezTo>
                    <a:cubicBezTo>
                      <a:pt x="6527" y="6850"/>
                      <a:pt x="5411" y="7439"/>
                      <a:pt x="4416" y="8192"/>
                    </a:cubicBezTo>
                    <a:cubicBezTo>
                      <a:pt x="3038" y="9235"/>
                      <a:pt x="1902" y="10596"/>
                      <a:pt x="1121" y="12138"/>
                    </a:cubicBezTo>
                    <a:cubicBezTo>
                      <a:pt x="384" y="13597"/>
                      <a:pt x="1" y="15456"/>
                      <a:pt x="926" y="16802"/>
                    </a:cubicBezTo>
                    <a:cubicBezTo>
                      <a:pt x="1121" y="17086"/>
                      <a:pt x="1395" y="17348"/>
                      <a:pt x="1735" y="17403"/>
                    </a:cubicBezTo>
                    <a:cubicBezTo>
                      <a:pt x="1779" y="17410"/>
                      <a:pt x="1823" y="17414"/>
                      <a:pt x="1867" y="17414"/>
                    </a:cubicBezTo>
                    <a:cubicBezTo>
                      <a:pt x="2227" y="17414"/>
                      <a:pt x="2573" y="17179"/>
                      <a:pt x="2790" y="16882"/>
                    </a:cubicBezTo>
                    <a:cubicBezTo>
                      <a:pt x="3032" y="16549"/>
                      <a:pt x="3149" y="16141"/>
                      <a:pt x="3283" y="15751"/>
                    </a:cubicBezTo>
                    <a:cubicBezTo>
                      <a:pt x="3844" y="14086"/>
                      <a:pt x="4756" y="12540"/>
                      <a:pt x="5940" y="11243"/>
                    </a:cubicBezTo>
                    <a:cubicBezTo>
                      <a:pt x="6660" y="10454"/>
                      <a:pt x="7478" y="9756"/>
                      <a:pt x="8150" y="8928"/>
                    </a:cubicBezTo>
                    <a:cubicBezTo>
                      <a:pt x="10105" y="6517"/>
                      <a:pt x="10282" y="2968"/>
                      <a:pt x="9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1540450" y="1085550"/>
                <a:ext cx="159075" cy="6106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4426" extrusionOk="0">
                    <a:moveTo>
                      <a:pt x="4471" y="1"/>
                    </a:moveTo>
                    <a:cubicBezTo>
                      <a:pt x="4455" y="1"/>
                      <a:pt x="4438" y="5"/>
                      <a:pt x="4423" y="12"/>
                    </a:cubicBezTo>
                    <a:cubicBezTo>
                      <a:pt x="4371" y="40"/>
                      <a:pt x="4351" y="104"/>
                      <a:pt x="4378" y="154"/>
                    </a:cubicBezTo>
                    <a:cubicBezTo>
                      <a:pt x="4837" y="1037"/>
                      <a:pt x="5051" y="1967"/>
                      <a:pt x="5212" y="2840"/>
                    </a:cubicBezTo>
                    <a:cubicBezTo>
                      <a:pt x="5290" y="3258"/>
                      <a:pt x="5400" y="3674"/>
                      <a:pt x="5504" y="4077"/>
                    </a:cubicBezTo>
                    <a:cubicBezTo>
                      <a:pt x="5627" y="4548"/>
                      <a:pt x="5756" y="5036"/>
                      <a:pt x="5833" y="5525"/>
                    </a:cubicBezTo>
                    <a:cubicBezTo>
                      <a:pt x="6147" y="7536"/>
                      <a:pt x="5949" y="9379"/>
                      <a:pt x="5254" y="10855"/>
                    </a:cubicBezTo>
                    <a:cubicBezTo>
                      <a:pt x="4967" y="11463"/>
                      <a:pt x="4559" y="12006"/>
                      <a:pt x="4162" y="12532"/>
                    </a:cubicBezTo>
                    <a:cubicBezTo>
                      <a:pt x="3821" y="12986"/>
                      <a:pt x="3467" y="13454"/>
                      <a:pt x="3191" y="13968"/>
                    </a:cubicBezTo>
                    <a:cubicBezTo>
                      <a:pt x="2670" y="14935"/>
                      <a:pt x="2312" y="16081"/>
                      <a:pt x="2157" y="17289"/>
                    </a:cubicBezTo>
                    <a:cubicBezTo>
                      <a:pt x="2114" y="17629"/>
                      <a:pt x="2079" y="17975"/>
                      <a:pt x="2047" y="18309"/>
                    </a:cubicBezTo>
                    <a:cubicBezTo>
                      <a:pt x="1981" y="18994"/>
                      <a:pt x="1911" y="19699"/>
                      <a:pt x="1753" y="20376"/>
                    </a:cubicBezTo>
                    <a:cubicBezTo>
                      <a:pt x="1438" y="21739"/>
                      <a:pt x="1012" y="23152"/>
                      <a:pt x="38" y="24250"/>
                    </a:cubicBezTo>
                    <a:cubicBezTo>
                      <a:pt x="0" y="24294"/>
                      <a:pt x="3" y="24360"/>
                      <a:pt x="47" y="24398"/>
                    </a:cubicBezTo>
                    <a:cubicBezTo>
                      <a:pt x="67" y="24417"/>
                      <a:pt x="92" y="24425"/>
                      <a:pt x="116" y="24425"/>
                    </a:cubicBezTo>
                    <a:cubicBezTo>
                      <a:pt x="144" y="24425"/>
                      <a:pt x="173" y="24415"/>
                      <a:pt x="196" y="24389"/>
                    </a:cubicBezTo>
                    <a:cubicBezTo>
                      <a:pt x="1200" y="23257"/>
                      <a:pt x="1636" y="21814"/>
                      <a:pt x="1958" y="20424"/>
                    </a:cubicBezTo>
                    <a:cubicBezTo>
                      <a:pt x="2118" y="19735"/>
                      <a:pt x="2188" y="19023"/>
                      <a:pt x="2254" y="18331"/>
                    </a:cubicBezTo>
                    <a:cubicBezTo>
                      <a:pt x="2288" y="17998"/>
                      <a:pt x="2322" y="17655"/>
                      <a:pt x="2366" y="17318"/>
                    </a:cubicBezTo>
                    <a:cubicBezTo>
                      <a:pt x="2518" y="16136"/>
                      <a:pt x="2867" y="15013"/>
                      <a:pt x="3375" y="14068"/>
                    </a:cubicBezTo>
                    <a:cubicBezTo>
                      <a:pt x="3643" y="13568"/>
                      <a:pt x="3993" y="13105"/>
                      <a:pt x="4330" y="12658"/>
                    </a:cubicBezTo>
                    <a:cubicBezTo>
                      <a:pt x="4733" y="12125"/>
                      <a:pt x="5148" y="11572"/>
                      <a:pt x="5444" y="10945"/>
                    </a:cubicBezTo>
                    <a:cubicBezTo>
                      <a:pt x="6157" y="9429"/>
                      <a:pt x="6363" y="7545"/>
                      <a:pt x="6041" y="5492"/>
                    </a:cubicBezTo>
                    <a:cubicBezTo>
                      <a:pt x="5963" y="4991"/>
                      <a:pt x="5833" y="4499"/>
                      <a:pt x="5708" y="4022"/>
                    </a:cubicBezTo>
                    <a:cubicBezTo>
                      <a:pt x="5603" y="3624"/>
                      <a:pt x="5494" y="3212"/>
                      <a:pt x="5419" y="2802"/>
                    </a:cubicBezTo>
                    <a:cubicBezTo>
                      <a:pt x="5254" y="1913"/>
                      <a:pt x="5035" y="965"/>
                      <a:pt x="4565" y="59"/>
                    </a:cubicBezTo>
                    <a:cubicBezTo>
                      <a:pt x="4546" y="21"/>
                      <a:pt x="4509" y="1"/>
                      <a:pt x="4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4"/>
              <p:cNvSpPr/>
              <p:nvPr/>
            </p:nvSpPr>
            <p:spPr>
              <a:xfrm>
                <a:off x="1447175" y="1085875"/>
                <a:ext cx="2188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5553" extrusionOk="0">
                    <a:moveTo>
                      <a:pt x="8301" y="0"/>
                    </a:moveTo>
                    <a:cubicBezTo>
                      <a:pt x="8295" y="0"/>
                      <a:pt x="8288" y="1"/>
                      <a:pt x="8281" y="2"/>
                    </a:cubicBezTo>
                    <a:cubicBezTo>
                      <a:pt x="8225" y="11"/>
                      <a:pt x="8187" y="68"/>
                      <a:pt x="8197" y="123"/>
                    </a:cubicBezTo>
                    <a:cubicBezTo>
                      <a:pt x="8538" y="1960"/>
                      <a:pt x="8299" y="3734"/>
                      <a:pt x="7526" y="5123"/>
                    </a:cubicBezTo>
                    <a:cubicBezTo>
                      <a:pt x="6826" y="6381"/>
                      <a:pt x="5694" y="7339"/>
                      <a:pt x="4600" y="8266"/>
                    </a:cubicBezTo>
                    <a:cubicBezTo>
                      <a:pt x="3946" y="8820"/>
                      <a:pt x="3270" y="9392"/>
                      <a:pt x="2682" y="10029"/>
                    </a:cubicBezTo>
                    <a:cubicBezTo>
                      <a:pt x="1325" y="11498"/>
                      <a:pt x="377" y="13416"/>
                      <a:pt x="10" y="15430"/>
                    </a:cubicBezTo>
                    <a:cubicBezTo>
                      <a:pt x="1" y="15486"/>
                      <a:pt x="38" y="15540"/>
                      <a:pt x="95" y="15551"/>
                    </a:cubicBezTo>
                    <a:cubicBezTo>
                      <a:pt x="99" y="15553"/>
                      <a:pt x="106" y="15553"/>
                      <a:pt x="112" y="15553"/>
                    </a:cubicBezTo>
                    <a:cubicBezTo>
                      <a:pt x="162" y="15553"/>
                      <a:pt x="206" y="15517"/>
                      <a:pt x="214" y="15468"/>
                    </a:cubicBezTo>
                    <a:cubicBezTo>
                      <a:pt x="574" y="13494"/>
                      <a:pt x="1503" y="11612"/>
                      <a:pt x="2834" y="10172"/>
                    </a:cubicBezTo>
                    <a:cubicBezTo>
                      <a:pt x="3413" y="9544"/>
                      <a:pt x="4085" y="8975"/>
                      <a:pt x="4733" y="8425"/>
                    </a:cubicBezTo>
                    <a:cubicBezTo>
                      <a:pt x="5841" y="7485"/>
                      <a:pt x="6989" y="6514"/>
                      <a:pt x="7707" y="5224"/>
                    </a:cubicBezTo>
                    <a:cubicBezTo>
                      <a:pt x="8503" y="3795"/>
                      <a:pt x="8752" y="1968"/>
                      <a:pt x="8401" y="85"/>
                    </a:cubicBezTo>
                    <a:cubicBezTo>
                      <a:pt x="8394" y="35"/>
                      <a:pt x="8349" y="0"/>
                      <a:pt x="8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5" name="Google Shape;1625;p34"/>
            <p:cNvSpPr/>
            <p:nvPr/>
          </p:nvSpPr>
          <p:spPr>
            <a:xfrm>
              <a:off x="1451958" y="2"/>
              <a:ext cx="539250" cy="1004357"/>
            </a:xfrm>
            <a:custGeom>
              <a:avLst/>
              <a:gdLst/>
              <a:ahLst/>
              <a:cxnLst/>
              <a:rect l="l" t="t" r="r" b="b"/>
              <a:pathLst>
                <a:path w="11426" h="21281" extrusionOk="0">
                  <a:moveTo>
                    <a:pt x="6547" y="3862"/>
                  </a:moveTo>
                  <a:lnTo>
                    <a:pt x="6547" y="3862"/>
                  </a:lnTo>
                  <a:cubicBezTo>
                    <a:pt x="6580" y="4331"/>
                    <a:pt x="6214" y="4751"/>
                    <a:pt x="6047" y="4917"/>
                  </a:cubicBezTo>
                  <a:cubicBezTo>
                    <a:pt x="5684" y="5281"/>
                    <a:pt x="5222" y="5554"/>
                    <a:pt x="4714" y="5706"/>
                  </a:cubicBezTo>
                  <a:cubicBezTo>
                    <a:pt x="4262" y="5842"/>
                    <a:pt x="3853" y="5905"/>
                    <a:pt x="3455" y="5905"/>
                  </a:cubicBezTo>
                  <a:cubicBezTo>
                    <a:pt x="3416" y="5905"/>
                    <a:pt x="3378" y="5904"/>
                    <a:pt x="3340" y="5903"/>
                  </a:cubicBezTo>
                  <a:cubicBezTo>
                    <a:pt x="4040" y="5727"/>
                    <a:pt x="4649" y="5314"/>
                    <a:pt x="5240" y="4912"/>
                  </a:cubicBezTo>
                  <a:cubicBezTo>
                    <a:pt x="5547" y="4702"/>
                    <a:pt x="5865" y="4483"/>
                    <a:pt x="6192" y="4304"/>
                  </a:cubicBezTo>
                  <a:cubicBezTo>
                    <a:pt x="6228" y="4285"/>
                    <a:pt x="6241" y="4238"/>
                    <a:pt x="6221" y="4202"/>
                  </a:cubicBezTo>
                  <a:cubicBezTo>
                    <a:pt x="6208" y="4178"/>
                    <a:pt x="6182" y="4164"/>
                    <a:pt x="6156" y="4164"/>
                  </a:cubicBezTo>
                  <a:cubicBezTo>
                    <a:pt x="6150" y="4164"/>
                    <a:pt x="6143" y="4164"/>
                    <a:pt x="6137" y="4166"/>
                  </a:cubicBezTo>
                  <a:cubicBezTo>
                    <a:pt x="6131" y="4169"/>
                    <a:pt x="6126" y="4170"/>
                    <a:pt x="6120" y="4173"/>
                  </a:cubicBezTo>
                  <a:cubicBezTo>
                    <a:pt x="5787" y="4357"/>
                    <a:pt x="5466" y="4577"/>
                    <a:pt x="5154" y="4789"/>
                  </a:cubicBezTo>
                  <a:cubicBezTo>
                    <a:pt x="4577" y="5184"/>
                    <a:pt x="3977" y="5589"/>
                    <a:pt x="3303" y="5759"/>
                  </a:cubicBezTo>
                  <a:cubicBezTo>
                    <a:pt x="3487" y="5533"/>
                    <a:pt x="3704" y="5301"/>
                    <a:pt x="3977" y="5103"/>
                  </a:cubicBezTo>
                  <a:cubicBezTo>
                    <a:pt x="4384" y="4807"/>
                    <a:pt x="4823" y="4548"/>
                    <a:pt x="5280" y="4335"/>
                  </a:cubicBezTo>
                  <a:cubicBezTo>
                    <a:pt x="5398" y="4279"/>
                    <a:pt x="6259" y="3953"/>
                    <a:pt x="6547" y="3862"/>
                  </a:cubicBezTo>
                  <a:close/>
                  <a:moveTo>
                    <a:pt x="1334" y="6753"/>
                  </a:moveTo>
                  <a:cubicBezTo>
                    <a:pt x="1516" y="6753"/>
                    <a:pt x="1698" y="6760"/>
                    <a:pt x="1878" y="6778"/>
                  </a:cubicBezTo>
                  <a:cubicBezTo>
                    <a:pt x="2243" y="6814"/>
                    <a:pt x="2515" y="6886"/>
                    <a:pt x="2738" y="7008"/>
                  </a:cubicBezTo>
                  <a:cubicBezTo>
                    <a:pt x="3007" y="7154"/>
                    <a:pt x="3225" y="7387"/>
                    <a:pt x="3435" y="7617"/>
                  </a:cubicBezTo>
                  <a:cubicBezTo>
                    <a:pt x="3404" y="7618"/>
                    <a:pt x="3373" y="7618"/>
                    <a:pt x="3342" y="7618"/>
                  </a:cubicBezTo>
                  <a:cubicBezTo>
                    <a:pt x="2703" y="7618"/>
                    <a:pt x="2066" y="7475"/>
                    <a:pt x="1486" y="7197"/>
                  </a:cubicBezTo>
                  <a:cubicBezTo>
                    <a:pt x="1475" y="7193"/>
                    <a:pt x="1463" y="7190"/>
                    <a:pt x="1451" y="7190"/>
                  </a:cubicBezTo>
                  <a:cubicBezTo>
                    <a:pt x="1445" y="7190"/>
                    <a:pt x="1439" y="7191"/>
                    <a:pt x="1434" y="7192"/>
                  </a:cubicBezTo>
                  <a:cubicBezTo>
                    <a:pt x="1414" y="7197"/>
                    <a:pt x="1396" y="7212"/>
                    <a:pt x="1386" y="7232"/>
                  </a:cubicBezTo>
                  <a:cubicBezTo>
                    <a:pt x="1369" y="7270"/>
                    <a:pt x="1385" y="7313"/>
                    <a:pt x="1421" y="7332"/>
                  </a:cubicBezTo>
                  <a:cubicBezTo>
                    <a:pt x="2022" y="7619"/>
                    <a:pt x="2682" y="7766"/>
                    <a:pt x="3346" y="7766"/>
                  </a:cubicBezTo>
                  <a:cubicBezTo>
                    <a:pt x="3239" y="7876"/>
                    <a:pt x="3135" y="7988"/>
                    <a:pt x="3035" y="8102"/>
                  </a:cubicBezTo>
                  <a:cubicBezTo>
                    <a:pt x="2999" y="8102"/>
                    <a:pt x="2963" y="8124"/>
                    <a:pt x="2947" y="8160"/>
                  </a:cubicBezTo>
                  <a:cubicBezTo>
                    <a:pt x="2942" y="8162"/>
                    <a:pt x="2931" y="8170"/>
                    <a:pt x="2895" y="8176"/>
                  </a:cubicBezTo>
                  <a:cubicBezTo>
                    <a:pt x="2849" y="8183"/>
                    <a:pt x="2803" y="8187"/>
                    <a:pt x="2757" y="8187"/>
                  </a:cubicBezTo>
                  <a:cubicBezTo>
                    <a:pt x="2480" y="8187"/>
                    <a:pt x="2204" y="8066"/>
                    <a:pt x="1964" y="7943"/>
                  </a:cubicBezTo>
                  <a:cubicBezTo>
                    <a:pt x="1372" y="7639"/>
                    <a:pt x="826" y="7257"/>
                    <a:pt x="339" y="6804"/>
                  </a:cubicBezTo>
                  <a:cubicBezTo>
                    <a:pt x="668" y="6777"/>
                    <a:pt x="1002" y="6753"/>
                    <a:pt x="1334" y="6753"/>
                  </a:cubicBezTo>
                  <a:close/>
                  <a:moveTo>
                    <a:pt x="4135" y="7691"/>
                  </a:moveTo>
                  <a:lnTo>
                    <a:pt x="4135" y="7691"/>
                  </a:lnTo>
                  <a:cubicBezTo>
                    <a:pt x="4364" y="7739"/>
                    <a:pt x="4582" y="7748"/>
                    <a:pt x="4810" y="7755"/>
                  </a:cubicBezTo>
                  <a:cubicBezTo>
                    <a:pt x="4915" y="7759"/>
                    <a:pt x="5025" y="7762"/>
                    <a:pt x="5140" y="7769"/>
                  </a:cubicBezTo>
                  <a:cubicBezTo>
                    <a:pt x="5618" y="7800"/>
                    <a:pt x="6094" y="7898"/>
                    <a:pt x="6554" y="8063"/>
                  </a:cubicBezTo>
                  <a:cubicBezTo>
                    <a:pt x="7015" y="8225"/>
                    <a:pt x="7444" y="8450"/>
                    <a:pt x="7840" y="8726"/>
                  </a:cubicBezTo>
                  <a:cubicBezTo>
                    <a:pt x="8031" y="8862"/>
                    <a:pt x="8216" y="9013"/>
                    <a:pt x="8385" y="9172"/>
                  </a:cubicBezTo>
                  <a:cubicBezTo>
                    <a:pt x="8404" y="9189"/>
                    <a:pt x="8462" y="9259"/>
                    <a:pt x="8516" y="9324"/>
                  </a:cubicBezTo>
                  <a:cubicBezTo>
                    <a:pt x="8587" y="9409"/>
                    <a:pt x="8643" y="9476"/>
                    <a:pt x="8689" y="9530"/>
                  </a:cubicBezTo>
                  <a:cubicBezTo>
                    <a:pt x="8595" y="9531"/>
                    <a:pt x="8499" y="9532"/>
                    <a:pt x="8402" y="9532"/>
                  </a:cubicBezTo>
                  <a:cubicBezTo>
                    <a:pt x="7665" y="9532"/>
                    <a:pt x="6869" y="9485"/>
                    <a:pt x="6126" y="9265"/>
                  </a:cubicBezTo>
                  <a:cubicBezTo>
                    <a:pt x="5626" y="9116"/>
                    <a:pt x="5182" y="8897"/>
                    <a:pt x="4803" y="8609"/>
                  </a:cubicBezTo>
                  <a:cubicBezTo>
                    <a:pt x="4541" y="8413"/>
                    <a:pt x="4331" y="8143"/>
                    <a:pt x="4132" y="7868"/>
                  </a:cubicBezTo>
                  <a:lnTo>
                    <a:pt x="4132" y="7868"/>
                  </a:lnTo>
                  <a:cubicBezTo>
                    <a:pt x="4986" y="8372"/>
                    <a:pt x="5942" y="8723"/>
                    <a:pt x="6919" y="8885"/>
                  </a:cubicBezTo>
                  <a:cubicBezTo>
                    <a:pt x="6923" y="8886"/>
                    <a:pt x="6928" y="8887"/>
                    <a:pt x="6932" y="8887"/>
                  </a:cubicBezTo>
                  <a:cubicBezTo>
                    <a:pt x="6967" y="8887"/>
                    <a:pt x="6999" y="8862"/>
                    <a:pt x="7006" y="8825"/>
                  </a:cubicBezTo>
                  <a:cubicBezTo>
                    <a:pt x="7013" y="8783"/>
                    <a:pt x="6986" y="8745"/>
                    <a:pt x="6944" y="8738"/>
                  </a:cubicBezTo>
                  <a:cubicBezTo>
                    <a:pt x="5956" y="8573"/>
                    <a:pt x="4994" y="8212"/>
                    <a:pt x="4135" y="7691"/>
                  </a:cubicBezTo>
                  <a:close/>
                  <a:moveTo>
                    <a:pt x="6581" y="10431"/>
                  </a:moveTo>
                  <a:cubicBezTo>
                    <a:pt x="7316" y="10431"/>
                    <a:pt x="8014" y="10804"/>
                    <a:pt x="8723" y="11220"/>
                  </a:cubicBezTo>
                  <a:cubicBezTo>
                    <a:pt x="9150" y="11472"/>
                    <a:pt x="9578" y="11750"/>
                    <a:pt x="9774" y="12151"/>
                  </a:cubicBezTo>
                  <a:cubicBezTo>
                    <a:pt x="9303" y="12004"/>
                    <a:pt x="8810" y="11944"/>
                    <a:pt x="8329" y="11888"/>
                  </a:cubicBezTo>
                  <a:cubicBezTo>
                    <a:pt x="8067" y="11857"/>
                    <a:pt x="7798" y="11824"/>
                    <a:pt x="7536" y="11778"/>
                  </a:cubicBezTo>
                  <a:cubicBezTo>
                    <a:pt x="6871" y="11656"/>
                    <a:pt x="6365" y="11446"/>
                    <a:pt x="5987" y="11135"/>
                  </a:cubicBezTo>
                  <a:cubicBezTo>
                    <a:pt x="5887" y="11054"/>
                    <a:pt x="5806" y="10956"/>
                    <a:pt x="5726" y="10853"/>
                  </a:cubicBezTo>
                  <a:lnTo>
                    <a:pt x="5726" y="10853"/>
                  </a:lnTo>
                  <a:cubicBezTo>
                    <a:pt x="5878" y="10915"/>
                    <a:pt x="6043" y="10954"/>
                    <a:pt x="6207" y="10983"/>
                  </a:cubicBezTo>
                  <a:cubicBezTo>
                    <a:pt x="6407" y="11019"/>
                    <a:pt x="6608" y="11048"/>
                    <a:pt x="6808" y="11077"/>
                  </a:cubicBezTo>
                  <a:cubicBezTo>
                    <a:pt x="7471" y="11173"/>
                    <a:pt x="8157" y="11273"/>
                    <a:pt x="8731" y="11606"/>
                  </a:cubicBezTo>
                  <a:cubicBezTo>
                    <a:pt x="8743" y="11612"/>
                    <a:pt x="8756" y="11615"/>
                    <a:pt x="8769" y="11615"/>
                  </a:cubicBezTo>
                  <a:cubicBezTo>
                    <a:pt x="8795" y="11615"/>
                    <a:pt x="8819" y="11602"/>
                    <a:pt x="8833" y="11578"/>
                  </a:cubicBezTo>
                  <a:cubicBezTo>
                    <a:pt x="8853" y="11542"/>
                    <a:pt x="8841" y="11497"/>
                    <a:pt x="8805" y="11477"/>
                  </a:cubicBezTo>
                  <a:cubicBezTo>
                    <a:pt x="8204" y="11129"/>
                    <a:pt x="7507" y="11028"/>
                    <a:pt x="6829" y="10931"/>
                  </a:cubicBezTo>
                  <a:cubicBezTo>
                    <a:pt x="6631" y="10902"/>
                    <a:pt x="6430" y="10873"/>
                    <a:pt x="6233" y="10838"/>
                  </a:cubicBezTo>
                  <a:cubicBezTo>
                    <a:pt x="5990" y="10795"/>
                    <a:pt x="5720" y="10731"/>
                    <a:pt x="5522" y="10565"/>
                  </a:cubicBezTo>
                  <a:cubicBezTo>
                    <a:pt x="5586" y="10555"/>
                    <a:pt x="5649" y="10546"/>
                    <a:pt x="5715" y="10534"/>
                  </a:cubicBezTo>
                  <a:cubicBezTo>
                    <a:pt x="5940" y="10497"/>
                    <a:pt x="6175" y="10459"/>
                    <a:pt x="6404" y="10439"/>
                  </a:cubicBezTo>
                  <a:cubicBezTo>
                    <a:pt x="6463" y="10434"/>
                    <a:pt x="6522" y="10431"/>
                    <a:pt x="6581" y="10431"/>
                  </a:cubicBezTo>
                  <a:close/>
                  <a:moveTo>
                    <a:pt x="3455" y="7943"/>
                  </a:moveTo>
                  <a:lnTo>
                    <a:pt x="3455" y="7943"/>
                  </a:lnTo>
                  <a:cubicBezTo>
                    <a:pt x="3167" y="8846"/>
                    <a:pt x="2948" y="9774"/>
                    <a:pt x="2809" y="10709"/>
                  </a:cubicBezTo>
                  <a:cubicBezTo>
                    <a:pt x="2803" y="10751"/>
                    <a:pt x="2831" y="10789"/>
                    <a:pt x="2873" y="10795"/>
                  </a:cubicBezTo>
                  <a:cubicBezTo>
                    <a:pt x="2876" y="10795"/>
                    <a:pt x="2880" y="10796"/>
                    <a:pt x="2884" y="10796"/>
                  </a:cubicBezTo>
                  <a:cubicBezTo>
                    <a:pt x="2920" y="10796"/>
                    <a:pt x="2953" y="10769"/>
                    <a:pt x="2957" y="10731"/>
                  </a:cubicBezTo>
                  <a:cubicBezTo>
                    <a:pt x="3097" y="9797"/>
                    <a:pt x="3316" y="8872"/>
                    <a:pt x="3604" y="7972"/>
                  </a:cubicBezTo>
                  <a:cubicBezTo>
                    <a:pt x="3605" y="7986"/>
                    <a:pt x="3608" y="8001"/>
                    <a:pt x="3611" y="8014"/>
                  </a:cubicBezTo>
                  <a:cubicBezTo>
                    <a:pt x="3721" y="8655"/>
                    <a:pt x="3825" y="9265"/>
                    <a:pt x="3691" y="9889"/>
                  </a:cubicBezTo>
                  <a:cubicBezTo>
                    <a:pt x="3556" y="10504"/>
                    <a:pt x="3293" y="11081"/>
                    <a:pt x="3034" y="11620"/>
                  </a:cubicBezTo>
                  <a:cubicBezTo>
                    <a:pt x="2896" y="11904"/>
                    <a:pt x="2744" y="12190"/>
                    <a:pt x="2505" y="12345"/>
                  </a:cubicBezTo>
                  <a:cubicBezTo>
                    <a:pt x="2214" y="11438"/>
                    <a:pt x="2135" y="10660"/>
                    <a:pt x="2258" y="9973"/>
                  </a:cubicBezTo>
                  <a:cubicBezTo>
                    <a:pt x="2410" y="9120"/>
                    <a:pt x="2897" y="8526"/>
                    <a:pt x="3455" y="7943"/>
                  </a:cubicBezTo>
                  <a:close/>
                  <a:moveTo>
                    <a:pt x="5273" y="10854"/>
                  </a:moveTo>
                  <a:lnTo>
                    <a:pt x="5273" y="10854"/>
                  </a:lnTo>
                  <a:cubicBezTo>
                    <a:pt x="5212" y="11028"/>
                    <a:pt x="5157" y="11206"/>
                    <a:pt x="5108" y="11375"/>
                  </a:cubicBezTo>
                  <a:cubicBezTo>
                    <a:pt x="5021" y="11672"/>
                    <a:pt x="4931" y="11982"/>
                    <a:pt x="4795" y="12270"/>
                  </a:cubicBezTo>
                  <a:lnTo>
                    <a:pt x="4708" y="12451"/>
                  </a:lnTo>
                  <a:cubicBezTo>
                    <a:pt x="4512" y="12858"/>
                    <a:pt x="4307" y="13279"/>
                    <a:pt x="4287" y="13748"/>
                  </a:cubicBezTo>
                  <a:cubicBezTo>
                    <a:pt x="4286" y="13790"/>
                    <a:pt x="4318" y="13825"/>
                    <a:pt x="4360" y="13826"/>
                  </a:cubicBezTo>
                  <a:cubicBezTo>
                    <a:pt x="4360" y="13826"/>
                    <a:pt x="4361" y="13826"/>
                    <a:pt x="4362" y="13826"/>
                  </a:cubicBezTo>
                  <a:cubicBezTo>
                    <a:pt x="4403" y="13826"/>
                    <a:pt x="4435" y="13795"/>
                    <a:pt x="4438" y="13754"/>
                  </a:cubicBezTo>
                  <a:cubicBezTo>
                    <a:pt x="4455" y="13315"/>
                    <a:pt x="4652" y="12908"/>
                    <a:pt x="4845" y="12515"/>
                  </a:cubicBezTo>
                  <a:lnTo>
                    <a:pt x="4931" y="12334"/>
                  </a:lnTo>
                  <a:cubicBezTo>
                    <a:pt x="5072" y="12034"/>
                    <a:pt x="5164" y="11721"/>
                    <a:pt x="5253" y="11417"/>
                  </a:cubicBezTo>
                  <a:cubicBezTo>
                    <a:pt x="5301" y="11258"/>
                    <a:pt x="5350" y="11097"/>
                    <a:pt x="5405" y="10937"/>
                  </a:cubicBezTo>
                  <a:cubicBezTo>
                    <a:pt x="5415" y="10996"/>
                    <a:pt x="5422" y="11067"/>
                    <a:pt x="5425" y="11119"/>
                  </a:cubicBezTo>
                  <a:lnTo>
                    <a:pt x="5432" y="11194"/>
                  </a:lnTo>
                  <a:cubicBezTo>
                    <a:pt x="5493" y="11813"/>
                    <a:pt x="5405" y="12438"/>
                    <a:pt x="5179" y="13008"/>
                  </a:cubicBezTo>
                  <a:cubicBezTo>
                    <a:pt x="5025" y="13398"/>
                    <a:pt x="4805" y="13767"/>
                    <a:pt x="4593" y="14123"/>
                  </a:cubicBezTo>
                  <a:lnTo>
                    <a:pt x="3877" y="15323"/>
                  </a:lnTo>
                  <a:cubicBezTo>
                    <a:pt x="3846" y="14848"/>
                    <a:pt x="3833" y="14369"/>
                    <a:pt x="3841" y="13894"/>
                  </a:cubicBezTo>
                  <a:cubicBezTo>
                    <a:pt x="3849" y="13451"/>
                    <a:pt x="3876" y="13084"/>
                    <a:pt x="3982" y="12733"/>
                  </a:cubicBezTo>
                  <a:cubicBezTo>
                    <a:pt x="4119" y="12273"/>
                    <a:pt x="4394" y="11863"/>
                    <a:pt x="4616" y="11555"/>
                  </a:cubicBezTo>
                  <a:cubicBezTo>
                    <a:pt x="4781" y="11325"/>
                    <a:pt x="4969" y="11084"/>
                    <a:pt x="5206" y="10902"/>
                  </a:cubicBezTo>
                  <a:cubicBezTo>
                    <a:pt x="5234" y="10882"/>
                    <a:pt x="5253" y="10867"/>
                    <a:pt x="5273" y="10854"/>
                  </a:cubicBezTo>
                  <a:close/>
                  <a:moveTo>
                    <a:pt x="7756" y="13648"/>
                  </a:moveTo>
                  <a:lnTo>
                    <a:pt x="7756" y="13648"/>
                  </a:lnTo>
                  <a:cubicBezTo>
                    <a:pt x="7780" y="13658"/>
                    <a:pt x="7799" y="13667"/>
                    <a:pt x="7817" y="13676"/>
                  </a:cubicBezTo>
                  <a:cubicBezTo>
                    <a:pt x="8115" y="13819"/>
                    <a:pt x="8427" y="13916"/>
                    <a:pt x="8731" y="14010"/>
                  </a:cubicBezTo>
                  <a:cubicBezTo>
                    <a:pt x="9312" y="14190"/>
                    <a:pt x="9861" y="14357"/>
                    <a:pt x="10296" y="14828"/>
                  </a:cubicBezTo>
                  <a:cubicBezTo>
                    <a:pt x="10516" y="15065"/>
                    <a:pt x="10673" y="15346"/>
                    <a:pt x="10838" y="15643"/>
                  </a:cubicBezTo>
                  <a:cubicBezTo>
                    <a:pt x="10900" y="15747"/>
                    <a:pt x="10959" y="15854"/>
                    <a:pt x="11023" y="15961"/>
                  </a:cubicBezTo>
                  <a:cubicBezTo>
                    <a:pt x="10845" y="15898"/>
                    <a:pt x="10665" y="15856"/>
                    <a:pt x="10626" y="15849"/>
                  </a:cubicBezTo>
                  <a:cubicBezTo>
                    <a:pt x="10512" y="15827"/>
                    <a:pt x="10401" y="15812"/>
                    <a:pt x="10289" y="15796"/>
                  </a:cubicBezTo>
                  <a:cubicBezTo>
                    <a:pt x="10034" y="15760"/>
                    <a:pt x="9793" y="15726"/>
                    <a:pt x="9548" y="15630"/>
                  </a:cubicBezTo>
                  <a:cubicBezTo>
                    <a:pt x="9310" y="15536"/>
                    <a:pt x="9093" y="15403"/>
                    <a:pt x="8881" y="15217"/>
                  </a:cubicBezTo>
                  <a:cubicBezTo>
                    <a:pt x="8617" y="14990"/>
                    <a:pt x="8400" y="14721"/>
                    <a:pt x="8144" y="14395"/>
                  </a:cubicBezTo>
                  <a:cubicBezTo>
                    <a:pt x="8092" y="14329"/>
                    <a:pt x="8042" y="14260"/>
                    <a:pt x="7992" y="14194"/>
                  </a:cubicBezTo>
                  <a:cubicBezTo>
                    <a:pt x="7935" y="14090"/>
                    <a:pt x="7876" y="13987"/>
                    <a:pt x="7811" y="13883"/>
                  </a:cubicBezTo>
                  <a:lnTo>
                    <a:pt x="7811" y="13883"/>
                  </a:lnTo>
                  <a:cubicBezTo>
                    <a:pt x="7969" y="13994"/>
                    <a:pt x="8136" y="14090"/>
                    <a:pt x="8304" y="14187"/>
                  </a:cubicBezTo>
                  <a:lnTo>
                    <a:pt x="8377" y="14227"/>
                  </a:lnTo>
                  <a:cubicBezTo>
                    <a:pt x="8976" y="14570"/>
                    <a:pt x="9554" y="14957"/>
                    <a:pt x="10097" y="15381"/>
                  </a:cubicBezTo>
                  <a:cubicBezTo>
                    <a:pt x="10110" y="15391"/>
                    <a:pt x="10126" y="15396"/>
                    <a:pt x="10142" y="15396"/>
                  </a:cubicBezTo>
                  <a:cubicBezTo>
                    <a:pt x="10164" y="15396"/>
                    <a:pt x="10186" y="15387"/>
                    <a:pt x="10201" y="15368"/>
                  </a:cubicBezTo>
                  <a:cubicBezTo>
                    <a:pt x="10227" y="15335"/>
                    <a:pt x="10221" y="15288"/>
                    <a:pt x="10188" y="15262"/>
                  </a:cubicBezTo>
                  <a:cubicBezTo>
                    <a:pt x="9641" y="14835"/>
                    <a:pt x="9056" y="14443"/>
                    <a:pt x="8451" y="14097"/>
                  </a:cubicBezTo>
                  <a:lnTo>
                    <a:pt x="8377" y="14056"/>
                  </a:lnTo>
                  <a:cubicBezTo>
                    <a:pt x="8161" y="13933"/>
                    <a:pt x="7941" y="13807"/>
                    <a:pt x="7756" y="13648"/>
                  </a:cubicBezTo>
                  <a:close/>
                  <a:moveTo>
                    <a:pt x="7081" y="13466"/>
                  </a:moveTo>
                  <a:cubicBezTo>
                    <a:pt x="7177" y="13800"/>
                    <a:pt x="7268" y="14142"/>
                    <a:pt x="7304" y="14488"/>
                  </a:cubicBezTo>
                  <a:cubicBezTo>
                    <a:pt x="7368" y="15076"/>
                    <a:pt x="7343" y="15589"/>
                    <a:pt x="7233" y="16060"/>
                  </a:cubicBezTo>
                  <a:cubicBezTo>
                    <a:pt x="7167" y="16342"/>
                    <a:pt x="7065" y="16624"/>
                    <a:pt x="6965" y="16897"/>
                  </a:cubicBezTo>
                  <a:cubicBezTo>
                    <a:pt x="6864" y="17175"/>
                    <a:pt x="6758" y="17461"/>
                    <a:pt x="6690" y="17757"/>
                  </a:cubicBezTo>
                  <a:cubicBezTo>
                    <a:pt x="6467" y="17196"/>
                    <a:pt x="6256" y="16585"/>
                    <a:pt x="6241" y="15969"/>
                  </a:cubicBezTo>
                  <a:cubicBezTo>
                    <a:pt x="6228" y="15465"/>
                    <a:pt x="6346" y="14941"/>
                    <a:pt x="6577" y="14450"/>
                  </a:cubicBezTo>
                  <a:cubicBezTo>
                    <a:pt x="6629" y="14346"/>
                    <a:pt x="6683" y="14242"/>
                    <a:pt x="6735" y="14140"/>
                  </a:cubicBezTo>
                  <a:cubicBezTo>
                    <a:pt x="6806" y="14006"/>
                    <a:pt x="6873" y="13871"/>
                    <a:pt x="6935" y="13734"/>
                  </a:cubicBezTo>
                  <a:lnTo>
                    <a:pt x="6935" y="13734"/>
                  </a:lnTo>
                  <a:cubicBezTo>
                    <a:pt x="6933" y="14287"/>
                    <a:pt x="6871" y="14767"/>
                    <a:pt x="6742" y="15243"/>
                  </a:cubicBezTo>
                  <a:cubicBezTo>
                    <a:pt x="6602" y="15760"/>
                    <a:pt x="6480" y="16307"/>
                    <a:pt x="6654" y="16807"/>
                  </a:cubicBezTo>
                  <a:cubicBezTo>
                    <a:pt x="6665" y="16837"/>
                    <a:pt x="6694" y="16856"/>
                    <a:pt x="6724" y="16856"/>
                  </a:cubicBezTo>
                  <a:cubicBezTo>
                    <a:pt x="6733" y="16856"/>
                    <a:pt x="6741" y="16855"/>
                    <a:pt x="6750" y="16852"/>
                  </a:cubicBezTo>
                  <a:cubicBezTo>
                    <a:pt x="6790" y="16839"/>
                    <a:pt x="6810" y="16795"/>
                    <a:pt x="6796" y="16756"/>
                  </a:cubicBezTo>
                  <a:cubicBezTo>
                    <a:pt x="6635" y="16296"/>
                    <a:pt x="6748" y="15795"/>
                    <a:pt x="6887" y="15281"/>
                  </a:cubicBezTo>
                  <a:cubicBezTo>
                    <a:pt x="7042" y="14718"/>
                    <a:pt x="7101" y="14150"/>
                    <a:pt x="7081" y="13466"/>
                  </a:cubicBezTo>
                  <a:close/>
                  <a:moveTo>
                    <a:pt x="8928" y="16232"/>
                  </a:moveTo>
                  <a:cubicBezTo>
                    <a:pt x="8940" y="16247"/>
                    <a:pt x="8953" y="16263"/>
                    <a:pt x="8963" y="16277"/>
                  </a:cubicBezTo>
                  <a:cubicBezTo>
                    <a:pt x="9033" y="16365"/>
                    <a:pt x="9101" y="16451"/>
                    <a:pt x="9164" y="16541"/>
                  </a:cubicBezTo>
                  <a:cubicBezTo>
                    <a:pt x="9678" y="17244"/>
                    <a:pt x="9913" y="18085"/>
                    <a:pt x="9901" y="19185"/>
                  </a:cubicBezTo>
                  <a:cubicBezTo>
                    <a:pt x="9897" y="19455"/>
                    <a:pt x="9874" y="19733"/>
                    <a:pt x="9850" y="19999"/>
                  </a:cubicBezTo>
                  <a:cubicBezTo>
                    <a:pt x="9824" y="20278"/>
                    <a:pt x="9798" y="20565"/>
                    <a:pt x="9797" y="20852"/>
                  </a:cubicBezTo>
                  <a:lnTo>
                    <a:pt x="9795" y="20850"/>
                  </a:lnTo>
                  <a:cubicBezTo>
                    <a:pt x="9762" y="20814"/>
                    <a:pt x="9733" y="20784"/>
                    <a:pt x="9720" y="20762"/>
                  </a:cubicBezTo>
                  <a:cubicBezTo>
                    <a:pt x="9601" y="20598"/>
                    <a:pt x="9503" y="20451"/>
                    <a:pt x="9413" y="20307"/>
                  </a:cubicBezTo>
                  <a:cubicBezTo>
                    <a:pt x="9202" y="19967"/>
                    <a:pt x="9044" y="19654"/>
                    <a:pt x="8933" y="19346"/>
                  </a:cubicBezTo>
                  <a:cubicBezTo>
                    <a:pt x="8853" y="19132"/>
                    <a:pt x="8811" y="18909"/>
                    <a:pt x="8801" y="18666"/>
                  </a:cubicBezTo>
                  <a:cubicBezTo>
                    <a:pt x="8789" y="18424"/>
                    <a:pt x="8817" y="18175"/>
                    <a:pt x="8844" y="17933"/>
                  </a:cubicBezTo>
                  <a:cubicBezTo>
                    <a:pt x="8868" y="17728"/>
                    <a:pt x="8889" y="17518"/>
                    <a:pt x="8891" y="17309"/>
                  </a:cubicBezTo>
                  <a:cubicBezTo>
                    <a:pt x="8892" y="16934"/>
                    <a:pt x="8831" y="16583"/>
                    <a:pt x="8768" y="16239"/>
                  </a:cubicBezTo>
                  <a:lnTo>
                    <a:pt x="8768" y="16239"/>
                  </a:lnTo>
                  <a:cubicBezTo>
                    <a:pt x="9014" y="16788"/>
                    <a:pt x="9189" y="17324"/>
                    <a:pt x="9282" y="17836"/>
                  </a:cubicBezTo>
                  <a:cubicBezTo>
                    <a:pt x="9324" y="18071"/>
                    <a:pt x="9315" y="18317"/>
                    <a:pt x="9305" y="18557"/>
                  </a:cubicBezTo>
                  <a:cubicBezTo>
                    <a:pt x="9290" y="18941"/>
                    <a:pt x="9274" y="19337"/>
                    <a:pt x="9462" y="19720"/>
                  </a:cubicBezTo>
                  <a:cubicBezTo>
                    <a:pt x="9476" y="19747"/>
                    <a:pt x="9503" y="19762"/>
                    <a:pt x="9530" y="19762"/>
                  </a:cubicBezTo>
                  <a:cubicBezTo>
                    <a:pt x="9541" y="19762"/>
                    <a:pt x="9552" y="19759"/>
                    <a:pt x="9562" y="19754"/>
                  </a:cubicBezTo>
                  <a:cubicBezTo>
                    <a:pt x="9600" y="19735"/>
                    <a:pt x="9614" y="19691"/>
                    <a:pt x="9597" y="19654"/>
                  </a:cubicBezTo>
                  <a:cubicBezTo>
                    <a:pt x="9425" y="19307"/>
                    <a:pt x="9439" y="18945"/>
                    <a:pt x="9454" y="18563"/>
                  </a:cubicBezTo>
                  <a:cubicBezTo>
                    <a:pt x="9462" y="18317"/>
                    <a:pt x="9474" y="18061"/>
                    <a:pt x="9428" y="17810"/>
                  </a:cubicBezTo>
                  <a:cubicBezTo>
                    <a:pt x="9338" y="17303"/>
                    <a:pt x="9167" y="16774"/>
                    <a:pt x="8928" y="16232"/>
                  </a:cubicBezTo>
                  <a:close/>
                  <a:moveTo>
                    <a:pt x="2356" y="0"/>
                  </a:moveTo>
                  <a:cubicBezTo>
                    <a:pt x="2348" y="0"/>
                    <a:pt x="2340" y="1"/>
                    <a:pt x="2333" y="3"/>
                  </a:cubicBezTo>
                  <a:cubicBezTo>
                    <a:pt x="2295" y="14"/>
                    <a:pt x="2266" y="45"/>
                    <a:pt x="2260" y="87"/>
                  </a:cubicBezTo>
                  <a:cubicBezTo>
                    <a:pt x="1893" y="2690"/>
                    <a:pt x="2475" y="5130"/>
                    <a:pt x="3505" y="7403"/>
                  </a:cubicBezTo>
                  <a:cubicBezTo>
                    <a:pt x="3311" y="7196"/>
                    <a:pt x="3097" y="6979"/>
                    <a:pt x="2831" y="6831"/>
                  </a:cubicBezTo>
                  <a:cubicBezTo>
                    <a:pt x="2585" y="6697"/>
                    <a:pt x="2288" y="6617"/>
                    <a:pt x="1896" y="6578"/>
                  </a:cubicBezTo>
                  <a:cubicBezTo>
                    <a:pt x="1706" y="6560"/>
                    <a:pt x="1515" y="6552"/>
                    <a:pt x="1325" y="6552"/>
                  </a:cubicBezTo>
                  <a:cubicBezTo>
                    <a:pt x="913" y="6552"/>
                    <a:pt x="501" y="6587"/>
                    <a:pt x="98" y="6623"/>
                  </a:cubicBezTo>
                  <a:cubicBezTo>
                    <a:pt x="93" y="6623"/>
                    <a:pt x="86" y="6624"/>
                    <a:pt x="80" y="6626"/>
                  </a:cubicBezTo>
                  <a:cubicBezTo>
                    <a:pt x="50" y="6634"/>
                    <a:pt x="24" y="6656"/>
                    <a:pt x="14" y="6688"/>
                  </a:cubicBezTo>
                  <a:cubicBezTo>
                    <a:pt x="1" y="6724"/>
                    <a:pt x="9" y="6765"/>
                    <a:pt x="37" y="6792"/>
                  </a:cubicBezTo>
                  <a:cubicBezTo>
                    <a:pt x="578" y="7326"/>
                    <a:pt x="1194" y="7771"/>
                    <a:pt x="1870" y="8118"/>
                  </a:cubicBezTo>
                  <a:cubicBezTo>
                    <a:pt x="2131" y="8254"/>
                    <a:pt x="2435" y="8384"/>
                    <a:pt x="2750" y="8384"/>
                  </a:cubicBezTo>
                  <a:cubicBezTo>
                    <a:pt x="2765" y="8384"/>
                    <a:pt x="2780" y="8384"/>
                    <a:pt x="2795" y="8383"/>
                  </a:cubicBezTo>
                  <a:lnTo>
                    <a:pt x="2795" y="8383"/>
                  </a:lnTo>
                  <a:cubicBezTo>
                    <a:pt x="2446" y="8822"/>
                    <a:pt x="2168" y="9311"/>
                    <a:pt x="2056" y="9936"/>
                  </a:cubicBezTo>
                  <a:cubicBezTo>
                    <a:pt x="1922" y="10686"/>
                    <a:pt x="2016" y="11532"/>
                    <a:pt x="2347" y="12519"/>
                  </a:cubicBezTo>
                  <a:cubicBezTo>
                    <a:pt x="2356" y="12546"/>
                    <a:pt x="2376" y="12568"/>
                    <a:pt x="2402" y="12578"/>
                  </a:cubicBezTo>
                  <a:cubicBezTo>
                    <a:pt x="2415" y="12584"/>
                    <a:pt x="2428" y="12587"/>
                    <a:pt x="2442" y="12587"/>
                  </a:cubicBezTo>
                  <a:cubicBezTo>
                    <a:pt x="2456" y="12587"/>
                    <a:pt x="2470" y="12584"/>
                    <a:pt x="2483" y="12578"/>
                  </a:cubicBezTo>
                  <a:cubicBezTo>
                    <a:pt x="2841" y="12418"/>
                    <a:pt x="3039" y="12060"/>
                    <a:pt x="3209" y="11705"/>
                  </a:cubicBezTo>
                  <a:cubicBezTo>
                    <a:pt x="3474" y="11155"/>
                    <a:pt x="3743" y="10565"/>
                    <a:pt x="3880" y="9929"/>
                  </a:cubicBezTo>
                  <a:cubicBezTo>
                    <a:pt x="4018" y="9292"/>
                    <a:pt x="3918" y="8661"/>
                    <a:pt x="3814" y="8052"/>
                  </a:cubicBezTo>
                  <a:lnTo>
                    <a:pt x="3814" y="8052"/>
                  </a:lnTo>
                  <a:cubicBezTo>
                    <a:pt x="4252" y="8936"/>
                    <a:pt x="4755" y="9796"/>
                    <a:pt x="5290" y="10627"/>
                  </a:cubicBezTo>
                  <a:cubicBezTo>
                    <a:pt x="5212" y="10649"/>
                    <a:pt x="5138" y="10699"/>
                    <a:pt x="5080" y="10744"/>
                  </a:cubicBezTo>
                  <a:cubicBezTo>
                    <a:pt x="4824" y="10943"/>
                    <a:pt x="4624" y="11194"/>
                    <a:pt x="4448" y="11438"/>
                  </a:cubicBezTo>
                  <a:cubicBezTo>
                    <a:pt x="4215" y="11758"/>
                    <a:pt x="3930" y="12187"/>
                    <a:pt x="3782" y="12677"/>
                  </a:cubicBezTo>
                  <a:cubicBezTo>
                    <a:pt x="3672" y="13049"/>
                    <a:pt x="3643" y="13434"/>
                    <a:pt x="3636" y="13893"/>
                  </a:cubicBezTo>
                  <a:cubicBezTo>
                    <a:pt x="3626" y="14478"/>
                    <a:pt x="3647" y="15068"/>
                    <a:pt x="3698" y="15653"/>
                  </a:cubicBezTo>
                  <a:cubicBezTo>
                    <a:pt x="3701" y="15697"/>
                    <a:pt x="3731" y="15733"/>
                    <a:pt x="3775" y="15743"/>
                  </a:cubicBezTo>
                  <a:cubicBezTo>
                    <a:pt x="3782" y="15744"/>
                    <a:pt x="3788" y="15745"/>
                    <a:pt x="3795" y="15745"/>
                  </a:cubicBezTo>
                  <a:cubicBezTo>
                    <a:pt x="3830" y="15745"/>
                    <a:pt x="3864" y="15727"/>
                    <a:pt x="3883" y="15697"/>
                  </a:cubicBezTo>
                  <a:lnTo>
                    <a:pt x="4759" y="14227"/>
                  </a:lnTo>
                  <a:cubicBezTo>
                    <a:pt x="4976" y="13864"/>
                    <a:pt x="5199" y="13487"/>
                    <a:pt x="5360" y="13084"/>
                  </a:cubicBezTo>
                  <a:cubicBezTo>
                    <a:pt x="5597" y="12486"/>
                    <a:pt x="5690" y="11827"/>
                    <a:pt x="5626" y="11178"/>
                  </a:cubicBezTo>
                  <a:lnTo>
                    <a:pt x="5623" y="11134"/>
                  </a:lnTo>
                  <a:lnTo>
                    <a:pt x="5623" y="11134"/>
                  </a:lnTo>
                  <a:cubicBezTo>
                    <a:pt x="6047" y="11772"/>
                    <a:pt x="6489" y="12394"/>
                    <a:pt x="6933" y="13001"/>
                  </a:cubicBezTo>
                  <a:cubicBezTo>
                    <a:pt x="6891" y="13398"/>
                    <a:pt x="6731" y="13716"/>
                    <a:pt x="6557" y="14051"/>
                  </a:cubicBezTo>
                  <a:cubicBezTo>
                    <a:pt x="6504" y="14153"/>
                    <a:pt x="6450" y="14259"/>
                    <a:pt x="6398" y="14368"/>
                  </a:cubicBezTo>
                  <a:cubicBezTo>
                    <a:pt x="6152" y="14884"/>
                    <a:pt x="6029" y="15440"/>
                    <a:pt x="6040" y="15976"/>
                  </a:cubicBezTo>
                  <a:cubicBezTo>
                    <a:pt x="6059" y="16748"/>
                    <a:pt x="6365" y="17496"/>
                    <a:pt x="6634" y="18155"/>
                  </a:cubicBezTo>
                  <a:cubicBezTo>
                    <a:pt x="6649" y="18193"/>
                    <a:pt x="6688" y="18216"/>
                    <a:pt x="6727" y="18216"/>
                  </a:cubicBezTo>
                  <a:cubicBezTo>
                    <a:pt x="6731" y="18216"/>
                    <a:pt x="6735" y="18216"/>
                    <a:pt x="6739" y="18215"/>
                  </a:cubicBezTo>
                  <a:cubicBezTo>
                    <a:pt x="6783" y="18211"/>
                    <a:pt x="6819" y="18175"/>
                    <a:pt x="6825" y="18129"/>
                  </a:cubicBezTo>
                  <a:cubicBezTo>
                    <a:pt x="6871" y="17733"/>
                    <a:pt x="7013" y="17344"/>
                    <a:pt x="7151" y="16968"/>
                  </a:cubicBezTo>
                  <a:cubicBezTo>
                    <a:pt x="7252" y="16691"/>
                    <a:pt x="7356" y="16403"/>
                    <a:pt x="7426" y="16108"/>
                  </a:cubicBezTo>
                  <a:cubicBezTo>
                    <a:pt x="7541" y="15615"/>
                    <a:pt x="7565" y="15078"/>
                    <a:pt x="7499" y="14469"/>
                  </a:cubicBezTo>
                  <a:cubicBezTo>
                    <a:pt x="7466" y="14166"/>
                    <a:pt x="7397" y="13870"/>
                    <a:pt x="7317" y="13579"/>
                  </a:cubicBezTo>
                  <a:lnTo>
                    <a:pt x="7317" y="13579"/>
                  </a:lnTo>
                  <a:cubicBezTo>
                    <a:pt x="7478" y="13828"/>
                    <a:pt x="7647" y="14072"/>
                    <a:pt x="7827" y="14310"/>
                  </a:cubicBezTo>
                  <a:cubicBezTo>
                    <a:pt x="7995" y="14618"/>
                    <a:pt x="8132" y="14926"/>
                    <a:pt x="8273" y="15243"/>
                  </a:cubicBezTo>
                  <a:cubicBezTo>
                    <a:pt x="8338" y="15390"/>
                    <a:pt x="8404" y="15542"/>
                    <a:pt x="8475" y="15695"/>
                  </a:cubicBezTo>
                  <a:cubicBezTo>
                    <a:pt x="8500" y="15873"/>
                    <a:pt x="8529" y="16048"/>
                    <a:pt x="8559" y="16218"/>
                  </a:cubicBezTo>
                  <a:cubicBezTo>
                    <a:pt x="8629" y="16585"/>
                    <a:pt x="8692" y="16931"/>
                    <a:pt x="8689" y="17308"/>
                  </a:cubicBezTo>
                  <a:cubicBezTo>
                    <a:pt x="8688" y="17506"/>
                    <a:pt x="8666" y="17712"/>
                    <a:pt x="8645" y="17910"/>
                  </a:cubicBezTo>
                  <a:cubicBezTo>
                    <a:pt x="8617" y="18158"/>
                    <a:pt x="8591" y="18415"/>
                    <a:pt x="8601" y="18671"/>
                  </a:cubicBezTo>
                  <a:cubicBezTo>
                    <a:pt x="8613" y="18935"/>
                    <a:pt x="8659" y="19177"/>
                    <a:pt x="8744" y="19413"/>
                  </a:cubicBezTo>
                  <a:cubicBezTo>
                    <a:pt x="8860" y="19733"/>
                    <a:pt x="9025" y="20058"/>
                    <a:pt x="9244" y="20409"/>
                  </a:cubicBezTo>
                  <a:cubicBezTo>
                    <a:pt x="9334" y="20553"/>
                    <a:pt x="9438" y="20705"/>
                    <a:pt x="9557" y="20875"/>
                  </a:cubicBezTo>
                  <a:cubicBezTo>
                    <a:pt x="9575" y="20899"/>
                    <a:pt x="9609" y="20937"/>
                    <a:pt x="9648" y="20980"/>
                  </a:cubicBezTo>
                  <a:cubicBezTo>
                    <a:pt x="9696" y="21035"/>
                    <a:pt x="9800" y="21150"/>
                    <a:pt x="9808" y="21189"/>
                  </a:cubicBezTo>
                  <a:cubicBezTo>
                    <a:pt x="9811" y="21242"/>
                    <a:pt x="9856" y="21280"/>
                    <a:pt x="9910" y="21280"/>
                  </a:cubicBezTo>
                  <a:cubicBezTo>
                    <a:pt x="9912" y="21280"/>
                    <a:pt x="9914" y="21280"/>
                    <a:pt x="9916" y="21280"/>
                  </a:cubicBezTo>
                  <a:cubicBezTo>
                    <a:pt x="9971" y="21274"/>
                    <a:pt x="10011" y="21225"/>
                    <a:pt x="10007" y="21172"/>
                  </a:cubicBezTo>
                  <a:cubicBezTo>
                    <a:pt x="9981" y="20788"/>
                    <a:pt x="10014" y="20393"/>
                    <a:pt x="10049" y="20013"/>
                  </a:cubicBezTo>
                  <a:cubicBezTo>
                    <a:pt x="10072" y="19741"/>
                    <a:pt x="10098" y="19463"/>
                    <a:pt x="10101" y="19184"/>
                  </a:cubicBezTo>
                  <a:cubicBezTo>
                    <a:pt x="10114" y="18037"/>
                    <a:pt x="9868" y="17159"/>
                    <a:pt x="9325" y="16417"/>
                  </a:cubicBezTo>
                  <a:cubicBezTo>
                    <a:pt x="9258" y="16326"/>
                    <a:pt x="9189" y="16238"/>
                    <a:pt x="9119" y="16150"/>
                  </a:cubicBezTo>
                  <a:cubicBezTo>
                    <a:pt x="8924" y="15904"/>
                    <a:pt x="8740" y="15672"/>
                    <a:pt x="8634" y="15395"/>
                  </a:cubicBezTo>
                  <a:cubicBezTo>
                    <a:pt x="8619" y="15357"/>
                    <a:pt x="8581" y="15332"/>
                    <a:pt x="8542" y="15332"/>
                  </a:cubicBezTo>
                  <a:cubicBezTo>
                    <a:pt x="8538" y="15332"/>
                    <a:pt x="8534" y="15333"/>
                    <a:pt x="8530" y="15333"/>
                  </a:cubicBezTo>
                  <a:cubicBezTo>
                    <a:pt x="8506" y="15275"/>
                    <a:pt x="8478" y="15217"/>
                    <a:pt x="8453" y="15161"/>
                  </a:cubicBezTo>
                  <a:cubicBezTo>
                    <a:pt x="8429" y="15106"/>
                    <a:pt x="8404" y="15051"/>
                    <a:pt x="8381" y="14997"/>
                  </a:cubicBezTo>
                  <a:lnTo>
                    <a:pt x="8381" y="14997"/>
                  </a:lnTo>
                  <a:cubicBezTo>
                    <a:pt x="8498" y="15129"/>
                    <a:pt x="8617" y="15252"/>
                    <a:pt x="8747" y="15366"/>
                  </a:cubicBezTo>
                  <a:cubicBezTo>
                    <a:pt x="8978" y="15565"/>
                    <a:pt x="9215" y="15711"/>
                    <a:pt x="9474" y="15812"/>
                  </a:cubicBezTo>
                  <a:cubicBezTo>
                    <a:pt x="9739" y="15918"/>
                    <a:pt x="10004" y="15956"/>
                    <a:pt x="10260" y="15992"/>
                  </a:cubicBezTo>
                  <a:cubicBezTo>
                    <a:pt x="10369" y="16006"/>
                    <a:pt x="10477" y="16022"/>
                    <a:pt x="10589" y="16043"/>
                  </a:cubicBezTo>
                  <a:cubicBezTo>
                    <a:pt x="10773" y="16077"/>
                    <a:pt x="11178" y="16215"/>
                    <a:pt x="11230" y="16280"/>
                  </a:cubicBezTo>
                  <a:cubicBezTo>
                    <a:pt x="11250" y="16306"/>
                    <a:pt x="11281" y="16320"/>
                    <a:pt x="11313" y="16320"/>
                  </a:cubicBezTo>
                  <a:cubicBezTo>
                    <a:pt x="11333" y="16320"/>
                    <a:pt x="11353" y="16314"/>
                    <a:pt x="11370" y="16302"/>
                  </a:cubicBezTo>
                  <a:cubicBezTo>
                    <a:pt x="11415" y="16271"/>
                    <a:pt x="11425" y="16210"/>
                    <a:pt x="11397" y="16167"/>
                  </a:cubicBezTo>
                  <a:cubicBezTo>
                    <a:pt x="11395" y="16166"/>
                    <a:pt x="11395" y="16164"/>
                    <a:pt x="11394" y="16164"/>
                  </a:cubicBezTo>
                  <a:cubicBezTo>
                    <a:pt x="11250" y="15972"/>
                    <a:pt x="11132" y="15754"/>
                    <a:pt x="11013" y="15545"/>
                  </a:cubicBezTo>
                  <a:cubicBezTo>
                    <a:pt x="10849" y="15251"/>
                    <a:pt x="10680" y="14947"/>
                    <a:pt x="10444" y="14690"/>
                  </a:cubicBezTo>
                  <a:cubicBezTo>
                    <a:pt x="9971" y="14181"/>
                    <a:pt x="9370" y="13996"/>
                    <a:pt x="8789" y="13818"/>
                  </a:cubicBezTo>
                  <a:cubicBezTo>
                    <a:pt x="8493" y="13725"/>
                    <a:pt x="8187" y="13631"/>
                    <a:pt x="7900" y="13493"/>
                  </a:cubicBezTo>
                  <a:cubicBezTo>
                    <a:pt x="7863" y="13474"/>
                    <a:pt x="7809" y="13453"/>
                    <a:pt x="7747" y="13428"/>
                  </a:cubicBezTo>
                  <a:cubicBezTo>
                    <a:pt x="7637" y="13385"/>
                    <a:pt x="7447" y="13308"/>
                    <a:pt x="7358" y="13241"/>
                  </a:cubicBezTo>
                  <a:cubicBezTo>
                    <a:pt x="7284" y="13140"/>
                    <a:pt x="7210" y="13040"/>
                    <a:pt x="7136" y="12939"/>
                  </a:cubicBezTo>
                  <a:cubicBezTo>
                    <a:pt x="7136" y="12937"/>
                    <a:pt x="7133" y="12934"/>
                    <a:pt x="7133" y="12932"/>
                  </a:cubicBezTo>
                  <a:cubicBezTo>
                    <a:pt x="7126" y="12907"/>
                    <a:pt x="7110" y="12887"/>
                    <a:pt x="7087" y="12872"/>
                  </a:cubicBezTo>
                  <a:cubicBezTo>
                    <a:pt x="6747" y="12408"/>
                    <a:pt x="6407" y="11931"/>
                    <a:pt x="6075" y="11445"/>
                  </a:cubicBezTo>
                  <a:lnTo>
                    <a:pt x="6075" y="11445"/>
                  </a:lnTo>
                  <a:cubicBezTo>
                    <a:pt x="6450" y="11692"/>
                    <a:pt x="6919" y="11865"/>
                    <a:pt x="7501" y="11967"/>
                  </a:cubicBezTo>
                  <a:cubicBezTo>
                    <a:pt x="7769" y="12015"/>
                    <a:pt x="8042" y="12047"/>
                    <a:pt x="8306" y="12079"/>
                  </a:cubicBezTo>
                  <a:cubicBezTo>
                    <a:pt x="8844" y="12143"/>
                    <a:pt x="9402" y="12209"/>
                    <a:pt x="9908" y="12403"/>
                  </a:cubicBezTo>
                  <a:cubicBezTo>
                    <a:pt x="9920" y="12408"/>
                    <a:pt x="9932" y="12410"/>
                    <a:pt x="9944" y="12410"/>
                  </a:cubicBezTo>
                  <a:cubicBezTo>
                    <a:pt x="9968" y="12410"/>
                    <a:pt x="9992" y="12401"/>
                    <a:pt x="10011" y="12384"/>
                  </a:cubicBezTo>
                  <a:cubicBezTo>
                    <a:pt x="10039" y="12358"/>
                    <a:pt x="10050" y="12321"/>
                    <a:pt x="10040" y="12284"/>
                  </a:cubicBezTo>
                  <a:cubicBezTo>
                    <a:pt x="9881" y="11705"/>
                    <a:pt x="9352" y="11354"/>
                    <a:pt x="8824" y="11042"/>
                  </a:cubicBezTo>
                  <a:cubicBezTo>
                    <a:pt x="8091" y="10612"/>
                    <a:pt x="7367" y="10226"/>
                    <a:pt x="6584" y="10226"/>
                  </a:cubicBezTo>
                  <a:cubicBezTo>
                    <a:pt x="6518" y="10226"/>
                    <a:pt x="6453" y="10229"/>
                    <a:pt x="6386" y="10235"/>
                  </a:cubicBezTo>
                  <a:cubicBezTo>
                    <a:pt x="6149" y="10253"/>
                    <a:pt x="5910" y="10294"/>
                    <a:pt x="5681" y="10332"/>
                  </a:cubicBezTo>
                  <a:cubicBezTo>
                    <a:pt x="5577" y="10348"/>
                    <a:pt x="5474" y="10366"/>
                    <a:pt x="5371" y="10381"/>
                  </a:cubicBezTo>
                  <a:cubicBezTo>
                    <a:pt x="4907" y="9650"/>
                    <a:pt x="4468" y="8900"/>
                    <a:pt x="4077" y="8130"/>
                  </a:cubicBezTo>
                  <a:lnTo>
                    <a:pt x="4077" y="8130"/>
                  </a:lnTo>
                  <a:cubicBezTo>
                    <a:pt x="4255" y="8364"/>
                    <a:pt x="4445" y="8589"/>
                    <a:pt x="4678" y="8767"/>
                  </a:cubicBezTo>
                  <a:cubicBezTo>
                    <a:pt x="5076" y="9066"/>
                    <a:pt x="5544" y="9298"/>
                    <a:pt x="6065" y="9453"/>
                  </a:cubicBezTo>
                  <a:cubicBezTo>
                    <a:pt x="6838" y="9682"/>
                    <a:pt x="7658" y="9728"/>
                    <a:pt x="8414" y="9728"/>
                  </a:cubicBezTo>
                  <a:cubicBezTo>
                    <a:pt x="8593" y="9728"/>
                    <a:pt x="8769" y="9725"/>
                    <a:pt x="8940" y="9722"/>
                  </a:cubicBezTo>
                  <a:cubicBezTo>
                    <a:pt x="8993" y="9721"/>
                    <a:pt x="9040" y="9674"/>
                    <a:pt x="9037" y="9621"/>
                  </a:cubicBezTo>
                  <a:cubicBezTo>
                    <a:pt x="9037" y="9576"/>
                    <a:pt x="9005" y="9537"/>
                    <a:pt x="8963" y="9527"/>
                  </a:cubicBezTo>
                  <a:cubicBezTo>
                    <a:pt x="8909" y="9489"/>
                    <a:pt x="8746" y="9291"/>
                    <a:pt x="8666" y="9195"/>
                  </a:cubicBezTo>
                  <a:cubicBezTo>
                    <a:pt x="8591" y="9103"/>
                    <a:pt x="8545" y="9049"/>
                    <a:pt x="8519" y="9023"/>
                  </a:cubicBezTo>
                  <a:cubicBezTo>
                    <a:pt x="8341" y="8859"/>
                    <a:pt x="8151" y="8703"/>
                    <a:pt x="7951" y="8563"/>
                  </a:cubicBezTo>
                  <a:cubicBezTo>
                    <a:pt x="7543" y="8275"/>
                    <a:pt x="7094" y="8041"/>
                    <a:pt x="6618" y="7872"/>
                  </a:cubicBezTo>
                  <a:cubicBezTo>
                    <a:pt x="6140" y="7703"/>
                    <a:pt x="5647" y="7601"/>
                    <a:pt x="5149" y="7568"/>
                  </a:cubicBezTo>
                  <a:cubicBezTo>
                    <a:pt x="5031" y="7561"/>
                    <a:pt x="4921" y="7558"/>
                    <a:pt x="4813" y="7554"/>
                  </a:cubicBezTo>
                  <a:cubicBezTo>
                    <a:pt x="4438" y="7543"/>
                    <a:pt x="4113" y="7532"/>
                    <a:pt x="3741" y="7351"/>
                  </a:cubicBezTo>
                  <a:cubicBezTo>
                    <a:pt x="3728" y="7344"/>
                    <a:pt x="3714" y="7342"/>
                    <a:pt x="3699" y="7342"/>
                  </a:cubicBezTo>
                  <a:cubicBezTo>
                    <a:pt x="3513" y="6931"/>
                    <a:pt x="3340" y="6516"/>
                    <a:pt x="3187" y="6096"/>
                  </a:cubicBezTo>
                  <a:lnTo>
                    <a:pt x="3187" y="6096"/>
                  </a:lnTo>
                  <a:cubicBezTo>
                    <a:pt x="3276" y="6102"/>
                    <a:pt x="3366" y="6105"/>
                    <a:pt x="3456" y="6105"/>
                  </a:cubicBezTo>
                  <a:cubicBezTo>
                    <a:pt x="3874" y="6105"/>
                    <a:pt x="4300" y="6038"/>
                    <a:pt x="4769" y="5896"/>
                  </a:cubicBezTo>
                  <a:cubicBezTo>
                    <a:pt x="5308" y="5735"/>
                    <a:pt x="5799" y="5444"/>
                    <a:pt x="6188" y="5056"/>
                  </a:cubicBezTo>
                  <a:cubicBezTo>
                    <a:pt x="6437" y="4807"/>
                    <a:pt x="6841" y="4302"/>
                    <a:pt x="6728" y="3722"/>
                  </a:cubicBezTo>
                  <a:cubicBezTo>
                    <a:pt x="6724" y="3691"/>
                    <a:pt x="6702" y="3664"/>
                    <a:pt x="6674" y="3651"/>
                  </a:cubicBezTo>
                  <a:cubicBezTo>
                    <a:pt x="6669" y="3648"/>
                    <a:pt x="6660" y="3647"/>
                    <a:pt x="6649" y="3647"/>
                  </a:cubicBezTo>
                  <a:cubicBezTo>
                    <a:pt x="6615" y="3647"/>
                    <a:pt x="6557" y="3658"/>
                    <a:pt x="6486" y="3678"/>
                  </a:cubicBezTo>
                  <a:cubicBezTo>
                    <a:pt x="6084" y="3788"/>
                    <a:pt x="5205" y="4150"/>
                    <a:pt x="5193" y="4155"/>
                  </a:cubicBezTo>
                  <a:cubicBezTo>
                    <a:pt x="4726" y="4373"/>
                    <a:pt x="4277" y="4639"/>
                    <a:pt x="3859" y="4941"/>
                  </a:cubicBezTo>
                  <a:cubicBezTo>
                    <a:pt x="3521" y="5185"/>
                    <a:pt x="3268" y="5473"/>
                    <a:pt x="3061" y="5740"/>
                  </a:cubicBezTo>
                  <a:cubicBezTo>
                    <a:pt x="2457" y="3956"/>
                    <a:pt x="2181" y="2080"/>
                    <a:pt x="2457" y="113"/>
                  </a:cubicBezTo>
                  <a:cubicBezTo>
                    <a:pt x="2465" y="59"/>
                    <a:pt x="2427" y="8"/>
                    <a:pt x="2373" y="1"/>
                  </a:cubicBezTo>
                  <a:cubicBezTo>
                    <a:pt x="2367" y="1"/>
                    <a:pt x="2362" y="0"/>
                    <a:pt x="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6" name="Google Shape;1626;p34"/>
            <p:cNvGrpSpPr/>
            <p:nvPr/>
          </p:nvGrpSpPr>
          <p:grpSpPr>
            <a:xfrm>
              <a:off x="2356340" y="-47402"/>
              <a:ext cx="460670" cy="971792"/>
              <a:chOff x="1118425" y="996600"/>
              <a:chExt cx="244025" cy="514775"/>
            </a:xfrm>
          </p:grpSpPr>
          <p:sp>
            <p:nvSpPr>
              <p:cNvPr id="1627" name="Google Shape;1627;p34"/>
              <p:cNvSpPr/>
              <p:nvPr/>
            </p:nvSpPr>
            <p:spPr>
              <a:xfrm>
                <a:off x="1118425" y="1061350"/>
                <a:ext cx="244025" cy="450025"/>
              </a:xfrm>
              <a:custGeom>
                <a:avLst/>
                <a:gdLst/>
                <a:ahLst/>
                <a:cxnLst/>
                <a:rect l="l" t="t" r="r" b="b"/>
                <a:pathLst>
                  <a:path w="9761" h="18001" extrusionOk="0">
                    <a:moveTo>
                      <a:pt x="5856" y="0"/>
                    </a:moveTo>
                    <a:cubicBezTo>
                      <a:pt x="5707" y="0"/>
                      <a:pt x="5541" y="52"/>
                      <a:pt x="5348" y="168"/>
                    </a:cubicBezTo>
                    <a:cubicBezTo>
                      <a:pt x="3967" y="999"/>
                      <a:pt x="2758" y="2108"/>
                      <a:pt x="1832" y="3431"/>
                    </a:cubicBezTo>
                    <a:cubicBezTo>
                      <a:pt x="1849" y="3407"/>
                      <a:pt x="1891" y="3397"/>
                      <a:pt x="1950" y="3397"/>
                    </a:cubicBezTo>
                    <a:cubicBezTo>
                      <a:pt x="2218" y="3397"/>
                      <a:pt x="2823" y="3609"/>
                      <a:pt x="2928" y="3651"/>
                    </a:cubicBezTo>
                    <a:cubicBezTo>
                      <a:pt x="3153" y="3744"/>
                      <a:pt x="3447" y="4026"/>
                      <a:pt x="3200" y="4207"/>
                    </a:cubicBezTo>
                    <a:cubicBezTo>
                      <a:pt x="3068" y="4304"/>
                      <a:pt x="2800" y="4333"/>
                      <a:pt x="2550" y="4333"/>
                    </a:cubicBezTo>
                    <a:cubicBezTo>
                      <a:pt x="2370" y="4333"/>
                      <a:pt x="2198" y="4318"/>
                      <a:pt x="2092" y="4303"/>
                    </a:cubicBezTo>
                    <a:cubicBezTo>
                      <a:pt x="1903" y="4276"/>
                      <a:pt x="1703" y="4245"/>
                      <a:pt x="1511" y="4245"/>
                    </a:cubicBezTo>
                    <a:cubicBezTo>
                      <a:pt x="1186" y="4245"/>
                      <a:pt x="884" y="4333"/>
                      <a:pt x="701" y="4676"/>
                    </a:cubicBezTo>
                    <a:cubicBezTo>
                      <a:pt x="390" y="5257"/>
                      <a:pt x="235" y="6024"/>
                      <a:pt x="96" y="6662"/>
                    </a:cubicBezTo>
                    <a:cubicBezTo>
                      <a:pt x="0" y="7101"/>
                      <a:pt x="0" y="7570"/>
                      <a:pt x="73" y="8006"/>
                    </a:cubicBezTo>
                    <a:cubicBezTo>
                      <a:pt x="109" y="8239"/>
                      <a:pt x="206" y="8724"/>
                      <a:pt x="445" y="8825"/>
                    </a:cubicBezTo>
                    <a:cubicBezTo>
                      <a:pt x="488" y="8844"/>
                      <a:pt x="533" y="8851"/>
                      <a:pt x="579" y="8851"/>
                    </a:cubicBezTo>
                    <a:cubicBezTo>
                      <a:pt x="651" y="8851"/>
                      <a:pt x="726" y="8833"/>
                      <a:pt x="797" y="8812"/>
                    </a:cubicBezTo>
                    <a:cubicBezTo>
                      <a:pt x="1251" y="8686"/>
                      <a:pt x="1702" y="8484"/>
                      <a:pt x="2168" y="8484"/>
                    </a:cubicBezTo>
                    <a:cubicBezTo>
                      <a:pt x="2220" y="8484"/>
                      <a:pt x="2272" y="8487"/>
                      <a:pt x="2324" y="8492"/>
                    </a:cubicBezTo>
                    <a:cubicBezTo>
                      <a:pt x="2428" y="8504"/>
                      <a:pt x="2548" y="8536"/>
                      <a:pt x="2595" y="8631"/>
                    </a:cubicBezTo>
                    <a:cubicBezTo>
                      <a:pt x="2619" y="8680"/>
                      <a:pt x="2619" y="8740"/>
                      <a:pt x="2606" y="8793"/>
                    </a:cubicBezTo>
                    <a:cubicBezTo>
                      <a:pt x="2569" y="8945"/>
                      <a:pt x="2434" y="9050"/>
                      <a:pt x="2302" y="9134"/>
                    </a:cubicBezTo>
                    <a:cubicBezTo>
                      <a:pt x="1769" y="9467"/>
                      <a:pt x="1102" y="9666"/>
                      <a:pt x="484" y="9758"/>
                    </a:cubicBezTo>
                    <a:cubicBezTo>
                      <a:pt x="346" y="9778"/>
                      <a:pt x="190" y="9797"/>
                      <a:pt x="105" y="9908"/>
                    </a:cubicBezTo>
                    <a:cubicBezTo>
                      <a:pt x="38" y="9995"/>
                      <a:pt x="35" y="10112"/>
                      <a:pt x="32" y="10221"/>
                    </a:cubicBezTo>
                    <a:cubicBezTo>
                      <a:pt x="28" y="10881"/>
                      <a:pt x="60" y="11541"/>
                      <a:pt x="131" y="12197"/>
                    </a:cubicBezTo>
                    <a:cubicBezTo>
                      <a:pt x="141" y="12289"/>
                      <a:pt x="158" y="12392"/>
                      <a:pt x="232" y="12449"/>
                    </a:cubicBezTo>
                    <a:cubicBezTo>
                      <a:pt x="275" y="12482"/>
                      <a:pt x="331" y="12491"/>
                      <a:pt x="387" y="12491"/>
                    </a:cubicBezTo>
                    <a:cubicBezTo>
                      <a:pt x="404" y="12491"/>
                      <a:pt x="421" y="12491"/>
                      <a:pt x="438" y="12489"/>
                    </a:cubicBezTo>
                    <a:cubicBezTo>
                      <a:pt x="980" y="12453"/>
                      <a:pt x="1551" y="12152"/>
                      <a:pt x="2078" y="12010"/>
                    </a:cubicBezTo>
                    <a:cubicBezTo>
                      <a:pt x="2124" y="11998"/>
                      <a:pt x="2165" y="11992"/>
                      <a:pt x="2201" y="11992"/>
                    </a:cubicBezTo>
                    <a:cubicBezTo>
                      <a:pt x="2368" y="11992"/>
                      <a:pt x="2428" y="12115"/>
                      <a:pt x="2312" y="12304"/>
                    </a:cubicBezTo>
                    <a:cubicBezTo>
                      <a:pt x="2208" y="12479"/>
                      <a:pt x="2058" y="12495"/>
                      <a:pt x="1885" y="12544"/>
                    </a:cubicBezTo>
                    <a:cubicBezTo>
                      <a:pt x="1393" y="12682"/>
                      <a:pt x="944" y="12974"/>
                      <a:pt x="493" y="13213"/>
                    </a:cubicBezTo>
                    <a:cubicBezTo>
                      <a:pt x="420" y="13252"/>
                      <a:pt x="344" y="13296"/>
                      <a:pt x="312" y="13369"/>
                    </a:cubicBezTo>
                    <a:cubicBezTo>
                      <a:pt x="281" y="13437"/>
                      <a:pt x="297" y="13517"/>
                      <a:pt x="313" y="13589"/>
                    </a:cubicBezTo>
                    <a:cubicBezTo>
                      <a:pt x="608" y="14885"/>
                      <a:pt x="1147" y="16085"/>
                      <a:pt x="1710" y="17279"/>
                    </a:cubicBezTo>
                    <a:cubicBezTo>
                      <a:pt x="1816" y="17502"/>
                      <a:pt x="1933" y="17932"/>
                      <a:pt x="2214" y="17993"/>
                    </a:cubicBezTo>
                    <a:cubicBezTo>
                      <a:pt x="2238" y="17998"/>
                      <a:pt x="2264" y="18001"/>
                      <a:pt x="2290" y="18001"/>
                    </a:cubicBezTo>
                    <a:cubicBezTo>
                      <a:pt x="2573" y="18001"/>
                      <a:pt x="2969" y="17730"/>
                      <a:pt x="3191" y="17621"/>
                    </a:cubicBezTo>
                    <a:cubicBezTo>
                      <a:pt x="3557" y="17446"/>
                      <a:pt x="3918" y="17255"/>
                      <a:pt x="4267" y="17045"/>
                    </a:cubicBezTo>
                    <a:cubicBezTo>
                      <a:pt x="4697" y="16786"/>
                      <a:pt x="5118" y="16485"/>
                      <a:pt x="5374" y="16058"/>
                    </a:cubicBezTo>
                    <a:cubicBezTo>
                      <a:pt x="5988" y="15037"/>
                      <a:pt x="5174" y="14035"/>
                      <a:pt x="5200" y="12977"/>
                    </a:cubicBezTo>
                    <a:cubicBezTo>
                      <a:pt x="5203" y="12897"/>
                      <a:pt x="5213" y="12813"/>
                      <a:pt x="5266" y="12756"/>
                    </a:cubicBezTo>
                    <a:cubicBezTo>
                      <a:pt x="5307" y="12710"/>
                      <a:pt x="5365" y="12690"/>
                      <a:pt x="5426" y="12690"/>
                    </a:cubicBezTo>
                    <a:cubicBezTo>
                      <a:pt x="5490" y="12690"/>
                      <a:pt x="5555" y="12712"/>
                      <a:pt x="5606" y="12750"/>
                    </a:cubicBezTo>
                    <a:cubicBezTo>
                      <a:pt x="5706" y="12825"/>
                      <a:pt x="5762" y="12942"/>
                      <a:pt x="5816" y="13054"/>
                    </a:cubicBezTo>
                    <a:cubicBezTo>
                      <a:pt x="5988" y="13416"/>
                      <a:pt x="6160" y="13781"/>
                      <a:pt x="6332" y="14142"/>
                    </a:cubicBezTo>
                    <a:cubicBezTo>
                      <a:pt x="6393" y="14270"/>
                      <a:pt x="6458" y="14404"/>
                      <a:pt x="6573" y="14491"/>
                    </a:cubicBezTo>
                    <a:cubicBezTo>
                      <a:pt x="6634" y="14538"/>
                      <a:pt x="6713" y="14565"/>
                      <a:pt x="6789" y="14565"/>
                    </a:cubicBezTo>
                    <a:cubicBezTo>
                      <a:pt x="6855" y="14565"/>
                      <a:pt x="6918" y="14545"/>
                      <a:pt x="6965" y="14499"/>
                    </a:cubicBezTo>
                    <a:cubicBezTo>
                      <a:pt x="7001" y="14462"/>
                      <a:pt x="7024" y="14415"/>
                      <a:pt x="7046" y="14368"/>
                    </a:cubicBezTo>
                    <a:cubicBezTo>
                      <a:pt x="7233" y="13980"/>
                      <a:pt x="7420" y="13595"/>
                      <a:pt x="7606" y="13210"/>
                    </a:cubicBezTo>
                    <a:cubicBezTo>
                      <a:pt x="7955" y="12486"/>
                      <a:pt x="8308" y="11755"/>
                      <a:pt x="8494" y="10974"/>
                    </a:cubicBezTo>
                    <a:cubicBezTo>
                      <a:pt x="8543" y="10764"/>
                      <a:pt x="8581" y="10546"/>
                      <a:pt x="8542" y="10335"/>
                    </a:cubicBezTo>
                    <a:cubicBezTo>
                      <a:pt x="8424" y="9717"/>
                      <a:pt x="7709" y="9381"/>
                      <a:pt x="7499" y="8788"/>
                    </a:cubicBezTo>
                    <a:cubicBezTo>
                      <a:pt x="7472" y="8711"/>
                      <a:pt x="7454" y="8624"/>
                      <a:pt x="7491" y="8552"/>
                    </a:cubicBezTo>
                    <a:cubicBezTo>
                      <a:pt x="7528" y="8475"/>
                      <a:pt x="7616" y="8437"/>
                      <a:pt x="7703" y="8437"/>
                    </a:cubicBezTo>
                    <a:cubicBezTo>
                      <a:pt x="7717" y="8437"/>
                      <a:pt x="7731" y="8438"/>
                      <a:pt x="7745" y="8440"/>
                    </a:cubicBezTo>
                    <a:cubicBezTo>
                      <a:pt x="7842" y="8456"/>
                      <a:pt x="7929" y="8513"/>
                      <a:pt x="8012" y="8569"/>
                    </a:cubicBezTo>
                    <a:cubicBezTo>
                      <a:pt x="8255" y="8738"/>
                      <a:pt x="8487" y="8927"/>
                      <a:pt x="8704" y="9131"/>
                    </a:cubicBezTo>
                    <a:cubicBezTo>
                      <a:pt x="8804" y="9225"/>
                      <a:pt x="8912" y="9329"/>
                      <a:pt x="9048" y="9333"/>
                    </a:cubicBezTo>
                    <a:cubicBezTo>
                      <a:pt x="9051" y="9333"/>
                      <a:pt x="9054" y="9334"/>
                      <a:pt x="9056" y="9334"/>
                    </a:cubicBezTo>
                    <a:cubicBezTo>
                      <a:pt x="9761" y="9334"/>
                      <a:pt x="8836" y="4957"/>
                      <a:pt x="8686" y="4462"/>
                    </a:cubicBezTo>
                    <a:cubicBezTo>
                      <a:pt x="8436" y="3640"/>
                      <a:pt x="8117" y="2836"/>
                      <a:pt x="7738" y="2063"/>
                    </a:cubicBezTo>
                    <a:cubicBezTo>
                      <a:pt x="7444" y="1465"/>
                      <a:pt x="7039" y="952"/>
                      <a:pt x="6602" y="456"/>
                    </a:cubicBezTo>
                    <a:cubicBezTo>
                      <a:pt x="6357" y="180"/>
                      <a:pt x="6134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4"/>
              <p:cNvSpPr/>
              <p:nvPr/>
            </p:nvSpPr>
            <p:spPr>
              <a:xfrm>
                <a:off x="1167350" y="996600"/>
                <a:ext cx="1633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18872" extrusionOk="0">
                    <a:moveTo>
                      <a:pt x="3429" y="1"/>
                    </a:moveTo>
                    <a:cubicBezTo>
                      <a:pt x="3363" y="1"/>
                      <a:pt x="3292" y="55"/>
                      <a:pt x="3311" y="140"/>
                    </a:cubicBezTo>
                    <a:cubicBezTo>
                      <a:pt x="3615" y="1547"/>
                      <a:pt x="3770" y="2977"/>
                      <a:pt x="3804" y="4413"/>
                    </a:cubicBezTo>
                    <a:cubicBezTo>
                      <a:pt x="3640" y="4468"/>
                      <a:pt x="3482" y="4584"/>
                      <a:pt x="3340" y="4674"/>
                    </a:cubicBezTo>
                    <a:cubicBezTo>
                      <a:pt x="3164" y="4782"/>
                      <a:pt x="2994" y="4895"/>
                      <a:pt x="2826" y="5015"/>
                    </a:cubicBezTo>
                    <a:cubicBezTo>
                      <a:pt x="2483" y="5260"/>
                      <a:pt x="2158" y="5528"/>
                      <a:pt x="1849" y="5813"/>
                    </a:cubicBezTo>
                    <a:cubicBezTo>
                      <a:pt x="1767" y="5890"/>
                      <a:pt x="1844" y="6003"/>
                      <a:pt x="1933" y="6003"/>
                    </a:cubicBezTo>
                    <a:cubicBezTo>
                      <a:pt x="1959" y="6003"/>
                      <a:pt x="1985" y="5994"/>
                      <a:pt x="2009" y="5972"/>
                    </a:cubicBezTo>
                    <a:cubicBezTo>
                      <a:pt x="2540" y="5478"/>
                      <a:pt x="3126" y="5043"/>
                      <a:pt x="3760" y="4685"/>
                    </a:cubicBezTo>
                    <a:cubicBezTo>
                      <a:pt x="3776" y="4676"/>
                      <a:pt x="3792" y="4668"/>
                      <a:pt x="3808" y="4661"/>
                    </a:cubicBezTo>
                    <a:lnTo>
                      <a:pt x="3808" y="4661"/>
                    </a:lnTo>
                    <a:cubicBezTo>
                      <a:pt x="3815" y="5263"/>
                      <a:pt x="3801" y="5865"/>
                      <a:pt x="3767" y="6469"/>
                    </a:cubicBezTo>
                    <a:cubicBezTo>
                      <a:pt x="3720" y="6501"/>
                      <a:pt x="3678" y="6542"/>
                      <a:pt x="3639" y="6580"/>
                    </a:cubicBezTo>
                    <a:cubicBezTo>
                      <a:pt x="3516" y="6694"/>
                      <a:pt x="3394" y="6810"/>
                      <a:pt x="3272" y="6926"/>
                    </a:cubicBezTo>
                    <a:cubicBezTo>
                      <a:pt x="2813" y="7363"/>
                      <a:pt x="2363" y="7811"/>
                      <a:pt x="1922" y="8267"/>
                    </a:cubicBezTo>
                    <a:cubicBezTo>
                      <a:pt x="1419" y="8782"/>
                      <a:pt x="931" y="9307"/>
                      <a:pt x="452" y="9843"/>
                    </a:cubicBezTo>
                    <a:cubicBezTo>
                      <a:pt x="378" y="9925"/>
                      <a:pt x="453" y="10038"/>
                      <a:pt x="537" y="10038"/>
                    </a:cubicBezTo>
                    <a:cubicBezTo>
                      <a:pt x="562" y="10038"/>
                      <a:pt x="589" y="10027"/>
                      <a:pt x="612" y="10002"/>
                    </a:cubicBezTo>
                    <a:cubicBezTo>
                      <a:pt x="1600" y="8896"/>
                      <a:pt x="2638" y="7831"/>
                      <a:pt x="3720" y="6813"/>
                    </a:cubicBezTo>
                    <a:cubicBezTo>
                      <a:pt x="3727" y="6806"/>
                      <a:pt x="3738" y="6796"/>
                      <a:pt x="3747" y="6784"/>
                    </a:cubicBezTo>
                    <a:lnTo>
                      <a:pt x="3747" y="6784"/>
                    </a:lnTo>
                    <a:cubicBezTo>
                      <a:pt x="3728" y="7052"/>
                      <a:pt x="3707" y="7318"/>
                      <a:pt x="3682" y="7586"/>
                    </a:cubicBezTo>
                    <a:cubicBezTo>
                      <a:pt x="3618" y="8225"/>
                      <a:pt x="3533" y="8862"/>
                      <a:pt x="3430" y="9496"/>
                    </a:cubicBezTo>
                    <a:cubicBezTo>
                      <a:pt x="2660" y="10004"/>
                      <a:pt x="1936" y="10580"/>
                      <a:pt x="1267" y="11218"/>
                    </a:cubicBezTo>
                    <a:cubicBezTo>
                      <a:pt x="1186" y="11296"/>
                      <a:pt x="1264" y="11409"/>
                      <a:pt x="1352" y="11409"/>
                    </a:cubicBezTo>
                    <a:cubicBezTo>
                      <a:pt x="1377" y="11409"/>
                      <a:pt x="1403" y="11400"/>
                      <a:pt x="1427" y="11378"/>
                    </a:cubicBezTo>
                    <a:cubicBezTo>
                      <a:pt x="2032" y="10799"/>
                      <a:pt x="2683" y="10272"/>
                      <a:pt x="3377" y="9803"/>
                    </a:cubicBezTo>
                    <a:lnTo>
                      <a:pt x="3377" y="9803"/>
                    </a:lnTo>
                    <a:cubicBezTo>
                      <a:pt x="3243" y="10563"/>
                      <a:pt x="3087" y="11320"/>
                      <a:pt x="2903" y="12071"/>
                    </a:cubicBezTo>
                    <a:cubicBezTo>
                      <a:pt x="2221" y="12705"/>
                      <a:pt x="1612" y="13412"/>
                      <a:pt x="1079" y="14177"/>
                    </a:cubicBezTo>
                    <a:cubicBezTo>
                      <a:pt x="1022" y="14260"/>
                      <a:pt x="1099" y="14340"/>
                      <a:pt x="1179" y="14340"/>
                    </a:cubicBezTo>
                    <a:cubicBezTo>
                      <a:pt x="1214" y="14340"/>
                      <a:pt x="1249" y="14325"/>
                      <a:pt x="1273" y="14289"/>
                    </a:cubicBezTo>
                    <a:cubicBezTo>
                      <a:pt x="1723" y="13639"/>
                      <a:pt x="2236" y="13035"/>
                      <a:pt x="2799" y="12479"/>
                    </a:cubicBezTo>
                    <a:lnTo>
                      <a:pt x="2799" y="12479"/>
                    </a:lnTo>
                    <a:cubicBezTo>
                      <a:pt x="2598" y="13265"/>
                      <a:pt x="2375" y="14044"/>
                      <a:pt x="2129" y="14817"/>
                    </a:cubicBezTo>
                    <a:cubicBezTo>
                      <a:pt x="2049" y="15071"/>
                      <a:pt x="1965" y="15322"/>
                      <a:pt x="1880" y="15574"/>
                    </a:cubicBezTo>
                    <a:cubicBezTo>
                      <a:pt x="1275" y="15959"/>
                      <a:pt x="684" y="16363"/>
                      <a:pt x="102" y="16785"/>
                    </a:cubicBezTo>
                    <a:cubicBezTo>
                      <a:pt x="0" y="16855"/>
                      <a:pt x="60" y="17001"/>
                      <a:pt x="150" y="17001"/>
                    </a:cubicBezTo>
                    <a:cubicBezTo>
                      <a:pt x="169" y="17001"/>
                      <a:pt x="189" y="16995"/>
                      <a:pt x="209" y="16980"/>
                    </a:cubicBezTo>
                    <a:cubicBezTo>
                      <a:pt x="714" y="16612"/>
                      <a:pt x="1231" y="16262"/>
                      <a:pt x="1757" y="15919"/>
                    </a:cubicBezTo>
                    <a:lnTo>
                      <a:pt x="1757" y="15919"/>
                    </a:lnTo>
                    <a:cubicBezTo>
                      <a:pt x="1429" y="16867"/>
                      <a:pt x="1076" y="17807"/>
                      <a:pt x="703" y="18737"/>
                    </a:cubicBezTo>
                    <a:cubicBezTo>
                      <a:pt x="670" y="18818"/>
                      <a:pt x="737" y="18872"/>
                      <a:pt x="807" y="18872"/>
                    </a:cubicBezTo>
                    <a:cubicBezTo>
                      <a:pt x="852" y="18872"/>
                      <a:pt x="899" y="18849"/>
                      <a:pt x="920" y="18797"/>
                    </a:cubicBezTo>
                    <a:cubicBezTo>
                      <a:pt x="1308" y="17833"/>
                      <a:pt x="1673" y="16857"/>
                      <a:pt x="2010" y="15873"/>
                    </a:cubicBezTo>
                    <a:cubicBezTo>
                      <a:pt x="2182" y="16117"/>
                      <a:pt x="2263" y="16436"/>
                      <a:pt x="2360" y="16708"/>
                    </a:cubicBezTo>
                    <a:cubicBezTo>
                      <a:pt x="2498" y="17084"/>
                      <a:pt x="2634" y="17461"/>
                      <a:pt x="2771" y="17837"/>
                    </a:cubicBezTo>
                    <a:cubicBezTo>
                      <a:pt x="2791" y="17891"/>
                      <a:pt x="2837" y="17914"/>
                      <a:pt x="2883" y="17914"/>
                    </a:cubicBezTo>
                    <a:cubicBezTo>
                      <a:pt x="2951" y="17914"/>
                      <a:pt x="3018" y="17861"/>
                      <a:pt x="2989" y="17779"/>
                    </a:cubicBezTo>
                    <a:cubicBezTo>
                      <a:pt x="2841" y="17374"/>
                      <a:pt x="2693" y="16967"/>
                      <a:pt x="2546" y="16562"/>
                    </a:cubicBezTo>
                    <a:cubicBezTo>
                      <a:pt x="2427" y="16237"/>
                      <a:pt x="2330" y="15880"/>
                      <a:pt x="2094" y="15619"/>
                    </a:cubicBezTo>
                    <a:cubicBezTo>
                      <a:pt x="2459" y="14536"/>
                      <a:pt x="2784" y="13442"/>
                      <a:pt x="3061" y="12333"/>
                    </a:cubicBezTo>
                    <a:cubicBezTo>
                      <a:pt x="3446" y="13084"/>
                      <a:pt x="3775" y="13862"/>
                      <a:pt x="4040" y="14664"/>
                    </a:cubicBezTo>
                    <a:cubicBezTo>
                      <a:pt x="4058" y="14718"/>
                      <a:pt x="4103" y="14742"/>
                      <a:pt x="4148" y="14742"/>
                    </a:cubicBezTo>
                    <a:cubicBezTo>
                      <a:pt x="4216" y="14742"/>
                      <a:pt x="4284" y="14688"/>
                      <a:pt x="4257" y="14606"/>
                    </a:cubicBezTo>
                    <a:cubicBezTo>
                      <a:pt x="3960" y="13714"/>
                      <a:pt x="3591" y="12847"/>
                      <a:pt x="3151" y="12015"/>
                    </a:cubicBezTo>
                    <a:cubicBezTo>
                      <a:pt x="3148" y="12009"/>
                      <a:pt x="3143" y="12007"/>
                      <a:pt x="3141" y="12002"/>
                    </a:cubicBezTo>
                    <a:cubicBezTo>
                      <a:pt x="3164" y="11906"/>
                      <a:pt x="3187" y="11812"/>
                      <a:pt x="3212" y="11716"/>
                    </a:cubicBezTo>
                    <a:cubicBezTo>
                      <a:pt x="3372" y="11024"/>
                      <a:pt x="3510" y="10328"/>
                      <a:pt x="3627" y="9626"/>
                    </a:cubicBezTo>
                    <a:cubicBezTo>
                      <a:pt x="3649" y="9611"/>
                      <a:pt x="3670" y="9597"/>
                      <a:pt x="3692" y="9584"/>
                    </a:cubicBezTo>
                    <a:cubicBezTo>
                      <a:pt x="4132" y="10225"/>
                      <a:pt x="4572" y="10864"/>
                      <a:pt x="5014" y="11504"/>
                    </a:cubicBezTo>
                    <a:cubicBezTo>
                      <a:pt x="5038" y="11539"/>
                      <a:pt x="5073" y="11554"/>
                      <a:pt x="5108" y="11554"/>
                    </a:cubicBezTo>
                    <a:cubicBezTo>
                      <a:pt x="5187" y="11554"/>
                      <a:pt x="5265" y="11475"/>
                      <a:pt x="5206" y="11392"/>
                    </a:cubicBezTo>
                    <a:cubicBezTo>
                      <a:pt x="4746" y="10720"/>
                      <a:pt x="4283" y="10047"/>
                      <a:pt x="3821" y="9376"/>
                    </a:cubicBezTo>
                    <a:cubicBezTo>
                      <a:pt x="3799" y="9343"/>
                      <a:pt x="3761" y="9321"/>
                      <a:pt x="3722" y="9321"/>
                    </a:cubicBezTo>
                    <a:cubicBezTo>
                      <a:pt x="3706" y="9321"/>
                      <a:pt x="3691" y="9325"/>
                      <a:pt x="3676" y="9332"/>
                    </a:cubicBezTo>
                    <a:cubicBezTo>
                      <a:pt x="3812" y="8471"/>
                      <a:pt x="3911" y="7602"/>
                      <a:pt x="3969" y="6734"/>
                    </a:cubicBezTo>
                    <a:cubicBezTo>
                      <a:pt x="4012" y="6790"/>
                      <a:pt x="4061" y="6862"/>
                      <a:pt x="4076" y="6881"/>
                    </a:cubicBezTo>
                    <a:cubicBezTo>
                      <a:pt x="4181" y="7007"/>
                      <a:pt x="4283" y="7135"/>
                      <a:pt x="4386" y="7262"/>
                    </a:cubicBezTo>
                    <a:cubicBezTo>
                      <a:pt x="4626" y="7566"/>
                      <a:pt x="4859" y="7877"/>
                      <a:pt x="5088" y="8193"/>
                    </a:cubicBezTo>
                    <a:cubicBezTo>
                      <a:pt x="5512" y="8782"/>
                      <a:pt x="5911" y="9389"/>
                      <a:pt x="6285" y="10011"/>
                    </a:cubicBezTo>
                    <a:cubicBezTo>
                      <a:pt x="6308" y="10049"/>
                      <a:pt x="6342" y="10065"/>
                      <a:pt x="6377" y="10065"/>
                    </a:cubicBezTo>
                    <a:cubicBezTo>
                      <a:pt x="6455" y="10065"/>
                      <a:pt x="6532" y="9985"/>
                      <a:pt x="6479" y="9900"/>
                    </a:cubicBezTo>
                    <a:cubicBezTo>
                      <a:pt x="5846" y="8847"/>
                      <a:pt x="5141" y="7840"/>
                      <a:pt x="4370" y="6886"/>
                    </a:cubicBezTo>
                    <a:cubicBezTo>
                      <a:pt x="4273" y="6768"/>
                      <a:pt x="4179" y="6650"/>
                      <a:pt x="4080" y="6534"/>
                    </a:cubicBezTo>
                    <a:cubicBezTo>
                      <a:pt x="4051" y="6501"/>
                      <a:pt x="4022" y="6470"/>
                      <a:pt x="3989" y="6450"/>
                    </a:cubicBezTo>
                    <a:cubicBezTo>
                      <a:pt x="4024" y="5856"/>
                      <a:pt x="4038" y="5263"/>
                      <a:pt x="4031" y="4668"/>
                    </a:cubicBezTo>
                    <a:lnTo>
                      <a:pt x="4031" y="4668"/>
                    </a:lnTo>
                    <a:cubicBezTo>
                      <a:pt x="4037" y="4671"/>
                      <a:pt x="4040" y="4674"/>
                      <a:pt x="4045" y="4676"/>
                    </a:cubicBezTo>
                    <a:cubicBezTo>
                      <a:pt x="4124" y="4727"/>
                      <a:pt x="4190" y="4807"/>
                      <a:pt x="4260" y="4869"/>
                    </a:cubicBezTo>
                    <a:lnTo>
                      <a:pt x="4688" y="5254"/>
                    </a:lnTo>
                    <a:cubicBezTo>
                      <a:pt x="4992" y="5528"/>
                      <a:pt x="5295" y="5800"/>
                      <a:pt x="5599" y="6072"/>
                    </a:cubicBezTo>
                    <a:cubicBezTo>
                      <a:pt x="5622" y="6093"/>
                      <a:pt x="5647" y="6102"/>
                      <a:pt x="5672" y="6102"/>
                    </a:cubicBezTo>
                    <a:cubicBezTo>
                      <a:pt x="5761" y="6102"/>
                      <a:pt x="5841" y="5989"/>
                      <a:pt x="5758" y="5913"/>
                    </a:cubicBezTo>
                    <a:cubicBezTo>
                      <a:pt x="5410" y="5600"/>
                      <a:pt x="5060" y="5286"/>
                      <a:pt x="4713" y="4973"/>
                    </a:cubicBezTo>
                    <a:cubicBezTo>
                      <a:pt x="4543" y="4821"/>
                      <a:pt x="4377" y="4663"/>
                      <a:pt x="4205" y="4516"/>
                    </a:cubicBezTo>
                    <a:cubicBezTo>
                      <a:pt x="4147" y="4467"/>
                      <a:pt x="4089" y="4425"/>
                      <a:pt x="4028" y="4403"/>
                    </a:cubicBezTo>
                    <a:cubicBezTo>
                      <a:pt x="4025" y="4357"/>
                      <a:pt x="4025" y="4312"/>
                      <a:pt x="4025" y="4264"/>
                    </a:cubicBezTo>
                    <a:cubicBezTo>
                      <a:pt x="3986" y="2858"/>
                      <a:pt x="3825" y="1457"/>
                      <a:pt x="3529" y="82"/>
                    </a:cubicBezTo>
                    <a:cubicBezTo>
                      <a:pt x="3516" y="25"/>
                      <a:pt x="3473" y="1"/>
                      <a:pt x="3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9" name="Google Shape;1629;p34"/>
            <p:cNvGrpSpPr/>
            <p:nvPr/>
          </p:nvGrpSpPr>
          <p:grpSpPr>
            <a:xfrm>
              <a:off x="631267" y="-5"/>
              <a:ext cx="632838" cy="1148821"/>
              <a:chOff x="1981825" y="1045200"/>
              <a:chExt cx="335225" cy="608550"/>
            </a:xfrm>
          </p:grpSpPr>
          <p:sp>
            <p:nvSpPr>
              <p:cNvPr id="1630" name="Google Shape;1630;p34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4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2" name="Google Shape;1632;p34"/>
            <p:cNvGrpSpPr/>
            <p:nvPr/>
          </p:nvGrpSpPr>
          <p:grpSpPr>
            <a:xfrm>
              <a:off x="7865604" y="-86272"/>
              <a:ext cx="614337" cy="1049522"/>
              <a:chOff x="916650" y="1440625"/>
              <a:chExt cx="325425" cy="555950"/>
            </a:xfrm>
          </p:grpSpPr>
          <p:sp>
            <p:nvSpPr>
              <p:cNvPr id="1633" name="Google Shape;1633;p34"/>
              <p:cNvSpPr/>
              <p:nvPr/>
            </p:nvSpPr>
            <p:spPr>
              <a:xfrm>
                <a:off x="916650" y="1440625"/>
                <a:ext cx="325425" cy="555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22238" extrusionOk="0">
                    <a:moveTo>
                      <a:pt x="2784" y="1"/>
                    </a:moveTo>
                    <a:cubicBezTo>
                      <a:pt x="2784" y="1"/>
                      <a:pt x="2783" y="1"/>
                      <a:pt x="2783" y="1"/>
                    </a:cubicBezTo>
                    <a:cubicBezTo>
                      <a:pt x="2772" y="43"/>
                      <a:pt x="2759" y="83"/>
                      <a:pt x="2744" y="125"/>
                    </a:cubicBezTo>
                    <a:cubicBezTo>
                      <a:pt x="2023" y="2449"/>
                      <a:pt x="1166" y="4720"/>
                      <a:pt x="390" y="7010"/>
                    </a:cubicBezTo>
                    <a:cubicBezTo>
                      <a:pt x="227" y="7494"/>
                      <a:pt x="1" y="8109"/>
                      <a:pt x="153" y="8621"/>
                    </a:cubicBezTo>
                    <a:cubicBezTo>
                      <a:pt x="270" y="9017"/>
                      <a:pt x="533" y="9388"/>
                      <a:pt x="880" y="9388"/>
                    </a:cubicBezTo>
                    <a:cubicBezTo>
                      <a:pt x="1005" y="9388"/>
                      <a:pt x="1140" y="9340"/>
                      <a:pt x="1283" y="9229"/>
                    </a:cubicBezTo>
                    <a:cubicBezTo>
                      <a:pt x="1614" y="8975"/>
                      <a:pt x="1839" y="8608"/>
                      <a:pt x="2058" y="8254"/>
                    </a:cubicBezTo>
                    <a:lnTo>
                      <a:pt x="2058" y="8254"/>
                    </a:lnTo>
                    <a:cubicBezTo>
                      <a:pt x="2135" y="8491"/>
                      <a:pt x="1802" y="9189"/>
                      <a:pt x="1732" y="9438"/>
                    </a:cubicBezTo>
                    <a:cubicBezTo>
                      <a:pt x="1609" y="9890"/>
                      <a:pt x="1454" y="10344"/>
                      <a:pt x="1357" y="10802"/>
                    </a:cubicBezTo>
                    <a:cubicBezTo>
                      <a:pt x="1208" y="11541"/>
                      <a:pt x="945" y="12265"/>
                      <a:pt x="804" y="13016"/>
                    </a:cubicBezTo>
                    <a:cubicBezTo>
                      <a:pt x="674" y="13710"/>
                      <a:pt x="573" y="15425"/>
                      <a:pt x="1519" y="15641"/>
                    </a:cubicBezTo>
                    <a:cubicBezTo>
                      <a:pt x="1565" y="15651"/>
                      <a:pt x="1610" y="15656"/>
                      <a:pt x="1654" y="15656"/>
                    </a:cubicBezTo>
                    <a:cubicBezTo>
                      <a:pt x="2170" y="15656"/>
                      <a:pt x="2608" y="15003"/>
                      <a:pt x="2895" y="14654"/>
                    </a:cubicBezTo>
                    <a:cubicBezTo>
                      <a:pt x="3411" y="14021"/>
                      <a:pt x="3757" y="13268"/>
                      <a:pt x="4093" y="12530"/>
                    </a:cubicBezTo>
                    <a:lnTo>
                      <a:pt x="4093" y="12530"/>
                    </a:lnTo>
                    <a:cubicBezTo>
                      <a:pt x="3836" y="13513"/>
                      <a:pt x="3577" y="14502"/>
                      <a:pt x="3482" y="15514"/>
                    </a:cubicBezTo>
                    <a:cubicBezTo>
                      <a:pt x="3384" y="16527"/>
                      <a:pt x="3459" y="17574"/>
                      <a:pt x="3844" y="18515"/>
                    </a:cubicBezTo>
                    <a:cubicBezTo>
                      <a:pt x="4021" y="18946"/>
                      <a:pt x="4358" y="19406"/>
                      <a:pt x="4817" y="19406"/>
                    </a:cubicBezTo>
                    <a:cubicBezTo>
                      <a:pt x="4833" y="19406"/>
                      <a:pt x="4849" y="19406"/>
                      <a:pt x="4865" y="19405"/>
                    </a:cubicBezTo>
                    <a:cubicBezTo>
                      <a:pt x="5277" y="19376"/>
                      <a:pt x="5558" y="18982"/>
                      <a:pt x="5747" y="18616"/>
                    </a:cubicBezTo>
                    <a:cubicBezTo>
                      <a:pt x="6282" y="17562"/>
                      <a:pt x="6553" y="16376"/>
                      <a:pt x="6525" y="15197"/>
                    </a:cubicBezTo>
                    <a:lnTo>
                      <a:pt x="6525" y="15197"/>
                    </a:lnTo>
                    <a:cubicBezTo>
                      <a:pt x="6674" y="17358"/>
                      <a:pt x="6851" y="19610"/>
                      <a:pt x="7970" y="21468"/>
                    </a:cubicBezTo>
                    <a:cubicBezTo>
                      <a:pt x="8106" y="21694"/>
                      <a:pt x="8261" y="21916"/>
                      <a:pt x="8478" y="22070"/>
                    </a:cubicBezTo>
                    <a:cubicBezTo>
                      <a:pt x="8624" y="22172"/>
                      <a:pt x="8803" y="22238"/>
                      <a:pt x="8979" y="22238"/>
                    </a:cubicBezTo>
                    <a:cubicBezTo>
                      <a:pt x="9064" y="22238"/>
                      <a:pt x="9149" y="22223"/>
                      <a:pt x="9228" y="22189"/>
                    </a:cubicBezTo>
                    <a:cubicBezTo>
                      <a:pt x="9620" y="22025"/>
                      <a:pt x="9725" y="21520"/>
                      <a:pt x="9738" y="21094"/>
                    </a:cubicBezTo>
                    <a:cubicBezTo>
                      <a:pt x="9809" y="19065"/>
                      <a:pt x="9057" y="17245"/>
                      <a:pt x="8552" y="15325"/>
                    </a:cubicBezTo>
                    <a:lnTo>
                      <a:pt x="8552" y="15325"/>
                    </a:lnTo>
                    <a:cubicBezTo>
                      <a:pt x="9070" y="16133"/>
                      <a:pt x="9684" y="16879"/>
                      <a:pt x="10379" y="17540"/>
                    </a:cubicBezTo>
                    <a:cubicBezTo>
                      <a:pt x="10965" y="18102"/>
                      <a:pt x="11678" y="18627"/>
                      <a:pt x="12490" y="18630"/>
                    </a:cubicBezTo>
                    <a:cubicBezTo>
                      <a:pt x="12590" y="18630"/>
                      <a:pt x="12697" y="18619"/>
                      <a:pt x="12775" y="18558"/>
                    </a:cubicBezTo>
                    <a:cubicBezTo>
                      <a:pt x="12894" y="18461"/>
                      <a:pt x="12901" y="18284"/>
                      <a:pt x="12888" y="18132"/>
                    </a:cubicBezTo>
                    <a:cubicBezTo>
                      <a:pt x="12804" y="17112"/>
                      <a:pt x="12275" y="16184"/>
                      <a:pt x="11704" y="15334"/>
                    </a:cubicBezTo>
                    <a:cubicBezTo>
                      <a:pt x="11046" y="14357"/>
                      <a:pt x="10315" y="13435"/>
                      <a:pt x="9515" y="12573"/>
                    </a:cubicBezTo>
                    <a:lnTo>
                      <a:pt x="9515" y="12573"/>
                    </a:lnTo>
                    <a:cubicBezTo>
                      <a:pt x="9969" y="13054"/>
                      <a:pt x="10405" y="13491"/>
                      <a:pt x="11062" y="13814"/>
                    </a:cubicBezTo>
                    <a:cubicBezTo>
                      <a:pt x="11374" y="13967"/>
                      <a:pt x="11839" y="14181"/>
                      <a:pt x="12241" y="14181"/>
                    </a:cubicBezTo>
                    <a:cubicBezTo>
                      <a:pt x="12511" y="14181"/>
                      <a:pt x="12752" y="14085"/>
                      <a:pt x="12901" y="13811"/>
                    </a:cubicBezTo>
                    <a:cubicBezTo>
                      <a:pt x="13001" y="13630"/>
                      <a:pt x="13017" y="13419"/>
                      <a:pt x="12979" y="13194"/>
                    </a:cubicBezTo>
                    <a:cubicBezTo>
                      <a:pt x="12857" y="12495"/>
                      <a:pt x="12213" y="11674"/>
                      <a:pt x="11909" y="11223"/>
                    </a:cubicBezTo>
                    <a:cubicBezTo>
                      <a:pt x="11298" y="10311"/>
                      <a:pt x="10572" y="9484"/>
                      <a:pt x="9836" y="8673"/>
                    </a:cubicBezTo>
                    <a:cubicBezTo>
                      <a:pt x="9454" y="8252"/>
                      <a:pt x="9066" y="7835"/>
                      <a:pt x="8687" y="7413"/>
                    </a:cubicBezTo>
                    <a:cubicBezTo>
                      <a:pt x="8383" y="7074"/>
                      <a:pt x="8060" y="6509"/>
                      <a:pt x="7694" y="6254"/>
                    </a:cubicBezTo>
                    <a:lnTo>
                      <a:pt x="7694" y="6254"/>
                    </a:lnTo>
                    <a:cubicBezTo>
                      <a:pt x="8108" y="6540"/>
                      <a:pt x="8536" y="6834"/>
                      <a:pt x="9033" y="6922"/>
                    </a:cubicBezTo>
                    <a:cubicBezTo>
                      <a:pt x="9116" y="6937"/>
                      <a:pt x="9203" y="6944"/>
                      <a:pt x="9290" y="6944"/>
                    </a:cubicBezTo>
                    <a:cubicBezTo>
                      <a:pt x="9712" y="6944"/>
                      <a:pt x="10145" y="6765"/>
                      <a:pt x="10336" y="6393"/>
                    </a:cubicBezTo>
                    <a:cubicBezTo>
                      <a:pt x="11054" y="5012"/>
                      <a:pt x="8260" y="3456"/>
                      <a:pt x="7413" y="2789"/>
                    </a:cubicBezTo>
                    <a:cubicBezTo>
                      <a:pt x="6692" y="2221"/>
                      <a:pt x="5936" y="1697"/>
                      <a:pt x="5149" y="1227"/>
                    </a:cubicBezTo>
                    <a:cubicBezTo>
                      <a:pt x="4975" y="1123"/>
                      <a:pt x="3210" y="205"/>
                      <a:pt x="2848" y="30"/>
                    </a:cubicBezTo>
                    <a:cubicBezTo>
                      <a:pt x="2812" y="11"/>
                      <a:pt x="2789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4"/>
              <p:cNvSpPr/>
              <p:nvPr/>
            </p:nvSpPr>
            <p:spPr>
              <a:xfrm>
                <a:off x="946525" y="1440625"/>
                <a:ext cx="262150" cy="503600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0144" extrusionOk="0">
                    <a:moveTo>
                      <a:pt x="1589" y="1"/>
                    </a:moveTo>
                    <a:cubicBezTo>
                      <a:pt x="1589" y="1"/>
                      <a:pt x="1588" y="1"/>
                      <a:pt x="1588" y="1"/>
                    </a:cubicBezTo>
                    <a:cubicBezTo>
                      <a:pt x="1577" y="43"/>
                      <a:pt x="1564" y="83"/>
                      <a:pt x="1549" y="125"/>
                    </a:cubicBezTo>
                    <a:cubicBezTo>
                      <a:pt x="1789" y="766"/>
                      <a:pt x="2022" y="1412"/>
                      <a:pt x="2251" y="2055"/>
                    </a:cubicBezTo>
                    <a:cubicBezTo>
                      <a:pt x="2244" y="2062"/>
                      <a:pt x="2240" y="2071"/>
                      <a:pt x="2238" y="2081"/>
                    </a:cubicBezTo>
                    <a:cubicBezTo>
                      <a:pt x="1931" y="4132"/>
                      <a:pt x="1163" y="6131"/>
                      <a:pt x="22" y="7860"/>
                    </a:cubicBezTo>
                    <a:cubicBezTo>
                      <a:pt x="0" y="7890"/>
                      <a:pt x="9" y="7932"/>
                      <a:pt x="39" y="7954"/>
                    </a:cubicBezTo>
                    <a:cubicBezTo>
                      <a:pt x="51" y="7961"/>
                      <a:pt x="64" y="7964"/>
                      <a:pt x="77" y="7964"/>
                    </a:cubicBezTo>
                    <a:cubicBezTo>
                      <a:pt x="98" y="7964"/>
                      <a:pt x="120" y="7954"/>
                      <a:pt x="133" y="7935"/>
                    </a:cubicBezTo>
                    <a:cubicBezTo>
                      <a:pt x="1248" y="6246"/>
                      <a:pt x="2011" y="4300"/>
                      <a:pt x="2338" y="2302"/>
                    </a:cubicBezTo>
                    <a:cubicBezTo>
                      <a:pt x="2872" y="3822"/>
                      <a:pt x="3340" y="5382"/>
                      <a:pt x="3792" y="6899"/>
                    </a:cubicBezTo>
                    <a:cubicBezTo>
                      <a:pt x="3781" y="8002"/>
                      <a:pt x="3309" y="9064"/>
                      <a:pt x="2783" y="10147"/>
                    </a:cubicBezTo>
                    <a:cubicBezTo>
                      <a:pt x="2215" y="11314"/>
                      <a:pt x="1637" y="12442"/>
                      <a:pt x="856" y="13433"/>
                    </a:cubicBezTo>
                    <a:cubicBezTo>
                      <a:pt x="833" y="13459"/>
                      <a:pt x="840" y="13503"/>
                      <a:pt x="866" y="13527"/>
                    </a:cubicBezTo>
                    <a:cubicBezTo>
                      <a:pt x="878" y="13536"/>
                      <a:pt x="892" y="13540"/>
                      <a:pt x="907" y="13540"/>
                    </a:cubicBezTo>
                    <a:cubicBezTo>
                      <a:pt x="927" y="13540"/>
                      <a:pt x="946" y="13532"/>
                      <a:pt x="960" y="13516"/>
                    </a:cubicBezTo>
                    <a:cubicBezTo>
                      <a:pt x="1752" y="12516"/>
                      <a:pt x="2331" y="11379"/>
                      <a:pt x="2903" y="10207"/>
                    </a:cubicBezTo>
                    <a:cubicBezTo>
                      <a:pt x="3377" y="9232"/>
                      <a:pt x="3807" y="8271"/>
                      <a:pt x="3903" y="7281"/>
                    </a:cubicBezTo>
                    <a:cubicBezTo>
                      <a:pt x="4109" y="7973"/>
                      <a:pt x="4321" y="8678"/>
                      <a:pt x="4540" y="9384"/>
                    </a:cubicBezTo>
                    <a:cubicBezTo>
                      <a:pt x="4578" y="12220"/>
                      <a:pt x="4214" y="15045"/>
                      <a:pt x="3457" y="17781"/>
                    </a:cubicBezTo>
                    <a:cubicBezTo>
                      <a:pt x="3448" y="17815"/>
                      <a:pt x="3469" y="17852"/>
                      <a:pt x="3505" y="17862"/>
                    </a:cubicBezTo>
                    <a:cubicBezTo>
                      <a:pt x="3512" y="17864"/>
                      <a:pt x="3519" y="17865"/>
                      <a:pt x="3525" y="17865"/>
                    </a:cubicBezTo>
                    <a:cubicBezTo>
                      <a:pt x="3555" y="17865"/>
                      <a:pt x="3580" y="17845"/>
                      <a:pt x="3587" y="17817"/>
                    </a:cubicBezTo>
                    <a:cubicBezTo>
                      <a:pt x="4308" y="15210"/>
                      <a:pt x="4672" y="12521"/>
                      <a:pt x="4676" y="9817"/>
                    </a:cubicBezTo>
                    <a:cubicBezTo>
                      <a:pt x="4795" y="10195"/>
                      <a:pt x="4915" y="10570"/>
                      <a:pt x="5039" y="10946"/>
                    </a:cubicBezTo>
                    <a:cubicBezTo>
                      <a:pt x="5924" y="13604"/>
                      <a:pt x="6885" y="16767"/>
                      <a:pt x="7312" y="20085"/>
                    </a:cubicBezTo>
                    <a:cubicBezTo>
                      <a:pt x="7315" y="20119"/>
                      <a:pt x="7345" y="20144"/>
                      <a:pt x="7378" y="20144"/>
                    </a:cubicBezTo>
                    <a:cubicBezTo>
                      <a:pt x="7381" y="20144"/>
                      <a:pt x="7383" y="20143"/>
                      <a:pt x="7386" y="20143"/>
                    </a:cubicBezTo>
                    <a:cubicBezTo>
                      <a:pt x="7422" y="20137"/>
                      <a:pt x="7450" y="20104"/>
                      <a:pt x="7444" y="20068"/>
                    </a:cubicBezTo>
                    <a:cubicBezTo>
                      <a:pt x="7015" y="16738"/>
                      <a:pt x="6051" y="13568"/>
                      <a:pt x="5164" y="10904"/>
                    </a:cubicBezTo>
                    <a:cubicBezTo>
                      <a:pt x="5070" y="10622"/>
                      <a:pt x="4980" y="10338"/>
                      <a:pt x="4887" y="10053"/>
                    </a:cubicBezTo>
                    <a:lnTo>
                      <a:pt x="4887" y="10053"/>
                    </a:lnTo>
                    <a:cubicBezTo>
                      <a:pt x="5737" y="11601"/>
                      <a:pt x="8050" y="15543"/>
                      <a:pt x="10372" y="17138"/>
                    </a:cubicBezTo>
                    <a:cubicBezTo>
                      <a:pt x="10384" y="17146"/>
                      <a:pt x="10397" y="17149"/>
                      <a:pt x="10410" y="17149"/>
                    </a:cubicBezTo>
                    <a:cubicBezTo>
                      <a:pt x="10431" y="17149"/>
                      <a:pt x="10452" y="17140"/>
                      <a:pt x="10464" y="17122"/>
                    </a:cubicBezTo>
                    <a:cubicBezTo>
                      <a:pt x="10485" y="17092"/>
                      <a:pt x="10478" y="17048"/>
                      <a:pt x="10448" y="17028"/>
                    </a:cubicBezTo>
                    <a:cubicBezTo>
                      <a:pt x="7626" y="15088"/>
                      <a:pt x="4809" y="9630"/>
                      <a:pt x="4672" y="9365"/>
                    </a:cubicBezTo>
                    <a:cubicBezTo>
                      <a:pt x="4431" y="8588"/>
                      <a:pt x="4198" y="7812"/>
                      <a:pt x="3971" y="7049"/>
                    </a:cubicBezTo>
                    <a:cubicBezTo>
                      <a:pt x="3959" y="7009"/>
                      <a:pt x="3948" y="6968"/>
                      <a:pt x="3935" y="6929"/>
                    </a:cubicBezTo>
                    <a:lnTo>
                      <a:pt x="3935" y="6929"/>
                    </a:lnTo>
                    <a:cubicBezTo>
                      <a:pt x="5766" y="8750"/>
                      <a:pt x="7665" y="10613"/>
                      <a:pt x="10018" y="11802"/>
                    </a:cubicBezTo>
                    <a:cubicBezTo>
                      <a:pt x="10028" y="11808"/>
                      <a:pt x="10039" y="11810"/>
                      <a:pt x="10049" y="11810"/>
                    </a:cubicBezTo>
                    <a:cubicBezTo>
                      <a:pt x="10073" y="11810"/>
                      <a:pt x="10096" y="11796"/>
                      <a:pt x="10108" y="11773"/>
                    </a:cubicBezTo>
                    <a:cubicBezTo>
                      <a:pt x="10126" y="11740"/>
                      <a:pt x="10109" y="11699"/>
                      <a:pt x="10079" y="11683"/>
                    </a:cubicBezTo>
                    <a:cubicBezTo>
                      <a:pt x="7693" y="10470"/>
                      <a:pt x="5768" y="8555"/>
                      <a:pt x="3904" y="6702"/>
                    </a:cubicBezTo>
                    <a:cubicBezTo>
                      <a:pt x="3894" y="6692"/>
                      <a:pt x="3881" y="6687"/>
                      <a:pt x="3867" y="6683"/>
                    </a:cubicBezTo>
                    <a:cubicBezTo>
                      <a:pt x="3438" y="5240"/>
                      <a:pt x="2991" y="3757"/>
                      <a:pt x="2483" y="2308"/>
                    </a:cubicBezTo>
                    <a:lnTo>
                      <a:pt x="2483" y="2308"/>
                    </a:lnTo>
                    <a:cubicBezTo>
                      <a:pt x="4124" y="3558"/>
                      <a:pt x="5859" y="4714"/>
                      <a:pt x="7649" y="5742"/>
                    </a:cubicBezTo>
                    <a:cubicBezTo>
                      <a:pt x="7660" y="5748"/>
                      <a:pt x="7671" y="5751"/>
                      <a:pt x="7682" y="5751"/>
                    </a:cubicBezTo>
                    <a:cubicBezTo>
                      <a:pt x="7705" y="5751"/>
                      <a:pt x="7728" y="5739"/>
                      <a:pt x="7739" y="5717"/>
                    </a:cubicBezTo>
                    <a:cubicBezTo>
                      <a:pt x="7758" y="5684"/>
                      <a:pt x="7746" y="5645"/>
                      <a:pt x="7715" y="5626"/>
                    </a:cubicBezTo>
                    <a:cubicBezTo>
                      <a:pt x="5873" y="4568"/>
                      <a:pt x="4085" y="3375"/>
                      <a:pt x="2402" y="2079"/>
                    </a:cubicBezTo>
                    <a:cubicBezTo>
                      <a:pt x="2159" y="1396"/>
                      <a:pt x="1911" y="711"/>
                      <a:pt x="1653" y="30"/>
                    </a:cubicBezTo>
                    <a:cubicBezTo>
                      <a:pt x="1617" y="11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5" name="Google Shape;1635;p34"/>
            <p:cNvSpPr/>
            <p:nvPr/>
          </p:nvSpPr>
          <p:spPr>
            <a:xfrm>
              <a:off x="7498546" y="345523"/>
              <a:ext cx="215870" cy="185948"/>
            </a:xfrm>
            <a:custGeom>
              <a:avLst/>
              <a:gdLst/>
              <a:ahLst/>
              <a:cxnLst/>
              <a:rect l="l" t="t" r="r" b="b"/>
              <a:pathLst>
                <a:path w="4574" h="3940" extrusionOk="0">
                  <a:moveTo>
                    <a:pt x="1749" y="0"/>
                  </a:moveTo>
                  <a:cubicBezTo>
                    <a:pt x="1486" y="0"/>
                    <a:pt x="1232" y="53"/>
                    <a:pt x="1002" y="235"/>
                  </a:cubicBezTo>
                  <a:cubicBezTo>
                    <a:pt x="932" y="291"/>
                    <a:pt x="869" y="364"/>
                    <a:pt x="850" y="452"/>
                  </a:cubicBezTo>
                  <a:cubicBezTo>
                    <a:pt x="825" y="572"/>
                    <a:pt x="890" y="695"/>
                    <a:pt x="986" y="769"/>
                  </a:cubicBezTo>
                  <a:cubicBezTo>
                    <a:pt x="1081" y="843"/>
                    <a:pt x="1202" y="879"/>
                    <a:pt x="1320" y="903"/>
                  </a:cubicBezTo>
                  <a:cubicBezTo>
                    <a:pt x="1481" y="936"/>
                    <a:pt x="1645" y="953"/>
                    <a:pt x="1808" y="953"/>
                  </a:cubicBezTo>
                  <a:cubicBezTo>
                    <a:pt x="1942" y="953"/>
                    <a:pt x="2075" y="942"/>
                    <a:pt x="2208" y="919"/>
                  </a:cubicBezTo>
                  <a:lnTo>
                    <a:pt x="2208" y="919"/>
                  </a:lnTo>
                  <a:cubicBezTo>
                    <a:pt x="1791" y="1021"/>
                    <a:pt x="1375" y="1122"/>
                    <a:pt x="968" y="1255"/>
                  </a:cubicBezTo>
                  <a:cubicBezTo>
                    <a:pt x="789" y="1316"/>
                    <a:pt x="604" y="1384"/>
                    <a:pt x="466" y="1513"/>
                  </a:cubicBezTo>
                  <a:cubicBezTo>
                    <a:pt x="347" y="1623"/>
                    <a:pt x="269" y="1813"/>
                    <a:pt x="362" y="1949"/>
                  </a:cubicBezTo>
                  <a:cubicBezTo>
                    <a:pt x="437" y="2059"/>
                    <a:pt x="592" y="2079"/>
                    <a:pt x="725" y="2083"/>
                  </a:cubicBezTo>
                  <a:cubicBezTo>
                    <a:pt x="755" y="2084"/>
                    <a:pt x="784" y="2084"/>
                    <a:pt x="813" y="2084"/>
                  </a:cubicBezTo>
                  <a:cubicBezTo>
                    <a:pt x="1124" y="2084"/>
                    <a:pt x="1434" y="2049"/>
                    <a:pt x="1737" y="1978"/>
                  </a:cubicBezTo>
                  <a:lnTo>
                    <a:pt x="1737" y="1978"/>
                  </a:lnTo>
                  <a:cubicBezTo>
                    <a:pt x="1194" y="2124"/>
                    <a:pt x="695" y="2431"/>
                    <a:pt x="320" y="2848"/>
                  </a:cubicBezTo>
                  <a:cubicBezTo>
                    <a:pt x="177" y="3007"/>
                    <a:pt x="46" y="3194"/>
                    <a:pt x="23" y="3408"/>
                  </a:cubicBezTo>
                  <a:cubicBezTo>
                    <a:pt x="0" y="3626"/>
                    <a:pt x="83" y="3873"/>
                    <a:pt x="323" y="3930"/>
                  </a:cubicBezTo>
                  <a:cubicBezTo>
                    <a:pt x="349" y="3937"/>
                    <a:pt x="377" y="3940"/>
                    <a:pt x="406" y="3940"/>
                  </a:cubicBezTo>
                  <a:cubicBezTo>
                    <a:pt x="613" y="3940"/>
                    <a:pt x="864" y="3788"/>
                    <a:pt x="1026" y="3699"/>
                  </a:cubicBezTo>
                  <a:cubicBezTo>
                    <a:pt x="1549" y="3411"/>
                    <a:pt x="1979" y="2969"/>
                    <a:pt x="2308" y="2474"/>
                  </a:cubicBezTo>
                  <a:lnTo>
                    <a:pt x="2308" y="2474"/>
                  </a:lnTo>
                  <a:cubicBezTo>
                    <a:pt x="2232" y="2754"/>
                    <a:pt x="2192" y="3043"/>
                    <a:pt x="2187" y="3333"/>
                  </a:cubicBezTo>
                  <a:cubicBezTo>
                    <a:pt x="2186" y="3514"/>
                    <a:pt x="2229" y="3741"/>
                    <a:pt x="2403" y="3792"/>
                  </a:cubicBezTo>
                  <a:cubicBezTo>
                    <a:pt x="2424" y="3798"/>
                    <a:pt x="2445" y="3800"/>
                    <a:pt x="2466" y="3800"/>
                  </a:cubicBezTo>
                  <a:cubicBezTo>
                    <a:pt x="2551" y="3800"/>
                    <a:pt x="2636" y="3754"/>
                    <a:pt x="2696" y="3690"/>
                  </a:cubicBezTo>
                  <a:cubicBezTo>
                    <a:pt x="2771" y="3608"/>
                    <a:pt x="2810" y="3503"/>
                    <a:pt x="2845" y="3401"/>
                  </a:cubicBezTo>
                  <a:cubicBezTo>
                    <a:pt x="2966" y="3050"/>
                    <a:pt x="3057" y="2691"/>
                    <a:pt x="3120" y="2327"/>
                  </a:cubicBezTo>
                  <a:cubicBezTo>
                    <a:pt x="3121" y="2549"/>
                    <a:pt x="3121" y="2774"/>
                    <a:pt x="3185" y="2985"/>
                  </a:cubicBezTo>
                  <a:cubicBezTo>
                    <a:pt x="3249" y="3198"/>
                    <a:pt x="3382" y="3401"/>
                    <a:pt x="3583" y="3492"/>
                  </a:cubicBezTo>
                  <a:cubicBezTo>
                    <a:pt x="3633" y="3516"/>
                    <a:pt x="3689" y="3532"/>
                    <a:pt x="3745" y="3532"/>
                  </a:cubicBezTo>
                  <a:cubicBezTo>
                    <a:pt x="3761" y="3532"/>
                    <a:pt x="3778" y="3531"/>
                    <a:pt x="3794" y="3528"/>
                  </a:cubicBezTo>
                  <a:cubicBezTo>
                    <a:pt x="3969" y="3499"/>
                    <a:pt x="4065" y="3311"/>
                    <a:pt x="4111" y="3140"/>
                  </a:cubicBezTo>
                  <a:cubicBezTo>
                    <a:pt x="4146" y="3007"/>
                    <a:pt x="4272" y="2260"/>
                    <a:pt x="4379" y="1540"/>
                  </a:cubicBezTo>
                  <a:cubicBezTo>
                    <a:pt x="4487" y="809"/>
                    <a:pt x="4574" y="109"/>
                    <a:pt x="4523" y="109"/>
                  </a:cubicBezTo>
                  <a:cubicBezTo>
                    <a:pt x="4523" y="109"/>
                    <a:pt x="4523" y="109"/>
                    <a:pt x="4522" y="109"/>
                  </a:cubicBezTo>
                  <a:cubicBezTo>
                    <a:pt x="4267" y="132"/>
                    <a:pt x="4010" y="142"/>
                    <a:pt x="3751" y="142"/>
                  </a:cubicBezTo>
                  <a:cubicBezTo>
                    <a:pt x="3391" y="142"/>
                    <a:pt x="3030" y="123"/>
                    <a:pt x="2672" y="94"/>
                  </a:cubicBezTo>
                  <a:cubicBezTo>
                    <a:pt x="2369" y="71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MAIN_POINT_1_1"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7" name="Google Shape;1637;p35"/>
          <p:cNvGrpSpPr/>
          <p:nvPr/>
        </p:nvGrpSpPr>
        <p:grpSpPr>
          <a:xfrm>
            <a:off x="-306654" y="-115930"/>
            <a:ext cx="9497598" cy="5581928"/>
            <a:chOff x="-306654" y="-115930"/>
            <a:chExt cx="9497598" cy="5581928"/>
          </a:xfrm>
        </p:grpSpPr>
        <p:sp>
          <p:nvSpPr>
            <p:cNvPr id="1638" name="Google Shape;1638;p35"/>
            <p:cNvSpPr/>
            <p:nvPr/>
          </p:nvSpPr>
          <p:spPr>
            <a:xfrm>
              <a:off x="4670494" y="-1"/>
              <a:ext cx="4511035" cy="1251938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1" y="3761911"/>
              <a:ext cx="4060315" cy="1381575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0" name="Google Shape;1640;p35"/>
            <p:cNvGrpSpPr/>
            <p:nvPr/>
          </p:nvGrpSpPr>
          <p:grpSpPr>
            <a:xfrm rot="-10196315">
              <a:off x="2203416" y="4620417"/>
              <a:ext cx="210916" cy="196002"/>
              <a:chOff x="2294687" y="652640"/>
              <a:chExt cx="210920" cy="196006"/>
            </a:xfrm>
          </p:grpSpPr>
          <p:sp>
            <p:nvSpPr>
              <p:cNvPr id="1641" name="Google Shape;1641;p35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4" name="Google Shape;1644;p35"/>
            <p:cNvSpPr/>
            <p:nvPr/>
          </p:nvSpPr>
          <p:spPr>
            <a:xfrm>
              <a:off x="1415144" y="3714120"/>
              <a:ext cx="243904" cy="326117"/>
            </a:xfrm>
            <a:custGeom>
              <a:avLst/>
              <a:gdLst/>
              <a:ahLst/>
              <a:cxnLst/>
              <a:rect l="l" t="t" r="r" b="b"/>
              <a:pathLst>
                <a:path w="5168" h="6910" extrusionOk="0">
                  <a:moveTo>
                    <a:pt x="1000" y="1"/>
                  </a:moveTo>
                  <a:cubicBezTo>
                    <a:pt x="990" y="1"/>
                    <a:pt x="980" y="3"/>
                    <a:pt x="971" y="9"/>
                  </a:cubicBezTo>
                  <a:cubicBezTo>
                    <a:pt x="930" y="34"/>
                    <a:pt x="937" y="96"/>
                    <a:pt x="952" y="142"/>
                  </a:cubicBezTo>
                  <a:cubicBezTo>
                    <a:pt x="1063" y="525"/>
                    <a:pt x="1191" y="902"/>
                    <a:pt x="1325" y="1277"/>
                  </a:cubicBezTo>
                  <a:cubicBezTo>
                    <a:pt x="1461" y="1648"/>
                    <a:pt x="1648" y="2008"/>
                    <a:pt x="1770" y="2383"/>
                  </a:cubicBezTo>
                  <a:cubicBezTo>
                    <a:pt x="1699" y="2392"/>
                    <a:pt x="1248" y="2524"/>
                    <a:pt x="1088" y="2524"/>
                  </a:cubicBezTo>
                  <a:cubicBezTo>
                    <a:pt x="1057" y="2524"/>
                    <a:pt x="1038" y="2519"/>
                    <a:pt x="1033" y="2508"/>
                  </a:cubicBezTo>
                  <a:cubicBezTo>
                    <a:pt x="969" y="2357"/>
                    <a:pt x="822" y="2253"/>
                    <a:pt x="654" y="2253"/>
                  </a:cubicBezTo>
                  <a:cubicBezTo>
                    <a:pt x="638" y="2253"/>
                    <a:pt x="622" y="2254"/>
                    <a:pt x="606" y="2256"/>
                  </a:cubicBezTo>
                  <a:cubicBezTo>
                    <a:pt x="380" y="2283"/>
                    <a:pt x="218" y="2488"/>
                    <a:pt x="245" y="2712"/>
                  </a:cubicBezTo>
                  <a:cubicBezTo>
                    <a:pt x="247" y="2724"/>
                    <a:pt x="251" y="2732"/>
                    <a:pt x="251" y="2745"/>
                  </a:cubicBezTo>
                  <a:cubicBezTo>
                    <a:pt x="251" y="2748"/>
                    <a:pt x="253" y="2752"/>
                    <a:pt x="253" y="2755"/>
                  </a:cubicBezTo>
                  <a:cubicBezTo>
                    <a:pt x="253" y="2757"/>
                    <a:pt x="254" y="2760"/>
                    <a:pt x="254" y="2761"/>
                  </a:cubicBezTo>
                  <a:cubicBezTo>
                    <a:pt x="300" y="2945"/>
                    <a:pt x="464" y="3075"/>
                    <a:pt x="654" y="3075"/>
                  </a:cubicBezTo>
                  <a:cubicBezTo>
                    <a:pt x="669" y="3075"/>
                    <a:pt x="684" y="3074"/>
                    <a:pt x="700" y="3072"/>
                  </a:cubicBezTo>
                  <a:cubicBezTo>
                    <a:pt x="916" y="3046"/>
                    <a:pt x="1069" y="2861"/>
                    <a:pt x="1062" y="2647"/>
                  </a:cubicBezTo>
                  <a:cubicBezTo>
                    <a:pt x="1324" y="2603"/>
                    <a:pt x="1590" y="2576"/>
                    <a:pt x="1857" y="2566"/>
                  </a:cubicBezTo>
                  <a:cubicBezTo>
                    <a:pt x="2061" y="2842"/>
                    <a:pt x="2191" y="3210"/>
                    <a:pt x="2260" y="3709"/>
                  </a:cubicBezTo>
                  <a:cubicBezTo>
                    <a:pt x="2233" y="3715"/>
                    <a:pt x="2205" y="3717"/>
                    <a:pt x="2176" y="3717"/>
                  </a:cubicBezTo>
                  <a:cubicBezTo>
                    <a:pt x="2124" y="3717"/>
                    <a:pt x="2071" y="3710"/>
                    <a:pt x="2019" y="3701"/>
                  </a:cubicBezTo>
                  <a:cubicBezTo>
                    <a:pt x="1929" y="3683"/>
                    <a:pt x="1839" y="3666"/>
                    <a:pt x="1749" y="3650"/>
                  </a:cubicBezTo>
                  <a:cubicBezTo>
                    <a:pt x="1541" y="3608"/>
                    <a:pt x="1328" y="3566"/>
                    <a:pt x="1111" y="3549"/>
                  </a:cubicBezTo>
                  <a:cubicBezTo>
                    <a:pt x="1053" y="3543"/>
                    <a:pt x="997" y="3541"/>
                    <a:pt x="942" y="3541"/>
                  </a:cubicBezTo>
                  <a:cubicBezTo>
                    <a:pt x="895" y="3541"/>
                    <a:pt x="849" y="3542"/>
                    <a:pt x="804" y="3546"/>
                  </a:cubicBezTo>
                  <a:cubicBezTo>
                    <a:pt x="737" y="3407"/>
                    <a:pt x="594" y="3316"/>
                    <a:pt x="436" y="3316"/>
                  </a:cubicBezTo>
                  <a:cubicBezTo>
                    <a:pt x="420" y="3316"/>
                    <a:pt x="405" y="3317"/>
                    <a:pt x="389" y="3319"/>
                  </a:cubicBezTo>
                  <a:cubicBezTo>
                    <a:pt x="163" y="3346"/>
                    <a:pt x="1" y="3550"/>
                    <a:pt x="28" y="3775"/>
                  </a:cubicBezTo>
                  <a:cubicBezTo>
                    <a:pt x="54" y="3984"/>
                    <a:pt x="232" y="4138"/>
                    <a:pt x="437" y="4138"/>
                  </a:cubicBezTo>
                  <a:cubicBezTo>
                    <a:pt x="452" y="4138"/>
                    <a:pt x="468" y="4137"/>
                    <a:pt x="484" y="4135"/>
                  </a:cubicBezTo>
                  <a:cubicBezTo>
                    <a:pt x="707" y="4109"/>
                    <a:pt x="866" y="3908"/>
                    <a:pt x="845" y="3688"/>
                  </a:cubicBezTo>
                  <a:cubicBezTo>
                    <a:pt x="880" y="3686"/>
                    <a:pt x="916" y="3685"/>
                    <a:pt x="953" y="3685"/>
                  </a:cubicBezTo>
                  <a:cubicBezTo>
                    <a:pt x="1001" y="3685"/>
                    <a:pt x="1050" y="3686"/>
                    <a:pt x="1099" y="3691"/>
                  </a:cubicBezTo>
                  <a:cubicBezTo>
                    <a:pt x="1308" y="3708"/>
                    <a:pt x="1518" y="3748"/>
                    <a:pt x="1721" y="3789"/>
                  </a:cubicBezTo>
                  <a:cubicBezTo>
                    <a:pt x="1810" y="3806"/>
                    <a:pt x="1901" y="3825"/>
                    <a:pt x="1991" y="3841"/>
                  </a:cubicBezTo>
                  <a:cubicBezTo>
                    <a:pt x="2054" y="3853"/>
                    <a:pt x="2119" y="3862"/>
                    <a:pt x="2183" y="3862"/>
                  </a:cubicBezTo>
                  <a:cubicBezTo>
                    <a:pt x="2188" y="3862"/>
                    <a:pt x="2193" y="3861"/>
                    <a:pt x="2198" y="3861"/>
                  </a:cubicBezTo>
                  <a:lnTo>
                    <a:pt x="2198" y="3861"/>
                  </a:lnTo>
                  <a:cubicBezTo>
                    <a:pt x="2075" y="4132"/>
                    <a:pt x="1907" y="4388"/>
                    <a:pt x="1741" y="4634"/>
                  </a:cubicBezTo>
                  <a:cubicBezTo>
                    <a:pt x="1637" y="4786"/>
                    <a:pt x="1532" y="4943"/>
                    <a:pt x="1438" y="5105"/>
                  </a:cubicBezTo>
                  <a:cubicBezTo>
                    <a:pt x="1230" y="5457"/>
                    <a:pt x="1113" y="5795"/>
                    <a:pt x="1085" y="6107"/>
                  </a:cubicBezTo>
                  <a:cubicBezTo>
                    <a:pt x="881" y="6152"/>
                    <a:pt x="739" y="6343"/>
                    <a:pt x="764" y="6555"/>
                  </a:cubicBezTo>
                  <a:cubicBezTo>
                    <a:pt x="791" y="6756"/>
                    <a:pt x="969" y="6910"/>
                    <a:pt x="1175" y="6910"/>
                  </a:cubicBezTo>
                  <a:cubicBezTo>
                    <a:pt x="1191" y="6910"/>
                    <a:pt x="1206" y="6909"/>
                    <a:pt x="1223" y="6907"/>
                  </a:cubicBezTo>
                  <a:cubicBezTo>
                    <a:pt x="1448" y="6880"/>
                    <a:pt x="1611" y="6676"/>
                    <a:pt x="1583" y="6451"/>
                  </a:cubicBezTo>
                  <a:cubicBezTo>
                    <a:pt x="1561" y="6260"/>
                    <a:pt x="1412" y="6120"/>
                    <a:pt x="1234" y="6092"/>
                  </a:cubicBezTo>
                  <a:cubicBezTo>
                    <a:pt x="1267" y="5749"/>
                    <a:pt x="1418" y="5419"/>
                    <a:pt x="1566" y="5167"/>
                  </a:cubicBezTo>
                  <a:cubicBezTo>
                    <a:pt x="1657" y="5011"/>
                    <a:pt x="1763" y="4854"/>
                    <a:pt x="1864" y="4704"/>
                  </a:cubicBezTo>
                  <a:cubicBezTo>
                    <a:pt x="2016" y="4478"/>
                    <a:pt x="2169" y="4246"/>
                    <a:pt x="2292" y="3997"/>
                  </a:cubicBezTo>
                  <a:cubicBezTo>
                    <a:pt x="2300" y="4077"/>
                    <a:pt x="2308" y="4154"/>
                    <a:pt x="2316" y="4233"/>
                  </a:cubicBezTo>
                  <a:cubicBezTo>
                    <a:pt x="2343" y="4543"/>
                    <a:pt x="2371" y="4863"/>
                    <a:pt x="2443" y="5173"/>
                  </a:cubicBezTo>
                  <a:cubicBezTo>
                    <a:pt x="2527" y="5532"/>
                    <a:pt x="2676" y="5837"/>
                    <a:pt x="2871" y="6070"/>
                  </a:cubicBezTo>
                  <a:cubicBezTo>
                    <a:pt x="2809" y="6152"/>
                    <a:pt x="2777" y="6257"/>
                    <a:pt x="2790" y="6367"/>
                  </a:cubicBezTo>
                  <a:cubicBezTo>
                    <a:pt x="2814" y="6576"/>
                    <a:pt x="2992" y="6731"/>
                    <a:pt x="3197" y="6731"/>
                  </a:cubicBezTo>
                  <a:cubicBezTo>
                    <a:pt x="3213" y="6731"/>
                    <a:pt x="3230" y="6730"/>
                    <a:pt x="3246" y="6728"/>
                  </a:cubicBezTo>
                  <a:cubicBezTo>
                    <a:pt x="3472" y="6700"/>
                    <a:pt x="3633" y="6496"/>
                    <a:pt x="3605" y="6272"/>
                  </a:cubicBezTo>
                  <a:cubicBezTo>
                    <a:pt x="3581" y="6063"/>
                    <a:pt x="3403" y="5908"/>
                    <a:pt x="3199" y="5908"/>
                  </a:cubicBezTo>
                  <a:cubicBezTo>
                    <a:pt x="3183" y="5908"/>
                    <a:pt x="3166" y="5909"/>
                    <a:pt x="3149" y="5911"/>
                  </a:cubicBezTo>
                  <a:cubicBezTo>
                    <a:pt x="3087" y="5918"/>
                    <a:pt x="3029" y="5942"/>
                    <a:pt x="2979" y="5975"/>
                  </a:cubicBezTo>
                  <a:cubicBezTo>
                    <a:pt x="2799" y="5759"/>
                    <a:pt x="2663" y="5477"/>
                    <a:pt x="2583" y="5143"/>
                  </a:cubicBezTo>
                  <a:cubicBezTo>
                    <a:pt x="2534" y="4936"/>
                    <a:pt x="2508" y="4724"/>
                    <a:pt x="2486" y="4513"/>
                  </a:cubicBezTo>
                  <a:lnTo>
                    <a:pt x="2486" y="4513"/>
                  </a:lnTo>
                  <a:cubicBezTo>
                    <a:pt x="2884" y="4665"/>
                    <a:pt x="3219" y="4957"/>
                    <a:pt x="3516" y="5251"/>
                  </a:cubicBezTo>
                  <a:cubicBezTo>
                    <a:pt x="3504" y="5297"/>
                    <a:pt x="3500" y="5347"/>
                    <a:pt x="3504" y="5397"/>
                  </a:cubicBezTo>
                  <a:cubicBezTo>
                    <a:pt x="3529" y="5606"/>
                    <a:pt x="3708" y="5761"/>
                    <a:pt x="3911" y="5761"/>
                  </a:cubicBezTo>
                  <a:cubicBezTo>
                    <a:pt x="3927" y="5761"/>
                    <a:pt x="3943" y="5760"/>
                    <a:pt x="3960" y="5758"/>
                  </a:cubicBezTo>
                  <a:cubicBezTo>
                    <a:pt x="4187" y="5730"/>
                    <a:pt x="4348" y="5526"/>
                    <a:pt x="4320" y="5302"/>
                  </a:cubicBezTo>
                  <a:cubicBezTo>
                    <a:pt x="4295" y="5093"/>
                    <a:pt x="4118" y="4938"/>
                    <a:pt x="3914" y="4938"/>
                  </a:cubicBezTo>
                  <a:cubicBezTo>
                    <a:pt x="3898" y="4938"/>
                    <a:pt x="3881" y="4939"/>
                    <a:pt x="3864" y="4941"/>
                  </a:cubicBezTo>
                  <a:cubicBezTo>
                    <a:pt x="3746" y="4956"/>
                    <a:pt x="3644" y="5021"/>
                    <a:pt x="3579" y="5114"/>
                  </a:cubicBezTo>
                  <a:cubicBezTo>
                    <a:pt x="3264" y="4805"/>
                    <a:pt x="2909" y="4500"/>
                    <a:pt x="2472" y="4354"/>
                  </a:cubicBezTo>
                  <a:cubicBezTo>
                    <a:pt x="2468" y="4312"/>
                    <a:pt x="2465" y="4268"/>
                    <a:pt x="2460" y="4226"/>
                  </a:cubicBezTo>
                  <a:cubicBezTo>
                    <a:pt x="2449" y="4070"/>
                    <a:pt x="2434" y="3912"/>
                    <a:pt x="2415" y="3756"/>
                  </a:cubicBezTo>
                  <a:cubicBezTo>
                    <a:pt x="2359" y="3298"/>
                    <a:pt x="2255" y="2941"/>
                    <a:pt x="2093" y="2655"/>
                  </a:cubicBezTo>
                  <a:lnTo>
                    <a:pt x="2093" y="2655"/>
                  </a:lnTo>
                  <a:cubicBezTo>
                    <a:pt x="2148" y="2696"/>
                    <a:pt x="2201" y="2735"/>
                    <a:pt x="2255" y="2774"/>
                  </a:cubicBezTo>
                  <a:cubicBezTo>
                    <a:pt x="2924" y="3263"/>
                    <a:pt x="3613" y="3767"/>
                    <a:pt x="4335" y="4187"/>
                  </a:cubicBezTo>
                  <a:cubicBezTo>
                    <a:pt x="4323" y="4233"/>
                    <a:pt x="4319" y="4284"/>
                    <a:pt x="4325" y="4335"/>
                  </a:cubicBezTo>
                  <a:cubicBezTo>
                    <a:pt x="4350" y="4545"/>
                    <a:pt x="4527" y="4698"/>
                    <a:pt x="4731" y="4698"/>
                  </a:cubicBezTo>
                  <a:cubicBezTo>
                    <a:pt x="4747" y="4698"/>
                    <a:pt x="4764" y="4697"/>
                    <a:pt x="4781" y="4695"/>
                  </a:cubicBezTo>
                  <a:cubicBezTo>
                    <a:pt x="5007" y="4668"/>
                    <a:pt x="5167" y="4464"/>
                    <a:pt x="5140" y="4239"/>
                  </a:cubicBezTo>
                  <a:cubicBezTo>
                    <a:pt x="5116" y="4029"/>
                    <a:pt x="4937" y="3876"/>
                    <a:pt x="4733" y="3876"/>
                  </a:cubicBezTo>
                  <a:cubicBezTo>
                    <a:pt x="4717" y="3876"/>
                    <a:pt x="4701" y="3877"/>
                    <a:pt x="4685" y="3879"/>
                  </a:cubicBezTo>
                  <a:cubicBezTo>
                    <a:pt x="4561" y="3893"/>
                    <a:pt x="4461" y="3961"/>
                    <a:pt x="4396" y="4057"/>
                  </a:cubicBezTo>
                  <a:cubicBezTo>
                    <a:pt x="3914" y="3777"/>
                    <a:pt x="3455" y="3463"/>
                    <a:pt x="3002" y="3140"/>
                  </a:cubicBezTo>
                  <a:cubicBezTo>
                    <a:pt x="2779" y="2981"/>
                    <a:pt x="2565" y="2789"/>
                    <a:pt x="2327" y="2651"/>
                  </a:cubicBezTo>
                  <a:cubicBezTo>
                    <a:pt x="2124" y="2532"/>
                    <a:pt x="2032" y="2398"/>
                    <a:pt x="1943" y="2176"/>
                  </a:cubicBezTo>
                  <a:cubicBezTo>
                    <a:pt x="1664" y="1487"/>
                    <a:pt x="1386" y="795"/>
                    <a:pt x="1105" y="106"/>
                  </a:cubicBezTo>
                  <a:cubicBezTo>
                    <a:pt x="1086" y="57"/>
                    <a:pt x="1045" y="1"/>
                    <a:pt x="1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 rot="-10196156">
              <a:off x="7990652" y="299504"/>
              <a:ext cx="187180" cy="272322"/>
            </a:xfrm>
            <a:custGeom>
              <a:avLst/>
              <a:gdLst/>
              <a:ahLst/>
              <a:cxnLst/>
              <a:rect l="l" t="t" r="r" b="b"/>
              <a:pathLst>
                <a:path w="3966" h="5770" extrusionOk="0">
                  <a:moveTo>
                    <a:pt x="200" y="0"/>
                  </a:moveTo>
                  <a:cubicBezTo>
                    <a:pt x="193" y="0"/>
                    <a:pt x="186" y="2"/>
                    <a:pt x="180" y="6"/>
                  </a:cubicBezTo>
                  <a:cubicBezTo>
                    <a:pt x="90" y="62"/>
                    <a:pt x="285" y="265"/>
                    <a:pt x="314" y="305"/>
                  </a:cubicBezTo>
                  <a:cubicBezTo>
                    <a:pt x="420" y="457"/>
                    <a:pt x="528" y="609"/>
                    <a:pt x="634" y="763"/>
                  </a:cubicBezTo>
                  <a:cubicBezTo>
                    <a:pt x="770" y="961"/>
                    <a:pt x="818" y="1229"/>
                    <a:pt x="782" y="1465"/>
                  </a:cubicBezTo>
                  <a:cubicBezTo>
                    <a:pt x="753" y="1653"/>
                    <a:pt x="673" y="1828"/>
                    <a:pt x="589" y="2012"/>
                  </a:cubicBezTo>
                  <a:cubicBezTo>
                    <a:pt x="556" y="2084"/>
                    <a:pt x="524" y="2157"/>
                    <a:pt x="492" y="2232"/>
                  </a:cubicBezTo>
                  <a:cubicBezTo>
                    <a:pt x="463" y="2236"/>
                    <a:pt x="433" y="2244"/>
                    <a:pt x="404" y="2255"/>
                  </a:cubicBezTo>
                  <a:cubicBezTo>
                    <a:pt x="194" y="2341"/>
                    <a:pt x="91" y="2581"/>
                    <a:pt x="177" y="2791"/>
                  </a:cubicBezTo>
                  <a:cubicBezTo>
                    <a:pt x="241" y="2951"/>
                    <a:pt x="396" y="3048"/>
                    <a:pt x="559" y="3048"/>
                  </a:cubicBezTo>
                  <a:cubicBezTo>
                    <a:pt x="610" y="3048"/>
                    <a:pt x="662" y="3039"/>
                    <a:pt x="712" y="3018"/>
                  </a:cubicBezTo>
                  <a:cubicBezTo>
                    <a:pt x="922" y="2934"/>
                    <a:pt x="1025" y="2692"/>
                    <a:pt x="940" y="2482"/>
                  </a:cubicBezTo>
                  <a:cubicBezTo>
                    <a:pt x="887" y="2352"/>
                    <a:pt x="775" y="2264"/>
                    <a:pt x="647" y="2235"/>
                  </a:cubicBezTo>
                  <a:cubicBezTo>
                    <a:pt x="670" y="2181"/>
                    <a:pt x="693" y="2126"/>
                    <a:pt x="720" y="2073"/>
                  </a:cubicBezTo>
                  <a:cubicBezTo>
                    <a:pt x="803" y="1887"/>
                    <a:pt x="893" y="1696"/>
                    <a:pt x="924" y="1486"/>
                  </a:cubicBezTo>
                  <a:cubicBezTo>
                    <a:pt x="932" y="1431"/>
                    <a:pt x="934" y="1378"/>
                    <a:pt x="934" y="1323"/>
                  </a:cubicBezTo>
                  <a:cubicBezTo>
                    <a:pt x="1110" y="1720"/>
                    <a:pt x="1223" y="2135"/>
                    <a:pt x="1330" y="2540"/>
                  </a:cubicBezTo>
                  <a:cubicBezTo>
                    <a:pt x="1329" y="2552"/>
                    <a:pt x="1329" y="2561"/>
                    <a:pt x="1330" y="2572"/>
                  </a:cubicBezTo>
                  <a:cubicBezTo>
                    <a:pt x="1381" y="2760"/>
                    <a:pt x="1307" y="2953"/>
                    <a:pt x="1236" y="3083"/>
                  </a:cubicBezTo>
                  <a:cubicBezTo>
                    <a:pt x="1180" y="3185"/>
                    <a:pt x="1113" y="3279"/>
                    <a:pt x="1041" y="3377"/>
                  </a:cubicBezTo>
                  <a:cubicBezTo>
                    <a:pt x="996" y="3438"/>
                    <a:pt x="951" y="3500"/>
                    <a:pt x="909" y="3565"/>
                  </a:cubicBezTo>
                  <a:cubicBezTo>
                    <a:pt x="705" y="3877"/>
                    <a:pt x="579" y="4238"/>
                    <a:pt x="543" y="4609"/>
                  </a:cubicBezTo>
                  <a:cubicBezTo>
                    <a:pt x="517" y="4604"/>
                    <a:pt x="491" y="4601"/>
                    <a:pt x="465" y="4601"/>
                  </a:cubicBezTo>
                  <a:cubicBezTo>
                    <a:pt x="415" y="4601"/>
                    <a:pt x="364" y="4611"/>
                    <a:pt x="314" y="4631"/>
                  </a:cubicBezTo>
                  <a:cubicBezTo>
                    <a:pt x="104" y="4716"/>
                    <a:pt x="0" y="4956"/>
                    <a:pt x="85" y="5166"/>
                  </a:cubicBezTo>
                  <a:cubicBezTo>
                    <a:pt x="153" y="5330"/>
                    <a:pt x="308" y="5428"/>
                    <a:pt x="471" y="5428"/>
                  </a:cubicBezTo>
                  <a:cubicBezTo>
                    <a:pt x="523" y="5428"/>
                    <a:pt x="575" y="5419"/>
                    <a:pt x="625" y="5398"/>
                  </a:cubicBezTo>
                  <a:cubicBezTo>
                    <a:pt x="835" y="5314"/>
                    <a:pt x="938" y="5072"/>
                    <a:pt x="853" y="4862"/>
                  </a:cubicBezTo>
                  <a:cubicBezTo>
                    <a:pt x="818" y="4778"/>
                    <a:pt x="759" y="4713"/>
                    <a:pt x="688" y="4667"/>
                  </a:cubicBezTo>
                  <a:cubicBezTo>
                    <a:pt x="709" y="4385"/>
                    <a:pt x="788" y="4107"/>
                    <a:pt x="916" y="3853"/>
                  </a:cubicBezTo>
                  <a:cubicBezTo>
                    <a:pt x="1173" y="4021"/>
                    <a:pt x="1351" y="4260"/>
                    <a:pt x="1508" y="4644"/>
                  </a:cubicBezTo>
                  <a:cubicBezTo>
                    <a:pt x="1511" y="4652"/>
                    <a:pt x="1513" y="4658"/>
                    <a:pt x="1516" y="4663"/>
                  </a:cubicBezTo>
                  <a:cubicBezTo>
                    <a:pt x="1503" y="4666"/>
                    <a:pt x="1488" y="4667"/>
                    <a:pt x="1475" y="4673"/>
                  </a:cubicBezTo>
                  <a:cubicBezTo>
                    <a:pt x="1265" y="4758"/>
                    <a:pt x="1162" y="4998"/>
                    <a:pt x="1248" y="5208"/>
                  </a:cubicBezTo>
                  <a:cubicBezTo>
                    <a:pt x="1312" y="5368"/>
                    <a:pt x="1467" y="5466"/>
                    <a:pt x="1630" y="5466"/>
                  </a:cubicBezTo>
                  <a:cubicBezTo>
                    <a:pt x="1681" y="5466"/>
                    <a:pt x="1733" y="5456"/>
                    <a:pt x="1784" y="5436"/>
                  </a:cubicBezTo>
                  <a:cubicBezTo>
                    <a:pt x="1993" y="5352"/>
                    <a:pt x="2096" y="5110"/>
                    <a:pt x="2011" y="4900"/>
                  </a:cubicBezTo>
                  <a:cubicBezTo>
                    <a:pt x="1950" y="4751"/>
                    <a:pt x="1810" y="4657"/>
                    <a:pt x="1658" y="4645"/>
                  </a:cubicBezTo>
                  <a:cubicBezTo>
                    <a:pt x="1655" y="4622"/>
                    <a:pt x="1646" y="4600"/>
                    <a:pt x="1640" y="4587"/>
                  </a:cubicBezTo>
                  <a:cubicBezTo>
                    <a:pt x="1526" y="4309"/>
                    <a:pt x="1346" y="3961"/>
                    <a:pt x="983" y="3725"/>
                  </a:cubicBezTo>
                  <a:cubicBezTo>
                    <a:pt x="999" y="3700"/>
                    <a:pt x="1013" y="3672"/>
                    <a:pt x="1031" y="3646"/>
                  </a:cubicBezTo>
                  <a:cubicBezTo>
                    <a:pt x="1070" y="3586"/>
                    <a:pt x="1115" y="3526"/>
                    <a:pt x="1158" y="3465"/>
                  </a:cubicBezTo>
                  <a:cubicBezTo>
                    <a:pt x="1231" y="3368"/>
                    <a:pt x="1303" y="3267"/>
                    <a:pt x="1365" y="3157"/>
                  </a:cubicBezTo>
                  <a:cubicBezTo>
                    <a:pt x="1394" y="3104"/>
                    <a:pt x="1423" y="3041"/>
                    <a:pt x="1446" y="2973"/>
                  </a:cubicBezTo>
                  <a:cubicBezTo>
                    <a:pt x="1474" y="3073"/>
                    <a:pt x="1503" y="3174"/>
                    <a:pt x="1533" y="3274"/>
                  </a:cubicBezTo>
                  <a:cubicBezTo>
                    <a:pt x="1533" y="3284"/>
                    <a:pt x="1537" y="3297"/>
                    <a:pt x="1545" y="3306"/>
                  </a:cubicBezTo>
                  <a:cubicBezTo>
                    <a:pt x="1620" y="3548"/>
                    <a:pt x="1707" y="3785"/>
                    <a:pt x="1817" y="4018"/>
                  </a:cubicBezTo>
                  <a:cubicBezTo>
                    <a:pt x="1982" y="4362"/>
                    <a:pt x="2266" y="4809"/>
                    <a:pt x="2719" y="5133"/>
                  </a:cubicBezTo>
                  <a:cubicBezTo>
                    <a:pt x="2646" y="5242"/>
                    <a:pt x="2628" y="5382"/>
                    <a:pt x="2681" y="5512"/>
                  </a:cubicBezTo>
                  <a:cubicBezTo>
                    <a:pt x="2745" y="5672"/>
                    <a:pt x="2900" y="5770"/>
                    <a:pt x="3063" y="5770"/>
                  </a:cubicBezTo>
                  <a:cubicBezTo>
                    <a:pt x="3114" y="5770"/>
                    <a:pt x="3166" y="5760"/>
                    <a:pt x="3217" y="5740"/>
                  </a:cubicBezTo>
                  <a:cubicBezTo>
                    <a:pt x="3427" y="5656"/>
                    <a:pt x="3529" y="5414"/>
                    <a:pt x="3444" y="5205"/>
                  </a:cubicBezTo>
                  <a:cubicBezTo>
                    <a:pt x="3379" y="5045"/>
                    <a:pt x="3224" y="4947"/>
                    <a:pt x="3061" y="4947"/>
                  </a:cubicBezTo>
                  <a:cubicBezTo>
                    <a:pt x="3010" y="4947"/>
                    <a:pt x="2958" y="4956"/>
                    <a:pt x="2908" y="4977"/>
                  </a:cubicBezTo>
                  <a:cubicBezTo>
                    <a:pt x="2876" y="4990"/>
                    <a:pt x="2848" y="5007"/>
                    <a:pt x="2820" y="5027"/>
                  </a:cubicBezTo>
                  <a:cubicBezTo>
                    <a:pt x="2381" y="4721"/>
                    <a:pt x="2106" y="4288"/>
                    <a:pt x="1947" y="3955"/>
                  </a:cubicBezTo>
                  <a:cubicBezTo>
                    <a:pt x="1870" y="3790"/>
                    <a:pt x="1802" y="3622"/>
                    <a:pt x="1744" y="3451"/>
                  </a:cubicBezTo>
                  <a:lnTo>
                    <a:pt x="1744" y="3451"/>
                  </a:lnTo>
                  <a:cubicBezTo>
                    <a:pt x="1921" y="3552"/>
                    <a:pt x="2116" y="3616"/>
                    <a:pt x="2306" y="3677"/>
                  </a:cubicBezTo>
                  <a:cubicBezTo>
                    <a:pt x="2399" y="3709"/>
                    <a:pt x="2490" y="3738"/>
                    <a:pt x="2581" y="3771"/>
                  </a:cubicBezTo>
                  <a:cubicBezTo>
                    <a:pt x="2775" y="3846"/>
                    <a:pt x="2958" y="3942"/>
                    <a:pt x="3130" y="4056"/>
                  </a:cubicBezTo>
                  <a:cubicBezTo>
                    <a:pt x="3081" y="4157"/>
                    <a:pt x="3072" y="4276"/>
                    <a:pt x="3117" y="4389"/>
                  </a:cubicBezTo>
                  <a:cubicBezTo>
                    <a:pt x="3182" y="4549"/>
                    <a:pt x="3336" y="4646"/>
                    <a:pt x="3499" y="4646"/>
                  </a:cubicBezTo>
                  <a:cubicBezTo>
                    <a:pt x="3550" y="4646"/>
                    <a:pt x="3602" y="4637"/>
                    <a:pt x="3652" y="4616"/>
                  </a:cubicBezTo>
                  <a:cubicBezTo>
                    <a:pt x="3862" y="4531"/>
                    <a:pt x="3965" y="4291"/>
                    <a:pt x="3880" y="4081"/>
                  </a:cubicBezTo>
                  <a:cubicBezTo>
                    <a:pt x="3816" y="3921"/>
                    <a:pt x="3661" y="3823"/>
                    <a:pt x="3498" y="3823"/>
                  </a:cubicBezTo>
                  <a:cubicBezTo>
                    <a:pt x="3446" y="3823"/>
                    <a:pt x="3394" y="3833"/>
                    <a:pt x="3344" y="3853"/>
                  </a:cubicBezTo>
                  <a:cubicBezTo>
                    <a:pt x="3293" y="3872"/>
                    <a:pt x="3250" y="3904"/>
                    <a:pt x="3212" y="3940"/>
                  </a:cubicBezTo>
                  <a:cubicBezTo>
                    <a:pt x="3031" y="3819"/>
                    <a:pt x="2837" y="3716"/>
                    <a:pt x="2632" y="3638"/>
                  </a:cubicBezTo>
                  <a:cubicBezTo>
                    <a:pt x="2539" y="3603"/>
                    <a:pt x="2444" y="3573"/>
                    <a:pt x="2350" y="3541"/>
                  </a:cubicBezTo>
                  <a:cubicBezTo>
                    <a:pt x="2099" y="3458"/>
                    <a:pt x="1863" y="3381"/>
                    <a:pt x="1671" y="3227"/>
                  </a:cubicBezTo>
                  <a:cubicBezTo>
                    <a:pt x="1604" y="3009"/>
                    <a:pt x="1546" y="2791"/>
                    <a:pt x="1490" y="2575"/>
                  </a:cubicBezTo>
                  <a:cubicBezTo>
                    <a:pt x="1429" y="2341"/>
                    <a:pt x="1365" y="2103"/>
                    <a:pt x="1291" y="1866"/>
                  </a:cubicBezTo>
                  <a:lnTo>
                    <a:pt x="1291" y="1866"/>
                  </a:lnTo>
                  <a:cubicBezTo>
                    <a:pt x="1561" y="2042"/>
                    <a:pt x="2009" y="2281"/>
                    <a:pt x="2548" y="2371"/>
                  </a:cubicBezTo>
                  <a:cubicBezTo>
                    <a:pt x="2551" y="2416"/>
                    <a:pt x="2559" y="2462"/>
                    <a:pt x="2575" y="2506"/>
                  </a:cubicBezTo>
                  <a:cubicBezTo>
                    <a:pt x="2640" y="2665"/>
                    <a:pt x="2795" y="2763"/>
                    <a:pt x="2958" y="2763"/>
                  </a:cubicBezTo>
                  <a:cubicBezTo>
                    <a:pt x="3009" y="2763"/>
                    <a:pt x="3061" y="2753"/>
                    <a:pt x="3111" y="2733"/>
                  </a:cubicBezTo>
                  <a:cubicBezTo>
                    <a:pt x="3321" y="2648"/>
                    <a:pt x="3424" y="2407"/>
                    <a:pt x="3340" y="2197"/>
                  </a:cubicBezTo>
                  <a:cubicBezTo>
                    <a:pt x="3275" y="2038"/>
                    <a:pt x="3120" y="1940"/>
                    <a:pt x="2957" y="1940"/>
                  </a:cubicBezTo>
                  <a:cubicBezTo>
                    <a:pt x="2906" y="1940"/>
                    <a:pt x="2854" y="1950"/>
                    <a:pt x="2804" y="1970"/>
                  </a:cubicBezTo>
                  <a:cubicBezTo>
                    <a:pt x="2685" y="2016"/>
                    <a:pt x="2604" y="2112"/>
                    <a:pt x="2568" y="2225"/>
                  </a:cubicBezTo>
                  <a:cubicBezTo>
                    <a:pt x="1931" y="2116"/>
                    <a:pt x="1426" y="1793"/>
                    <a:pt x="1216" y="1638"/>
                  </a:cubicBezTo>
                  <a:cubicBezTo>
                    <a:pt x="1151" y="1452"/>
                    <a:pt x="1076" y="1268"/>
                    <a:pt x="984" y="1088"/>
                  </a:cubicBezTo>
                  <a:cubicBezTo>
                    <a:pt x="882" y="881"/>
                    <a:pt x="767" y="683"/>
                    <a:pt x="643" y="489"/>
                  </a:cubicBezTo>
                  <a:cubicBezTo>
                    <a:pt x="585" y="401"/>
                    <a:pt x="527" y="307"/>
                    <a:pt x="459" y="227"/>
                  </a:cubicBezTo>
                  <a:cubicBezTo>
                    <a:pt x="389" y="149"/>
                    <a:pt x="339" y="69"/>
                    <a:pt x="245" y="16"/>
                  </a:cubicBezTo>
                  <a:cubicBezTo>
                    <a:pt x="231" y="8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6" name="Google Shape;1646;p35"/>
            <p:cNvGrpSpPr/>
            <p:nvPr/>
          </p:nvGrpSpPr>
          <p:grpSpPr>
            <a:xfrm rot="-10196156">
              <a:off x="446484" y="3977506"/>
              <a:ext cx="812624" cy="1251974"/>
              <a:chOff x="1411275" y="1061050"/>
              <a:chExt cx="430450" cy="663175"/>
            </a:xfrm>
          </p:grpSpPr>
          <p:sp>
            <p:nvSpPr>
              <p:cNvPr id="1647" name="Google Shape;1647;p35"/>
              <p:cNvSpPr/>
              <p:nvPr/>
            </p:nvSpPr>
            <p:spPr>
              <a:xfrm>
                <a:off x="1653500" y="1111300"/>
                <a:ext cx="188225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7529" h="21602" extrusionOk="0">
                    <a:moveTo>
                      <a:pt x="335" y="0"/>
                    </a:moveTo>
                    <a:cubicBezTo>
                      <a:pt x="839" y="2131"/>
                      <a:pt x="1696" y="4863"/>
                      <a:pt x="935" y="6998"/>
                    </a:cubicBezTo>
                    <a:cubicBezTo>
                      <a:pt x="1" y="9614"/>
                      <a:pt x="1414" y="12267"/>
                      <a:pt x="2931" y="14323"/>
                    </a:cubicBezTo>
                    <a:cubicBezTo>
                      <a:pt x="4426" y="16351"/>
                      <a:pt x="3112" y="19189"/>
                      <a:pt x="4606" y="21156"/>
                    </a:cubicBezTo>
                    <a:cubicBezTo>
                      <a:pt x="4738" y="21330"/>
                      <a:pt x="4901" y="21492"/>
                      <a:pt x="5107" y="21563"/>
                    </a:cubicBezTo>
                    <a:cubicBezTo>
                      <a:pt x="5189" y="21590"/>
                      <a:pt x="5275" y="21602"/>
                      <a:pt x="5361" y="21602"/>
                    </a:cubicBezTo>
                    <a:cubicBezTo>
                      <a:pt x="5490" y="21602"/>
                      <a:pt x="5620" y="21576"/>
                      <a:pt x="5742" y="21537"/>
                    </a:cubicBezTo>
                    <a:cubicBezTo>
                      <a:pt x="6475" y="21304"/>
                      <a:pt x="7009" y="20628"/>
                      <a:pt x="7216" y="19885"/>
                    </a:cubicBezTo>
                    <a:cubicBezTo>
                      <a:pt x="7529" y="18776"/>
                      <a:pt x="7423" y="17783"/>
                      <a:pt x="7110" y="16839"/>
                    </a:cubicBezTo>
                    <a:cubicBezTo>
                      <a:pt x="6741" y="15722"/>
                      <a:pt x="6149" y="15260"/>
                      <a:pt x="5487" y="14397"/>
                    </a:cubicBezTo>
                    <a:cubicBezTo>
                      <a:pt x="4748" y="13430"/>
                      <a:pt x="4354" y="12068"/>
                      <a:pt x="4234" y="10875"/>
                    </a:cubicBezTo>
                    <a:cubicBezTo>
                      <a:pt x="4099" y="9565"/>
                      <a:pt x="4296" y="8236"/>
                      <a:pt x="4129" y="6927"/>
                    </a:cubicBezTo>
                    <a:cubicBezTo>
                      <a:pt x="3792" y="4278"/>
                      <a:pt x="2030" y="2063"/>
                      <a:pt x="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1674275" y="1164875"/>
                <a:ext cx="122250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592" extrusionOk="0">
                    <a:moveTo>
                      <a:pt x="120" y="1"/>
                    </a:moveTo>
                    <a:cubicBezTo>
                      <a:pt x="105" y="1"/>
                      <a:pt x="90" y="4"/>
                      <a:pt x="76" y="10"/>
                    </a:cubicBezTo>
                    <a:cubicBezTo>
                      <a:pt x="24" y="36"/>
                      <a:pt x="1" y="97"/>
                      <a:pt x="25" y="150"/>
                    </a:cubicBezTo>
                    <a:cubicBezTo>
                      <a:pt x="604" y="1388"/>
                      <a:pt x="1202" y="2666"/>
                      <a:pt x="1437" y="4031"/>
                    </a:cubicBezTo>
                    <a:cubicBezTo>
                      <a:pt x="1574" y="4829"/>
                      <a:pt x="1587" y="5660"/>
                      <a:pt x="1598" y="6465"/>
                    </a:cubicBezTo>
                    <a:cubicBezTo>
                      <a:pt x="1615" y="7506"/>
                      <a:pt x="1629" y="8580"/>
                      <a:pt x="1915" y="9603"/>
                    </a:cubicBezTo>
                    <a:cubicBezTo>
                      <a:pt x="2182" y="10563"/>
                      <a:pt x="2682" y="11445"/>
                      <a:pt x="3165" y="12299"/>
                    </a:cubicBezTo>
                    <a:cubicBezTo>
                      <a:pt x="3649" y="13151"/>
                      <a:pt x="4148" y="14035"/>
                      <a:pt x="4406" y="14984"/>
                    </a:cubicBezTo>
                    <a:cubicBezTo>
                      <a:pt x="4607" y="15722"/>
                      <a:pt x="4678" y="16539"/>
                      <a:pt x="4623" y="17481"/>
                    </a:cubicBezTo>
                    <a:cubicBezTo>
                      <a:pt x="4620" y="17539"/>
                      <a:pt x="4664" y="17588"/>
                      <a:pt x="4722" y="17591"/>
                    </a:cubicBezTo>
                    <a:lnTo>
                      <a:pt x="4727" y="17591"/>
                    </a:lnTo>
                    <a:cubicBezTo>
                      <a:pt x="4781" y="17591"/>
                      <a:pt x="4829" y="17548"/>
                      <a:pt x="4833" y="17494"/>
                    </a:cubicBezTo>
                    <a:cubicBezTo>
                      <a:pt x="4889" y="16530"/>
                      <a:pt x="4816" y="15691"/>
                      <a:pt x="4609" y="14931"/>
                    </a:cubicBezTo>
                    <a:cubicBezTo>
                      <a:pt x="4344" y="13955"/>
                      <a:pt x="3837" y="13060"/>
                      <a:pt x="3348" y="12196"/>
                    </a:cubicBezTo>
                    <a:cubicBezTo>
                      <a:pt x="2870" y="11355"/>
                      <a:pt x="2378" y="10482"/>
                      <a:pt x="2116" y="9547"/>
                    </a:cubicBezTo>
                    <a:cubicBezTo>
                      <a:pt x="1839" y="8551"/>
                      <a:pt x="1822" y="7490"/>
                      <a:pt x="1807" y="6460"/>
                    </a:cubicBezTo>
                    <a:cubicBezTo>
                      <a:pt x="1796" y="5648"/>
                      <a:pt x="1783" y="4809"/>
                      <a:pt x="1644" y="3995"/>
                    </a:cubicBezTo>
                    <a:cubicBezTo>
                      <a:pt x="1405" y="2601"/>
                      <a:pt x="800" y="1310"/>
                      <a:pt x="215" y="60"/>
                    </a:cubicBezTo>
                    <a:cubicBezTo>
                      <a:pt x="197" y="22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1497350" y="1061050"/>
                <a:ext cx="24212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26527" extrusionOk="0">
                    <a:moveTo>
                      <a:pt x="5928" y="1"/>
                    </a:moveTo>
                    <a:cubicBezTo>
                      <a:pt x="6558" y="3844"/>
                      <a:pt x="6662" y="8025"/>
                      <a:pt x="4676" y="11376"/>
                    </a:cubicBezTo>
                    <a:cubicBezTo>
                      <a:pt x="3945" y="12607"/>
                      <a:pt x="2962" y="13671"/>
                      <a:pt x="2217" y="14893"/>
                    </a:cubicBezTo>
                    <a:cubicBezTo>
                      <a:pt x="1128" y="16676"/>
                      <a:pt x="594" y="18730"/>
                      <a:pt x="348" y="20792"/>
                    </a:cubicBezTo>
                    <a:cubicBezTo>
                      <a:pt x="220" y="21853"/>
                      <a:pt x="0" y="23250"/>
                      <a:pt x="255" y="24437"/>
                    </a:cubicBezTo>
                    <a:cubicBezTo>
                      <a:pt x="406" y="25135"/>
                      <a:pt x="718" y="25759"/>
                      <a:pt x="1313" y="26203"/>
                    </a:cubicBezTo>
                    <a:cubicBezTo>
                      <a:pt x="1610" y="26426"/>
                      <a:pt x="1970" y="26527"/>
                      <a:pt x="2338" y="26527"/>
                    </a:cubicBezTo>
                    <a:cubicBezTo>
                      <a:pt x="2841" y="26527"/>
                      <a:pt x="3359" y="26338"/>
                      <a:pt x="3751" y="26015"/>
                    </a:cubicBezTo>
                    <a:cubicBezTo>
                      <a:pt x="4430" y="25456"/>
                      <a:pt x="4780" y="24586"/>
                      <a:pt x="4937" y="23720"/>
                    </a:cubicBezTo>
                    <a:cubicBezTo>
                      <a:pt x="5092" y="22856"/>
                      <a:pt x="5080" y="21969"/>
                      <a:pt x="5171" y="21096"/>
                    </a:cubicBezTo>
                    <a:cubicBezTo>
                      <a:pt x="5417" y="18780"/>
                      <a:pt x="6545" y="16958"/>
                      <a:pt x="7596" y="14951"/>
                    </a:cubicBezTo>
                    <a:cubicBezTo>
                      <a:pt x="8686" y="12866"/>
                      <a:pt x="9685" y="9471"/>
                      <a:pt x="8808" y="7158"/>
                    </a:cubicBezTo>
                    <a:cubicBezTo>
                      <a:pt x="8381" y="6033"/>
                      <a:pt x="8019" y="4901"/>
                      <a:pt x="7621" y="3757"/>
                    </a:cubicBezTo>
                    <a:cubicBezTo>
                      <a:pt x="7385" y="3084"/>
                      <a:pt x="7121" y="2423"/>
                      <a:pt x="6826" y="1773"/>
                    </a:cubicBezTo>
                    <a:cubicBezTo>
                      <a:pt x="6590" y="1256"/>
                      <a:pt x="6018" y="548"/>
                      <a:pt x="5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1411275" y="1075600"/>
                <a:ext cx="257050" cy="435350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7414" extrusionOk="0">
                    <a:moveTo>
                      <a:pt x="9797" y="1"/>
                    </a:moveTo>
                    <a:lnTo>
                      <a:pt x="9797" y="1"/>
                    </a:lnTo>
                    <a:cubicBezTo>
                      <a:pt x="9948" y="939"/>
                      <a:pt x="9273" y="2472"/>
                      <a:pt x="8959" y="3346"/>
                    </a:cubicBezTo>
                    <a:cubicBezTo>
                      <a:pt x="8568" y="4431"/>
                      <a:pt x="8372" y="5257"/>
                      <a:pt x="7471" y="6035"/>
                    </a:cubicBezTo>
                    <a:cubicBezTo>
                      <a:pt x="6527" y="6850"/>
                      <a:pt x="5411" y="7439"/>
                      <a:pt x="4416" y="8192"/>
                    </a:cubicBezTo>
                    <a:cubicBezTo>
                      <a:pt x="3038" y="9235"/>
                      <a:pt x="1902" y="10596"/>
                      <a:pt x="1121" y="12138"/>
                    </a:cubicBezTo>
                    <a:cubicBezTo>
                      <a:pt x="384" y="13597"/>
                      <a:pt x="1" y="15456"/>
                      <a:pt x="926" y="16802"/>
                    </a:cubicBezTo>
                    <a:cubicBezTo>
                      <a:pt x="1121" y="17086"/>
                      <a:pt x="1395" y="17348"/>
                      <a:pt x="1735" y="17403"/>
                    </a:cubicBezTo>
                    <a:cubicBezTo>
                      <a:pt x="1779" y="17410"/>
                      <a:pt x="1823" y="17414"/>
                      <a:pt x="1867" y="17414"/>
                    </a:cubicBezTo>
                    <a:cubicBezTo>
                      <a:pt x="2227" y="17414"/>
                      <a:pt x="2573" y="17179"/>
                      <a:pt x="2790" y="16882"/>
                    </a:cubicBezTo>
                    <a:cubicBezTo>
                      <a:pt x="3032" y="16549"/>
                      <a:pt x="3149" y="16141"/>
                      <a:pt x="3283" y="15751"/>
                    </a:cubicBezTo>
                    <a:cubicBezTo>
                      <a:pt x="3844" y="14086"/>
                      <a:pt x="4756" y="12540"/>
                      <a:pt x="5940" y="11243"/>
                    </a:cubicBezTo>
                    <a:cubicBezTo>
                      <a:pt x="6660" y="10454"/>
                      <a:pt x="7478" y="9756"/>
                      <a:pt x="8150" y="8928"/>
                    </a:cubicBezTo>
                    <a:cubicBezTo>
                      <a:pt x="10105" y="6517"/>
                      <a:pt x="10282" y="2968"/>
                      <a:pt x="9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1540450" y="1085550"/>
                <a:ext cx="159075" cy="6106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4426" extrusionOk="0">
                    <a:moveTo>
                      <a:pt x="4471" y="1"/>
                    </a:moveTo>
                    <a:cubicBezTo>
                      <a:pt x="4455" y="1"/>
                      <a:pt x="4438" y="5"/>
                      <a:pt x="4423" y="12"/>
                    </a:cubicBezTo>
                    <a:cubicBezTo>
                      <a:pt x="4371" y="40"/>
                      <a:pt x="4351" y="104"/>
                      <a:pt x="4378" y="154"/>
                    </a:cubicBezTo>
                    <a:cubicBezTo>
                      <a:pt x="4837" y="1037"/>
                      <a:pt x="5051" y="1967"/>
                      <a:pt x="5212" y="2840"/>
                    </a:cubicBezTo>
                    <a:cubicBezTo>
                      <a:pt x="5290" y="3258"/>
                      <a:pt x="5400" y="3674"/>
                      <a:pt x="5504" y="4077"/>
                    </a:cubicBezTo>
                    <a:cubicBezTo>
                      <a:pt x="5627" y="4548"/>
                      <a:pt x="5756" y="5036"/>
                      <a:pt x="5833" y="5525"/>
                    </a:cubicBezTo>
                    <a:cubicBezTo>
                      <a:pt x="6147" y="7536"/>
                      <a:pt x="5949" y="9379"/>
                      <a:pt x="5254" y="10855"/>
                    </a:cubicBezTo>
                    <a:cubicBezTo>
                      <a:pt x="4967" y="11463"/>
                      <a:pt x="4559" y="12006"/>
                      <a:pt x="4162" y="12532"/>
                    </a:cubicBezTo>
                    <a:cubicBezTo>
                      <a:pt x="3821" y="12986"/>
                      <a:pt x="3467" y="13454"/>
                      <a:pt x="3191" y="13968"/>
                    </a:cubicBezTo>
                    <a:cubicBezTo>
                      <a:pt x="2670" y="14935"/>
                      <a:pt x="2312" y="16081"/>
                      <a:pt x="2157" y="17289"/>
                    </a:cubicBezTo>
                    <a:cubicBezTo>
                      <a:pt x="2114" y="17629"/>
                      <a:pt x="2079" y="17975"/>
                      <a:pt x="2047" y="18309"/>
                    </a:cubicBezTo>
                    <a:cubicBezTo>
                      <a:pt x="1981" y="18994"/>
                      <a:pt x="1911" y="19699"/>
                      <a:pt x="1753" y="20376"/>
                    </a:cubicBezTo>
                    <a:cubicBezTo>
                      <a:pt x="1438" y="21739"/>
                      <a:pt x="1012" y="23152"/>
                      <a:pt x="38" y="24250"/>
                    </a:cubicBezTo>
                    <a:cubicBezTo>
                      <a:pt x="0" y="24294"/>
                      <a:pt x="3" y="24360"/>
                      <a:pt x="47" y="24398"/>
                    </a:cubicBezTo>
                    <a:cubicBezTo>
                      <a:pt x="67" y="24417"/>
                      <a:pt x="92" y="24425"/>
                      <a:pt x="116" y="24425"/>
                    </a:cubicBezTo>
                    <a:cubicBezTo>
                      <a:pt x="144" y="24425"/>
                      <a:pt x="173" y="24415"/>
                      <a:pt x="196" y="24389"/>
                    </a:cubicBezTo>
                    <a:cubicBezTo>
                      <a:pt x="1200" y="23257"/>
                      <a:pt x="1636" y="21814"/>
                      <a:pt x="1958" y="20424"/>
                    </a:cubicBezTo>
                    <a:cubicBezTo>
                      <a:pt x="2118" y="19735"/>
                      <a:pt x="2188" y="19023"/>
                      <a:pt x="2254" y="18331"/>
                    </a:cubicBezTo>
                    <a:cubicBezTo>
                      <a:pt x="2288" y="17998"/>
                      <a:pt x="2322" y="17655"/>
                      <a:pt x="2366" y="17318"/>
                    </a:cubicBezTo>
                    <a:cubicBezTo>
                      <a:pt x="2518" y="16136"/>
                      <a:pt x="2867" y="15013"/>
                      <a:pt x="3375" y="14068"/>
                    </a:cubicBezTo>
                    <a:cubicBezTo>
                      <a:pt x="3643" y="13568"/>
                      <a:pt x="3993" y="13105"/>
                      <a:pt x="4330" y="12658"/>
                    </a:cubicBezTo>
                    <a:cubicBezTo>
                      <a:pt x="4733" y="12125"/>
                      <a:pt x="5148" y="11572"/>
                      <a:pt x="5444" y="10945"/>
                    </a:cubicBezTo>
                    <a:cubicBezTo>
                      <a:pt x="6157" y="9429"/>
                      <a:pt x="6363" y="7545"/>
                      <a:pt x="6041" y="5492"/>
                    </a:cubicBezTo>
                    <a:cubicBezTo>
                      <a:pt x="5963" y="4991"/>
                      <a:pt x="5833" y="4499"/>
                      <a:pt x="5708" y="4022"/>
                    </a:cubicBezTo>
                    <a:cubicBezTo>
                      <a:pt x="5603" y="3624"/>
                      <a:pt x="5494" y="3212"/>
                      <a:pt x="5419" y="2802"/>
                    </a:cubicBezTo>
                    <a:cubicBezTo>
                      <a:pt x="5254" y="1913"/>
                      <a:pt x="5035" y="965"/>
                      <a:pt x="4565" y="59"/>
                    </a:cubicBezTo>
                    <a:cubicBezTo>
                      <a:pt x="4546" y="21"/>
                      <a:pt x="4509" y="1"/>
                      <a:pt x="4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1447175" y="1085875"/>
                <a:ext cx="2188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5553" extrusionOk="0">
                    <a:moveTo>
                      <a:pt x="8301" y="0"/>
                    </a:moveTo>
                    <a:cubicBezTo>
                      <a:pt x="8295" y="0"/>
                      <a:pt x="8288" y="1"/>
                      <a:pt x="8281" y="2"/>
                    </a:cubicBezTo>
                    <a:cubicBezTo>
                      <a:pt x="8225" y="11"/>
                      <a:pt x="8187" y="68"/>
                      <a:pt x="8197" y="123"/>
                    </a:cubicBezTo>
                    <a:cubicBezTo>
                      <a:pt x="8538" y="1960"/>
                      <a:pt x="8299" y="3734"/>
                      <a:pt x="7526" y="5123"/>
                    </a:cubicBezTo>
                    <a:cubicBezTo>
                      <a:pt x="6826" y="6381"/>
                      <a:pt x="5694" y="7339"/>
                      <a:pt x="4600" y="8266"/>
                    </a:cubicBezTo>
                    <a:cubicBezTo>
                      <a:pt x="3946" y="8820"/>
                      <a:pt x="3270" y="9392"/>
                      <a:pt x="2682" y="10029"/>
                    </a:cubicBezTo>
                    <a:cubicBezTo>
                      <a:pt x="1325" y="11498"/>
                      <a:pt x="377" y="13416"/>
                      <a:pt x="10" y="15430"/>
                    </a:cubicBezTo>
                    <a:cubicBezTo>
                      <a:pt x="1" y="15486"/>
                      <a:pt x="38" y="15540"/>
                      <a:pt x="95" y="15551"/>
                    </a:cubicBezTo>
                    <a:cubicBezTo>
                      <a:pt x="99" y="15553"/>
                      <a:pt x="106" y="15553"/>
                      <a:pt x="112" y="15553"/>
                    </a:cubicBezTo>
                    <a:cubicBezTo>
                      <a:pt x="162" y="15553"/>
                      <a:pt x="206" y="15517"/>
                      <a:pt x="214" y="15468"/>
                    </a:cubicBezTo>
                    <a:cubicBezTo>
                      <a:pt x="574" y="13494"/>
                      <a:pt x="1503" y="11612"/>
                      <a:pt x="2834" y="10172"/>
                    </a:cubicBezTo>
                    <a:cubicBezTo>
                      <a:pt x="3413" y="9544"/>
                      <a:pt x="4085" y="8975"/>
                      <a:pt x="4733" y="8425"/>
                    </a:cubicBezTo>
                    <a:cubicBezTo>
                      <a:pt x="5841" y="7485"/>
                      <a:pt x="6989" y="6514"/>
                      <a:pt x="7707" y="5224"/>
                    </a:cubicBezTo>
                    <a:cubicBezTo>
                      <a:pt x="8503" y="3795"/>
                      <a:pt x="8752" y="1968"/>
                      <a:pt x="8401" y="85"/>
                    </a:cubicBezTo>
                    <a:cubicBezTo>
                      <a:pt x="8394" y="35"/>
                      <a:pt x="8349" y="0"/>
                      <a:pt x="8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3" name="Google Shape;1653;p35"/>
            <p:cNvSpPr/>
            <p:nvPr/>
          </p:nvSpPr>
          <p:spPr>
            <a:xfrm>
              <a:off x="476183" y="2"/>
              <a:ext cx="539250" cy="1004357"/>
            </a:xfrm>
            <a:custGeom>
              <a:avLst/>
              <a:gdLst/>
              <a:ahLst/>
              <a:cxnLst/>
              <a:rect l="l" t="t" r="r" b="b"/>
              <a:pathLst>
                <a:path w="11426" h="21281" extrusionOk="0">
                  <a:moveTo>
                    <a:pt x="6547" y="3862"/>
                  </a:moveTo>
                  <a:lnTo>
                    <a:pt x="6547" y="3862"/>
                  </a:lnTo>
                  <a:cubicBezTo>
                    <a:pt x="6580" y="4331"/>
                    <a:pt x="6214" y="4751"/>
                    <a:pt x="6047" y="4917"/>
                  </a:cubicBezTo>
                  <a:cubicBezTo>
                    <a:pt x="5684" y="5281"/>
                    <a:pt x="5222" y="5554"/>
                    <a:pt x="4714" y="5706"/>
                  </a:cubicBezTo>
                  <a:cubicBezTo>
                    <a:pt x="4262" y="5842"/>
                    <a:pt x="3853" y="5905"/>
                    <a:pt x="3455" y="5905"/>
                  </a:cubicBezTo>
                  <a:cubicBezTo>
                    <a:pt x="3416" y="5905"/>
                    <a:pt x="3378" y="5904"/>
                    <a:pt x="3340" y="5903"/>
                  </a:cubicBezTo>
                  <a:cubicBezTo>
                    <a:pt x="4040" y="5727"/>
                    <a:pt x="4649" y="5314"/>
                    <a:pt x="5240" y="4912"/>
                  </a:cubicBezTo>
                  <a:cubicBezTo>
                    <a:pt x="5547" y="4702"/>
                    <a:pt x="5865" y="4483"/>
                    <a:pt x="6192" y="4304"/>
                  </a:cubicBezTo>
                  <a:cubicBezTo>
                    <a:pt x="6228" y="4285"/>
                    <a:pt x="6241" y="4238"/>
                    <a:pt x="6221" y="4202"/>
                  </a:cubicBezTo>
                  <a:cubicBezTo>
                    <a:pt x="6208" y="4178"/>
                    <a:pt x="6182" y="4164"/>
                    <a:pt x="6156" y="4164"/>
                  </a:cubicBezTo>
                  <a:cubicBezTo>
                    <a:pt x="6150" y="4164"/>
                    <a:pt x="6143" y="4164"/>
                    <a:pt x="6137" y="4166"/>
                  </a:cubicBezTo>
                  <a:cubicBezTo>
                    <a:pt x="6131" y="4169"/>
                    <a:pt x="6126" y="4170"/>
                    <a:pt x="6120" y="4173"/>
                  </a:cubicBezTo>
                  <a:cubicBezTo>
                    <a:pt x="5787" y="4357"/>
                    <a:pt x="5466" y="4577"/>
                    <a:pt x="5154" y="4789"/>
                  </a:cubicBezTo>
                  <a:cubicBezTo>
                    <a:pt x="4577" y="5184"/>
                    <a:pt x="3977" y="5589"/>
                    <a:pt x="3303" y="5759"/>
                  </a:cubicBezTo>
                  <a:cubicBezTo>
                    <a:pt x="3487" y="5533"/>
                    <a:pt x="3704" y="5301"/>
                    <a:pt x="3977" y="5103"/>
                  </a:cubicBezTo>
                  <a:cubicBezTo>
                    <a:pt x="4384" y="4807"/>
                    <a:pt x="4823" y="4548"/>
                    <a:pt x="5280" y="4335"/>
                  </a:cubicBezTo>
                  <a:cubicBezTo>
                    <a:pt x="5398" y="4279"/>
                    <a:pt x="6259" y="3953"/>
                    <a:pt x="6547" y="3862"/>
                  </a:cubicBezTo>
                  <a:close/>
                  <a:moveTo>
                    <a:pt x="1334" y="6753"/>
                  </a:moveTo>
                  <a:cubicBezTo>
                    <a:pt x="1516" y="6753"/>
                    <a:pt x="1698" y="6760"/>
                    <a:pt x="1878" y="6778"/>
                  </a:cubicBezTo>
                  <a:cubicBezTo>
                    <a:pt x="2243" y="6814"/>
                    <a:pt x="2515" y="6886"/>
                    <a:pt x="2738" y="7008"/>
                  </a:cubicBezTo>
                  <a:cubicBezTo>
                    <a:pt x="3007" y="7154"/>
                    <a:pt x="3225" y="7387"/>
                    <a:pt x="3435" y="7617"/>
                  </a:cubicBezTo>
                  <a:cubicBezTo>
                    <a:pt x="3404" y="7618"/>
                    <a:pt x="3373" y="7618"/>
                    <a:pt x="3342" y="7618"/>
                  </a:cubicBezTo>
                  <a:cubicBezTo>
                    <a:pt x="2703" y="7618"/>
                    <a:pt x="2066" y="7475"/>
                    <a:pt x="1486" y="7197"/>
                  </a:cubicBezTo>
                  <a:cubicBezTo>
                    <a:pt x="1475" y="7193"/>
                    <a:pt x="1463" y="7190"/>
                    <a:pt x="1451" y="7190"/>
                  </a:cubicBezTo>
                  <a:cubicBezTo>
                    <a:pt x="1445" y="7190"/>
                    <a:pt x="1439" y="7191"/>
                    <a:pt x="1434" y="7192"/>
                  </a:cubicBezTo>
                  <a:cubicBezTo>
                    <a:pt x="1414" y="7197"/>
                    <a:pt x="1396" y="7212"/>
                    <a:pt x="1386" y="7232"/>
                  </a:cubicBezTo>
                  <a:cubicBezTo>
                    <a:pt x="1369" y="7270"/>
                    <a:pt x="1385" y="7313"/>
                    <a:pt x="1421" y="7332"/>
                  </a:cubicBezTo>
                  <a:cubicBezTo>
                    <a:pt x="2022" y="7619"/>
                    <a:pt x="2682" y="7766"/>
                    <a:pt x="3346" y="7766"/>
                  </a:cubicBezTo>
                  <a:cubicBezTo>
                    <a:pt x="3239" y="7876"/>
                    <a:pt x="3135" y="7988"/>
                    <a:pt x="3035" y="8102"/>
                  </a:cubicBezTo>
                  <a:cubicBezTo>
                    <a:pt x="2999" y="8102"/>
                    <a:pt x="2963" y="8124"/>
                    <a:pt x="2947" y="8160"/>
                  </a:cubicBezTo>
                  <a:cubicBezTo>
                    <a:pt x="2942" y="8162"/>
                    <a:pt x="2931" y="8170"/>
                    <a:pt x="2895" y="8176"/>
                  </a:cubicBezTo>
                  <a:cubicBezTo>
                    <a:pt x="2849" y="8183"/>
                    <a:pt x="2803" y="8187"/>
                    <a:pt x="2757" y="8187"/>
                  </a:cubicBezTo>
                  <a:cubicBezTo>
                    <a:pt x="2480" y="8187"/>
                    <a:pt x="2204" y="8066"/>
                    <a:pt x="1964" y="7943"/>
                  </a:cubicBezTo>
                  <a:cubicBezTo>
                    <a:pt x="1372" y="7639"/>
                    <a:pt x="826" y="7257"/>
                    <a:pt x="339" y="6804"/>
                  </a:cubicBezTo>
                  <a:cubicBezTo>
                    <a:pt x="668" y="6777"/>
                    <a:pt x="1002" y="6753"/>
                    <a:pt x="1334" y="6753"/>
                  </a:cubicBezTo>
                  <a:close/>
                  <a:moveTo>
                    <a:pt x="4135" y="7691"/>
                  </a:moveTo>
                  <a:lnTo>
                    <a:pt x="4135" y="7691"/>
                  </a:lnTo>
                  <a:cubicBezTo>
                    <a:pt x="4364" y="7739"/>
                    <a:pt x="4582" y="7748"/>
                    <a:pt x="4810" y="7755"/>
                  </a:cubicBezTo>
                  <a:cubicBezTo>
                    <a:pt x="4915" y="7759"/>
                    <a:pt x="5025" y="7762"/>
                    <a:pt x="5140" y="7769"/>
                  </a:cubicBezTo>
                  <a:cubicBezTo>
                    <a:pt x="5618" y="7800"/>
                    <a:pt x="6094" y="7898"/>
                    <a:pt x="6554" y="8063"/>
                  </a:cubicBezTo>
                  <a:cubicBezTo>
                    <a:pt x="7015" y="8225"/>
                    <a:pt x="7444" y="8450"/>
                    <a:pt x="7840" y="8726"/>
                  </a:cubicBezTo>
                  <a:cubicBezTo>
                    <a:pt x="8031" y="8862"/>
                    <a:pt x="8216" y="9013"/>
                    <a:pt x="8385" y="9172"/>
                  </a:cubicBezTo>
                  <a:cubicBezTo>
                    <a:pt x="8404" y="9189"/>
                    <a:pt x="8462" y="9259"/>
                    <a:pt x="8516" y="9324"/>
                  </a:cubicBezTo>
                  <a:cubicBezTo>
                    <a:pt x="8587" y="9409"/>
                    <a:pt x="8643" y="9476"/>
                    <a:pt x="8689" y="9530"/>
                  </a:cubicBezTo>
                  <a:cubicBezTo>
                    <a:pt x="8595" y="9531"/>
                    <a:pt x="8499" y="9532"/>
                    <a:pt x="8402" y="9532"/>
                  </a:cubicBezTo>
                  <a:cubicBezTo>
                    <a:pt x="7665" y="9532"/>
                    <a:pt x="6869" y="9485"/>
                    <a:pt x="6126" y="9265"/>
                  </a:cubicBezTo>
                  <a:cubicBezTo>
                    <a:pt x="5626" y="9116"/>
                    <a:pt x="5182" y="8897"/>
                    <a:pt x="4803" y="8609"/>
                  </a:cubicBezTo>
                  <a:cubicBezTo>
                    <a:pt x="4541" y="8413"/>
                    <a:pt x="4331" y="8143"/>
                    <a:pt x="4132" y="7868"/>
                  </a:cubicBezTo>
                  <a:lnTo>
                    <a:pt x="4132" y="7868"/>
                  </a:lnTo>
                  <a:cubicBezTo>
                    <a:pt x="4986" y="8372"/>
                    <a:pt x="5942" y="8723"/>
                    <a:pt x="6919" y="8885"/>
                  </a:cubicBezTo>
                  <a:cubicBezTo>
                    <a:pt x="6923" y="8886"/>
                    <a:pt x="6928" y="8887"/>
                    <a:pt x="6932" y="8887"/>
                  </a:cubicBezTo>
                  <a:cubicBezTo>
                    <a:pt x="6967" y="8887"/>
                    <a:pt x="6999" y="8862"/>
                    <a:pt x="7006" y="8825"/>
                  </a:cubicBezTo>
                  <a:cubicBezTo>
                    <a:pt x="7013" y="8783"/>
                    <a:pt x="6986" y="8745"/>
                    <a:pt x="6944" y="8738"/>
                  </a:cubicBezTo>
                  <a:cubicBezTo>
                    <a:pt x="5956" y="8573"/>
                    <a:pt x="4994" y="8212"/>
                    <a:pt x="4135" y="7691"/>
                  </a:cubicBezTo>
                  <a:close/>
                  <a:moveTo>
                    <a:pt x="6581" y="10431"/>
                  </a:moveTo>
                  <a:cubicBezTo>
                    <a:pt x="7316" y="10431"/>
                    <a:pt x="8014" y="10804"/>
                    <a:pt x="8723" y="11220"/>
                  </a:cubicBezTo>
                  <a:cubicBezTo>
                    <a:pt x="9150" y="11472"/>
                    <a:pt x="9578" y="11750"/>
                    <a:pt x="9774" y="12151"/>
                  </a:cubicBezTo>
                  <a:cubicBezTo>
                    <a:pt x="9303" y="12004"/>
                    <a:pt x="8810" y="11944"/>
                    <a:pt x="8329" y="11888"/>
                  </a:cubicBezTo>
                  <a:cubicBezTo>
                    <a:pt x="8067" y="11857"/>
                    <a:pt x="7798" y="11824"/>
                    <a:pt x="7536" y="11778"/>
                  </a:cubicBezTo>
                  <a:cubicBezTo>
                    <a:pt x="6871" y="11656"/>
                    <a:pt x="6365" y="11446"/>
                    <a:pt x="5987" y="11135"/>
                  </a:cubicBezTo>
                  <a:cubicBezTo>
                    <a:pt x="5887" y="11054"/>
                    <a:pt x="5806" y="10956"/>
                    <a:pt x="5726" y="10853"/>
                  </a:cubicBezTo>
                  <a:lnTo>
                    <a:pt x="5726" y="10853"/>
                  </a:lnTo>
                  <a:cubicBezTo>
                    <a:pt x="5878" y="10915"/>
                    <a:pt x="6043" y="10954"/>
                    <a:pt x="6207" y="10983"/>
                  </a:cubicBezTo>
                  <a:cubicBezTo>
                    <a:pt x="6407" y="11019"/>
                    <a:pt x="6608" y="11048"/>
                    <a:pt x="6808" y="11077"/>
                  </a:cubicBezTo>
                  <a:cubicBezTo>
                    <a:pt x="7471" y="11173"/>
                    <a:pt x="8157" y="11273"/>
                    <a:pt x="8731" y="11606"/>
                  </a:cubicBezTo>
                  <a:cubicBezTo>
                    <a:pt x="8743" y="11612"/>
                    <a:pt x="8756" y="11615"/>
                    <a:pt x="8769" y="11615"/>
                  </a:cubicBezTo>
                  <a:cubicBezTo>
                    <a:pt x="8795" y="11615"/>
                    <a:pt x="8819" y="11602"/>
                    <a:pt x="8833" y="11578"/>
                  </a:cubicBezTo>
                  <a:cubicBezTo>
                    <a:pt x="8853" y="11542"/>
                    <a:pt x="8841" y="11497"/>
                    <a:pt x="8805" y="11477"/>
                  </a:cubicBezTo>
                  <a:cubicBezTo>
                    <a:pt x="8204" y="11129"/>
                    <a:pt x="7507" y="11028"/>
                    <a:pt x="6829" y="10931"/>
                  </a:cubicBezTo>
                  <a:cubicBezTo>
                    <a:pt x="6631" y="10902"/>
                    <a:pt x="6430" y="10873"/>
                    <a:pt x="6233" y="10838"/>
                  </a:cubicBezTo>
                  <a:cubicBezTo>
                    <a:pt x="5990" y="10795"/>
                    <a:pt x="5720" y="10731"/>
                    <a:pt x="5522" y="10565"/>
                  </a:cubicBezTo>
                  <a:cubicBezTo>
                    <a:pt x="5586" y="10555"/>
                    <a:pt x="5649" y="10546"/>
                    <a:pt x="5715" y="10534"/>
                  </a:cubicBezTo>
                  <a:cubicBezTo>
                    <a:pt x="5940" y="10497"/>
                    <a:pt x="6175" y="10459"/>
                    <a:pt x="6404" y="10439"/>
                  </a:cubicBezTo>
                  <a:cubicBezTo>
                    <a:pt x="6463" y="10434"/>
                    <a:pt x="6522" y="10431"/>
                    <a:pt x="6581" y="10431"/>
                  </a:cubicBezTo>
                  <a:close/>
                  <a:moveTo>
                    <a:pt x="3455" y="7943"/>
                  </a:moveTo>
                  <a:lnTo>
                    <a:pt x="3455" y="7943"/>
                  </a:lnTo>
                  <a:cubicBezTo>
                    <a:pt x="3167" y="8846"/>
                    <a:pt x="2948" y="9774"/>
                    <a:pt x="2809" y="10709"/>
                  </a:cubicBezTo>
                  <a:cubicBezTo>
                    <a:pt x="2803" y="10751"/>
                    <a:pt x="2831" y="10789"/>
                    <a:pt x="2873" y="10795"/>
                  </a:cubicBezTo>
                  <a:cubicBezTo>
                    <a:pt x="2876" y="10795"/>
                    <a:pt x="2880" y="10796"/>
                    <a:pt x="2884" y="10796"/>
                  </a:cubicBezTo>
                  <a:cubicBezTo>
                    <a:pt x="2920" y="10796"/>
                    <a:pt x="2953" y="10769"/>
                    <a:pt x="2957" y="10731"/>
                  </a:cubicBezTo>
                  <a:cubicBezTo>
                    <a:pt x="3097" y="9797"/>
                    <a:pt x="3316" y="8872"/>
                    <a:pt x="3604" y="7972"/>
                  </a:cubicBezTo>
                  <a:cubicBezTo>
                    <a:pt x="3605" y="7986"/>
                    <a:pt x="3608" y="8001"/>
                    <a:pt x="3611" y="8014"/>
                  </a:cubicBezTo>
                  <a:cubicBezTo>
                    <a:pt x="3721" y="8655"/>
                    <a:pt x="3825" y="9265"/>
                    <a:pt x="3691" y="9889"/>
                  </a:cubicBezTo>
                  <a:cubicBezTo>
                    <a:pt x="3556" y="10504"/>
                    <a:pt x="3293" y="11081"/>
                    <a:pt x="3034" y="11620"/>
                  </a:cubicBezTo>
                  <a:cubicBezTo>
                    <a:pt x="2896" y="11904"/>
                    <a:pt x="2744" y="12190"/>
                    <a:pt x="2505" y="12345"/>
                  </a:cubicBezTo>
                  <a:cubicBezTo>
                    <a:pt x="2214" y="11438"/>
                    <a:pt x="2135" y="10660"/>
                    <a:pt x="2258" y="9973"/>
                  </a:cubicBezTo>
                  <a:cubicBezTo>
                    <a:pt x="2410" y="9120"/>
                    <a:pt x="2897" y="8526"/>
                    <a:pt x="3455" y="7943"/>
                  </a:cubicBezTo>
                  <a:close/>
                  <a:moveTo>
                    <a:pt x="5273" y="10854"/>
                  </a:moveTo>
                  <a:lnTo>
                    <a:pt x="5273" y="10854"/>
                  </a:lnTo>
                  <a:cubicBezTo>
                    <a:pt x="5212" y="11028"/>
                    <a:pt x="5157" y="11206"/>
                    <a:pt x="5108" y="11375"/>
                  </a:cubicBezTo>
                  <a:cubicBezTo>
                    <a:pt x="5021" y="11672"/>
                    <a:pt x="4931" y="11982"/>
                    <a:pt x="4795" y="12270"/>
                  </a:cubicBezTo>
                  <a:lnTo>
                    <a:pt x="4708" y="12451"/>
                  </a:lnTo>
                  <a:cubicBezTo>
                    <a:pt x="4512" y="12858"/>
                    <a:pt x="4307" y="13279"/>
                    <a:pt x="4287" y="13748"/>
                  </a:cubicBezTo>
                  <a:cubicBezTo>
                    <a:pt x="4286" y="13790"/>
                    <a:pt x="4318" y="13825"/>
                    <a:pt x="4360" y="13826"/>
                  </a:cubicBezTo>
                  <a:cubicBezTo>
                    <a:pt x="4360" y="13826"/>
                    <a:pt x="4361" y="13826"/>
                    <a:pt x="4362" y="13826"/>
                  </a:cubicBezTo>
                  <a:cubicBezTo>
                    <a:pt x="4403" y="13826"/>
                    <a:pt x="4435" y="13795"/>
                    <a:pt x="4438" y="13754"/>
                  </a:cubicBezTo>
                  <a:cubicBezTo>
                    <a:pt x="4455" y="13315"/>
                    <a:pt x="4652" y="12908"/>
                    <a:pt x="4845" y="12515"/>
                  </a:cubicBezTo>
                  <a:lnTo>
                    <a:pt x="4931" y="12334"/>
                  </a:lnTo>
                  <a:cubicBezTo>
                    <a:pt x="5072" y="12034"/>
                    <a:pt x="5164" y="11721"/>
                    <a:pt x="5253" y="11417"/>
                  </a:cubicBezTo>
                  <a:cubicBezTo>
                    <a:pt x="5301" y="11258"/>
                    <a:pt x="5350" y="11097"/>
                    <a:pt x="5405" y="10937"/>
                  </a:cubicBezTo>
                  <a:cubicBezTo>
                    <a:pt x="5415" y="10996"/>
                    <a:pt x="5422" y="11067"/>
                    <a:pt x="5425" y="11119"/>
                  </a:cubicBezTo>
                  <a:lnTo>
                    <a:pt x="5432" y="11194"/>
                  </a:lnTo>
                  <a:cubicBezTo>
                    <a:pt x="5493" y="11813"/>
                    <a:pt x="5405" y="12438"/>
                    <a:pt x="5179" y="13008"/>
                  </a:cubicBezTo>
                  <a:cubicBezTo>
                    <a:pt x="5025" y="13398"/>
                    <a:pt x="4805" y="13767"/>
                    <a:pt x="4593" y="14123"/>
                  </a:cubicBezTo>
                  <a:lnTo>
                    <a:pt x="3877" y="15323"/>
                  </a:lnTo>
                  <a:cubicBezTo>
                    <a:pt x="3846" y="14848"/>
                    <a:pt x="3833" y="14369"/>
                    <a:pt x="3841" y="13894"/>
                  </a:cubicBezTo>
                  <a:cubicBezTo>
                    <a:pt x="3849" y="13451"/>
                    <a:pt x="3876" y="13084"/>
                    <a:pt x="3982" y="12733"/>
                  </a:cubicBezTo>
                  <a:cubicBezTo>
                    <a:pt x="4119" y="12273"/>
                    <a:pt x="4394" y="11863"/>
                    <a:pt x="4616" y="11555"/>
                  </a:cubicBezTo>
                  <a:cubicBezTo>
                    <a:pt x="4781" y="11325"/>
                    <a:pt x="4969" y="11084"/>
                    <a:pt x="5206" y="10902"/>
                  </a:cubicBezTo>
                  <a:cubicBezTo>
                    <a:pt x="5234" y="10882"/>
                    <a:pt x="5253" y="10867"/>
                    <a:pt x="5273" y="10854"/>
                  </a:cubicBezTo>
                  <a:close/>
                  <a:moveTo>
                    <a:pt x="7756" y="13648"/>
                  </a:moveTo>
                  <a:lnTo>
                    <a:pt x="7756" y="13648"/>
                  </a:lnTo>
                  <a:cubicBezTo>
                    <a:pt x="7780" y="13658"/>
                    <a:pt x="7799" y="13667"/>
                    <a:pt x="7817" y="13676"/>
                  </a:cubicBezTo>
                  <a:cubicBezTo>
                    <a:pt x="8115" y="13819"/>
                    <a:pt x="8427" y="13916"/>
                    <a:pt x="8731" y="14010"/>
                  </a:cubicBezTo>
                  <a:cubicBezTo>
                    <a:pt x="9312" y="14190"/>
                    <a:pt x="9861" y="14357"/>
                    <a:pt x="10296" y="14828"/>
                  </a:cubicBezTo>
                  <a:cubicBezTo>
                    <a:pt x="10516" y="15065"/>
                    <a:pt x="10673" y="15346"/>
                    <a:pt x="10838" y="15643"/>
                  </a:cubicBezTo>
                  <a:cubicBezTo>
                    <a:pt x="10900" y="15747"/>
                    <a:pt x="10959" y="15854"/>
                    <a:pt x="11023" y="15961"/>
                  </a:cubicBezTo>
                  <a:cubicBezTo>
                    <a:pt x="10845" y="15898"/>
                    <a:pt x="10665" y="15856"/>
                    <a:pt x="10626" y="15849"/>
                  </a:cubicBezTo>
                  <a:cubicBezTo>
                    <a:pt x="10512" y="15827"/>
                    <a:pt x="10401" y="15812"/>
                    <a:pt x="10289" y="15796"/>
                  </a:cubicBezTo>
                  <a:cubicBezTo>
                    <a:pt x="10034" y="15760"/>
                    <a:pt x="9793" y="15726"/>
                    <a:pt x="9548" y="15630"/>
                  </a:cubicBezTo>
                  <a:cubicBezTo>
                    <a:pt x="9310" y="15536"/>
                    <a:pt x="9093" y="15403"/>
                    <a:pt x="8881" y="15217"/>
                  </a:cubicBezTo>
                  <a:cubicBezTo>
                    <a:pt x="8617" y="14990"/>
                    <a:pt x="8400" y="14721"/>
                    <a:pt x="8144" y="14395"/>
                  </a:cubicBezTo>
                  <a:cubicBezTo>
                    <a:pt x="8092" y="14329"/>
                    <a:pt x="8042" y="14260"/>
                    <a:pt x="7992" y="14194"/>
                  </a:cubicBezTo>
                  <a:cubicBezTo>
                    <a:pt x="7935" y="14090"/>
                    <a:pt x="7876" y="13987"/>
                    <a:pt x="7811" y="13883"/>
                  </a:cubicBezTo>
                  <a:lnTo>
                    <a:pt x="7811" y="13883"/>
                  </a:lnTo>
                  <a:cubicBezTo>
                    <a:pt x="7969" y="13994"/>
                    <a:pt x="8136" y="14090"/>
                    <a:pt x="8304" y="14187"/>
                  </a:cubicBezTo>
                  <a:lnTo>
                    <a:pt x="8377" y="14227"/>
                  </a:lnTo>
                  <a:cubicBezTo>
                    <a:pt x="8976" y="14570"/>
                    <a:pt x="9554" y="14957"/>
                    <a:pt x="10097" y="15381"/>
                  </a:cubicBezTo>
                  <a:cubicBezTo>
                    <a:pt x="10110" y="15391"/>
                    <a:pt x="10126" y="15396"/>
                    <a:pt x="10142" y="15396"/>
                  </a:cubicBezTo>
                  <a:cubicBezTo>
                    <a:pt x="10164" y="15396"/>
                    <a:pt x="10186" y="15387"/>
                    <a:pt x="10201" y="15368"/>
                  </a:cubicBezTo>
                  <a:cubicBezTo>
                    <a:pt x="10227" y="15335"/>
                    <a:pt x="10221" y="15288"/>
                    <a:pt x="10188" y="15262"/>
                  </a:cubicBezTo>
                  <a:cubicBezTo>
                    <a:pt x="9641" y="14835"/>
                    <a:pt x="9056" y="14443"/>
                    <a:pt x="8451" y="14097"/>
                  </a:cubicBezTo>
                  <a:lnTo>
                    <a:pt x="8377" y="14056"/>
                  </a:lnTo>
                  <a:cubicBezTo>
                    <a:pt x="8161" y="13933"/>
                    <a:pt x="7941" y="13807"/>
                    <a:pt x="7756" y="13648"/>
                  </a:cubicBezTo>
                  <a:close/>
                  <a:moveTo>
                    <a:pt x="7081" y="13466"/>
                  </a:moveTo>
                  <a:cubicBezTo>
                    <a:pt x="7177" y="13800"/>
                    <a:pt x="7268" y="14142"/>
                    <a:pt x="7304" y="14488"/>
                  </a:cubicBezTo>
                  <a:cubicBezTo>
                    <a:pt x="7368" y="15076"/>
                    <a:pt x="7343" y="15589"/>
                    <a:pt x="7233" y="16060"/>
                  </a:cubicBezTo>
                  <a:cubicBezTo>
                    <a:pt x="7167" y="16342"/>
                    <a:pt x="7065" y="16624"/>
                    <a:pt x="6965" y="16897"/>
                  </a:cubicBezTo>
                  <a:cubicBezTo>
                    <a:pt x="6864" y="17175"/>
                    <a:pt x="6758" y="17461"/>
                    <a:pt x="6690" y="17757"/>
                  </a:cubicBezTo>
                  <a:cubicBezTo>
                    <a:pt x="6467" y="17196"/>
                    <a:pt x="6256" y="16585"/>
                    <a:pt x="6241" y="15969"/>
                  </a:cubicBezTo>
                  <a:cubicBezTo>
                    <a:pt x="6228" y="15465"/>
                    <a:pt x="6346" y="14941"/>
                    <a:pt x="6577" y="14450"/>
                  </a:cubicBezTo>
                  <a:cubicBezTo>
                    <a:pt x="6629" y="14346"/>
                    <a:pt x="6683" y="14242"/>
                    <a:pt x="6735" y="14140"/>
                  </a:cubicBezTo>
                  <a:cubicBezTo>
                    <a:pt x="6806" y="14006"/>
                    <a:pt x="6873" y="13871"/>
                    <a:pt x="6935" y="13734"/>
                  </a:cubicBezTo>
                  <a:lnTo>
                    <a:pt x="6935" y="13734"/>
                  </a:lnTo>
                  <a:cubicBezTo>
                    <a:pt x="6933" y="14287"/>
                    <a:pt x="6871" y="14767"/>
                    <a:pt x="6742" y="15243"/>
                  </a:cubicBezTo>
                  <a:cubicBezTo>
                    <a:pt x="6602" y="15760"/>
                    <a:pt x="6480" y="16307"/>
                    <a:pt x="6654" y="16807"/>
                  </a:cubicBezTo>
                  <a:cubicBezTo>
                    <a:pt x="6665" y="16837"/>
                    <a:pt x="6694" y="16856"/>
                    <a:pt x="6724" y="16856"/>
                  </a:cubicBezTo>
                  <a:cubicBezTo>
                    <a:pt x="6733" y="16856"/>
                    <a:pt x="6741" y="16855"/>
                    <a:pt x="6750" y="16852"/>
                  </a:cubicBezTo>
                  <a:cubicBezTo>
                    <a:pt x="6790" y="16839"/>
                    <a:pt x="6810" y="16795"/>
                    <a:pt x="6796" y="16756"/>
                  </a:cubicBezTo>
                  <a:cubicBezTo>
                    <a:pt x="6635" y="16296"/>
                    <a:pt x="6748" y="15795"/>
                    <a:pt x="6887" y="15281"/>
                  </a:cubicBezTo>
                  <a:cubicBezTo>
                    <a:pt x="7042" y="14718"/>
                    <a:pt x="7101" y="14150"/>
                    <a:pt x="7081" y="13466"/>
                  </a:cubicBezTo>
                  <a:close/>
                  <a:moveTo>
                    <a:pt x="8928" y="16232"/>
                  </a:moveTo>
                  <a:cubicBezTo>
                    <a:pt x="8940" y="16247"/>
                    <a:pt x="8953" y="16263"/>
                    <a:pt x="8963" y="16277"/>
                  </a:cubicBezTo>
                  <a:cubicBezTo>
                    <a:pt x="9033" y="16365"/>
                    <a:pt x="9101" y="16451"/>
                    <a:pt x="9164" y="16541"/>
                  </a:cubicBezTo>
                  <a:cubicBezTo>
                    <a:pt x="9678" y="17244"/>
                    <a:pt x="9913" y="18085"/>
                    <a:pt x="9901" y="19185"/>
                  </a:cubicBezTo>
                  <a:cubicBezTo>
                    <a:pt x="9897" y="19455"/>
                    <a:pt x="9874" y="19733"/>
                    <a:pt x="9850" y="19999"/>
                  </a:cubicBezTo>
                  <a:cubicBezTo>
                    <a:pt x="9824" y="20278"/>
                    <a:pt x="9798" y="20565"/>
                    <a:pt x="9797" y="20852"/>
                  </a:cubicBezTo>
                  <a:lnTo>
                    <a:pt x="9795" y="20850"/>
                  </a:lnTo>
                  <a:cubicBezTo>
                    <a:pt x="9762" y="20814"/>
                    <a:pt x="9733" y="20784"/>
                    <a:pt x="9720" y="20762"/>
                  </a:cubicBezTo>
                  <a:cubicBezTo>
                    <a:pt x="9601" y="20598"/>
                    <a:pt x="9503" y="20451"/>
                    <a:pt x="9413" y="20307"/>
                  </a:cubicBezTo>
                  <a:cubicBezTo>
                    <a:pt x="9202" y="19967"/>
                    <a:pt x="9044" y="19654"/>
                    <a:pt x="8933" y="19346"/>
                  </a:cubicBezTo>
                  <a:cubicBezTo>
                    <a:pt x="8853" y="19132"/>
                    <a:pt x="8811" y="18909"/>
                    <a:pt x="8801" y="18666"/>
                  </a:cubicBezTo>
                  <a:cubicBezTo>
                    <a:pt x="8789" y="18424"/>
                    <a:pt x="8817" y="18175"/>
                    <a:pt x="8844" y="17933"/>
                  </a:cubicBezTo>
                  <a:cubicBezTo>
                    <a:pt x="8868" y="17728"/>
                    <a:pt x="8889" y="17518"/>
                    <a:pt x="8891" y="17309"/>
                  </a:cubicBezTo>
                  <a:cubicBezTo>
                    <a:pt x="8892" y="16934"/>
                    <a:pt x="8831" y="16583"/>
                    <a:pt x="8768" y="16239"/>
                  </a:cubicBezTo>
                  <a:lnTo>
                    <a:pt x="8768" y="16239"/>
                  </a:lnTo>
                  <a:cubicBezTo>
                    <a:pt x="9014" y="16788"/>
                    <a:pt x="9189" y="17324"/>
                    <a:pt x="9282" y="17836"/>
                  </a:cubicBezTo>
                  <a:cubicBezTo>
                    <a:pt x="9324" y="18071"/>
                    <a:pt x="9315" y="18317"/>
                    <a:pt x="9305" y="18557"/>
                  </a:cubicBezTo>
                  <a:cubicBezTo>
                    <a:pt x="9290" y="18941"/>
                    <a:pt x="9274" y="19337"/>
                    <a:pt x="9462" y="19720"/>
                  </a:cubicBezTo>
                  <a:cubicBezTo>
                    <a:pt x="9476" y="19747"/>
                    <a:pt x="9503" y="19762"/>
                    <a:pt x="9530" y="19762"/>
                  </a:cubicBezTo>
                  <a:cubicBezTo>
                    <a:pt x="9541" y="19762"/>
                    <a:pt x="9552" y="19759"/>
                    <a:pt x="9562" y="19754"/>
                  </a:cubicBezTo>
                  <a:cubicBezTo>
                    <a:pt x="9600" y="19735"/>
                    <a:pt x="9614" y="19691"/>
                    <a:pt x="9597" y="19654"/>
                  </a:cubicBezTo>
                  <a:cubicBezTo>
                    <a:pt x="9425" y="19307"/>
                    <a:pt x="9439" y="18945"/>
                    <a:pt x="9454" y="18563"/>
                  </a:cubicBezTo>
                  <a:cubicBezTo>
                    <a:pt x="9462" y="18317"/>
                    <a:pt x="9474" y="18061"/>
                    <a:pt x="9428" y="17810"/>
                  </a:cubicBezTo>
                  <a:cubicBezTo>
                    <a:pt x="9338" y="17303"/>
                    <a:pt x="9167" y="16774"/>
                    <a:pt x="8928" y="16232"/>
                  </a:cubicBezTo>
                  <a:close/>
                  <a:moveTo>
                    <a:pt x="2356" y="0"/>
                  </a:moveTo>
                  <a:cubicBezTo>
                    <a:pt x="2348" y="0"/>
                    <a:pt x="2340" y="1"/>
                    <a:pt x="2333" y="3"/>
                  </a:cubicBezTo>
                  <a:cubicBezTo>
                    <a:pt x="2295" y="14"/>
                    <a:pt x="2266" y="45"/>
                    <a:pt x="2260" y="87"/>
                  </a:cubicBezTo>
                  <a:cubicBezTo>
                    <a:pt x="1893" y="2690"/>
                    <a:pt x="2475" y="5130"/>
                    <a:pt x="3505" y="7403"/>
                  </a:cubicBezTo>
                  <a:cubicBezTo>
                    <a:pt x="3311" y="7196"/>
                    <a:pt x="3097" y="6979"/>
                    <a:pt x="2831" y="6831"/>
                  </a:cubicBezTo>
                  <a:cubicBezTo>
                    <a:pt x="2585" y="6697"/>
                    <a:pt x="2288" y="6617"/>
                    <a:pt x="1896" y="6578"/>
                  </a:cubicBezTo>
                  <a:cubicBezTo>
                    <a:pt x="1706" y="6560"/>
                    <a:pt x="1515" y="6552"/>
                    <a:pt x="1325" y="6552"/>
                  </a:cubicBezTo>
                  <a:cubicBezTo>
                    <a:pt x="913" y="6552"/>
                    <a:pt x="501" y="6587"/>
                    <a:pt x="98" y="6623"/>
                  </a:cubicBezTo>
                  <a:cubicBezTo>
                    <a:pt x="93" y="6623"/>
                    <a:pt x="86" y="6624"/>
                    <a:pt x="80" y="6626"/>
                  </a:cubicBezTo>
                  <a:cubicBezTo>
                    <a:pt x="50" y="6634"/>
                    <a:pt x="24" y="6656"/>
                    <a:pt x="14" y="6688"/>
                  </a:cubicBezTo>
                  <a:cubicBezTo>
                    <a:pt x="1" y="6724"/>
                    <a:pt x="9" y="6765"/>
                    <a:pt x="37" y="6792"/>
                  </a:cubicBezTo>
                  <a:cubicBezTo>
                    <a:pt x="578" y="7326"/>
                    <a:pt x="1194" y="7771"/>
                    <a:pt x="1870" y="8118"/>
                  </a:cubicBezTo>
                  <a:cubicBezTo>
                    <a:pt x="2131" y="8254"/>
                    <a:pt x="2435" y="8384"/>
                    <a:pt x="2750" y="8384"/>
                  </a:cubicBezTo>
                  <a:cubicBezTo>
                    <a:pt x="2765" y="8384"/>
                    <a:pt x="2780" y="8384"/>
                    <a:pt x="2795" y="8383"/>
                  </a:cubicBezTo>
                  <a:lnTo>
                    <a:pt x="2795" y="8383"/>
                  </a:lnTo>
                  <a:cubicBezTo>
                    <a:pt x="2446" y="8822"/>
                    <a:pt x="2168" y="9311"/>
                    <a:pt x="2056" y="9936"/>
                  </a:cubicBezTo>
                  <a:cubicBezTo>
                    <a:pt x="1922" y="10686"/>
                    <a:pt x="2016" y="11532"/>
                    <a:pt x="2347" y="12519"/>
                  </a:cubicBezTo>
                  <a:cubicBezTo>
                    <a:pt x="2356" y="12546"/>
                    <a:pt x="2376" y="12568"/>
                    <a:pt x="2402" y="12578"/>
                  </a:cubicBezTo>
                  <a:cubicBezTo>
                    <a:pt x="2415" y="12584"/>
                    <a:pt x="2428" y="12587"/>
                    <a:pt x="2442" y="12587"/>
                  </a:cubicBezTo>
                  <a:cubicBezTo>
                    <a:pt x="2456" y="12587"/>
                    <a:pt x="2470" y="12584"/>
                    <a:pt x="2483" y="12578"/>
                  </a:cubicBezTo>
                  <a:cubicBezTo>
                    <a:pt x="2841" y="12418"/>
                    <a:pt x="3039" y="12060"/>
                    <a:pt x="3209" y="11705"/>
                  </a:cubicBezTo>
                  <a:cubicBezTo>
                    <a:pt x="3474" y="11155"/>
                    <a:pt x="3743" y="10565"/>
                    <a:pt x="3880" y="9929"/>
                  </a:cubicBezTo>
                  <a:cubicBezTo>
                    <a:pt x="4018" y="9292"/>
                    <a:pt x="3918" y="8661"/>
                    <a:pt x="3814" y="8052"/>
                  </a:cubicBezTo>
                  <a:lnTo>
                    <a:pt x="3814" y="8052"/>
                  </a:lnTo>
                  <a:cubicBezTo>
                    <a:pt x="4252" y="8936"/>
                    <a:pt x="4755" y="9796"/>
                    <a:pt x="5290" y="10627"/>
                  </a:cubicBezTo>
                  <a:cubicBezTo>
                    <a:pt x="5212" y="10649"/>
                    <a:pt x="5138" y="10699"/>
                    <a:pt x="5080" y="10744"/>
                  </a:cubicBezTo>
                  <a:cubicBezTo>
                    <a:pt x="4824" y="10943"/>
                    <a:pt x="4624" y="11194"/>
                    <a:pt x="4448" y="11438"/>
                  </a:cubicBezTo>
                  <a:cubicBezTo>
                    <a:pt x="4215" y="11758"/>
                    <a:pt x="3930" y="12187"/>
                    <a:pt x="3782" y="12677"/>
                  </a:cubicBezTo>
                  <a:cubicBezTo>
                    <a:pt x="3672" y="13049"/>
                    <a:pt x="3643" y="13434"/>
                    <a:pt x="3636" y="13893"/>
                  </a:cubicBezTo>
                  <a:cubicBezTo>
                    <a:pt x="3626" y="14478"/>
                    <a:pt x="3647" y="15068"/>
                    <a:pt x="3698" y="15653"/>
                  </a:cubicBezTo>
                  <a:cubicBezTo>
                    <a:pt x="3701" y="15697"/>
                    <a:pt x="3731" y="15733"/>
                    <a:pt x="3775" y="15743"/>
                  </a:cubicBezTo>
                  <a:cubicBezTo>
                    <a:pt x="3782" y="15744"/>
                    <a:pt x="3788" y="15745"/>
                    <a:pt x="3795" y="15745"/>
                  </a:cubicBezTo>
                  <a:cubicBezTo>
                    <a:pt x="3830" y="15745"/>
                    <a:pt x="3864" y="15727"/>
                    <a:pt x="3883" y="15697"/>
                  </a:cubicBezTo>
                  <a:lnTo>
                    <a:pt x="4759" y="14227"/>
                  </a:lnTo>
                  <a:cubicBezTo>
                    <a:pt x="4976" y="13864"/>
                    <a:pt x="5199" y="13487"/>
                    <a:pt x="5360" y="13084"/>
                  </a:cubicBezTo>
                  <a:cubicBezTo>
                    <a:pt x="5597" y="12486"/>
                    <a:pt x="5690" y="11827"/>
                    <a:pt x="5626" y="11178"/>
                  </a:cubicBezTo>
                  <a:lnTo>
                    <a:pt x="5623" y="11134"/>
                  </a:lnTo>
                  <a:lnTo>
                    <a:pt x="5623" y="11134"/>
                  </a:lnTo>
                  <a:cubicBezTo>
                    <a:pt x="6047" y="11772"/>
                    <a:pt x="6489" y="12394"/>
                    <a:pt x="6933" y="13001"/>
                  </a:cubicBezTo>
                  <a:cubicBezTo>
                    <a:pt x="6891" y="13398"/>
                    <a:pt x="6731" y="13716"/>
                    <a:pt x="6557" y="14051"/>
                  </a:cubicBezTo>
                  <a:cubicBezTo>
                    <a:pt x="6504" y="14153"/>
                    <a:pt x="6450" y="14259"/>
                    <a:pt x="6398" y="14368"/>
                  </a:cubicBezTo>
                  <a:cubicBezTo>
                    <a:pt x="6152" y="14884"/>
                    <a:pt x="6029" y="15440"/>
                    <a:pt x="6040" y="15976"/>
                  </a:cubicBezTo>
                  <a:cubicBezTo>
                    <a:pt x="6059" y="16748"/>
                    <a:pt x="6365" y="17496"/>
                    <a:pt x="6634" y="18155"/>
                  </a:cubicBezTo>
                  <a:cubicBezTo>
                    <a:pt x="6649" y="18193"/>
                    <a:pt x="6688" y="18216"/>
                    <a:pt x="6727" y="18216"/>
                  </a:cubicBezTo>
                  <a:cubicBezTo>
                    <a:pt x="6731" y="18216"/>
                    <a:pt x="6735" y="18216"/>
                    <a:pt x="6739" y="18215"/>
                  </a:cubicBezTo>
                  <a:cubicBezTo>
                    <a:pt x="6783" y="18211"/>
                    <a:pt x="6819" y="18175"/>
                    <a:pt x="6825" y="18129"/>
                  </a:cubicBezTo>
                  <a:cubicBezTo>
                    <a:pt x="6871" y="17733"/>
                    <a:pt x="7013" y="17344"/>
                    <a:pt x="7151" y="16968"/>
                  </a:cubicBezTo>
                  <a:cubicBezTo>
                    <a:pt x="7252" y="16691"/>
                    <a:pt x="7356" y="16403"/>
                    <a:pt x="7426" y="16108"/>
                  </a:cubicBezTo>
                  <a:cubicBezTo>
                    <a:pt x="7541" y="15615"/>
                    <a:pt x="7565" y="15078"/>
                    <a:pt x="7499" y="14469"/>
                  </a:cubicBezTo>
                  <a:cubicBezTo>
                    <a:pt x="7466" y="14166"/>
                    <a:pt x="7397" y="13870"/>
                    <a:pt x="7317" y="13579"/>
                  </a:cubicBezTo>
                  <a:lnTo>
                    <a:pt x="7317" y="13579"/>
                  </a:lnTo>
                  <a:cubicBezTo>
                    <a:pt x="7478" y="13828"/>
                    <a:pt x="7647" y="14072"/>
                    <a:pt x="7827" y="14310"/>
                  </a:cubicBezTo>
                  <a:cubicBezTo>
                    <a:pt x="7995" y="14618"/>
                    <a:pt x="8132" y="14926"/>
                    <a:pt x="8273" y="15243"/>
                  </a:cubicBezTo>
                  <a:cubicBezTo>
                    <a:pt x="8338" y="15390"/>
                    <a:pt x="8404" y="15542"/>
                    <a:pt x="8475" y="15695"/>
                  </a:cubicBezTo>
                  <a:cubicBezTo>
                    <a:pt x="8500" y="15873"/>
                    <a:pt x="8529" y="16048"/>
                    <a:pt x="8559" y="16218"/>
                  </a:cubicBezTo>
                  <a:cubicBezTo>
                    <a:pt x="8629" y="16585"/>
                    <a:pt x="8692" y="16931"/>
                    <a:pt x="8689" y="17308"/>
                  </a:cubicBezTo>
                  <a:cubicBezTo>
                    <a:pt x="8688" y="17506"/>
                    <a:pt x="8666" y="17712"/>
                    <a:pt x="8645" y="17910"/>
                  </a:cubicBezTo>
                  <a:cubicBezTo>
                    <a:pt x="8617" y="18158"/>
                    <a:pt x="8591" y="18415"/>
                    <a:pt x="8601" y="18671"/>
                  </a:cubicBezTo>
                  <a:cubicBezTo>
                    <a:pt x="8613" y="18935"/>
                    <a:pt x="8659" y="19177"/>
                    <a:pt x="8744" y="19413"/>
                  </a:cubicBezTo>
                  <a:cubicBezTo>
                    <a:pt x="8860" y="19733"/>
                    <a:pt x="9025" y="20058"/>
                    <a:pt x="9244" y="20409"/>
                  </a:cubicBezTo>
                  <a:cubicBezTo>
                    <a:pt x="9334" y="20553"/>
                    <a:pt x="9438" y="20705"/>
                    <a:pt x="9557" y="20875"/>
                  </a:cubicBezTo>
                  <a:cubicBezTo>
                    <a:pt x="9575" y="20899"/>
                    <a:pt x="9609" y="20937"/>
                    <a:pt x="9648" y="20980"/>
                  </a:cubicBezTo>
                  <a:cubicBezTo>
                    <a:pt x="9696" y="21035"/>
                    <a:pt x="9800" y="21150"/>
                    <a:pt x="9808" y="21189"/>
                  </a:cubicBezTo>
                  <a:cubicBezTo>
                    <a:pt x="9811" y="21242"/>
                    <a:pt x="9856" y="21280"/>
                    <a:pt x="9910" y="21280"/>
                  </a:cubicBezTo>
                  <a:cubicBezTo>
                    <a:pt x="9912" y="21280"/>
                    <a:pt x="9914" y="21280"/>
                    <a:pt x="9916" y="21280"/>
                  </a:cubicBezTo>
                  <a:cubicBezTo>
                    <a:pt x="9971" y="21274"/>
                    <a:pt x="10011" y="21225"/>
                    <a:pt x="10007" y="21172"/>
                  </a:cubicBezTo>
                  <a:cubicBezTo>
                    <a:pt x="9981" y="20788"/>
                    <a:pt x="10014" y="20393"/>
                    <a:pt x="10049" y="20013"/>
                  </a:cubicBezTo>
                  <a:cubicBezTo>
                    <a:pt x="10072" y="19741"/>
                    <a:pt x="10098" y="19463"/>
                    <a:pt x="10101" y="19184"/>
                  </a:cubicBezTo>
                  <a:cubicBezTo>
                    <a:pt x="10114" y="18037"/>
                    <a:pt x="9868" y="17159"/>
                    <a:pt x="9325" y="16417"/>
                  </a:cubicBezTo>
                  <a:cubicBezTo>
                    <a:pt x="9258" y="16326"/>
                    <a:pt x="9189" y="16238"/>
                    <a:pt x="9119" y="16150"/>
                  </a:cubicBezTo>
                  <a:cubicBezTo>
                    <a:pt x="8924" y="15904"/>
                    <a:pt x="8740" y="15672"/>
                    <a:pt x="8634" y="15395"/>
                  </a:cubicBezTo>
                  <a:cubicBezTo>
                    <a:pt x="8619" y="15357"/>
                    <a:pt x="8581" y="15332"/>
                    <a:pt x="8542" y="15332"/>
                  </a:cubicBezTo>
                  <a:cubicBezTo>
                    <a:pt x="8538" y="15332"/>
                    <a:pt x="8534" y="15333"/>
                    <a:pt x="8530" y="15333"/>
                  </a:cubicBezTo>
                  <a:cubicBezTo>
                    <a:pt x="8506" y="15275"/>
                    <a:pt x="8478" y="15217"/>
                    <a:pt x="8453" y="15161"/>
                  </a:cubicBezTo>
                  <a:cubicBezTo>
                    <a:pt x="8429" y="15106"/>
                    <a:pt x="8404" y="15051"/>
                    <a:pt x="8381" y="14997"/>
                  </a:cubicBezTo>
                  <a:lnTo>
                    <a:pt x="8381" y="14997"/>
                  </a:lnTo>
                  <a:cubicBezTo>
                    <a:pt x="8498" y="15129"/>
                    <a:pt x="8617" y="15252"/>
                    <a:pt x="8747" y="15366"/>
                  </a:cubicBezTo>
                  <a:cubicBezTo>
                    <a:pt x="8978" y="15565"/>
                    <a:pt x="9215" y="15711"/>
                    <a:pt x="9474" y="15812"/>
                  </a:cubicBezTo>
                  <a:cubicBezTo>
                    <a:pt x="9739" y="15918"/>
                    <a:pt x="10004" y="15956"/>
                    <a:pt x="10260" y="15992"/>
                  </a:cubicBezTo>
                  <a:cubicBezTo>
                    <a:pt x="10369" y="16006"/>
                    <a:pt x="10477" y="16022"/>
                    <a:pt x="10589" y="16043"/>
                  </a:cubicBezTo>
                  <a:cubicBezTo>
                    <a:pt x="10773" y="16077"/>
                    <a:pt x="11178" y="16215"/>
                    <a:pt x="11230" y="16280"/>
                  </a:cubicBezTo>
                  <a:cubicBezTo>
                    <a:pt x="11250" y="16306"/>
                    <a:pt x="11281" y="16320"/>
                    <a:pt x="11313" y="16320"/>
                  </a:cubicBezTo>
                  <a:cubicBezTo>
                    <a:pt x="11333" y="16320"/>
                    <a:pt x="11353" y="16314"/>
                    <a:pt x="11370" y="16302"/>
                  </a:cubicBezTo>
                  <a:cubicBezTo>
                    <a:pt x="11415" y="16271"/>
                    <a:pt x="11425" y="16210"/>
                    <a:pt x="11397" y="16167"/>
                  </a:cubicBezTo>
                  <a:cubicBezTo>
                    <a:pt x="11395" y="16166"/>
                    <a:pt x="11395" y="16164"/>
                    <a:pt x="11394" y="16164"/>
                  </a:cubicBezTo>
                  <a:cubicBezTo>
                    <a:pt x="11250" y="15972"/>
                    <a:pt x="11132" y="15754"/>
                    <a:pt x="11013" y="15545"/>
                  </a:cubicBezTo>
                  <a:cubicBezTo>
                    <a:pt x="10849" y="15251"/>
                    <a:pt x="10680" y="14947"/>
                    <a:pt x="10444" y="14690"/>
                  </a:cubicBezTo>
                  <a:cubicBezTo>
                    <a:pt x="9971" y="14181"/>
                    <a:pt x="9370" y="13996"/>
                    <a:pt x="8789" y="13818"/>
                  </a:cubicBezTo>
                  <a:cubicBezTo>
                    <a:pt x="8493" y="13725"/>
                    <a:pt x="8187" y="13631"/>
                    <a:pt x="7900" y="13493"/>
                  </a:cubicBezTo>
                  <a:cubicBezTo>
                    <a:pt x="7863" y="13474"/>
                    <a:pt x="7809" y="13453"/>
                    <a:pt x="7747" y="13428"/>
                  </a:cubicBezTo>
                  <a:cubicBezTo>
                    <a:pt x="7637" y="13385"/>
                    <a:pt x="7447" y="13308"/>
                    <a:pt x="7358" y="13241"/>
                  </a:cubicBezTo>
                  <a:cubicBezTo>
                    <a:pt x="7284" y="13140"/>
                    <a:pt x="7210" y="13040"/>
                    <a:pt x="7136" y="12939"/>
                  </a:cubicBezTo>
                  <a:cubicBezTo>
                    <a:pt x="7136" y="12937"/>
                    <a:pt x="7133" y="12934"/>
                    <a:pt x="7133" y="12932"/>
                  </a:cubicBezTo>
                  <a:cubicBezTo>
                    <a:pt x="7126" y="12907"/>
                    <a:pt x="7110" y="12887"/>
                    <a:pt x="7087" y="12872"/>
                  </a:cubicBezTo>
                  <a:cubicBezTo>
                    <a:pt x="6747" y="12408"/>
                    <a:pt x="6407" y="11931"/>
                    <a:pt x="6075" y="11445"/>
                  </a:cubicBezTo>
                  <a:lnTo>
                    <a:pt x="6075" y="11445"/>
                  </a:lnTo>
                  <a:cubicBezTo>
                    <a:pt x="6450" y="11692"/>
                    <a:pt x="6919" y="11865"/>
                    <a:pt x="7501" y="11967"/>
                  </a:cubicBezTo>
                  <a:cubicBezTo>
                    <a:pt x="7769" y="12015"/>
                    <a:pt x="8042" y="12047"/>
                    <a:pt x="8306" y="12079"/>
                  </a:cubicBezTo>
                  <a:cubicBezTo>
                    <a:pt x="8844" y="12143"/>
                    <a:pt x="9402" y="12209"/>
                    <a:pt x="9908" y="12403"/>
                  </a:cubicBezTo>
                  <a:cubicBezTo>
                    <a:pt x="9920" y="12408"/>
                    <a:pt x="9932" y="12410"/>
                    <a:pt x="9944" y="12410"/>
                  </a:cubicBezTo>
                  <a:cubicBezTo>
                    <a:pt x="9968" y="12410"/>
                    <a:pt x="9992" y="12401"/>
                    <a:pt x="10011" y="12384"/>
                  </a:cubicBezTo>
                  <a:cubicBezTo>
                    <a:pt x="10039" y="12358"/>
                    <a:pt x="10050" y="12321"/>
                    <a:pt x="10040" y="12284"/>
                  </a:cubicBezTo>
                  <a:cubicBezTo>
                    <a:pt x="9881" y="11705"/>
                    <a:pt x="9352" y="11354"/>
                    <a:pt x="8824" y="11042"/>
                  </a:cubicBezTo>
                  <a:cubicBezTo>
                    <a:pt x="8091" y="10612"/>
                    <a:pt x="7367" y="10226"/>
                    <a:pt x="6584" y="10226"/>
                  </a:cubicBezTo>
                  <a:cubicBezTo>
                    <a:pt x="6518" y="10226"/>
                    <a:pt x="6453" y="10229"/>
                    <a:pt x="6386" y="10235"/>
                  </a:cubicBezTo>
                  <a:cubicBezTo>
                    <a:pt x="6149" y="10253"/>
                    <a:pt x="5910" y="10294"/>
                    <a:pt x="5681" y="10332"/>
                  </a:cubicBezTo>
                  <a:cubicBezTo>
                    <a:pt x="5577" y="10348"/>
                    <a:pt x="5474" y="10366"/>
                    <a:pt x="5371" y="10381"/>
                  </a:cubicBezTo>
                  <a:cubicBezTo>
                    <a:pt x="4907" y="9650"/>
                    <a:pt x="4468" y="8900"/>
                    <a:pt x="4077" y="8130"/>
                  </a:cubicBezTo>
                  <a:lnTo>
                    <a:pt x="4077" y="8130"/>
                  </a:lnTo>
                  <a:cubicBezTo>
                    <a:pt x="4255" y="8364"/>
                    <a:pt x="4445" y="8589"/>
                    <a:pt x="4678" y="8767"/>
                  </a:cubicBezTo>
                  <a:cubicBezTo>
                    <a:pt x="5076" y="9066"/>
                    <a:pt x="5544" y="9298"/>
                    <a:pt x="6065" y="9453"/>
                  </a:cubicBezTo>
                  <a:cubicBezTo>
                    <a:pt x="6838" y="9682"/>
                    <a:pt x="7658" y="9728"/>
                    <a:pt x="8414" y="9728"/>
                  </a:cubicBezTo>
                  <a:cubicBezTo>
                    <a:pt x="8593" y="9728"/>
                    <a:pt x="8769" y="9725"/>
                    <a:pt x="8940" y="9722"/>
                  </a:cubicBezTo>
                  <a:cubicBezTo>
                    <a:pt x="8993" y="9721"/>
                    <a:pt x="9040" y="9674"/>
                    <a:pt x="9037" y="9621"/>
                  </a:cubicBezTo>
                  <a:cubicBezTo>
                    <a:pt x="9037" y="9576"/>
                    <a:pt x="9005" y="9537"/>
                    <a:pt x="8963" y="9527"/>
                  </a:cubicBezTo>
                  <a:cubicBezTo>
                    <a:pt x="8909" y="9489"/>
                    <a:pt x="8746" y="9291"/>
                    <a:pt x="8666" y="9195"/>
                  </a:cubicBezTo>
                  <a:cubicBezTo>
                    <a:pt x="8591" y="9103"/>
                    <a:pt x="8545" y="9049"/>
                    <a:pt x="8519" y="9023"/>
                  </a:cubicBezTo>
                  <a:cubicBezTo>
                    <a:pt x="8341" y="8859"/>
                    <a:pt x="8151" y="8703"/>
                    <a:pt x="7951" y="8563"/>
                  </a:cubicBezTo>
                  <a:cubicBezTo>
                    <a:pt x="7543" y="8275"/>
                    <a:pt x="7094" y="8041"/>
                    <a:pt x="6618" y="7872"/>
                  </a:cubicBezTo>
                  <a:cubicBezTo>
                    <a:pt x="6140" y="7703"/>
                    <a:pt x="5647" y="7601"/>
                    <a:pt x="5149" y="7568"/>
                  </a:cubicBezTo>
                  <a:cubicBezTo>
                    <a:pt x="5031" y="7561"/>
                    <a:pt x="4921" y="7558"/>
                    <a:pt x="4813" y="7554"/>
                  </a:cubicBezTo>
                  <a:cubicBezTo>
                    <a:pt x="4438" y="7543"/>
                    <a:pt x="4113" y="7532"/>
                    <a:pt x="3741" y="7351"/>
                  </a:cubicBezTo>
                  <a:cubicBezTo>
                    <a:pt x="3728" y="7344"/>
                    <a:pt x="3714" y="7342"/>
                    <a:pt x="3699" y="7342"/>
                  </a:cubicBezTo>
                  <a:cubicBezTo>
                    <a:pt x="3513" y="6931"/>
                    <a:pt x="3340" y="6516"/>
                    <a:pt x="3187" y="6096"/>
                  </a:cubicBezTo>
                  <a:lnTo>
                    <a:pt x="3187" y="6096"/>
                  </a:lnTo>
                  <a:cubicBezTo>
                    <a:pt x="3276" y="6102"/>
                    <a:pt x="3366" y="6105"/>
                    <a:pt x="3456" y="6105"/>
                  </a:cubicBezTo>
                  <a:cubicBezTo>
                    <a:pt x="3874" y="6105"/>
                    <a:pt x="4300" y="6038"/>
                    <a:pt x="4769" y="5896"/>
                  </a:cubicBezTo>
                  <a:cubicBezTo>
                    <a:pt x="5308" y="5735"/>
                    <a:pt x="5799" y="5444"/>
                    <a:pt x="6188" y="5056"/>
                  </a:cubicBezTo>
                  <a:cubicBezTo>
                    <a:pt x="6437" y="4807"/>
                    <a:pt x="6841" y="4302"/>
                    <a:pt x="6728" y="3722"/>
                  </a:cubicBezTo>
                  <a:cubicBezTo>
                    <a:pt x="6724" y="3691"/>
                    <a:pt x="6702" y="3664"/>
                    <a:pt x="6674" y="3651"/>
                  </a:cubicBezTo>
                  <a:cubicBezTo>
                    <a:pt x="6669" y="3648"/>
                    <a:pt x="6660" y="3647"/>
                    <a:pt x="6649" y="3647"/>
                  </a:cubicBezTo>
                  <a:cubicBezTo>
                    <a:pt x="6615" y="3647"/>
                    <a:pt x="6557" y="3658"/>
                    <a:pt x="6486" y="3678"/>
                  </a:cubicBezTo>
                  <a:cubicBezTo>
                    <a:pt x="6084" y="3788"/>
                    <a:pt x="5205" y="4150"/>
                    <a:pt x="5193" y="4155"/>
                  </a:cubicBezTo>
                  <a:cubicBezTo>
                    <a:pt x="4726" y="4373"/>
                    <a:pt x="4277" y="4639"/>
                    <a:pt x="3859" y="4941"/>
                  </a:cubicBezTo>
                  <a:cubicBezTo>
                    <a:pt x="3521" y="5185"/>
                    <a:pt x="3268" y="5473"/>
                    <a:pt x="3061" y="5740"/>
                  </a:cubicBezTo>
                  <a:cubicBezTo>
                    <a:pt x="2457" y="3956"/>
                    <a:pt x="2181" y="2080"/>
                    <a:pt x="2457" y="113"/>
                  </a:cubicBezTo>
                  <a:cubicBezTo>
                    <a:pt x="2465" y="59"/>
                    <a:pt x="2427" y="8"/>
                    <a:pt x="2373" y="1"/>
                  </a:cubicBezTo>
                  <a:cubicBezTo>
                    <a:pt x="2367" y="1"/>
                    <a:pt x="2362" y="0"/>
                    <a:pt x="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4" name="Google Shape;1654;p35"/>
            <p:cNvGrpSpPr/>
            <p:nvPr/>
          </p:nvGrpSpPr>
          <p:grpSpPr>
            <a:xfrm rot="-7672435">
              <a:off x="45955" y="3049903"/>
              <a:ext cx="664240" cy="1218277"/>
              <a:chOff x="2229225" y="1230375"/>
              <a:chExt cx="351850" cy="645325"/>
            </a:xfrm>
          </p:grpSpPr>
          <p:sp>
            <p:nvSpPr>
              <p:cNvPr id="1655" name="Google Shape;1655;p35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0" name="Google Shape;1670;p35"/>
            <p:cNvGrpSpPr/>
            <p:nvPr/>
          </p:nvGrpSpPr>
          <p:grpSpPr>
            <a:xfrm rot="-775569">
              <a:off x="1118283" y="-76717"/>
              <a:ext cx="460680" cy="971812"/>
              <a:chOff x="1118425" y="996600"/>
              <a:chExt cx="244025" cy="514775"/>
            </a:xfrm>
          </p:grpSpPr>
          <p:sp>
            <p:nvSpPr>
              <p:cNvPr id="1671" name="Google Shape;1671;p35"/>
              <p:cNvSpPr/>
              <p:nvPr/>
            </p:nvSpPr>
            <p:spPr>
              <a:xfrm>
                <a:off x="1118425" y="1061350"/>
                <a:ext cx="244025" cy="450025"/>
              </a:xfrm>
              <a:custGeom>
                <a:avLst/>
                <a:gdLst/>
                <a:ahLst/>
                <a:cxnLst/>
                <a:rect l="l" t="t" r="r" b="b"/>
                <a:pathLst>
                  <a:path w="9761" h="18001" extrusionOk="0">
                    <a:moveTo>
                      <a:pt x="5856" y="0"/>
                    </a:moveTo>
                    <a:cubicBezTo>
                      <a:pt x="5707" y="0"/>
                      <a:pt x="5541" y="52"/>
                      <a:pt x="5348" y="168"/>
                    </a:cubicBezTo>
                    <a:cubicBezTo>
                      <a:pt x="3967" y="999"/>
                      <a:pt x="2758" y="2108"/>
                      <a:pt x="1832" y="3431"/>
                    </a:cubicBezTo>
                    <a:cubicBezTo>
                      <a:pt x="1849" y="3407"/>
                      <a:pt x="1891" y="3397"/>
                      <a:pt x="1950" y="3397"/>
                    </a:cubicBezTo>
                    <a:cubicBezTo>
                      <a:pt x="2218" y="3397"/>
                      <a:pt x="2823" y="3609"/>
                      <a:pt x="2928" y="3651"/>
                    </a:cubicBezTo>
                    <a:cubicBezTo>
                      <a:pt x="3153" y="3744"/>
                      <a:pt x="3447" y="4026"/>
                      <a:pt x="3200" y="4207"/>
                    </a:cubicBezTo>
                    <a:cubicBezTo>
                      <a:pt x="3068" y="4304"/>
                      <a:pt x="2800" y="4333"/>
                      <a:pt x="2550" y="4333"/>
                    </a:cubicBezTo>
                    <a:cubicBezTo>
                      <a:pt x="2370" y="4333"/>
                      <a:pt x="2198" y="4318"/>
                      <a:pt x="2092" y="4303"/>
                    </a:cubicBezTo>
                    <a:cubicBezTo>
                      <a:pt x="1903" y="4276"/>
                      <a:pt x="1703" y="4245"/>
                      <a:pt x="1511" y="4245"/>
                    </a:cubicBezTo>
                    <a:cubicBezTo>
                      <a:pt x="1186" y="4245"/>
                      <a:pt x="884" y="4333"/>
                      <a:pt x="701" y="4676"/>
                    </a:cubicBezTo>
                    <a:cubicBezTo>
                      <a:pt x="390" y="5257"/>
                      <a:pt x="235" y="6024"/>
                      <a:pt x="96" y="6662"/>
                    </a:cubicBezTo>
                    <a:cubicBezTo>
                      <a:pt x="0" y="7101"/>
                      <a:pt x="0" y="7570"/>
                      <a:pt x="73" y="8006"/>
                    </a:cubicBezTo>
                    <a:cubicBezTo>
                      <a:pt x="109" y="8239"/>
                      <a:pt x="206" y="8724"/>
                      <a:pt x="445" y="8825"/>
                    </a:cubicBezTo>
                    <a:cubicBezTo>
                      <a:pt x="488" y="8844"/>
                      <a:pt x="533" y="8851"/>
                      <a:pt x="579" y="8851"/>
                    </a:cubicBezTo>
                    <a:cubicBezTo>
                      <a:pt x="651" y="8851"/>
                      <a:pt x="726" y="8833"/>
                      <a:pt x="797" y="8812"/>
                    </a:cubicBezTo>
                    <a:cubicBezTo>
                      <a:pt x="1251" y="8686"/>
                      <a:pt x="1702" y="8484"/>
                      <a:pt x="2168" y="8484"/>
                    </a:cubicBezTo>
                    <a:cubicBezTo>
                      <a:pt x="2220" y="8484"/>
                      <a:pt x="2272" y="8487"/>
                      <a:pt x="2324" y="8492"/>
                    </a:cubicBezTo>
                    <a:cubicBezTo>
                      <a:pt x="2428" y="8504"/>
                      <a:pt x="2548" y="8536"/>
                      <a:pt x="2595" y="8631"/>
                    </a:cubicBezTo>
                    <a:cubicBezTo>
                      <a:pt x="2619" y="8680"/>
                      <a:pt x="2619" y="8740"/>
                      <a:pt x="2606" y="8793"/>
                    </a:cubicBezTo>
                    <a:cubicBezTo>
                      <a:pt x="2569" y="8945"/>
                      <a:pt x="2434" y="9050"/>
                      <a:pt x="2302" y="9134"/>
                    </a:cubicBezTo>
                    <a:cubicBezTo>
                      <a:pt x="1769" y="9467"/>
                      <a:pt x="1102" y="9666"/>
                      <a:pt x="484" y="9758"/>
                    </a:cubicBezTo>
                    <a:cubicBezTo>
                      <a:pt x="346" y="9778"/>
                      <a:pt x="190" y="9797"/>
                      <a:pt x="105" y="9908"/>
                    </a:cubicBezTo>
                    <a:cubicBezTo>
                      <a:pt x="38" y="9995"/>
                      <a:pt x="35" y="10112"/>
                      <a:pt x="32" y="10221"/>
                    </a:cubicBezTo>
                    <a:cubicBezTo>
                      <a:pt x="28" y="10881"/>
                      <a:pt x="60" y="11541"/>
                      <a:pt x="131" y="12197"/>
                    </a:cubicBezTo>
                    <a:cubicBezTo>
                      <a:pt x="141" y="12289"/>
                      <a:pt x="158" y="12392"/>
                      <a:pt x="232" y="12449"/>
                    </a:cubicBezTo>
                    <a:cubicBezTo>
                      <a:pt x="275" y="12482"/>
                      <a:pt x="331" y="12491"/>
                      <a:pt x="387" y="12491"/>
                    </a:cubicBezTo>
                    <a:cubicBezTo>
                      <a:pt x="404" y="12491"/>
                      <a:pt x="421" y="12491"/>
                      <a:pt x="438" y="12489"/>
                    </a:cubicBezTo>
                    <a:cubicBezTo>
                      <a:pt x="980" y="12453"/>
                      <a:pt x="1551" y="12152"/>
                      <a:pt x="2078" y="12010"/>
                    </a:cubicBezTo>
                    <a:cubicBezTo>
                      <a:pt x="2124" y="11998"/>
                      <a:pt x="2165" y="11992"/>
                      <a:pt x="2201" y="11992"/>
                    </a:cubicBezTo>
                    <a:cubicBezTo>
                      <a:pt x="2368" y="11992"/>
                      <a:pt x="2428" y="12115"/>
                      <a:pt x="2312" y="12304"/>
                    </a:cubicBezTo>
                    <a:cubicBezTo>
                      <a:pt x="2208" y="12479"/>
                      <a:pt x="2058" y="12495"/>
                      <a:pt x="1885" y="12544"/>
                    </a:cubicBezTo>
                    <a:cubicBezTo>
                      <a:pt x="1393" y="12682"/>
                      <a:pt x="944" y="12974"/>
                      <a:pt x="493" y="13213"/>
                    </a:cubicBezTo>
                    <a:cubicBezTo>
                      <a:pt x="420" y="13252"/>
                      <a:pt x="344" y="13296"/>
                      <a:pt x="312" y="13369"/>
                    </a:cubicBezTo>
                    <a:cubicBezTo>
                      <a:pt x="281" y="13437"/>
                      <a:pt x="297" y="13517"/>
                      <a:pt x="313" y="13589"/>
                    </a:cubicBezTo>
                    <a:cubicBezTo>
                      <a:pt x="608" y="14885"/>
                      <a:pt x="1147" y="16085"/>
                      <a:pt x="1710" y="17279"/>
                    </a:cubicBezTo>
                    <a:cubicBezTo>
                      <a:pt x="1816" y="17502"/>
                      <a:pt x="1933" y="17932"/>
                      <a:pt x="2214" y="17993"/>
                    </a:cubicBezTo>
                    <a:cubicBezTo>
                      <a:pt x="2238" y="17998"/>
                      <a:pt x="2264" y="18001"/>
                      <a:pt x="2290" y="18001"/>
                    </a:cubicBezTo>
                    <a:cubicBezTo>
                      <a:pt x="2573" y="18001"/>
                      <a:pt x="2969" y="17730"/>
                      <a:pt x="3191" y="17621"/>
                    </a:cubicBezTo>
                    <a:cubicBezTo>
                      <a:pt x="3557" y="17446"/>
                      <a:pt x="3918" y="17255"/>
                      <a:pt x="4267" y="17045"/>
                    </a:cubicBezTo>
                    <a:cubicBezTo>
                      <a:pt x="4697" y="16786"/>
                      <a:pt x="5118" y="16485"/>
                      <a:pt x="5374" y="16058"/>
                    </a:cubicBezTo>
                    <a:cubicBezTo>
                      <a:pt x="5988" y="15037"/>
                      <a:pt x="5174" y="14035"/>
                      <a:pt x="5200" y="12977"/>
                    </a:cubicBezTo>
                    <a:cubicBezTo>
                      <a:pt x="5203" y="12897"/>
                      <a:pt x="5213" y="12813"/>
                      <a:pt x="5266" y="12756"/>
                    </a:cubicBezTo>
                    <a:cubicBezTo>
                      <a:pt x="5307" y="12710"/>
                      <a:pt x="5365" y="12690"/>
                      <a:pt x="5426" y="12690"/>
                    </a:cubicBezTo>
                    <a:cubicBezTo>
                      <a:pt x="5490" y="12690"/>
                      <a:pt x="5555" y="12712"/>
                      <a:pt x="5606" y="12750"/>
                    </a:cubicBezTo>
                    <a:cubicBezTo>
                      <a:pt x="5706" y="12825"/>
                      <a:pt x="5762" y="12942"/>
                      <a:pt x="5816" y="13054"/>
                    </a:cubicBezTo>
                    <a:cubicBezTo>
                      <a:pt x="5988" y="13416"/>
                      <a:pt x="6160" y="13781"/>
                      <a:pt x="6332" y="14142"/>
                    </a:cubicBezTo>
                    <a:cubicBezTo>
                      <a:pt x="6393" y="14270"/>
                      <a:pt x="6458" y="14404"/>
                      <a:pt x="6573" y="14491"/>
                    </a:cubicBezTo>
                    <a:cubicBezTo>
                      <a:pt x="6634" y="14538"/>
                      <a:pt x="6713" y="14565"/>
                      <a:pt x="6789" y="14565"/>
                    </a:cubicBezTo>
                    <a:cubicBezTo>
                      <a:pt x="6855" y="14565"/>
                      <a:pt x="6918" y="14545"/>
                      <a:pt x="6965" y="14499"/>
                    </a:cubicBezTo>
                    <a:cubicBezTo>
                      <a:pt x="7001" y="14462"/>
                      <a:pt x="7024" y="14415"/>
                      <a:pt x="7046" y="14368"/>
                    </a:cubicBezTo>
                    <a:cubicBezTo>
                      <a:pt x="7233" y="13980"/>
                      <a:pt x="7420" y="13595"/>
                      <a:pt x="7606" y="13210"/>
                    </a:cubicBezTo>
                    <a:cubicBezTo>
                      <a:pt x="7955" y="12486"/>
                      <a:pt x="8308" y="11755"/>
                      <a:pt x="8494" y="10974"/>
                    </a:cubicBezTo>
                    <a:cubicBezTo>
                      <a:pt x="8543" y="10764"/>
                      <a:pt x="8581" y="10546"/>
                      <a:pt x="8542" y="10335"/>
                    </a:cubicBezTo>
                    <a:cubicBezTo>
                      <a:pt x="8424" y="9717"/>
                      <a:pt x="7709" y="9381"/>
                      <a:pt x="7499" y="8788"/>
                    </a:cubicBezTo>
                    <a:cubicBezTo>
                      <a:pt x="7472" y="8711"/>
                      <a:pt x="7454" y="8624"/>
                      <a:pt x="7491" y="8552"/>
                    </a:cubicBezTo>
                    <a:cubicBezTo>
                      <a:pt x="7528" y="8475"/>
                      <a:pt x="7616" y="8437"/>
                      <a:pt x="7703" y="8437"/>
                    </a:cubicBezTo>
                    <a:cubicBezTo>
                      <a:pt x="7717" y="8437"/>
                      <a:pt x="7731" y="8438"/>
                      <a:pt x="7745" y="8440"/>
                    </a:cubicBezTo>
                    <a:cubicBezTo>
                      <a:pt x="7842" y="8456"/>
                      <a:pt x="7929" y="8513"/>
                      <a:pt x="8012" y="8569"/>
                    </a:cubicBezTo>
                    <a:cubicBezTo>
                      <a:pt x="8255" y="8738"/>
                      <a:pt x="8487" y="8927"/>
                      <a:pt x="8704" y="9131"/>
                    </a:cubicBezTo>
                    <a:cubicBezTo>
                      <a:pt x="8804" y="9225"/>
                      <a:pt x="8912" y="9329"/>
                      <a:pt x="9048" y="9333"/>
                    </a:cubicBezTo>
                    <a:cubicBezTo>
                      <a:pt x="9051" y="9333"/>
                      <a:pt x="9054" y="9334"/>
                      <a:pt x="9056" y="9334"/>
                    </a:cubicBezTo>
                    <a:cubicBezTo>
                      <a:pt x="9761" y="9334"/>
                      <a:pt x="8836" y="4957"/>
                      <a:pt x="8686" y="4462"/>
                    </a:cubicBezTo>
                    <a:cubicBezTo>
                      <a:pt x="8436" y="3640"/>
                      <a:pt x="8117" y="2836"/>
                      <a:pt x="7738" y="2063"/>
                    </a:cubicBezTo>
                    <a:cubicBezTo>
                      <a:pt x="7444" y="1465"/>
                      <a:pt x="7039" y="952"/>
                      <a:pt x="6602" y="456"/>
                    </a:cubicBezTo>
                    <a:cubicBezTo>
                      <a:pt x="6357" y="180"/>
                      <a:pt x="6134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1167350" y="996600"/>
                <a:ext cx="1633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18872" extrusionOk="0">
                    <a:moveTo>
                      <a:pt x="3429" y="1"/>
                    </a:moveTo>
                    <a:cubicBezTo>
                      <a:pt x="3363" y="1"/>
                      <a:pt x="3292" y="55"/>
                      <a:pt x="3311" y="140"/>
                    </a:cubicBezTo>
                    <a:cubicBezTo>
                      <a:pt x="3615" y="1547"/>
                      <a:pt x="3770" y="2977"/>
                      <a:pt x="3804" y="4413"/>
                    </a:cubicBezTo>
                    <a:cubicBezTo>
                      <a:pt x="3640" y="4468"/>
                      <a:pt x="3482" y="4584"/>
                      <a:pt x="3340" y="4674"/>
                    </a:cubicBezTo>
                    <a:cubicBezTo>
                      <a:pt x="3164" y="4782"/>
                      <a:pt x="2994" y="4895"/>
                      <a:pt x="2826" y="5015"/>
                    </a:cubicBezTo>
                    <a:cubicBezTo>
                      <a:pt x="2483" y="5260"/>
                      <a:pt x="2158" y="5528"/>
                      <a:pt x="1849" y="5813"/>
                    </a:cubicBezTo>
                    <a:cubicBezTo>
                      <a:pt x="1767" y="5890"/>
                      <a:pt x="1844" y="6003"/>
                      <a:pt x="1933" y="6003"/>
                    </a:cubicBezTo>
                    <a:cubicBezTo>
                      <a:pt x="1959" y="6003"/>
                      <a:pt x="1985" y="5994"/>
                      <a:pt x="2009" y="5972"/>
                    </a:cubicBezTo>
                    <a:cubicBezTo>
                      <a:pt x="2540" y="5478"/>
                      <a:pt x="3126" y="5043"/>
                      <a:pt x="3760" y="4685"/>
                    </a:cubicBezTo>
                    <a:cubicBezTo>
                      <a:pt x="3776" y="4676"/>
                      <a:pt x="3792" y="4668"/>
                      <a:pt x="3808" y="4661"/>
                    </a:cubicBezTo>
                    <a:lnTo>
                      <a:pt x="3808" y="4661"/>
                    </a:lnTo>
                    <a:cubicBezTo>
                      <a:pt x="3815" y="5263"/>
                      <a:pt x="3801" y="5865"/>
                      <a:pt x="3767" y="6469"/>
                    </a:cubicBezTo>
                    <a:cubicBezTo>
                      <a:pt x="3720" y="6501"/>
                      <a:pt x="3678" y="6542"/>
                      <a:pt x="3639" y="6580"/>
                    </a:cubicBezTo>
                    <a:cubicBezTo>
                      <a:pt x="3516" y="6694"/>
                      <a:pt x="3394" y="6810"/>
                      <a:pt x="3272" y="6926"/>
                    </a:cubicBezTo>
                    <a:cubicBezTo>
                      <a:pt x="2813" y="7363"/>
                      <a:pt x="2363" y="7811"/>
                      <a:pt x="1922" y="8267"/>
                    </a:cubicBezTo>
                    <a:cubicBezTo>
                      <a:pt x="1419" y="8782"/>
                      <a:pt x="931" y="9307"/>
                      <a:pt x="452" y="9843"/>
                    </a:cubicBezTo>
                    <a:cubicBezTo>
                      <a:pt x="378" y="9925"/>
                      <a:pt x="453" y="10038"/>
                      <a:pt x="537" y="10038"/>
                    </a:cubicBezTo>
                    <a:cubicBezTo>
                      <a:pt x="562" y="10038"/>
                      <a:pt x="589" y="10027"/>
                      <a:pt x="612" y="10002"/>
                    </a:cubicBezTo>
                    <a:cubicBezTo>
                      <a:pt x="1600" y="8896"/>
                      <a:pt x="2638" y="7831"/>
                      <a:pt x="3720" y="6813"/>
                    </a:cubicBezTo>
                    <a:cubicBezTo>
                      <a:pt x="3727" y="6806"/>
                      <a:pt x="3738" y="6796"/>
                      <a:pt x="3747" y="6784"/>
                    </a:cubicBezTo>
                    <a:lnTo>
                      <a:pt x="3747" y="6784"/>
                    </a:lnTo>
                    <a:cubicBezTo>
                      <a:pt x="3728" y="7052"/>
                      <a:pt x="3707" y="7318"/>
                      <a:pt x="3682" y="7586"/>
                    </a:cubicBezTo>
                    <a:cubicBezTo>
                      <a:pt x="3618" y="8225"/>
                      <a:pt x="3533" y="8862"/>
                      <a:pt x="3430" y="9496"/>
                    </a:cubicBezTo>
                    <a:cubicBezTo>
                      <a:pt x="2660" y="10004"/>
                      <a:pt x="1936" y="10580"/>
                      <a:pt x="1267" y="11218"/>
                    </a:cubicBezTo>
                    <a:cubicBezTo>
                      <a:pt x="1186" y="11296"/>
                      <a:pt x="1264" y="11409"/>
                      <a:pt x="1352" y="11409"/>
                    </a:cubicBezTo>
                    <a:cubicBezTo>
                      <a:pt x="1377" y="11409"/>
                      <a:pt x="1403" y="11400"/>
                      <a:pt x="1427" y="11378"/>
                    </a:cubicBezTo>
                    <a:cubicBezTo>
                      <a:pt x="2032" y="10799"/>
                      <a:pt x="2683" y="10272"/>
                      <a:pt x="3377" y="9803"/>
                    </a:cubicBezTo>
                    <a:lnTo>
                      <a:pt x="3377" y="9803"/>
                    </a:lnTo>
                    <a:cubicBezTo>
                      <a:pt x="3243" y="10563"/>
                      <a:pt x="3087" y="11320"/>
                      <a:pt x="2903" y="12071"/>
                    </a:cubicBezTo>
                    <a:cubicBezTo>
                      <a:pt x="2221" y="12705"/>
                      <a:pt x="1612" y="13412"/>
                      <a:pt x="1079" y="14177"/>
                    </a:cubicBezTo>
                    <a:cubicBezTo>
                      <a:pt x="1022" y="14260"/>
                      <a:pt x="1099" y="14340"/>
                      <a:pt x="1179" y="14340"/>
                    </a:cubicBezTo>
                    <a:cubicBezTo>
                      <a:pt x="1214" y="14340"/>
                      <a:pt x="1249" y="14325"/>
                      <a:pt x="1273" y="14289"/>
                    </a:cubicBezTo>
                    <a:cubicBezTo>
                      <a:pt x="1723" y="13639"/>
                      <a:pt x="2236" y="13035"/>
                      <a:pt x="2799" y="12479"/>
                    </a:cubicBezTo>
                    <a:lnTo>
                      <a:pt x="2799" y="12479"/>
                    </a:lnTo>
                    <a:cubicBezTo>
                      <a:pt x="2598" y="13265"/>
                      <a:pt x="2375" y="14044"/>
                      <a:pt x="2129" y="14817"/>
                    </a:cubicBezTo>
                    <a:cubicBezTo>
                      <a:pt x="2049" y="15071"/>
                      <a:pt x="1965" y="15322"/>
                      <a:pt x="1880" y="15574"/>
                    </a:cubicBezTo>
                    <a:cubicBezTo>
                      <a:pt x="1275" y="15959"/>
                      <a:pt x="684" y="16363"/>
                      <a:pt x="102" y="16785"/>
                    </a:cubicBezTo>
                    <a:cubicBezTo>
                      <a:pt x="0" y="16855"/>
                      <a:pt x="60" y="17001"/>
                      <a:pt x="150" y="17001"/>
                    </a:cubicBezTo>
                    <a:cubicBezTo>
                      <a:pt x="169" y="17001"/>
                      <a:pt x="189" y="16995"/>
                      <a:pt x="209" y="16980"/>
                    </a:cubicBezTo>
                    <a:cubicBezTo>
                      <a:pt x="714" y="16612"/>
                      <a:pt x="1231" y="16262"/>
                      <a:pt x="1757" y="15919"/>
                    </a:cubicBezTo>
                    <a:lnTo>
                      <a:pt x="1757" y="15919"/>
                    </a:lnTo>
                    <a:cubicBezTo>
                      <a:pt x="1429" y="16867"/>
                      <a:pt x="1076" y="17807"/>
                      <a:pt x="703" y="18737"/>
                    </a:cubicBezTo>
                    <a:cubicBezTo>
                      <a:pt x="670" y="18818"/>
                      <a:pt x="737" y="18872"/>
                      <a:pt x="807" y="18872"/>
                    </a:cubicBezTo>
                    <a:cubicBezTo>
                      <a:pt x="852" y="18872"/>
                      <a:pt x="899" y="18849"/>
                      <a:pt x="920" y="18797"/>
                    </a:cubicBezTo>
                    <a:cubicBezTo>
                      <a:pt x="1308" y="17833"/>
                      <a:pt x="1673" y="16857"/>
                      <a:pt x="2010" y="15873"/>
                    </a:cubicBezTo>
                    <a:cubicBezTo>
                      <a:pt x="2182" y="16117"/>
                      <a:pt x="2263" y="16436"/>
                      <a:pt x="2360" y="16708"/>
                    </a:cubicBezTo>
                    <a:cubicBezTo>
                      <a:pt x="2498" y="17084"/>
                      <a:pt x="2634" y="17461"/>
                      <a:pt x="2771" y="17837"/>
                    </a:cubicBezTo>
                    <a:cubicBezTo>
                      <a:pt x="2791" y="17891"/>
                      <a:pt x="2837" y="17914"/>
                      <a:pt x="2883" y="17914"/>
                    </a:cubicBezTo>
                    <a:cubicBezTo>
                      <a:pt x="2951" y="17914"/>
                      <a:pt x="3018" y="17861"/>
                      <a:pt x="2989" y="17779"/>
                    </a:cubicBezTo>
                    <a:cubicBezTo>
                      <a:pt x="2841" y="17374"/>
                      <a:pt x="2693" y="16967"/>
                      <a:pt x="2546" y="16562"/>
                    </a:cubicBezTo>
                    <a:cubicBezTo>
                      <a:pt x="2427" y="16237"/>
                      <a:pt x="2330" y="15880"/>
                      <a:pt x="2094" y="15619"/>
                    </a:cubicBezTo>
                    <a:cubicBezTo>
                      <a:pt x="2459" y="14536"/>
                      <a:pt x="2784" y="13442"/>
                      <a:pt x="3061" y="12333"/>
                    </a:cubicBezTo>
                    <a:cubicBezTo>
                      <a:pt x="3446" y="13084"/>
                      <a:pt x="3775" y="13862"/>
                      <a:pt x="4040" y="14664"/>
                    </a:cubicBezTo>
                    <a:cubicBezTo>
                      <a:pt x="4058" y="14718"/>
                      <a:pt x="4103" y="14742"/>
                      <a:pt x="4148" y="14742"/>
                    </a:cubicBezTo>
                    <a:cubicBezTo>
                      <a:pt x="4216" y="14742"/>
                      <a:pt x="4284" y="14688"/>
                      <a:pt x="4257" y="14606"/>
                    </a:cubicBezTo>
                    <a:cubicBezTo>
                      <a:pt x="3960" y="13714"/>
                      <a:pt x="3591" y="12847"/>
                      <a:pt x="3151" y="12015"/>
                    </a:cubicBezTo>
                    <a:cubicBezTo>
                      <a:pt x="3148" y="12009"/>
                      <a:pt x="3143" y="12007"/>
                      <a:pt x="3141" y="12002"/>
                    </a:cubicBezTo>
                    <a:cubicBezTo>
                      <a:pt x="3164" y="11906"/>
                      <a:pt x="3187" y="11812"/>
                      <a:pt x="3212" y="11716"/>
                    </a:cubicBezTo>
                    <a:cubicBezTo>
                      <a:pt x="3372" y="11024"/>
                      <a:pt x="3510" y="10328"/>
                      <a:pt x="3627" y="9626"/>
                    </a:cubicBezTo>
                    <a:cubicBezTo>
                      <a:pt x="3649" y="9611"/>
                      <a:pt x="3670" y="9597"/>
                      <a:pt x="3692" y="9584"/>
                    </a:cubicBezTo>
                    <a:cubicBezTo>
                      <a:pt x="4132" y="10225"/>
                      <a:pt x="4572" y="10864"/>
                      <a:pt x="5014" y="11504"/>
                    </a:cubicBezTo>
                    <a:cubicBezTo>
                      <a:pt x="5038" y="11539"/>
                      <a:pt x="5073" y="11554"/>
                      <a:pt x="5108" y="11554"/>
                    </a:cubicBezTo>
                    <a:cubicBezTo>
                      <a:pt x="5187" y="11554"/>
                      <a:pt x="5265" y="11475"/>
                      <a:pt x="5206" y="11392"/>
                    </a:cubicBezTo>
                    <a:cubicBezTo>
                      <a:pt x="4746" y="10720"/>
                      <a:pt x="4283" y="10047"/>
                      <a:pt x="3821" y="9376"/>
                    </a:cubicBezTo>
                    <a:cubicBezTo>
                      <a:pt x="3799" y="9343"/>
                      <a:pt x="3761" y="9321"/>
                      <a:pt x="3722" y="9321"/>
                    </a:cubicBezTo>
                    <a:cubicBezTo>
                      <a:pt x="3706" y="9321"/>
                      <a:pt x="3691" y="9325"/>
                      <a:pt x="3676" y="9332"/>
                    </a:cubicBezTo>
                    <a:cubicBezTo>
                      <a:pt x="3812" y="8471"/>
                      <a:pt x="3911" y="7602"/>
                      <a:pt x="3969" y="6734"/>
                    </a:cubicBezTo>
                    <a:cubicBezTo>
                      <a:pt x="4012" y="6790"/>
                      <a:pt x="4061" y="6862"/>
                      <a:pt x="4076" y="6881"/>
                    </a:cubicBezTo>
                    <a:cubicBezTo>
                      <a:pt x="4181" y="7007"/>
                      <a:pt x="4283" y="7135"/>
                      <a:pt x="4386" y="7262"/>
                    </a:cubicBezTo>
                    <a:cubicBezTo>
                      <a:pt x="4626" y="7566"/>
                      <a:pt x="4859" y="7877"/>
                      <a:pt x="5088" y="8193"/>
                    </a:cubicBezTo>
                    <a:cubicBezTo>
                      <a:pt x="5512" y="8782"/>
                      <a:pt x="5911" y="9389"/>
                      <a:pt x="6285" y="10011"/>
                    </a:cubicBezTo>
                    <a:cubicBezTo>
                      <a:pt x="6308" y="10049"/>
                      <a:pt x="6342" y="10065"/>
                      <a:pt x="6377" y="10065"/>
                    </a:cubicBezTo>
                    <a:cubicBezTo>
                      <a:pt x="6455" y="10065"/>
                      <a:pt x="6532" y="9985"/>
                      <a:pt x="6479" y="9900"/>
                    </a:cubicBezTo>
                    <a:cubicBezTo>
                      <a:pt x="5846" y="8847"/>
                      <a:pt x="5141" y="7840"/>
                      <a:pt x="4370" y="6886"/>
                    </a:cubicBezTo>
                    <a:cubicBezTo>
                      <a:pt x="4273" y="6768"/>
                      <a:pt x="4179" y="6650"/>
                      <a:pt x="4080" y="6534"/>
                    </a:cubicBezTo>
                    <a:cubicBezTo>
                      <a:pt x="4051" y="6501"/>
                      <a:pt x="4022" y="6470"/>
                      <a:pt x="3989" y="6450"/>
                    </a:cubicBezTo>
                    <a:cubicBezTo>
                      <a:pt x="4024" y="5856"/>
                      <a:pt x="4038" y="5263"/>
                      <a:pt x="4031" y="4668"/>
                    </a:cubicBezTo>
                    <a:lnTo>
                      <a:pt x="4031" y="4668"/>
                    </a:lnTo>
                    <a:cubicBezTo>
                      <a:pt x="4037" y="4671"/>
                      <a:pt x="4040" y="4674"/>
                      <a:pt x="4045" y="4676"/>
                    </a:cubicBezTo>
                    <a:cubicBezTo>
                      <a:pt x="4124" y="4727"/>
                      <a:pt x="4190" y="4807"/>
                      <a:pt x="4260" y="4869"/>
                    </a:cubicBezTo>
                    <a:lnTo>
                      <a:pt x="4688" y="5254"/>
                    </a:lnTo>
                    <a:cubicBezTo>
                      <a:pt x="4992" y="5528"/>
                      <a:pt x="5295" y="5800"/>
                      <a:pt x="5599" y="6072"/>
                    </a:cubicBezTo>
                    <a:cubicBezTo>
                      <a:pt x="5622" y="6093"/>
                      <a:pt x="5647" y="6102"/>
                      <a:pt x="5672" y="6102"/>
                    </a:cubicBezTo>
                    <a:cubicBezTo>
                      <a:pt x="5761" y="6102"/>
                      <a:pt x="5841" y="5989"/>
                      <a:pt x="5758" y="5913"/>
                    </a:cubicBezTo>
                    <a:cubicBezTo>
                      <a:pt x="5410" y="5600"/>
                      <a:pt x="5060" y="5286"/>
                      <a:pt x="4713" y="4973"/>
                    </a:cubicBezTo>
                    <a:cubicBezTo>
                      <a:pt x="4543" y="4821"/>
                      <a:pt x="4377" y="4663"/>
                      <a:pt x="4205" y="4516"/>
                    </a:cubicBezTo>
                    <a:cubicBezTo>
                      <a:pt x="4147" y="4467"/>
                      <a:pt x="4089" y="4425"/>
                      <a:pt x="4028" y="4403"/>
                    </a:cubicBezTo>
                    <a:cubicBezTo>
                      <a:pt x="4025" y="4357"/>
                      <a:pt x="4025" y="4312"/>
                      <a:pt x="4025" y="4264"/>
                    </a:cubicBezTo>
                    <a:cubicBezTo>
                      <a:pt x="3986" y="2858"/>
                      <a:pt x="3825" y="1457"/>
                      <a:pt x="3529" y="82"/>
                    </a:cubicBezTo>
                    <a:cubicBezTo>
                      <a:pt x="3516" y="25"/>
                      <a:pt x="3473" y="1"/>
                      <a:pt x="3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3" name="Google Shape;1673;p35"/>
            <p:cNvGrpSpPr/>
            <p:nvPr/>
          </p:nvGrpSpPr>
          <p:grpSpPr>
            <a:xfrm rot="-10196156">
              <a:off x="1412497" y="4270692"/>
              <a:ext cx="632854" cy="1148850"/>
              <a:chOff x="1981825" y="1045200"/>
              <a:chExt cx="335225" cy="608550"/>
            </a:xfrm>
          </p:grpSpPr>
          <p:sp>
            <p:nvSpPr>
              <p:cNvPr id="1674" name="Google Shape;1674;p35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6" name="Google Shape;1676;p35"/>
            <p:cNvGrpSpPr/>
            <p:nvPr/>
          </p:nvGrpSpPr>
          <p:grpSpPr>
            <a:xfrm rot="1584049">
              <a:off x="8375315" y="15249"/>
              <a:ext cx="614333" cy="1049515"/>
              <a:chOff x="916650" y="1440625"/>
              <a:chExt cx="325425" cy="555950"/>
            </a:xfrm>
          </p:grpSpPr>
          <p:sp>
            <p:nvSpPr>
              <p:cNvPr id="1677" name="Google Shape;1677;p35"/>
              <p:cNvSpPr/>
              <p:nvPr/>
            </p:nvSpPr>
            <p:spPr>
              <a:xfrm>
                <a:off x="916650" y="1440625"/>
                <a:ext cx="325425" cy="555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22238" extrusionOk="0">
                    <a:moveTo>
                      <a:pt x="2784" y="1"/>
                    </a:moveTo>
                    <a:cubicBezTo>
                      <a:pt x="2784" y="1"/>
                      <a:pt x="2783" y="1"/>
                      <a:pt x="2783" y="1"/>
                    </a:cubicBezTo>
                    <a:cubicBezTo>
                      <a:pt x="2772" y="43"/>
                      <a:pt x="2759" y="83"/>
                      <a:pt x="2744" y="125"/>
                    </a:cubicBezTo>
                    <a:cubicBezTo>
                      <a:pt x="2023" y="2449"/>
                      <a:pt x="1166" y="4720"/>
                      <a:pt x="390" y="7010"/>
                    </a:cubicBezTo>
                    <a:cubicBezTo>
                      <a:pt x="227" y="7494"/>
                      <a:pt x="1" y="8109"/>
                      <a:pt x="153" y="8621"/>
                    </a:cubicBezTo>
                    <a:cubicBezTo>
                      <a:pt x="270" y="9017"/>
                      <a:pt x="533" y="9388"/>
                      <a:pt x="880" y="9388"/>
                    </a:cubicBezTo>
                    <a:cubicBezTo>
                      <a:pt x="1005" y="9388"/>
                      <a:pt x="1140" y="9340"/>
                      <a:pt x="1283" y="9229"/>
                    </a:cubicBezTo>
                    <a:cubicBezTo>
                      <a:pt x="1614" y="8975"/>
                      <a:pt x="1839" y="8608"/>
                      <a:pt x="2058" y="8254"/>
                    </a:cubicBezTo>
                    <a:lnTo>
                      <a:pt x="2058" y="8254"/>
                    </a:lnTo>
                    <a:cubicBezTo>
                      <a:pt x="2135" y="8491"/>
                      <a:pt x="1802" y="9189"/>
                      <a:pt x="1732" y="9438"/>
                    </a:cubicBezTo>
                    <a:cubicBezTo>
                      <a:pt x="1609" y="9890"/>
                      <a:pt x="1454" y="10344"/>
                      <a:pt x="1357" y="10802"/>
                    </a:cubicBezTo>
                    <a:cubicBezTo>
                      <a:pt x="1208" y="11541"/>
                      <a:pt x="945" y="12265"/>
                      <a:pt x="804" y="13016"/>
                    </a:cubicBezTo>
                    <a:cubicBezTo>
                      <a:pt x="674" y="13710"/>
                      <a:pt x="573" y="15425"/>
                      <a:pt x="1519" y="15641"/>
                    </a:cubicBezTo>
                    <a:cubicBezTo>
                      <a:pt x="1565" y="15651"/>
                      <a:pt x="1610" y="15656"/>
                      <a:pt x="1654" y="15656"/>
                    </a:cubicBezTo>
                    <a:cubicBezTo>
                      <a:pt x="2170" y="15656"/>
                      <a:pt x="2608" y="15003"/>
                      <a:pt x="2895" y="14654"/>
                    </a:cubicBezTo>
                    <a:cubicBezTo>
                      <a:pt x="3411" y="14021"/>
                      <a:pt x="3757" y="13268"/>
                      <a:pt x="4093" y="12530"/>
                    </a:cubicBezTo>
                    <a:lnTo>
                      <a:pt x="4093" y="12530"/>
                    </a:lnTo>
                    <a:cubicBezTo>
                      <a:pt x="3836" y="13513"/>
                      <a:pt x="3577" y="14502"/>
                      <a:pt x="3482" y="15514"/>
                    </a:cubicBezTo>
                    <a:cubicBezTo>
                      <a:pt x="3384" y="16527"/>
                      <a:pt x="3459" y="17574"/>
                      <a:pt x="3844" y="18515"/>
                    </a:cubicBezTo>
                    <a:cubicBezTo>
                      <a:pt x="4021" y="18946"/>
                      <a:pt x="4358" y="19406"/>
                      <a:pt x="4817" y="19406"/>
                    </a:cubicBezTo>
                    <a:cubicBezTo>
                      <a:pt x="4833" y="19406"/>
                      <a:pt x="4849" y="19406"/>
                      <a:pt x="4865" y="19405"/>
                    </a:cubicBezTo>
                    <a:cubicBezTo>
                      <a:pt x="5277" y="19376"/>
                      <a:pt x="5558" y="18982"/>
                      <a:pt x="5747" y="18616"/>
                    </a:cubicBezTo>
                    <a:cubicBezTo>
                      <a:pt x="6282" y="17562"/>
                      <a:pt x="6553" y="16376"/>
                      <a:pt x="6525" y="15197"/>
                    </a:cubicBezTo>
                    <a:lnTo>
                      <a:pt x="6525" y="15197"/>
                    </a:lnTo>
                    <a:cubicBezTo>
                      <a:pt x="6674" y="17358"/>
                      <a:pt x="6851" y="19610"/>
                      <a:pt x="7970" y="21468"/>
                    </a:cubicBezTo>
                    <a:cubicBezTo>
                      <a:pt x="8106" y="21694"/>
                      <a:pt x="8261" y="21916"/>
                      <a:pt x="8478" y="22070"/>
                    </a:cubicBezTo>
                    <a:cubicBezTo>
                      <a:pt x="8624" y="22172"/>
                      <a:pt x="8803" y="22238"/>
                      <a:pt x="8979" y="22238"/>
                    </a:cubicBezTo>
                    <a:cubicBezTo>
                      <a:pt x="9064" y="22238"/>
                      <a:pt x="9149" y="22223"/>
                      <a:pt x="9228" y="22189"/>
                    </a:cubicBezTo>
                    <a:cubicBezTo>
                      <a:pt x="9620" y="22025"/>
                      <a:pt x="9725" y="21520"/>
                      <a:pt x="9738" y="21094"/>
                    </a:cubicBezTo>
                    <a:cubicBezTo>
                      <a:pt x="9809" y="19065"/>
                      <a:pt x="9057" y="17245"/>
                      <a:pt x="8552" y="15325"/>
                    </a:cubicBezTo>
                    <a:lnTo>
                      <a:pt x="8552" y="15325"/>
                    </a:lnTo>
                    <a:cubicBezTo>
                      <a:pt x="9070" y="16133"/>
                      <a:pt x="9684" y="16879"/>
                      <a:pt x="10379" y="17540"/>
                    </a:cubicBezTo>
                    <a:cubicBezTo>
                      <a:pt x="10965" y="18102"/>
                      <a:pt x="11678" y="18627"/>
                      <a:pt x="12490" y="18630"/>
                    </a:cubicBezTo>
                    <a:cubicBezTo>
                      <a:pt x="12590" y="18630"/>
                      <a:pt x="12697" y="18619"/>
                      <a:pt x="12775" y="18558"/>
                    </a:cubicBezTo>
                    <a:cubicBezTo>
                      <a:pt x="12894" y="18461"/>
                      <a:pt x="12901" y="18284"/>
                      <a:pt x="12888" y="18132"/>
                    </a:cubicBezTo>
                    <a:cubicBezTo>
                      <a:pt x="12804" y="17112"/>
                      <a:pt x="12275" y="16184"/>
                      <a:pt x="11704" y="15334"/>
                    </a:cubicBezTo>
                    <a:cubicBezTo>
                      <a:pt x="11046" y="14357"/>
                      <a:pt x="10315" y="13435"/>
                      <a:pt x="9515" y="12573"/>
                    </a:cubicBezTo>
                    <a:lnTo>
                      <a:pt x="9515" y="12573"/>
                    </a:lnTo>
                    <a:cubicBezTo>
                      <a:pt x="9969" y="13054"/>
                      <a:pt x="10405" y="13491"/>
                      <a:pt x="11062" y="13814"/>
                    </a:cubicBezTo>
                    <a:cubicBezTo>
                      <a:pt x="11374" y="13967"/>
                      <a:pt x="11839" y="14181"/>
                      <a:pt x="12241" y="14181"/>
                    </a:cubicBezTo>
                    <a:cubicBezTo>
                      <a:pt x="12511" y="14181"/>
                      <a:pt x="12752" y="14085"/>
                      <a:pt x="12901" y="13811"/>
                    </a:cubicBezTo>
                    <a:cubicBezTo>
                      <a:pt x="13001" y="13630"/>
                      <a:pt x="13017" y="13419"/>
                      <a:pt x="12979" y="13194"/>
                    </a:cubicBezTo>
                    <a:cubicBezTo>
                      <a:pt x="12857" y="12495"/>
                      <a:pt x="12213" y="11674"/>
                      <a:pt x="11909" y="11223"/>
                    </a:cubicBezTo>
                    <a:cubicBezTo>
                      <a:pt x="11298" y="10311"/>
                      <a:pt x="10572" y="9484"/>
                      <a:pt x="9836" y="8673"/>
                    </a:cubicBezTo>
                    <a:cubicBezTo>
                      <a:pt x="9454" y="8252"/>
                      <a:pt x="9066" y="7835"/>
                      <a:pt x="8687" y="7413"/>
                    </a:cubicBezTo>
                    <a:cubicBezTo>
                      <a:pt x="8383" y="7074"/>
                      <a:pt x="8060" y="6509"/>
                      <a:pt x="7694" y="6254"/>
                    </a:cubicBezTo>
                    <a:lnTo>
                      <a:pt x="7694" y="6254"/>
                    </a:lnTo>
                    <a:cubicBezTo>
                      <a:pt x="8108" y="6540"/>
                      <a:pt x="8536" y="6834"/>
                      <a:pt x="9033" y="6922"/>
                    </a:cubicBezTo>
                    <a:cubicBezTo>
                      <a:pt x="9116" y="6937"/>
                      <a:pt x="9203" y="6944"/>
                      <a:pt x="9290" y="6944"/>
                    </a:cubicBezTo>
                    <a:cubicBezTo>
                      <a:pt x="9712" y="6944"/>
                      <a:pt x="10145" y="6765"/>
                      <a:pt x="10336" y="6393"/>
                    </a:cubicBezTo>
                    <a:cubicBezTo>
                      <a:pt x="11054" y="5012"/>
                      <a:pt x="8260" y="3456"/>
                      <a:pt x="7413" y="2789"/>
                    </a:cubicBezTo>
                    <a:cubicBezTo>
                      <a:pt x="6692" y="2221"/>
                      <a:pt x="5936" y="1697"/>
                      <a:pt x="5149" y="1227"/>
                    </a:cubicBezTo>
                    <a:cubicBezTo>
                      <a:pt x="4975" y="1123"/>
                      <a:pt x="3210" y="205"/>
                      <a:pt x="2848" y="30"/>
                    </a:cubicBezTo>
                    <a:cubicBezTo>
                      <a:pt x="2812" y="11"/>
                      <a:pt x="2789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946525" y="1440625"/>
                <a:ext cx="262150" cy="503600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0144" extrusionOk="0">
                    <a:moveTo>
                      <a:pt x="1589" y="1"/>
                    </a:moveTo>
                    <a:cubicBezTo>
                      <a:pt x="1589" y="1"/>
                      <a:pt x="1588" y="1"/>
                      <a:pt x="1588" y="1"/>
                    </a:cubicBezTo>
                    <a:cubicBezTo>
                      <a:pt x="1577" y="43"/>
                      <a:pt x="1564" y="83"/>
                      <a:pt x="1549" y="125"/>
                    </a:cubicBezTo>
                    <a:cubicBezTo>
                      <a:pt x="1789" y="766"/>
                      <a:pt x="2022" y="1412"/>
                      <a:pt x="2251" y="2055"/>
                    </a:cubicBezTo>
                    <a:cubicBezTo>
                      <a:pt x="2244" y="2062"/>
                      <a:pt x="2240" y="2071"/>
                      <a:pt x="2238" y="2081"/>
                    </a:cubicBezTo>
                    <a:cubicBezTo>
                      <a:pt x="1931" y="4132"/>
                      <a:pt x="1163" y="6131"/>
                      <a:pt x="22" y="7860"/>
                    </a:cubicBezTo>
                    <a:cubicBezTo>
                      <a:pt x="0" y="7890"/>
                      <a:pt x="9" y="7932"/>
                      <a:pt x="39" y="7954"/>
                    </a:cubicBezTo>
                    <a:cubicBezTo>
                      <a:pt x="51" y="7961"/>
                      <a:pt x="64" y="7964"/>
                      <a:pt x="77" y="7964"/>
                    </a:cubicBezTo>
                    <a:cubicBezTo>
                      <a:pt x="98" y="7964"/>
                      <a:pt x="120" y="7954"/>
                      <a:pt x="133" y="7935"/>
                    </a:cubicBezTo>
                    <a:cubicBezTo>
                      <a:pt x="1248" y="6246"/>
                      <a:pt x="2011" y="4300"/>
                      <a:pt x="2338" y="2302"/>
                    </a:cubicBezTo>
                    <a:cubicBezTo>
                      <a:pt x="2872" y="3822"/>
                      <a:pt x="3340" y="5382"/>
                      <a:pt x="3792" y="6899"/>
                    </a:cubicBezTo>
                    <a:cubicBezTo>
                      <a:pt x="3781" y="8002"/>
                      <a:pt x="3309" y="9064"/>
                      <a:pt x="2783" y="10147"/>
                    </a:cubicBezTo>
                    <a:cubicBezTo>
                      <a:pt x="2215" y="11314"/>
                      <a:pt x="1637" y="12442"/>
                      <a:pt x="856" y="13433"/>
                    </a:cubicBezTo>
                    <a:cubicBezTo>
                      <a:pt x="833" y="13459"/>
                      <a:pt x="840" y="13503"/>
                      <a:pt x="866" y="13527"/>
                    </a:cubicBezTo>
                    <a:cubicBezTo>
                      <a:pt x="878" y="13536"/>
                      <a:pt x="892" y="13540"/>
                      <a:pt x="907" y="13540"/>
                    </a:cubicBezTo>
                    <a:cubicBezTo>
                      <a:pt x="927" y="13540"/>
                      <a:pt x="946" y="13532"/>
                      <a:pt x="960" y="13516"/>
                    </a:cubicBezTo>
                    <a:cubicBezTo>
                      <a:pt x="1752" y="12516"/>
                      <a:pt x="2331" y="11379"/>
                      <a:pt x="2903" y="10207"/>
                    </a:cubicBezTo>
                    <a:cubicBezTo>
                      <a:pt x="3377" y="9232"/>
                      <a:pt x="3807" y="8271"/>
                      <a:pt x="3903" y="7281"/>
                    </a:cubicBezTo>
                    <a:cubicBezTo>
                      <a:pt x="4109" y="7973"/>
                      <a:pt x="4321" y="8678"/>
                      <a:pt x="4540" y="9384"/>
                    </a:cubicBezTo>
                    <a:cubicBezTo>
                      <a:pt x="4578" y="12220"/>
                      <a:pt x="4214" y="15045"/>
                      <a:pt x="3457" y="17781"/>
                    </a:cubicBezTo>
                    <a:cubicBezTo>
                      <a:pt x="3448" y="17815"/>
                      <a:pt x="3469" y="17852"/>
                      <a:pt x="3505" y="17862"/>
                    </a:cubicBezTo>
                    <a:cubicBezTo>
                      <a:pt x="3512" y="17864"/>
                      <a:pt x="3519" y="17865"/>
                      <a:pt x="3525" y="17865"/>
                    </a:cubicBezTo>
                    <a:cubicBezTo>
                      <a:pt x="3555" y="17865"/>
                      <a:pt x="3580" y="17845"/>
                      <a:pt x="3587" y="17817"/>
                    </a:cubicBezTo>
                    <a:cubicBezTo>
                      <a:pt x="4308" y="15210"/>
                      <a:pt x="4672" y="12521"/>
                      <a:pt x="4676" y="9817"/>
                    </a:cubicBezTo>
                    <a:cubicBezTo>
                      <a:pt x="4795" y="10195"/>
                      <a:pt x="4915" y="10570"/>
                      <a:pt x="5039" y="10946"/>
                    </a:cubicBezTo>
                    <a:cubicBezTo>
                      <a:pt x="5924" y="13604"/>
                      <a:pt x="6885" y="16767"/>
                      <a:pt x="7312" y="20085"/>
                    </a:cubicBezTo>
                    <a:cubicBezTo>
                      <a:pt x="7315" y="20119"/>
                      <a:pt x="7345" y="20144"/>
                      <a:pt x="7378" y="20144"/>
                    </a:cubicBezTo>
                    <a:cubicBezTo>
                      <a:pt x="7381" y="20144"/>
                      <a:pt x="7383" y="20143"/>
                      <a:pt x="7386" y="20143"/>
                    </a:cubicBezTo>
                    <a:cubicBezTo>
                      <a:pt x="7422" y="20137"/>
                      <a:pt x="7450" y="20104"/>
                      <a:pt x="7444" y="20068"/>
                    </a:cubicBezTo>
                    <a:cubicBezTo>
                      <a:pt x="7015" y="16738"/>
                      <a:pt x="6051" y="13568"/>
                      <a:pt x="5164" y="10904"/>
                    </a:cubicBezTo>
                    <a:cubicBezTo>
                      <a:pt x="5070" y="10622"/>
                      <a:pt x="4980" y="10338"/>
                      <a:pt x="4887" y="10053"/>
                    </a:cubicBezTo>
                    <a:lnTo>
                      <a:pt x="4887" y="10053"/>
                    </a:lnTo>
                    <a:cubicBezTo>
                      <a:pt x="5737" y="11601"/>
                      <a:pt x="8050" y="15543"/>
                      <a:pt x="10372" y="17138"/>
                    </a:cubicBezTo>
                    <a:cubicBezTo>
                      <a:pt x="10384" y="17146"/>
                      <a:pt x="10397" y="17149"/>
                      <a:pt x="10410" y="17149"/>
                    </a:cubicBezTo>
                    <a:cubicBezTo>
                      <a:pt x="10431" y="17149"/>
                      <a:pt x="10452" y="17140"/>
                      <a:pt x="10464" y="17122"/>
                    </a:cubicBezTo>
                    <a:cubicBezTo>
                      <a:pt x="10485" y="17092"/>
                      <a:pt x="10478" y="17048"/>
                      <a:pt x="10448" y="17028"/>
                    </a:cubicBezTo>
                    <a:cubicBezTo>
                      <a:pt x="7626" y="15088"/>
                      <a:pt x="4809" y="9630"/>
                      <a:pt x="4672" y="9365"/>
                    </a:cubicBezTo>
                    <a:cubicBezTo>
                      <a:pt x="4431" y="8588"/>
                      <a:pt x="4198" y="7812"/>
                      <a:pt x="3971" y="7049"/>
                    </a:cubicBezTo>
                    <a:cubicBezTo>
                      <a:pt x="3959" y="7009"/>
                      <a:pt x="3948" y="6968"/>
                      <a:pt x="3935" y="6929"/>
                    </a:cubicBezTo>
                    <a:lnTo>
                      <a:pt x="3935" y="6929"/>
                    </a:lnTo>
                    <a:cubicBezTo>
                      <a:pt x="5766" y="8750"/>
                      <a:pt x="7665" y="10613"/>
                      <a:pt x="10018" y="11802"/>
                    </a:cubicBezTo>
                    <a:cubicBezTo>
                      <a:pt x="10028" y="11808"/>
                      <a:pt x="10039" y="11810"/>
                      <a:pt x="10049" y="11810"/>
                    </a:cubicBezTo>
                    <a:cubicBezTo>
                      <a:pt x="10073" y="11810"/>
                      <a:pt x="10096" y="11796"/>
                      <a:pt x="10108" y="11773"/>
                    </a:cubicBezTo>
                    <a:cubicBezTo>
                      <a:pt x="10126" y="11740"/>
                      <a:pt x="10109" y="11699"/>
                      <a:pt x="10079" y="11683"/>
                    </a:cubicBezTo>
                    <a:cubicBezTo>
                      <a:pt x="7693" y="10470"/>
                      <a:pt x="5768" y="8555"/>
                      <a:pt x="3904" y="6702"/>
                    </a:cubicBezTo>
                    <a:cubicBezTo>
                      <a:pt x="3894" y="6692"/>
                      <a:pt x="3881" y="6687"/>
                      <a:pt x="3867" y="6683"/>
                    </a:cubicBezTo>
                    <a:cubicBezTo>
                      <a:pt x="3438" y="5240"/>
                      <a:pt x="2991" y="3757"/>
                      <a:pt x="2483" y="2308"/>
                    </a:cubicBezTo>
                    <a:lnTo>
                      <a:pt x="2483" y="2308"/>
                    </a:lnTo>
                    <a:cubicBezTo>
                      <a:pt x="4124" y="3558"/>
                      <a:pt x="5859" y="4714"/>
                      <a:pt x="7649" y="5742"/>
                    </a:cubicBezTo>
                    <a:cubicBezTo>
                      <a:pt x="7660" y="5748"/>
                      <a:pt x="7671" y="5751"/>
                      <a:pt x="7682" y="5751"/>
                    </a:cubicBezTo>
                    <a:cubicBezTo>
                      <a:pt x="7705" y="5751"/>
                      <a:pt x="7728" y="5739"/>
                      <a:pt x="7739" y="5717"/>
                    </a:cubicBezTo>
                    <a:cubicBezTo>
                      <a:pt x="7758" y="5684"/>
                      <a:pt x="7746" y="5645"/>
                      <a:pt x="7715" y="5626"/>
                    </a:cubicBezTo>
                    <a:cubicBezTo>
                      <a:pt x="5873" y="4568"/>
                      <a:pt x="4085" y="3375"/>
                      <a:pt x="2402" y="2079"/>
                    </a:cubicBezTo>
                    <a:cubicBezTo>
                      <a:pt x="2159" y="1396"/>
                      <a:pt x="1911" y="711"/>
                      <a:pt x="1653" y="30"/>
                    </a:cubicBezTo>
                    <a:cubicBezTo>
                      <a:pt x="1617" y="11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9" name="Google Shape;1679;p35"/>
            <p:cNvSpPr/>
            <p:nvPr/>
          </p:nvSpPr>
          <p:spPr>
            <a:xfrm rot="-10196156">
              <a:off x="1696421" y="625137"/>
              <a:ext cx="215875" cy="185953"/>
            </a:xfrm>
            <a:custGeom>
              <a:avLst/>
              <a:gdLst/>
              <a:ahLst/>
              <a:cxnLst/>
              <a:rect l="l" t="t" r="r" b="b"/>
              <a:pathLst>
                <a:path w="4574" h="3940" extrusionOk="0">
                  <a:moveTo>
                    <a:pt x="1749" y="0"/>
                  </a:moveTo>
                  <a:cubicBezTo>
                    <a:pt x="1486" y="0"/>
                    <a:pt x="1232" y="53"/>
                    <a:pt x="1002" y="235"/>
                  </a:cubicBezTo>
                  <a:cubicBezTo>
                    <a:pt x="932" y="291"/>
                    <a:pt x="869" y="364"/>
                    <a:pt x="850" y="452"/>
                  </a:cubicBezTo>
                  <a:cubicBezTo>
                    <a:pt x="825" y="572"/>
                    <a:pt x="890" y="695"/>
                    <a:pt x="986" y="769"/>
                  </a:cubicBezTo>
                  <a:cubicBezTo>
                    <a:pt x="1081" y="843"/>
                    <a:pt x="1202" y="879"/>
                    <a:pt x="1320" y="903"/>
                  </a:cubicBezTo>
                  <a:cubicBezTo>
                    <a:pt x="1481" y="936"/>
                    <a:pt x="1645" y="953"/>
                    <a:pt x="1808" y="953"/>
                  </a:cubicBezTo>
                  <a:cubicBezTo>
                    <a:pt x="1942" y="953"/>
                    <a:pt x="2075" y="942"/>
                    <a:pt x="2208" y="919"/>
                  </a:cubicBezTo>
                  <a:lnTo>
                    <a:pt x="2208" y="919"/>
                  </a:lnTo>
                  <a:cubicBezTo>
                    <a:pt x="1791" y="1021"/>
                    <a:pt x="1375" y="1122"/>
                    <a:pt x="968" y="1255"/>
                  </a:cubicBezTo>
                  <a:cubicBezTo>
                    <a:pt x="789" y="1316"/>
                    <a:pt x="604" y="1384"/>
                    <a:pt x="466" y="1513"/>
                  </a:cubicBezTo>
                  <a:cubicBezTo>
                    <a:pt x="347" y="1623"/>
                    <a:pt x="269" y="1813"/>
                    <a:pt x="362" y="1949"/>
                  </a:cubicBezTo>
                  <a:cubicBezTo>
                    <a:pt x="437" y="2059"/>
                    <a:pt x="592" y="2079"/>
                    <a:pt x="725" y="2083"/>
                  </a:cubicBezTo>
                  <a:cubicBezTo>
                    <a:pt x="755" y="2084"/>
                    <a:pt x="784" y="2084"/>
                    <a:pt x="813" y="2084"/>
                  </a:cubicBezTo>
                  <a:cubicBezTo>
                    <a:pt x="1124" y="2084"/>
                    <a:pt x="1434" y="2049"/>
                    <a:pt x="1737" y="1978"/>
                  </a:cubicBezTo>
                  <a:lnTo>
                    <a:pt x="1737" y="1978"/>
                  </a:lnTo>
                  <a:cubicBezTo>
                    <a:pt x="1194" y="2124"/>
                    <a:pt x="695" y="2431"/>
                    <a:pt x="320" y="2848"/>
                  </a:cubicBezTo>
                  <a:cubicBezTo>
                    <a:pt x="177" y="3007"/>
                    <a:pt x="46" y="3194"/>
                    <a:pt x="23" y="3408"/>
                  </a:cubicBezTo>
                  <a:cubicBezTo>
                    <a:pt x="0" y="3626"/>
                    <a:pt x="83" y="3873"/>
                    <a:pt x="323" y="3930"/>
                  </a:cubicBezTo>
                  <a:cubicBezTo>
                    <a:pt x="349" y="3937"/>
                    <a:pt x="377" y="3940"/>
                    <a:pt x="406" y="3940"/>
                  </a:cubicBezTo>
                  <a:cubicBezTo>
                    <a:pt x="613" y="3940"/>
                    <a:pt x="864" y="3788"/>
                    <a:pt x="1026" y="3699"/>
                  </a:cubicBezTo>
                  <a:cubicBezTo>
                    <a:pt x="1549" y="3411"/>
                    <a:pt x="1979" y="2969"/>
                    <a:pt x="2308" y="2474"/>
                  </a:cubicBezTo>
                  <a:lnTo>
                    <a:pt x="2308" y="2474"/>
                  </a:lnTo>
                  <a:cubicBezTo>
                    <a:pt x="2232" y="2754"/>
                    <a:pt x="2192" y="3043"/>
                    <a:pt x="2187" y="3333"/>
                  </a:cubicBezTo>
                  <a:cubicBezTo>
                    <a:pt x="2186" y="3514"/>
                    <a:pt x="2229" y="3741"/>
                    <a:pt x="2403" y="3792"/>
                  </a:cubicBezTo>
                  <a:cubicBezTo>
                    <a:pt x="2424" y="3798"/>
                    <a:pt x="2445" y="3800"/>
                    <a:pt x="2466" y="3800"/>
                  </a:cubicBezTo>
                  <a:cubicBezTo>
                    <a:pt x="2551" y="3800"/>
                    <a:pt x="2636" y="3754"/>
                    <a:pt x="2696" y="3690"/>
                  </a:cubicBezTo>
                  <a:cubicBezTo>
                    <a:pt x="2771" y="3608"/>
                    <a:pt x="2810" y="3503"/>
                    <a:pt x="2845" y="3401"/>
                  </a:cubicBezTo>
                  <a:cubicBezTo>
                    <a:pt x="2966" y="3050"/>
                    <a:pt x="3057" y="2691"/>
                    <a:pt x="3120" y="2327"/>
                  </a:cubicBezTo>
                  <a:cubicBezTo>
                    <a:pt x="3121" y="2549"/>
                    <a:pt x="3121" y="2774"/>
                    <a:pt x="3185" y="2985"/>
                  </a:cubicBezTo>
                  <a:cubicBezTo>
                    <a:pt x="3249" y="3198"/>
                    <a:pt x="3382" y="3401"/>
                    <a:pt x="3583" y="3492"/>
                  </a:cubicBezTo>
                  <a:cubicBezTo>
                    <a:pt x="3633" y="3516"/>
                    <a:pt x="3689" y="3532"/>
                    <a:pt x="3745" y="3532"/>
                  </a:cubicBezTo>
                  <a:cubicBezTo>
                    <a:pt x="3761" y="3532"/>
                    <a:pt x="3778" y="3531"/>
                    <a:pt x="3794" y="3528"/>
                  </a:cubicBezTo>
                  <a:cubicBezTo>
                    <a:pt x="3969" y="3499"/>
                    <a:pt x="4065" y="3311"/>
                    <a:pt x="4111" y="3140"/>
                  </a:cubicBezTo>
                  <a:cubicBezTo>
                    <a:pt x="4146" y="3007"/>
                    <a:pt x="4272" y="2260"/>
                    <a:pt x="4379" y="1540"/>
                  </a:cubicBezTo>
                  <a:cubicBezTo>
                    <a:pt x="4487" y="809"/>
                    <a:pt x="4574" y="109"/>
                    <a:pt x="4523" y="109"/>
                  </a:cubicBezTo>
                  <a:cubicBezTo>
                    <a:pt x="4523" y="109"/>
                    <a:pt x="4523" y="109"/>
                    <a:pt x="4522" y="109"/>
                  </a:cubicBezTo>
                  <a:cubicBezTo>
                    <a:pt x="4267" y="132"/>
                    <a:pt x="4010" y="142"/>
                    <a:pt x="3751" y="142"/>
                  </a:cubicBezTo>
                  <a:cubicBezTo>
                    <a:pt x="3391" y="142"/>
                    <a:pt x="3030" y="123"/>
                    <a:pt x="2672" y="94"/>
                  </a:cubicBezTo>
                  <a:cubicBezTo>
                    <a:pt x="2369" y="71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3"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1" name="Google Shape;1681;p36"/>
          <p:cNvGrpSpPr/>
          <p:nvPr/>
        </p:nvGrpSpPr>
        <p:grpSpPr>
          <a:xfrm>
            <a:off x="-67555" y="-459321"/>
            <a:ext cx="9219828" cy="6464384"/>
            <a:chOff x="-67555" y="-459321"/>
            <a:chExt cx="9219828" cy="6464384"/>
          </a:xfrm>
        </p:grpSpPr>
        <p:sp>
          <p:nvSpPr>
            <p:cNvPr id="1682" name="Google Shape;1682;p36"/>
            <p:cNvSpPr/>
            <p:nvPr/>
          </p:nvSpPr>
          <p:spPr>
            <a:xfrm rot="5400000">
              <a:off x="6577411" y="2576893"/>
              <a:ext cx="4511035" cy="622149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6"/>
            <p:cNvSpPr/>
            <p:nvPr/>
          </p:nvSpPr>
          <p:spPr>
            <a:xfrm rot="5400000">
              <a:off x="-1547586" y="1524605"/>
              <a:ext cx="4060315" cy="1011104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4" name="Google Shape;1684;p36"/>
            <p:cNvGrpSpPr/>
            <p:nvPr/>
          </p:nvGrpSpPr>
          <p:grpSpPr>
            <a:xfrm rot="10800000" flipH="1">
              <a:off x="-67555" y="4266480"/>
              <a:ext cx="689708" cy="914498"/>
              <a:chOff x="2564125" y="1136725"/>
              <a:chExt cx="365350" cy="484425"/>
            </a:xfrm>
          </p:grpSpPr>
          <p:sp>
            <p:nvSpPr>
              <p:cNvPr id="1685" name="Google Shape;1685;p36"/>
              <p:cNvSpPr/>
              <p:nvPr/>
            </p:nvSpPr>
            <p:spPr>
              <a:xfrm>
                <a:off x="2823525" y="1482000"/>
                <a:ext cx="459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908" extrusionOk="0">
                    <a:moveTo>
                      <a:pt x="390" y="1"/>
                    </a:moveTo>
                    <a:cubicBezTo>
                      <a:pt x="325" y="1"/>
                      <a:pt x="268" y="48"/>
                      <a:pt x="261" y="128"/>
                    </a:cubicBezTo>
                    <a:cubicBezTo>
                      <a:pt x="171" y="1037"/>
                      <a:pt x="1" y="1971"/>
                      <a:pt x="378" y="2839"/>
                    </a:cubicBezTo>
                    <a:cubicBezTo>
                      <a:pt x="399" y="2887"/>
                      <a:pt x="436" y="2907"/>
                      <a:pt x="474" y="2907"/>
                    </a:cubicBezTo>
                    <a:cubicBezTo>
                      <a:pt x="558" y="2907"/>
                      <a:pt x="650" y="2812"/>
                      <a:pt x="604" y="2706"/>
                    </a:cubicBezTo>
                    <a:cubicBezTo>
                      <a:pt x="285" y="1973"/>
                      <a:pt x="407" y="1156"/>
                      <a:pt x="496" y="381"/>
                    </a:cubicBezTo>
                    <a:lnTo>
                      <a:pt x="496" y="381"/>
                    </a:lnTo>
                    <a:cubicBezTo>
                      <a:pt x="891" y="715"/>
                      <a:pt x="1252" y="1086"/>
                      <a:pt x="1576" y="1491"/>
                    </a:cubicBezTo>
                    <a:cubicBezTo>
                      <a:pt x="1601" y="1524"/>
                      <a:pt x="1631" y="1537"/>
                      <a:pt x="1660" y="1537"/>
                    </a:cubicBezTo>
                    <a:cubicBezTo>
                      <a:pt x="1752" y="1537"/>
                      <a:pt x="1837" y="1406"/>
                      <a:pt x="1760" y="1308"/>
                    </a:cubicBezTo>
                    <a:cubicBezTo>
                      <a:pt x="1383" y="836"/>
                      <a:pt x="956" y="410"/>
                      <a:pt x="483" y="35"/>
                    </a:cubicBezTo>
                    <a:cubicBezTo>
                      <a:pt x="453" y="12"/>
                      <a:pt x="421" y="1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6"/>
              <p:cNvSpPr/>
              <p:nvPr/>
            </p:nvSpPr>
            <p:spPr>
              <a:xfrm>
                <a:off x="2685450" y="1277450"/>
                <a:ext cx="20987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13748" extrusionOk="0">
                    <a:moveTo>
                      <a:pt x="1" y="0"/>
                    </a:moveTo>
                    <a:cubicBezTo>
                      <a:pt x="356" y="2610"/>
                      <a:pt x="479" y="6182"/>
                      <a:pt x="2074" y="8333"/>
                    </a:cubicBezTo>
                    <a:cubicBezTo>
                      <a:pt x="3716" y="10543"/>
                      <a:pt x="6524" y="11486"/>
                      <a:pt x="8054" y="13747"/>
                    </a:cubicBezTo>
                    <a:cubicBezTo>
                      <a:pt x="7892" y="13508"/>
                      <a:pt x="8079" y="12534"/>
                      <a:pt x="8083" y="12230"/>
                    </a:cubicBezTo>
                    <a:cubicBezTo>
                      <a:pt x="8096" y="11612"/>
                      <a:pt x="8108" y="10994"/>
                      <a:pt x="8119" y="10374"/>
                    </a:cubicBezTo>
                    <a:cubicBezTo>
                      <a:pt x="8141" y="9307"/>
                      <a:pt x="8235" y="8261"/>
                      <a:pt x="8299" y="7211"/>
                    </a:cubicBezTo>
                    <a:cubicBezTo>
                      <a:pt x="8394" y="5623"/>
                      <a:pt x="7497" y="4072"/>
                      <a:pt x="6349" y="2980"/>
                    </a:cubicBezTo>
                    <a:cubicBezTo>
                      <a:pt x="6142" y="2784"/>
                      <a:pt x="5926" y="2600"/>
                      <a:pt x="5707" y="2434"/>
                    </a:cubicBezTo>
                    <a:cubicBezTo>
                      <a:pt x="4047" y="1182"/>
                      <a:pt x="1999" y="57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6"/>
              <p:cNvSpPr/>
              <p:nvPr/>
            </p:nvSpPr>
            <p:spPr>
              <a:xfrm>
                <a:off x="2564125" y="1136725"/>
                <a:ext cx="302075" cy="42525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7010" extrusionOk="0">
                    <a:moveTo>
                      <a:pt x="105" y="0"/>
                    </a:moveTo>
                    <a:cubicBezTo>
                      <a:pt x="52" y="0"/>
                      <a:pt x="0" y="44"/>
                      <a:pt x="27" y="105"/>
                    </a:cubicBezTo>
                    <a:cubicBezTo>
                      <a:pt x="1065" y="2517"/>
                      <a:pt x="2914" y="4410"/>
                      <a:pt x="4789" y="6194"/>
                    </a:cubicBezTo>
                    <a:cubicBezTo>
                      <a:pt x="5738" y="7097"/>
                      <a:pt x="6703" y="7986"/>
                      <a:pt x="7597" y="8944"/>
                    </a:cubicBezTo>
                    <a:cubicBezTo>
                      <a:pt x="7897" y="9269"/>
                      <a:pt x="8179" y="9609"/>
                      <a:pt x="8451" y="9956"/>
                    </a:cubicBezTo>
                    <a:cubicBezTo>
                      <a:pt x="9020" y="10687"/>
                      <a:pt x="9621" y="11421"/>
                      <a:pt x="10036" y="12261"/>
                    </a:cubicBezTo>
                    <a:cubicBezTo>
                      <a:pt x="10222" y="12637"/>
                      <a:pt x="10351" y="13033"/>
                      <a:pt x="10485" y="13431"/>
                    </a:cubicBezTo>
                    <a:cubicBezTo>
                      <a:pt x="10618" y="13830"/>
                      <a:pt x="10756" y="14230"/>
                      <a:pt x="10901" y="14626"/>
                    </a:cubicBezTo>
                    <a:cubicBezTo>
                      <a:pt x="11192" y="15427"/>
                      <a:pt x="11520" y="16212"/>
                      <a:pt x="11907" y="16970"/>
                    </a:cubicBezTo>
                    <a:cubicBezTo>
                      <a:pt x="11922" y="16998"/>
                      <a:pt x="11944" y="17010"/>
                      <a:pt x="11968" y="17010"/>
                    </a:cubicBezTo>
                    <a:cubicBezTo>
                      <a:pt x="12023" y="17010"/>
                      <a:pt x="12082" y="16944"/>
                      <a:pt x="12049" y="16877"/>
                    </a:cubicBezTo>
                    <a:cubicBezTo>
                      <a:pt x="11695" y="16188"/>
                      <a:pt x="11393" y="15473"/>
                      <a:pt x="11124" y="14747"/>
                    </a:cubicBezTo>
                    <a:cubicBezTo>
                      <a:pt x="10860" y="14040"/>
                      <a:pt x="10659" y="13308"/>
                      <a:pt x="10374" y="12608"/>
                    </a:cubicBezTo>
                    <a:cubicBezTo>
                      <a:pt x="10118" y="11977"/>
                      <a:pt x="9754" y="11400"/>
                      <a:pt x="9352" y="10854"/>
                    </a:cubicBezTo>
                    <a:cubicBezTo>
                      <a:pt x="9074" y="10473"/>
                      <a:pt x="8777" y="10107"/>
                      <a:pt x="8489" y="9733"/>
                    </a:cubicBezTo>
                    <a:cubicBezTo>
                      <a:pt x="8344" y="9547"/>
                      <a:pt x="8198" y="9363"/>
                      <a:pt x="8042" y="9188"/>
                    </a:cubicBezTo>
                    <a:cubicBezTo>
                      <a:pt x="6325" y="7264"/>
                      <a:pt x="4286" y="5652"/>
                      <a:pt x="2584" y="3714"/>
                    </a:cubicBezTo>
                    <a:cubicBezTo>
                      <a:pt x="1616" y="2615"/>
                      <a:pt x="766" y="1404"/>
                      <a:pt x="184" y="53"/>
                    </a:cubicBezTo>
                    <a:cubicBezTo>
                      <a:pt x="169" y="16"/>
                      <a:pt x="137" y="0"/>
                      <a:pt x="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6"/>
              <p:cNvSpPr/>
              <p:nvPr/>
            </p:nvSpPr>
            <p:spPr>
              <a:xfrm>
                <a:off x="2696950" y="1304550"/>
                <a:ext cx="830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4466" extrusionOk="0">
                    <a:moveTo>
                      <a:pt x="99" y="1"/>
                    </a:moveTo>
                    <a:cubicBezTo>
                      <a:pt x="47" y="1"/>
                      <a:pt x="1" y="63"/>
                      <a:pt x="21" y="112"/>
                    </a:cubicBezTo>
                    <a:cubicBezTo>
                      <a:pt x="616" y="1495"/>
                      <a:pt x="1070" y="2933"/>
                      <a:pt x="1369" y="4409"/>
                    </a:cubicBezTo>
                    <a:cubicBezTo>
                      <a:pt x="1378" y="4448"/>
                      <a:pt x="1405" y="4465"/>
                      <a:pt x="1436" y="4465"/>
                    </a:cubicBezTo>
                    <a:cubicBezTo>
                      <a:pt x="1485" y="4465"/>
                      <a:pt x="1541" y="4420"/>
                      <a:pt x="1527" y="4357"/>
                    </a:cubicBezTo>
                    <a:cubicBezTo>
                      <a:pt x="1236" y="2939"/>
                      <a:pt x="809" y="1555"/>
                      <a:pt x="248" y="222"/>
                    </a:cubicBezTo>
                    <a:lnTo>
                      <a:pt x="248" y="222"/>
                    </a:lnTo>
                    <a:cubicBezTo>
                      <a:pt x="1231" y="538"/>
                      <a:pt x="2213" y="854"/>
                      <a:pt x="3195" y="1172"/>
                    </a:cubicBezTo>
                    <a:cubicBezTo>
                      <a:pt x="3204" y="1174"/>
                      <a:pt x="3212" y="1176"/>
                      <a:pt x="3220" y="1176"/>
                    </a:cubicBezTo>
                    <a:cubicBezTo>
                      <a:pt x="3304" y="1176"/>
                      <a:pt x="3322" y="1036"/>
                      <a:pt x="3229" y="1007"/>
                    </a:cubicBezTo>
                    <a:cubicBezTo>
                      <a:pt x="2193" y="672"/>
                      <a:pt x="1155" y="339"/>
                      <a:pt x="117" y="3"/>
                    </a:cubicBezTo>
                    <a:cubicBezTo>
                      <a:pt x="111" y="2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6"/>
              <p:cNvSpPr/>
              <p:nvPr/>
            </p:nvSpPr>
            <p:spPr>
              <a:xfrm>
                <a:off x="2751300" y="1358625"/>
                <a:ext cx="815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4743" extrusionOk="0">
                    <a:moveTo>
                      <a:pt x="103" y="0"/>
                    </a:moveTo>
                    <a:cubicBezTo>
                      <a:pt x="49" y="0"/>
                      <a:pt x="1" y="56"/>
                      <a:pt x="23" y="110"/>
                    </a:cubicBezTo>
                    <a:cubicBezTo>
                      <a:pt x="614" y="1564"/>
                      <a:pt x="967" y="3101"/>
                      <a:pt x="1063" y="4666"/>
                    </a:cubicBezTo>
                    <a:cubicBezTo>
                      <a:pt x="1066" y="4717"/>
                      <a:pt x="1106" y="4742"/>
                      <a:pt x="1146" y="4742"/>
                    </a:cubicBezTo>
                    <a:cubicBezTo>
                      <a:pt x="1190" y="4742"/>
                      <a:pt x="1233" y="4713"/>
                      <a:pt x="1229" y="4657"/>
                    </a:cubicBezTo>
                    <a:cubicBezTo>
                      <a:pt x="1135" y="3130"/>
                      <a:pt x="800" y="1624"/>
                      <a:pt x="238" y="200"/>
                    </a:cubicBezTo>
                    <a:lnTo>
                      <a:pt x="238" y="200"/>
                    </a:lnTo>
                    <a:cubicBezTo>
                      <a:pt x="1261" y="448"/>
                      <a:pt x="2234" y="876"/>
                      <a:pt x="3111" y="1462"/>
                    </a:cubicBezTo>
                    <a:cubicBezTo>
                      <a:pt x="3126" y="1472"/>
                      <a:pt x="3140" y="1477"/>
                      <a:pt x="3153" y="1477"/>
                    </a:cubicBezTo>
                    <a:cubicBezTo>
                      <a:pt x="3221" y="1477"/>
                      <a:pt x="3260" y="1363"/>
                      <a:pt x="3186" y="1313"/>
                    </a:cubicBezTo>
                    <a:cubicBezTo>
                      <a:pt x="2254" y="691"/>
                      <a:pt x="1213" y="246"/>
                      <a:pt x="119" y="2"/>
                    </a:cubicBezTo>
                    <a:cubicBezTo>
                      <a:pt x="113" y="1"/>
                      <a:pt x="108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6"/>
              <p:cNvSpPr/>
              <p:nvPr/>
            </p:nvSpPr>
            <p:spPr>
              <a:xfrm>
                <a:off x="2807525" y="1431050"/>
                <a:ext cx="651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3964" extrusionOk="0">
                    <a:moveTo>
                      <a:pt x="86" y="0"/>
                    </a:moveTo>
                    <a:cubicBezTo>
                      <a:pt x="38" y="0"/>
                      <a:pt x="0" y="42"/>
                      <a:pt x="7" y="90"/>
                    </a:cubicBezTo>
                    <a:cubicBezTo>
                      <a:pt x="153" y="1342"/>
                      <a:pt x="179" y="2607"/>
                      <a:pt x="78" y="3865"/>
                    </a:cubicBezTo>
                    <a:cubicBezTo>
                      <a:pt x="72" y="3926"/>
                      <a:pt x="126" y="3964"/>
                      <a:pt x="173" y="3964"/>
                    </a:cubicBezTo>
                    <a:cubicBezTo>
                      <a:pt x="206" y="3964"/>
                      <a:pt x="237" y="3944"/>
                      <a:pt x="240" y="3900"/>
                    </a:cubicBezTo>
                    <a:cubicBezTo>
                      <a:pt x="338" y="2666"/>
                      <a:pt x="323" y="1425"/>
                      <a:pt x="186" y="196"/>
                    </a:cubicBezTo>
                    <a:lnTo>
                      <a:pt x="186" y="196"/>
                    </a:lnTo>
                    <a:cubicBezTo>
                      <a:pt x="629" y="306"/>
                      <a:pt x="1096" y="409"/>
                      <a:pt x="1461" y="693"/>
                    </a:cubicBezTo>
                    <a:cubicBezTo>
                      <a:pt x="1889" y="1024"/>
                      <a:pt x="2221" y="1472"/>
                      <a:pt x="2423" y="1975"/>
                    </a:cubicBezTo>
                    <a:cubicBezTo>
                      <a:pt x="2437" y="2010"/>
                      <a:pt x="2468" y="2025"/>
                      <a:pt x="2499" y="2025"/>
                    </a:cubicBezTo>
                    <a:cubicBezTo>
                      <a:pt x="2552" y="2025"/>
                      <a:pt x="2606" y="1981"/>
                      <a:pt x="2580" y="1918"/>
                    </a:cubicBezTo>
                    <a:cubicBezTo>
                      <a:pt x="2368" y="1390"/>
                      <a:pt x="2023" y="914"/>
                      <a:pt x="1570" y="565"/>
                    </a:cubicBezTo>
                    <a:cubicBezTo>
                      <a:pt x="1150" y="239"/>
                      <a:pt x="609" y="132"/>
                      <a:pt x="106" y="3"/>
                    </a:cubicBezTo>
                    <a:cubicBezTo>
                      <a:pt x="99" y="1"/>
                      <a:pt x="92" y="0"/>
                      <a:pt x="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6"/>
              <p:cNvSpPr/>
              <p:nvPr/>
            </p:nvSpPr>
            <p:spPr>
              <a:xfrm>
                <a:off x="2639525" y="1169525"/>
                <a:ext cx="28995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4868" extrusionOk="0">
                    <a:moveTo>
                      <a:pt x="5990" y="0"/>
                    </a:moveTo>
                    <a:cubicBezTo>
                      <a:pt x="5450" y="0"/>
                      <a:pt x="4919" y="60"/>
                      <a:pt x="4415" y="190"/>
                    </a:cubicBezTo>
                    <a:cubicBezTo>
                      <a:pt x="3591" y="401"/>
                      <a:pt x="2837" y="800"/>
                      <a:pt x="2088" y="1195"/>
                    </a:cubicBezTo>
                    <a:cubicBezTo>
                      <a:pt x="1406" y="1557"/>
                      <a:pt x="735" y="1966"/>
                      <a:pt x="1" y="2191"/>
                    </a:cubicBezTo>
                    <a:cubicBezTo>
                      <a:pt x="6" y="2189"/>
                      <a:pt x="11" y="2189"/>
                      <a:pt x="16" y="2189"/>
                    </a:cubicBezTo>
                    <a:cubicBezTo>
                      <a:pt x="151" y="2189"/>
                      <a:pt x="476" y="2621"/>
                      <a:pt x="549" y="2700"/>
                    </a:cubicBezTo>
                    <a:cubicBezTo>
                      <a:pt x="752" y="2919"/>
                      <a:pt x="948" y="3146"/>
                      <a:pt x="1157" y="3359"/>
                    </a:cubicBezTo>
                    <a:cubicBezTo>
                      <a:pt x="1572" y="3776"/>
                      <a:pt x="2029" y="4162"/>
                      <a:pt x="2541" y="4456"/>
                    </a:cubicBezTo>
                    <a:cubicBezTo>
                      <a:pt x="3069" y="4762"/>
                      <a:pt x="3769" y="4867"/>
                      <a:pt x="4466" y="4867"/>
                    </a:cubicBezTo>
                    <a:cubicBezTo>
                      <a:pt x="5005" y="4867"/>
                      <a:pt x="5541" y="4804"/>
                      <a:pt x="5993" y="4721"/>
                    </a:cubicBezTo>
                    <a:cubicBezTo>
                      <a:pt x="8063" y="4340"/>
                      <a:pt x="9882" y="3156"/>
                      <a:pt x="11598" y="1934"/>
                    </a:cubicBezTo>
                    <a:cubicBezTo>
                      <a:pt x="10108" y="812"/>
                      <a:pt x="7980" y="0"/>
                      <a:pt x="5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6"/>
              <p:cNvSpPr/>
              <p:nvPr/>
            </p:nvSpPr>
            <p:spPr>
              <a:xfrm>
                <a:off x="2608725" y="1212175"/>
                <a:ext cx="2524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1444" extrusionOk="0">
                    <a:moveTo>
                      <a:pt x="130" y="1"/>
                    </a:moveTo>
                    <a:cubicBezTo>
                      <a:pt x="51" y="1"/>
                      <a:pt x="1" y="122"/>
                      <a:pt x="89" y="158"/>
                    </a:cubicBezTo>
                    <a:cubicBezTo>
                      <a:pt x="1272" y="638"/>
                      <a:pt x="2498" y="1030"/>
                      <a:pt x="3760" y="1242"/>
                    </a:cubicBezTo>
                    <a:cubicBezTo>
                      <a:pt x="4410" y="1350"/>
                      <a:pt x="5075" y="1421"/>
                      <a:pt x="5731" y="1440"/>
                    </a:cubicBezTo>
                    <a:cubicBezTo>
                      <a:pt x="5813" y="1443"/>
                      <a:pt x="5895" y="1444"/>
                      <a:pt x="5978" y="1444"/>
                    </a:cubicBezTo>
                    <a:cubicBezTo>
                      <a:pt x="6558" y="1444"/>
                      <a:pt x="7135" y="1384"/>
                      <a:pt x="7711" y="1307"/>
                    </a:cubicBezTo>
                    <a:cubicBezTo>
                      <a:pt x="8472" y="1203"/>
                      <a:pt x="9231" y="1068"/>
                      <a:pt x="9994" y="986"/>
                    </a:cubicBezTo>
                    <a:cubicBezTo>
                      <a:pt x="10098" y="976"/>
                      <a:pt x="10093" y="819"/>
                      <a:pt x="9994" y="819"/>
                    </a:cubicBezTo>
                    <a:cubicBezTo>
                      <a:pt x="9992" y="819"/>
                      <a:pt x="9988" y="819"/>
                      <a:pt x="9985" y="819"/>
                    </a:cubicBezTo>
                    <a:cubicBezTo>
                      <a:pt x="8662" y="960"/>
                      <a:pt x="7352" y="1271"/>
                      <a:pt x="6017" y="1278"/>
                    </a:cubicBezTo>
                    <a:cubicBezTo>
                      <a:pt x="6003" y="1278"/>
                      <a:pt x="5990" y="1278"/>
                      <a:pt x="5976" y="1278"/>
                    </a:cubicBezTo>
                    <a:cubicBezTo>
                      <a:pt x="5345" y="1278"/>
                      <a:pt x="4704" y="1214"/>
                      <a:pt x="4080" y="1123"/>
                    </a:cubicBezTo>
                    <a:cubicBezTo>
                      <a:pt x="3445" y="1032"/>
                      <a:pt x="2815" y="891"/>
                      <a:pt x="2197" y="716"/>
                    </a:cubicBezTo>
                    <a:cubicBezTo>
                      <a:pt x="1504" y="521"/>
                      <a:pt x="827" y="279"/>
                      <a:pt x="162" y="7"/>
                    </a:cubicBezTo>
                    <a:cubicBezTo>
                      <a:pt x="151" y="3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6"/>
              <p:cNvSpPr/>
              <p:nvPr/>
            </p:nvSpPr>
            <p:spPr>
              <a:xfrm>
                <a:off x="2795000" y="1200475"/>
                <a:ext cx="630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215" extrusionOk="0">
                    <a:moveTo>
                      <a:pt x="2391" y="0"/>
                    </a:moveTo>
                    <a:cubicBezTo>
                      <a:pt x="2371" y="0"/>
                      <a:pt x="2351" y="7"/>
                      <a:pt x="2333" y="23"/>
                    </a:cubicBezTo>
                    <a:cubicBezTo>
                      <a:pt x="1637" y="653"/>
                      <a:pt x="877" y="1206"/>
                      <a:pt x="67" y="1681"/>
                    </a:cubicBezTo>
                    <a:cubicBezTo>
                      <a:pt x="1" y="1719"/>
                      <a:pt x="34" y="1814"/>
                      <a:pt x="96" y="1830"/>
                    </a:cubicBezTo>
                    <a:cubicBezTo>
                      <a:pt x="770" y="2017"/>
                      <a:pt x="1457" y="2146"/>
                      <a:pt x="2152" y="2214"/>
                    </a:cubicBezTo>
                    <a:cubicBezTo>
                      <a:pt x="2156" y="2214"/>
                      <a:pt x="2160" y="2214"/>
                      <a:pt x="2164" y="2214"/>
                    </a:cubicBezTo>
                    <a:cubicBezTo>
                      <a:pt x="2262" y="2214"/>
                      <a:pt x="2290" y="2064"/>
                      <a:pt x="2187" y="2053"/>
                    </a:cubicBezTo>
                    <a:cubicBezTo>
                      <a:pt x="1559" y="1990"/>
                      <a:pt x="937" y="1879"/>
                      <a:pt x="326" y="1721"/>
                    </a:cubicBezTo>
                    <a:lnTo>
                      <a:pt x="326" y="1721"/>
                    </a:lnTo>
                    <a:cubicBezTo>
                      <a:pt x="1087" y="1262"/>
                      <a:pt x="1799" y="729"/>
                      <a:pt x="2459" y="133"/>
                    </a:cubicBezTo>
                    <a:cubicBezTo>
                      <a:pt x="2520" y="78"/>
                      <a:pt x="2459" y="0"/>
                      <a:pt x="23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6"/>
              <p:cNvSpPr/>
              <p:nvPr/>
            </p:nvSpPr>
            <p:spPr>
              <a:xfrm>
                <a:off x="2740025" y="1199000"/>
                <a:ext cx="6227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988" extrusionOk="0">
                    <a:moveTo>
                      <a:pt x="2373" y="1"/>
                    </a:moveTo>
                    <a:cubicBezTo>
                      <a:pt x="2353" y="1"/>
                      <a:pt x="2332" y="10"/>
                      <a:pt x="2314" y="32"/>
                    </a:cubicBezTo>
                    <a:cubicBezTo>
                      <a:pt x="1712" y="777"/>
                      <a:pt x="949" y="1385"/>
                      <a:pt x="83" y="1801"/>
                    </a:cubicBezTo>
                    <a:cubicBezTo>
                      <a:pt x="28" y="1828"/>
                      <a:pt x="1" y="1898"/>
                      <a:pt x="54" y="1943"/>
                    </a:cubicBezTo>
                    <a:cubicBezTo>
                      <a:pt x="594" y="2414"/>
                      <a:pt x="1224" y="2768"/>
                      <a:pt x="1909" y="2983"/>
                    </a:cubicBezTo>
                    <a:cubicBezTo>
                      <a:pt x="1918" y="2986"/>
                      <a:pt x="1926" y="2987"/>
                      <a:pt x="1934" y="2987"/>
                    </a:cubicBezTo>
                    <a:cubicBezTo>
                      <a:pt x="2016" y="2987"/>
                      <a:pt x="2036" y="2848"/>
                      <a:pt x="1942" y="2820"/>
                    </a:cubicBezTo>
                    <a:cubicBezTo>
                      <a:pt x="1326" y="2624"/>
                      <a:pt x="754" y="2310"/>
                      <a:pt x="257" y="1897"/>
                    </a:cubicBezTo>
                    <a:lnTo>
                      <a:pt x="257" y="1897"/>
                    </a:lnTo>
                    <a:cubicBezTo>
                      <a:pt x="1101" y="1472"/>
                      <a:pt x="1844" y="876"/>
                      <a:pt x="2437" y="142"/>
                    </a:cubicBezTo>
                    <a:cubicBezTo>
                      <a:pt x="2490" y="78"/>
                      <a:pt x="2434" y="1"/>
                      <a:pt x="23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6"/>
              <p:cNvSpPr/>
              <p:nvPr/>
            </p:nvSpPr>
            <p:spPr>
              <a:xfrm>
                <a:off x="2672675" y="1189225"/>
                <a:ext cx="90950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671" extrusionOk="0">
                    <a:moveTo>
                      <a:pt x="3516" y="0"/>
                    </a:moveTo>
                    <a:cubicBezTo>
                      <a:pt x="3496" y="0"/>
                      <a:pt x="3475" y="8"/>
                      <a:pt x="3458" y="27"/>
                    </a:cubicBezTo>
                    <a:cubicBezTo>
                      <a:pt x="3005" y="524"/>
                      <a:pt x="2456" y="899"/>
                      <a:pt x="1844" y="1167"/>
                    </a:cubicBezTo>
                    <a:cubicBezTo>
                      <a:pt x="1325" y="1393"/>
                      <a:pt x="776" y="1631"/>
                      <a:pt x="201" y="1631"/>
                    </a:cubicBezTo>
                    <a:cubicBezTo>
                      <a:pt x="166" y="1631"/>
                      <a:pt x="130" y="1630"/>
                      <a:pt x="95" y="1629"/>
                    </a:cubicBezTo>
                    <a:cubicBezTo>
                      <a:pt x="94" y="1628"/>
                      <a:pt x="93" y="1628"/>
                      <a:pt x="92" y="1628"/>
                    </a:cubicBezTo>
                    <a:cubicBezTo>
                      <a:pt x="15" y="1628"/>
                      <a:pt x="0" y="1729"/>
                      <a:pt x="44" y="1776"/>
                    </a:cubicBezTo>
                    <a:cubicBezTo>
                      <a:pt x="473" y="2219"/>
                      <a:pt x="955" y="2640"/>
                      <a:pt x="1449" y="3011"/>
                    </a:cubicBezTo>
                    <a:cubicBezTo>
                      <a:pt x="1880" y="3334"/>
                      <a:pt x="2375" y="3558"/>
                      <a:pt x="2902" y="3668"/>
                    </a:cubicBezTo>
                    <a:cubicBezTo>
                      <a:pt x="2909" y="3670"/>
                      <a:pt x="2915" y="3670"/>
                      <a:pt x="2921" y="3670"/>
                    </a:cubicBezTo>
                    <a:cubicBezTo>
                      <a:pt x="3010" y="3670"/>
                      <a:pt x="3034" y="3529"/>
                      <a:pt x="2940" y="3506"/>
                    </a:cubicBezTo>
                    <a:cubicBezTo>
                      <a:pt x="2488" y="3395"/>
                      <a:pt x="2041" y="3260"/>
                      <a:pt x="1673" y="2975"/>
                    </a:cubicBezTo>
                    <a:cubicBezTo>
                      <a:pt x="1200" y="2610"/>
                      <a:pt x="729" y="2222"/>
                      <a:pt x="301" y="1798"/>
                    </a:cubicBezTo>
                    <a:lnTo>
                      <a:pt x="301" y="1798"/>
                    </a:lnTo>
                    <a:cubicBezTo>
                      <a:pt x="872" y="1774"/>
                      <a:pt x="1420" y="1535"/>
                      <a:pt x="1935" y="1307"/>
                    </a:cubicBezTo>
                    <a:cubicBezTo>
                      <a:pt x="2560" y="1032"/>
                      <a:pt x="3121" y="643"/>
                      <a:pt x="3582" y="137"/>
                    </a:cubicBezTo>
                    <a:cubicBezTo>
                      <a:pt x="3637" y="78"/>
                      <a:pt x="3579" y="0"/>
                      <a:pt x="35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6"/>
              <p:cNvSpPr/>
              <p:nvPr/>
            </p:nvSpPr>
            <p:spPr>
              <a:xfrm>
                <a:off x="2637400" y="130480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3" y="1"/>
                    </a:moveTo>
                    <a:cubicBezTo>
                      <a:pt x="954" y="1"/>
                      <a:pt x="854" y="17"/>
                      <a:pt x="755" y="50"/>
                    </a:cubicBezTo>
                    <a:cubicBezTo>
                      <a:pt x="265" y="215"/>
                      <a:pt x="0" y="743"/>
                      <a:pt x="165" y="1234"/>
                    </a:cubicBezTo>
                    <a:cubicBezTo>
                      <a:pt x="295" y="1624"/>
                      <a:pt x="661" y="1872"/>
                      <a:pt x="1052" y="1872"/>
                    </a:cubicBezTo>
                    <a:cubicBezTo>
                      <a:pt x="1150" y="1872"/>
                      <a:pt x="1250" y="1856"/>
                      <a:pt x="1348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6"/>
              <p:cNvSpPr/>
              <p:nvPr/>
            </p:nvSpPr>
            <p:spPr>
              <a:xfrm>
                <a:off x="2651625" y="1236175"/>
                <a:ext cx="5257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873" extrusionOk="0">
                    <a:moveTo>
                      <a:pt x="1053" y="1"/>
                    </a:moveTo>
                    <a:cubicBezTo>
                      <a:pt x="955" y="1"/>
                      <a:pt x="854" y="17"/>
                      <a:pt x="755" y="50"/>
                    </a:cubicBezTo>
                    <a:cubicBezTo>
                      <a:pt x="264" y="215"/>
                      <a:pt x="0" y="744"/>
                      <a:pt x="164" y="1233"/>
                    </a:cubicBezTo>
                    <a:cubicBezTo>
                      <a:pt x="296" y="1625"/>
                      <a:pt x="660" y="1873"/>
                      <a:pt x="1051" y="1873"/>
                    </a:cubicBezTo>
                    <a:cubicBezTo>
                      <a:pt x="1149" y="1873"/>
                      <a:pt x="1249" y="1857"/>
                      <a:pt x="1348" y="1824"/>
                    </a:cubicBezTo>
                    <a:cubicBezTo>
                      <a:pt x="1839" y="1659"/>
                      <a:pt x="2102" y="1130"/>
                      <a:pt x="1937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6"/>
              <p:cNvSpPr/>
              <p:nvPr/>
            </p:nvSpPr>
            <p:spPr>
              <a:xfrm>
                <a:off x="2569025" y="1288475"/>
                <a:ext cx="5262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873" extrusionOk="0">
                    <a:moveTo>
                      <a:pt x="1054" y="1"/>
                    </a:moveTo>
                    <a:cubicBezTo>
                      <a:pt x="955" y="1"/>
                      <a:pt x="855" y="17"/>
                      <a:pt x="756" y="50"/>
                    </a:cubicBezTo>
                    <a:cubicBezTo>
                      <a:pt x="266" y="215"/>
                      <a:pt x="1" y="743"/>
                      <a:pt x="166" y="1233"/>
                    </a:cubicBezTo>
                    <a:cubicBezTo>
                      <a:pt x="298" y="1625"/>
                      <a:pt x="662" y="1872"/>
                      <a:pt x="1053" y="1872"/>
                    </a:cubicBezTo>
                    <a:cubicBezTo>
                      <a:pt x="1151" y="1872"/>
                      <a:pt x="1251" y="1857"/>
                      <a:pt x="1350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9"/>
                      <a:pt x="1444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6"/>
              <p:cNvSpPr/>
              <p:nvPr/>
            </p:nvSpPr>
            <p:spPr>
              <a:xfrm>
                <a:off x="2581300" y="121095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2" y="0"/>
                    </a:moveTo>
                    <a:cubicBezTo>
                      <a:pt x="954" y="0"/>
                      <a:pt x="853" y="16"/>
                      <a:pt x="755" y="49"/>
                    </a:cubicBezTo>
                    <a:cubicBezTo>
                      <a:pt x="265" y="214"/>
                      <a:pt x="1" y="742"/>
                      <a:pt x="166" y="1233"/>
                    </a:cubicBezTo>
                    <a:cubicBezTo>
                      <a:pt x="297" y="1624"/>
                      <a:pt x="662" y="1871"/>
                      <a:pt x="1051" y="1871"/>
                    </a:cubicBezTo>
                    <a:cubicBezTo>
                      <a:pt x="1150" y="1871"/>
                      <a:pt x="1250" y="1855"/>
                      <a:pt x="1348" y="1822"/>
                    </a:cubicBezTo>
                    <a:cubicBezTo>
                      <a:pt x="1839" y="1657"/>
                      <a:pt x="2104" y="1129"/>
                      <a:pt x="1939" y="639"/>
                    </a:cubicBezTo>
                    <a:cubicBezTo>
                      <a:pt x="1807" y="247"/>
                      <a:pt x="1443" y="0"/>
                      <a:pt x="10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0" name="Google Shape;1700;p36"/>
            <p:cNvGrpSpPr/>
            <p:nvPr/>
          </p:nvGrpSpPr>
          <p:grpSpPr>
            <a:xfrm>
              <a:off x="1651612" y="4751490"/>
              <a:ext cx="210920" cy="196006"/>
              <a:chOff x="2294687" y="652640"/>
              <a:chExt cx="210920" cy="196006"/>
            </a:xfrm>
          </p:grpSpPr>
          <p:sp>
            <p:nvSpPr>
              <p:cNvPr id="1701" name="Google Shape;1701;p36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6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6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4" name="Google Shape;1704;p36"/>
            <p:cNvSpPr/>
            <p:nvPr/>
          </p:nvSpPr>
          <p:spPr>
            <a:xfrm rot="10800000" flipH="1">
              <a:off x="8772371" y="4315357"/>
              <a:ext cx="187175" cy="272315"/>
            </a:xfrm>
            <a:custGeom>
              <a:avLst/>
              <a:gdLst/>
              <a:ahLst/>
              <a:cxnLst/>
              <a:rect l="l" t="t" r="r" b="b"/>
              <a:pathLst>
                <a:path w="3966" h="5770" extrusionOk="0">
                  <a:moveTo>
                    <a:pt x="200" y="0"/>
                  </a:moveTo>
                  <a:cubicBezTo>
                    <a:pt x="193" y="0"/>
                    <a:pt x="186" y="2"/>
                    <a:pt x="180" y="6"/>
                  </a:cubicBezTo>
                  <a:cubicBezTo>
                    <a:pt x="90" y="62"/>
                    <a:pt x="285" y="265"/>
                    <a:pt x="314" y="305"/>
                  </a:cubicBezTo>
                  <a:cubicBezTo>
                    <a:pt x="420" y="457"/>
                    <a:pt x="528" y="609"/>
                    <a:pt x="634" y="763"/>
                  </a:cubicBezTo>
                  <a:cubicBezTo>
                    <a:pt x="770" y="961"/>
                    <a:pt x="818" y="1229"/>
                    <a:pt x="782" y="1465"/>
                  </a:cubicBezTo>
                  <a:cubicBezTo>
                    <a:pt x="753" y="1653"/>
                    <a:pt x="673" y="1828"/>
                    <a:pt x="589" y="2012"/>
                  </a:cubicBezTo>
                  <a:cubicBezTo>
                    <a:pt x="556" y="2084"/>
                    <a:pt x="524" y="2157"/>
                    <a:pt x="492" y="2232"/>
                  </a:cubicBezTo>
                  <a:cubicBezTo>
                    <a:pt x="463" y="2236"/>
                    <a:pt x="433" y="2244"/>
                    <a:pt x="404" y="2255"/>
                  </a:cubicBezTo>
                  <a:cubicBezTo>
                    <a:pt x="194" y="2341"/>
                    <a:pt x="91" y="2581"/>
                    <a:pt x="177" y="2791"/>
                  </a:cubicBezTo>
                  <a:cubicBezTo>
                    <a:pt x="241" y="2951"/>
                    <a:pt x="396" y="3048"/>
                    <a:pt x="559" y="3048"/>
                  </a:cubicBezTo>
                  <a:cubicBezTo>
                    <a:pt x="610" y="3048"/>
                    <a:pt x="662" y="3039"/>
                    <a:pt x="712" y="3018"/>
                  </a:cubicBezTo>
                  <a:cubicBezTo>
                    <a:pt x="922" y="2934"/>
                    <a:pt x="1025" y="2692"/>
                    <a:pt x="940" y="2482"/>
                  </a:cubicBezTo>
                  <a:cubicBezTo>
                    <a:pt x="887" y="2352"/>
                    <a:pt x="775" y="2264"/>
                    <a:pt x="647" y="2235"/>
                  </a:cubicBezTo>
                  <a:cubicBezTo>
                    <a:pt x="670" y="2181"/>
                    <a:pt x="693" y="2126"/>
                    <a:pt x="720" y="2073"/>
                  </a:cubicBezTo>
                  <a:cubicBezTo>
                    <a:pt x="803" y="1887"/>
                    <a:pt x="893" y="1696"/>
                    <a:pt x="924" y="1486"/>
                  </a:cubicBezTo>
                  <a:cubicBezTo>
                    <a:pt x="932" y="1431"/>
                    <a:pt x="934" y="1378"/>
                    <a:pt x="934" y="1323"/>
                  </a:cubicBezTo>
                  <a:cubicBezTo>
                    <a:pt x="1110" y="1720"/>
                    <a:pt x="1223" y="2135"/>
                    <a:pt x="1330" y="2540"/>
                  </a:cubicBezTo>
                  <a:cubicBezTo>
                    <a:pt x="1329" y="2552"/>
                    <a:pt x="1329" y="2561"/>
                    <a:pt x="1330" y="2572"/>
                  </a:cubicBezTo>
                  <a:cubicBezTo>
                    <a:pt x="1381" y="2760"/>
                    <a:pt x="1307" y="2953"/>
                    <a:pt x="1236" y="3083"/>
                  </a:cubicBezTo>
                  <a:cubicBezTo>
                    <a:pt x="1180" y="3185"/>
                    <a:pt x="1113" y="3279"/>
                    <a:pt x="1041" y="3377"/>
                  </a:cubicBezTo>
                  <a:cubicBezTo>
                    <a:pt x="996" y="3438"/>
                    <a:pt x="951" y="3500"/>
                    <a:pt x="909" y="3565"/>
                  </a:cubicBezTo>
                  <a:cubicBezTo>
                    <a:pt x="705" y="3877"/>
                    <a:pt x="579" y="4238"/>
                    <a:pt x="543" y="4609"/>
                  </a:cubicBezTo>
                  <a:cubicBezTo>
                    <a:pt x="517" y="4604"/>
                    <a:pt x="491" y="4601"/>
                    <a:pt x="465" y="4601"/>
                  </a:cubicBezTo>
                  <a:cubicBezTo>
                    <a:pt x="415" y="4601"/>
                    <a:pt x="364" y="4611"/>
                    <a:pt x="314" y="4631"/>
                  </a:cubicBezTo>
                  <a:cubicBezTo>
                    <a:pt x="104" y="4716"/>
                    <a:pt x="0" y="4956"/>
                    <a:pt x="85" y="5166"/>
                  </a:cubicBezTo>
                  <a:cubicBezTo>
                    <a:pt x="153" y="5330"/>
                    <a:pt x="308" y="5428"/>
                    <a:pt x="471" y="5428"/>
                  </a:cubicBezTo>
                  <a:cubicBezTo>
                    <a:pt x="523" y="5428"/>
                    <a:pt x="575" y="5419"/>
                    <a:pt x="625" y="5398"/>
                  </a:cubicBezTo>
                  <a:cubicBezTo>
                    <a:pt x="835" y="5314"/>
                    <a:pt x="938" y="5072"/>
                    <a:pt x="853" y="4862"/>
                  </a:cubicBezTo>
                  <a:cubicBezTo>
                    <a:pt x="818" y="4778"/>
                    <a:pt x="759" y="4713"/>
                    <a:pt x="688" y="4667"/>
                  </a:cubicBezTo>
                  <a:cubicBezTo>
                    <a:pt x="709" y="4385"/>
                    <a:pt x="788" y="4107"/>
                    <a:pt x="916" y="3853"/>
                  </a:cubicBezTo>
                  <a:cubicBezTo>
                    <a:pt x="1173" y="4021"/>
                    <a:pt x="1351" y="4260"/>
                    <a:pt x="1508" y="4644"/>
                  </a:cubicBezTo>
                  <a:cubicBezTo>
                    <a:pt x="1511" y="4652"/>
                    <a:pt x="1513" y="4658"/>
                    <a:pt x="1516" y="4663"/>
                  </a:cubicBezTo>
                  <a:cubicBezTo>
                    <a:pt x="1503" y="4666"/>
                    <a:pt x="1488" y="4667"/>
                    <a:pt x="1475" y="4673"/>
                  </a:cubicBezTo>
                  <a:cubicBezTo>
                    <a:pt x="1265" y="4758"/>
                    <a:pt x="1162" y="4998"/>
                    <a:pt x="1248" y="5208"/>
                  </a:cubicBezTo>
                  <a:cubicBezTo>
                    <a:pt x="1312" y="5368"/>
                    <a:pt x="1467" y="5466"/>
                    <a:pt x="1630" y="5466"/>
                  </a:cubicBezTo>
                  <a:cubicBezTo>
                    <a:pt x="1681" y="5466"/>
                    <a:pt x="1733" y="5456"/>
                    <a:pt x="1784" y="5436"/>
                  </a:cubicBezTo>
                  <a:cubicBezTo>
                    <a:pt x="1993" y="5352"/>
                    <a:pt x="2096" y="5110"/>
                    <a:pt x="2011" y="4900"/>
                  </a:cubicBezTo>
                  <a:cubicBezTo>
                    <a:pt x="1950" y="4751"/>
                    <a:pt x="1810" y="4657"/>
                    <a:pt x="1658" y="4645"/>
                  </a:cubicBezTo>
                  <a:cubicBezTo>
                    <a:pt x="1655" y="4622"/>
                    <a:pt x="1646" y="4600"/>
                    <a:pt x="1640" y="4587"/>
                  </a:cubicBezTo>
                  <a:cubicBezTo>
                    <a:pt x="1526" y="4309"/>
                    <a:pt x="1346" y="3961"/>
                    <a:pt x="983" y="3725"/>
                  </a:cubicBezTo>
                  <a:cubicBezTo>
                    <a:pt x="999" y="3700"/>
                    <a:pt x="1013" y="3672"/>
                    <a:pt x="1031" y="3646"/>
                  </a:cubicBezTo>
                  <a:cubicBezTo>
                    <a:pt x="1070" y="3586"/>
                    <a:pt x="1115" y="3526"/>
                    <a:pt x="1158" y="3465"/>
                  </a:cubicBezTo>
                  <a:cubicBezTo>
                    <a:pt x="1231" y="3368"/>
                    <a:pt x="1303" y="3267"/>
                    <a:pt x="1365" y="3157"/>
                  </a:cubicBezTo>
                  <a:cubicBezTo>
                    <a:pt x="1394" y="3104"/>
                    <a:pt x="1423" y="3041"/>
                    <a:pt x="1446" y="2973"/>
                  </a:cubicBezTo>
                  <a:cubicBezTo>
                    <a:pt x="1474" y="3073"/>
                    <a:pt x="1503" y="3174"/>
                    <a:pt x="1533" y="3274"/>
                  </a:cubicBezTo>
                  <a:cubicBezTo>
                    <a:pt x="1533" y="3284"/>
                    <a:pt x="1537" y="3297"/>
                    <a:pt x="1545" y="3306"/>
                  </a:cubicBezTo>
                  <a:cubicBezTo>
                    <a:pt x="1620" y="3548"/>
                    <a:pt x="1707" y="3785"/>
                    <a:pt x="1817" y="4018"/>
                  </a:cubicBezTo>
                  <a:cubicBezTo>
                    <a:pt x="1982" y="4362"/>
                    <a:pt x="2266" y="4809"/>
                    <a:pt x="2719" y="5133"/>
                  </a:cubicBezTo>
                  <a:cubicBezTo>
                    <a:pt x="2646" y="5242"/>
                    <a:pt x="2628" y="5382"/>
                    <a:pt x="2681" y="5512"/>
                  </a:cubicBezTo>
                  <a:cubicBezTo>
                    <a:pt x="2745" y="5672"/>
                    <a:pt x="2900" y="5770"/>
                    <a:pt x="3063" y="5770"/>
                  </a:cubicBezTo>
                  <a:cubicBezTo>
                    <a:pt x="3114" y="5770"/>
                    <a:pt x="3166" y="5760"/>
                    <a:pt x="3217" y="5740"/>
                  </a:cubicBezTo>
                  <a:cubicBezTo>
                    <a:pt x="3427" y="5656"/>
                    <a:pt x="3529" y="5414"/>
                    <a:pt x="3444" y="5205"/>
                  </a:cubicBezTo>
                  <a:cubicBezTo>
                    <a:pt x="3379" y="5045"/>
                    <a:pt x="3224" y="4947"/>
                    <a:pt x="3061" y="4947"/>
                  </a:cubicBezTo>
                  <a:cubicBezTo>
                    <a:pt x="3010" y="4947"/>
                    <a:pt x="2958" y="4956"/>
                    <a:pt x="2908" y="4977"/>
                  </a:cubicBezTo>
                  <a:cubicBezTo>
                    <a:pt x="2876" y="4990"/>
                    <a:pt x="2848" y="5007"/>
                    <a:pt x="2820" y="5027"/>
                  </a:cubicBezTo>
                  <a:cubicBezTo>
                    <a:pt x="2381" y="4721"/>
                    <a:pt x="2106" y="4288"/>
                    <a:pt x="1947" y="3955"/>
                  </a:cubicBezTo>
                  <a:cubicBezTo>
                    <a:pt x="1870" y="3790"/>
                    <a:pt x="1802" y="3622"/>
                    <a:pt x="1744" y="3451"/>
                  </a:cubicBezTo>
                  <a:lnTo>
                    <a:pt x="1744" y="3451"/>
                  </a:lnTo>
                  <a:cubicBezTo>
                    <a:pt x="1921" y="3552"/>
                    <a:pt x="2116" y="3616"/>
                    <a:pt x="2306" y="3677"/>
                  </a:cubicBezTo>
                  <a:cubicBezTo>
                    <a:pt x="2399" y="3709"/>
                    <a:pt x="2490" y="3738"/>
                    <a:pt x="2581" y="3771"/>
                  </a:cubicBezTo>
                  <a:cubicBezTo>
                    <a:pt x="2775" y="3846"/>
                    <a:pt x="2958" y="3942"/>
                    <a:pt x="3130" y="4056"/>
                  </a:cubicBezTo>
                  <a:cubicBezTo>
                    <a:pt x="3081" y="4157"/>
                    <a:pt x="3072" y="4276"/>
                    <a:pt x="3117" y="4389"/>
                  </a:cubicBezTo>
                  <a:cubicBezTo>
                    <a:pt x="3182" y="4549"/>
                    <a:pt x="3336" y="4646"/>
                    <a:pt x="3499" y="4646"/>
                  </a:cubicBezTo>
                  <a:cubicBezTo>
                    <a:pt x="3550" y="4646"/>
                    <a:pt x="3602" y="4637"/>
                    <a:pt x="3652" y="4616"/>
                  </a:cubicBezTo>
                  <a:cubicBezTo>
                    <a:pt x="3862" y="4531"/>
                    <a:pt x="3965" y="4291"/>
                    <a:pt x="3880" y="4081"/>
                  </a:cubicBezTo>
                  <a:cubicBezTo>
                    <a:pt x="3816" y="3921"/>
                    <a:pt x="3661" y="3823"/>
                    <a:pt x="3498" y="3823"/>
                  </a:cubicBezTo>
                  <a:cubicBezTo>
                    <a:pt x="3446" y="3823"/>
                    <a:pt x="3394" y="3833"/>
                    <a:pt x="3344" y="3853"/>
                  </a:cubicBezTo>
                  <a:cubicBezTo>
                    <a:pt x="3293" y="3872"/>
                    <a:pt x="3250" y="3904"/>
                    <a:pt x="3212" y="3940"/>
                  </a:cubicBezTo>
                  <a:cubicBezTo>
                    <a:pt x="3031" y="3819"/>
                    <a:pt x="2837" y="3716"/>
                    <a:pt x="2632" y="3638"/>
                  </a:cubicBezTo>
                  <a:cubicBezTo>
                    <a:pt x="2539" y="3603"/>
                    <a:pt x="2444" y="3573"/>
                    <a:pt x="2350" y="3541"/>
                  </a:cubicBezTo>
                  <a:cubicBezTo>
                    <a:pt x="2099" y="3458"/>
                    <a:pt x="1863" y="3381"/>
                    <a:pt x="1671" y="3227"/>
                  </a:cubicBezTo>
                  <a:cubicBezTo>
                    <a:pt x="1604" y="3009"/>
                    <a:pt x="1546" y="2791"/>
                    <a:pt x="1490" y="2575"/>
                  </a:cubicBezTo>
                  <a:cubicBezTo>
                    <a:pt x="1429" y="2341"/>
                    <a:pt x="1365" y="2103"/>
                    <a:pt x="1291" y="1866"/>
                  </a:cubicBezTo>
                  <a:lnTo>
                    <a:pt x="1291" y="1866"/>
                  </a:lnTo>
                  <a:cubicBezTo>
                    <a:pt x="1561" y="2042"/>
                    <a:pt x="2009" y="2281"/>
                    <a:pt x="2548" y="2371"/>
                  </a:cubicBezTo>
                  <a:cubicBezTo>
                    <a:pt x="2551" y="2416"/>
                    <a:pt x="2559" y="2462"/>
                    <a:pt x="2575" y="2506"/>
                  </a:cubicBezTo>
                  <a:cubicBezTo>
                    <a:pt x="2640" y="2665"/>
                    <a:pt x="2795" y="2763"/>
                    <a:pt x="2958" y="2763"/>
                  </a:cubicBezTo>
                  <a:cubicBezTo>
                    <a:pt x="3009" y="2763"/>
                    <a:pt x="3061" y="2753"/>
                    <a:pt x="3111" y="2733"/>
                  </a:cubicBezTo>
                  <a:cubicBezTo>
                    <a:pt x="3321" y="2648"/>
                    <a:pt x="3424" y="2407"/>
                    <a:pt x="3340" y="2197"/>
                  </a:cubicBezTo>
                  <a:cubicBezTo>
                    <a:pt x="3275" y="2038"/>
                    <a:pt x="3120" y="1940"/>
                    <a:pt x="2957" y="1940"/>
                  </a:cubicBezTo>
                  <a:cubicBezTo>
                    <a:pt x="2906" y="1940"/>
                    <a:pt x="2854" y="1950"/>
                    <a:pt x="2804" y="1970"/>
                  </a:cubicBezTo>
                  <a:cubicBezTo>
                    <a:pt x="2685" y="2016"/>
                    <a:pt x="2604" y="2112"/>
                    <a:pt x="2568" y="2225"/>
                  </a:cubicBezTo>
                  <a:cubicBezTo>
                    <a:pt x="1931" y="2116"/>
                    <a:pt x="1426" y="1793"/>
                    <a:pt x="1216" y="1638"/>
                  </a:cubicBezTo>
                  <a:cubicBezTo>
                    <a:pt x="1151" y="1452"/>
                    <a:pt x="1076" y="1268"/>
                    <a:pt x="984" y="1088"/>
                  </a:cubicBezTo>
                  <a:cubicBezTo>
                    <a:pt x="882" y="881"/>
                    <a:pt x="767" y="683"/>
                    <a:pt x="643" y="489"/>
                  </a:cubicBezTo>
                  <a:cubicBezTo>
                    <a:pt x="585" y="401"/>
                    <a:pt x="527" y="307"/>
                    <a:pt x="459" y="227"/>
                  </a:cubicBezTo>
                  <a:cubicBezTo>
                    <a:pt x="389" y="149"/>
                    <a:pt x="339" y="69"/>
                    <a:pt x="245" y="16"/>
                  </a:cubicBezTo>
                  <a:cubicBezTo>
                    <a:pt x="231" y="8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5" name="Google Shape;1705;p36"/>
            <p:cNvGrpSpPr/>
            <p:nvPr/>
          </p:nvGrpSpPr>
          <p:grpSpPr>
            <a:xfrm>
              <a:off x="8339670" y="-459321"/>
              <a:ext cx="812604" cy="1251942"/>
              <a:chOff x="1411275" y="1061050"/>
              <a:chExt cx="430450" cy="663175"/>
            </a:xfrm>
          </p:grpSpPr>
          <p:sp>
            <p:nvSpPr>
              <p:cNvPr id="1706" name="Google Shape;1706;p36"/>
              <p:cNvSpPr/>
              <p:nvPr/>
            </p:nvSpPr>
            <p:spPr>
              <a:xfrm>
                <a:off x="1653500" y="1111300"/>
                <a:ext cx="188225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7529" h="21602" extrusionOk="0">
                    <a:moveTo>
                      <a:pt x="335" y="0"/>
                    </a:moveTo>
                    <a:cubicBezTo>
                      <a:pt x="839" y="2131"/>
                      <a:pt x="1696" y="4863"/>
                      <a:pt x="935" y="6998"/>
                    </a:cubicBezTo>
                    <a:cubicBezTo>
                      <a:pt x="1" y="9614"/>
                      <a:pt x="1414" y="12267"/>
                      <a:pt x="2931" y="14323"/>
                    </a:cubicBezTo>
                    <a:cubicBezTo>
                      <a:pt x="4426" y="16351"/>
                      <a:pt x="3112" y="19189"/>
                      <a:pt x="4606" y="21156"/>
                    </a:cubicBezTo>
                    <a:cubicBezTo>
                      <a:pt x="4738" y="21330"/>
                      <a:pt x="4901" y="21492"/>
                      <a:pt x="5107" y="21563"/>
                    </a:cubicBezTo>
                    <a:cubicBezTo>
                      <a:pt x="5189" y="21590"/>
                      <a:pt x="5275" y="21602"/>
                      <a:pt x="5361" y="21602"/>
                    </a:cubicBezTo>
                    <a:cubicBezTo>
                      <a:pt x="5490" y="21602"/>
                      <a:pt x="5620" y="21576"/>
                      <a:pt x="5742" y="21537"/>
                    </a:cubicBezTo>
                    <a:cubicBezTo>
                      <a:pt x="6475" y="21304"/>
                      <a:pt x="7009" y="20628"/>
                      <a:pt x="7216" y="19885"/>
                    </a:cubicBezTo>
                    <a:cubicBezTo>
                      <a:pt x="7529" y="18776"/>
                      <a:pt x="7423" y="17783"/>
                      <a:pt x="7110" y="16839"/>
                    </a:cubicBezTo>
                    <a:cubicBezTo>
                      <a:pt x="6741" y="15722"/>
                      <a:pt x="6149" y="15260"/>
                      <a:pt x="5487" y="14397"/>
                    </a:cubicBezTo>
                    <a:cubicBezTo>
                      <a:pt x="4748" y="13430"/>
                      <a:pt x="4354" y="12068"/>
                      <a:pt x="4234" y="10875"/>
                    </a:cubicBezTo>
                    <a:cubicBezTo>
                      <a:pt x="4099" y="9565"/>
                      <a:pt x="4296" y="8236"/>
                      <a:pt x="4129" y="6927"/>
                    </a:cubicBezTo>
                    <a:cubicBezTo>
                      <a:pt x="3792" y="4278"/>
                      <a:pt x="2030" y="2063"/>
                      <a:pt x="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6"/>
              <p:cNvSpPr/>
              <p:nvPr/>
            </p:nvSpPr>
            <p:spPr>
              <a:xfrm>
                <a:off x="1674275" y="1164875"/>
                <a:ext cx="122250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592" extrusionOk="0">
                    <a:moveTo>
                      <a:pt x="120" y="1"/>
                    </a:moveTo>
                    <a:cubicBezTo>
                      <a:pt x="105" y="1"/>
                      <a:pt x="90" y="4"/>
                      <a:pt x="76" y="10"/>
                    </a:cubicBezTo>
                    <a:cubicBezTo>
                      <a:pt x="24" y="36"/>
                      <a:pt x="1" y="97"/>
                      <a:pt x="25" y="150"/>
                    </a:cubicBezTo>
                    <a:cubicBezTo>
                      <a:pt x="604" y="1388"/>
                      <a:pt x="1202" y="2666"/>
                      <a:pt x="1437" y="4031"/>
                    </a:cubicBezTo>
                    <a:cubicBezTo>
                      <a:pt x="1574" y="4829"/>
                      <a:pt x="1587" y="5660"/>
                      <a:pt x="1598" y="6465"/>
                    </a:cubicBezTo>
                    <a:cubicBezTo>
                      <a:pt x="1615" y="7506"/>
                      <a:pt x="1629" y="8580"/>
                      <a:pt x="1915" y="9603"/>
                    </a:cubicBezTo>
                    <a:cubicBezTo>
                      <a:pt x="2182" y="10563"/>
                      <a:pt x="2682" y="11445"/>
                      <a:pt x="3165" y="12299"/>
                    </a:cubicBezTo>
                    <a:cubicBezTo>
                      <a:pt x="3649" y="13151"/>
                      <a:pt x="4148" y="14035"/>
                      <a:pt x="4406" y="14984"/>
                    </a:cubicBezTo>
                    <a:cubicBezTo>
                      <a:pt x="4607" y="15722"/>
                      <a:pt x="4678" y="16539"/>
                      <a:pt x="4623" y="17481"/>
                    </a:cubicBezTo>
                    <a:cubicBezTo>
                      <a:pt x="4620" y="17539"/>
                      <a:pt x="4664" y="17588"/>
                      <a:pt x="4722" y="17591"/>
                    </a:cubicBezTo>
                    <a:lnTo>
                      <a:pt x="4727" y="17591"/>
                    </a:lnTo>
                    <a:cubicBezTo>
                      <a:pt x="4781" y="17591"/>
                      <a:pt x="4829" y="17548"/>
                      <a:pt x="4833" y="17494"/>
                    </a:cubicBezTo>
                    <a:cubicBezTo>
                      <a:pt x="4889" y="16530"/>
                      <a:pt x="4816" y="15691"/>
                      <a:pt x="4609" y="14931"/>
                    </a:cubicBezTo>
                    <a:cubicBezTo>
                      <a:pt x="4344" y="13955"/>
                      <a:pt x="3837" y="13060"/>
                      <a:pt x="3348" y="12196"/>
                    </a:cubicBezTo>
                    <a:cubicBezTo>
                      <a:pt x="2870" y="11355"/>
                      <a:pt x="2378" y="10482"/>
                      <a:pt x="2116" y="9547"/>
                    </a:cubicBezTo>
                    <a:cubicBezTo>
                      <a:pt x="1839" y="8551"/>
                      <a:pt x="1822" y="7490"/>
                      <a:pt x="1807" y="6460"/>
                    </a:cubicBezTo>
                    <a:cubicBezTo>
                      <a:pt x="1796" y="5648"/>
                      <a:pt x="1783" y="4809"/>
                      <a:pt x="1644" y="3995"/>
                    </a:cubicBezTo>
                    <a:cubicBezTo>
                      <a:pt x="1405" y="2601"/>
                      <a:pt x="800" y="1310"/>
                      <a:pt x="215" y="60"/>
                    </a:cubicBezTo>
                    <a:cubicBezTo>
                      <a:pt x="197" y="22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6"/>
              <p:cNvSpPr/>
              <p:nvPr/>
            </p:nvSpPr>
            <p:spPr>
              <a:xfrm>
                <a:off x="1497350" y="1061050"/>
                <a:ext cx="24212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26527" extrusionOk="0">
                    <a:moveTo>
                      <a:pt x="5928" y="1"/>
                    </a:moveTo>
                    <a:cubicBezTo>
                      <a:pt x="6558" y="3844"/>
                      <a:pt x="6662" y="8025"/>
                      <a:pt x="4676" y="11376"/>
                    </a:cubicBezTo>
                    <a:cubicBezTo>
                      <a:pt x="3945" y="12607"/>
                      <a:pt x="2962" y="13671"/>
                      <a:pt x="2217" y="14893"/>
                    </a:cubicBezTo>
                    <a:cubicBezTo>
                      <a:pt x="1128" y="16676"/>
                      <a:pt x="594" y="18730"/>
                      <a:pt x="348" y="20792"/>
                    </a:cubicBezTo>
                    <a:cubicBezTo>
                      <a:pt x="220" y="21853"/>
                      <a:pt x="0" y="23250"/>
                      <a:pt x="255" y="24437"/>
                    </a:cubicBezTo>
                    <a:cubicBezTo>
                      <a:pt x="406" y="25135"/>
                      <a:pt x="718" y="25759"/>
                      <a:pt x="1313" y="26203"/>
                    </a:cubicBezTo>
                    <a:cubicBezTo>
                      <a:pt x="1610" y="26426"/>
                      <a:pt x="1970" y="26527"/>
                      <a:pt x="2338" y="26527"/>
                    </a:cubicBezTo>
                    <a:cubicBezTo>
                      <a:pt x="2841" y="26527"/>
                      <a:pt x="3359" y="26338"/>
                      <a:pt x="3751" y="26015"/>
                    </a:cubicBezTo>
                    <a:cubicBezTo>
                      <a:pt x="4430" y="25456"/>
                      <a:pt x="4780" y="24586"/>
                      <a:pt x="4937" y="23720"/>
                    </a:cubicBezTo>
                    <a:cubicBezTo>
                      <a:pt x="5092" y="22856"/>
                      <a:pt x="5080" y="21969"/>
                      <a:pt x="5171" y="21096"/>
                    </a:cubicBezTo>
                    <a:cubicBezTo>
                      <a:pt x="5417" y="18780"/>
                      <a:pt x="6545" y="16958"/>
                      <a:pt x="7596" y="14951"/>
                    </a:cubicBezTo>
                    <a:cubicBezTo>
                      <a:pt x="8686" y="12866"/>
                      <a:pt x="9685" y="9471"/>
                      <a:pt x="8808" y="7158"/>
                    </a:cubicBezTo>
                    <a:cubicBezTo>
                      <a:pt x="8381" y="6033"/>
                      <a:pt x="8019" y="4901"/>
                      <a:pt x="7621" y="3757"/>
                    </a:cubicBezTo>
                    <a:cubicBezTo>
                      <a:pt x="7385" y="3084"/>
                      <a:pt x="7121" y="2423"/>
                      <a:pt x="6826" y="1773"/>
                    </a:cubicBezTo>
                    <a:cubicBezTo>
                      <a:pt x="6590" y="1256"/>
                      <a:pt x="6018" y="548"/>
                      <a:pt x="5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6"/>
              <p:cNvSpPr/>
              <p:nvPr/>
            </p:nvSpPr>
            <p:spPr>
              <a:xfrm>
                <a:off x="1411275" y="1075600"/>
                <a:ext cx="257050" cy="435350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7414" extrusionOk="0">
                    <a:moveTo>
                      <a:pt x="9797" y="1"/>
                    </a:moveTo>
                    <a:lnTo>
                      <a:pt x="9797" y="1"/>
                    </a:lnTo>
                    <a:cubicBezTo>
                      <a:pt x="9948" y="939"/>
                      <a:pt x="9273" y="2472"/>
                      <a:pt x="8959" y="3346"/>
                    </a:cubicBezTo>
                    <a:cubicBezTo>
                      <a:pt x="8568" y="4431"/>
                      <a:pt x="8372" y="5257"/>
                      <a:pt x="7471" y="6035"/>
                    </a:cubicBezTo>
                    <a:cubicBezTo>
                      <a:pt x="6527" y="6850"/>
                      <a:pt x="5411" y="7439"/>
                      <a:pt x="4416" y="8192"/>
                    </a:cubicBezTo>
                    <a:cubicBezTo>
                      <a:pt x="3038" y="9235"/>
                      <a:pt x="1902" y="10596"/>
                      <a:pt x="1121" y="12138"/>
                    </a:cubicBezTo>
                    <a:cubicBezTo>
                      <a:pt x="384" y="13597"/>
                      <a:pt x="1" y="15456"/>
                      <a:pt x="926" y="16802"/>
                    </a:cubicBezTo>
                    <a:cubicBezTo>
                      <a:pt x="1121" y="17086"/>
                      <a:pt x="1395" y="17348"/>
                      <a:pt x="1735" y="17403"/>
                    </a:cubicBezTo>
                    <a:cubicBezTo>
                      <a:pt x="1779" y="17410"/>
                      <a:pt x="1823" y="17414"/>
                      <a:pt x="1867" y="17414"/>
                    </a:cubicBezTo>
                    <a:cubicBezTo>
                      <a:pt x="2227" y="17414"/>
                      <a:pt x="2573" y="17179"/>
                      <a:pt x="2790" y="16882"/>
                    </a:cubicBezTo>
                    <a:cubicBezTo>
                      <a:pt x="3032" y="16549"/>
                      <a:pt x="3149" y="16141"/>
                      <a:pt x="3283" y="15751"/>
                    </a:cubicBezTo>
                    <a:cubicBezTo>
                      <a:pt x="3844" y="14086"/>
                      <a:pt x="4756" y="12540"/>
                      <a:pt x="5940" y="11243"/>
                    </a:cubicBezTo>
                    <a:cubicBezTo>
                      <a:pt x="6660" y="10454"/>
                      <a:pt x="7478" y="9756"/>
                      <a:pt x="8150" y="8928"/>
                    </a:cubicBezTo>
                    <a:cubicBezTo>
                      <a:pt x="10105" y="6517"/>
                      <a:pt x="10282" y="2968"/>
                      <a:pt x="9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6"/>
              <p:cNvSpPr/>
              <p:nvPr/>
            </p:nvSpPr>
            <p:spPr>
              <a:xfrm>
                <a:off x="1540450" y="1085550"/>
                <a:ext cx="159075" cy="6106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4426" extrusionOk="0">
                    <a:moveTo>
                      <a:pt x="4471" y="1"/>
                    </a:moveTo>
                    <a:cubicBezTo>
                      <a:pt x="4455" y="1"/>
                      <a:pt x="4438" y="5"/>
                      <a:pt x="4423" y="12"/>
                    </a:cubicBezTo>
                    <a:cubicBezTo>
                      <a:pt x="4371" y="40"/>
                      <a:pt x="4351" y="104"/>
                      <a:pt x="4378" y="154"/>
                    </a:cubicBezTo>
                    <a:cubicBezTo>
                      <a:pt x="4837" y="1037"/>
                      <a:pt x="5051" y="1967"/>
                      <a:pt x="5212" y="2840"/>
                    </a:cubicBezTo>
                    <a:cubicBezTo>
                      <a:pt x="5290" y="3258"/>
                      <a:pt x="5400" y="3674"/>
                      <a:pt x="5504" y="4077"/>
                    </a:cubicBezTo>
                    <a:cubicBezTo>
                      <a:pt x="5627" y="4548"/>
                      <a:pt x="5756" y="5036"/>
                      <a:pt x="5833" y="5525"/>
                    </a:cubicBezTo>
                    <a:cubicBezTo>
                      <a:pt x="6147" y="7536"/>
                      <a:pt x="5949" y="9379"/>
                      <a:pt x="5254" y="10855"/>
                    </a:cubicBezTo>
                    <a:cubicBezTo>
                      <a:pt x="4967" y="11463"/>
                      <a:pt x="4559" y="12006"/>
                      <a:pt x="4162" y="12532"/>
                    </a:cubicBezTo>
                    <a:cubicBezTo>
                      <a:pt x="3821" y="12986"/>
                      <a:pt x="3467" y="13454"/>
                      <a:pt x="3191" y="13968"/>
                    </a:cubicBezTo>
                    <a:cubicBezTo>
                      <a:pt x="2670" y="14935"/>
                      <a:pt x="2312" y="16081"/>
                      <a:pt x="2157" y="17289"/>
                    </a:cubicBezTo>
                    <a:cubicBezTo>
                      <a:pt x="2114" y="17629"/>
                      <a:pt x="2079" y="17975"/>
                      <a:pt x="2047" y="18309"/>
                    </a:cubicBezTo>
                    <a:cubicBezTo>
                      <a:pt x="1981" y="18994"/>
                      <a:pt x="1911" y="19699"/>
                      <a:pt x="1753" y="20376"/>
                    </a:cubicBezTo>
                    <a:cubicBezTo>
                      <a:pt x="1438" y="21739"/>
                      <a:pt x="1012" y="23152"/>
                      <a:pt x="38" y="24250"/>
                    </a:cubicBezTo>
                    <a:cubicBezTo>
                      <a:pt x="0" y="24294"/>
                      <a:pt x="3" y="24360"/>
                      <a:pt x="47" y="24398"/>
                    </a:cubicBezTo>
                    <a:cubicBezTo>
                      <a:pt x="67" y="24417"/>
                      <a:pt x="92" y="24425"/>
                      <a:pt x="116" y="24425"/>
                    </a:cubicBezTo>
                    <a:cubicBezTo>
                      <a:pt x="144" y="24425"/>
                      <a:pt x="173" y="24415"/>
                      <a:pt x="196" y="24389"/>
                    </a:cubicBezTo>
                    <a:cubicBezTo>
                      <a:pt x="1200" y="23257"/>
                      <a:pt x="1636" y="21814"/>
                      <a:pt x="1958" y="20424"/>
                    </a:cubicBezTo>
                    <a:cubicBezTo>
                      <a:pt x="2118" y="19735"/>
                      <a:pt x="2188" y="19023"/>
                      <a:pt x="2254" y="18331"/>
                    </a:cubicBezTo>
                    <a:cubicBezTo>
                      <a:pt x="2288" y="17998"/>
                      <a:pt x="2322" y="17655"/>
                      <a:pt x="2366" y="17318"/>
                    </a:cubicBezTo>
                    <a:cubicBezTo>
                      <a:pt x="2518" y="16136"/>
                      <a:pt x="2867" y="15013"/>
                      <a:pt x="3375" y="14068"/>
                    </a:cubicBezTo>
                    <a:cubicBezTo>
                      <a:pt x="3643" y="13568"/>
                      <a:pt x="3993" y="13105"/>
                      <a:pt x="4330" y="12658"/>
                    </a:cubicBezTo>
                    <a:cubicBezTo>
                      <a:pt x="4733" y="12125"/>
                      <a:pt x="5148" y="11572"/>
                      <a:pt x="5444" y="10945"/>
                    </a:cubicBezTo>
                    <a:cubicBezTo>
                      <a:pt x="6157" y="9429"/>
                      <a:pt x="6363" y="7545"/>
                      <a:pt x="6041" y="5492"/>
                    </a:cubicBezTo>
                    <a:cubicBezTo>
                      <a:pt x="5963" y="4991"/>
                      <a:pt x="5833" y="4499"/>
                      <a:pt x="5708" y="4022"/>
                    </a:cubicBezTo>
                    <a:cubicBezTo>
                      <a:pt x="5603" y="3624"/>
                      <a:pt x="5494" y="3212"/>
                      <a:pt x="5419" y="2802"/>
                    </a:cubicBezTo>
                    <a:cubicBezTo>
                      <a:pt x="5254" y="1913"/>
                      <a:pt x="5035" y="965"/>
                      <a:pt x="4565" y="59"/>
                    </a:cubicBezTo>
                    <a:cubicBezTo>
                      <a:pt x="4546" y="21"/>
                      <a:pt x="4509" y="1"/>
                      <a:pt x="4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6"/>
              <p:cNvSpPr/>
              <p:nvPr/>
            </p:nvSpPr>
            <p:spPr>
              <a:xfrm>
                <a:off x="1447175" y="1085875"/>
                <a:ext cx="2188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5553" extrusionOk="0">
                    <a:moveTo>
                      <a:pt x="8301" y="0"/>
                    </a:moveTo>
                    <a:cubicBezTo>
                      <a:pt x="8295" y="0"/>
                      <a:pt x="8288" y="1"/>
                      <a:pt x="8281" y="2"/>
                    </a:cubicBezTo>
                    <a:cubicBezTo>
                      <a:pt x="8225" y="11"/>
                      <a:pt x="8187" y="68"/>
                      <a:pt x="8197" y="123"/>
                    </a:cubicBezTo>
                    <a:cubicBezTo>
                      <a:pt x="8538" y="1960"/>
                      <a:pt x="8299" y="3734"/>
                      <a:pt x="7526" y="5123"/>
                    </a:cubicBezTo>
                    <a:cubicBezTo>
                      <a:pt x="6826" y="6381"/>
                      <a:pt x="5694" y="7339"/>
                      <a:pt x="4600" y="8266"/>
                    </a:cubicBezTo>
                    <a:cubicBezTo>
                      <a:pt x="3946" y="8820"/>
                      <a:pt x="3270" y="9392"/>
                      <a:pt x="2682" y="10029"/>
                    </a:cubicBezTo>
                    <a:cubicBezTo>
                      <a:pt x="1325" y="11498"/>
                      <a:pt x="377" y="13416"/>
                      <a:pt x="10" y="15430"/>
                    </a:cubicBezTo>
                    <a:cubicBezTo>
                      <a:pt x="1" y="15486"/>
                      <a:pt x="38" y="15540"/>
                      <a:pt x="95" y="15551"/>
                    </a:cubicBezTo>
                    <a:cubicBezTo>
                      <a:pt x="99" y="15553"/>
                      <a:pt x="106" y="15553"/>
                      <a:pt x="112" y="15553"/>
                    </a:cubicBezTo>
                    <a:cubicBezTo>
                      <a:pt x="162" y="15553"/>
                      <a:pt x="206" y="15517"/>
                      <a:pt x="214" y="15468"/>
                    </a:cubicBezTo>
                    <a:cubicBezTo>
                      <a:pt x="574" y="13494"/>
                      <a:pt x="1503" y="11612"/>
                      <a:pt x="2834" y="10172"/>
                    </a:cubicBezTo>
                    <a:cubicBezTo>
                      <a:pt x="3413" y="9544"/>
                      <a:pt x="4085" y="8975"/>
                      <a:pt x="4733" y="8425"/>
                    </a:cubicBezTo>
                    <a:cubicBezTo>
                      <a:pt x="5841" y="7485"/>
                      <a:pt x="6989" y="6514"/>
                      <a:pt x="7707" y="5224"/>
                    </a:cubicBezTo>
                    <a:cubicBezTo>
                      <a:pt x="8503" y="3795"/>
                      <a:pt x="8752" y="1968"/>
                      <a:pt x="8401" y="85"/>
                    </a:cubicBezTo>
                    <a:cubicBezTo>
                      <a:pt x="8394" y="35"/>
                      <a:pt x="8349" y="0"/>
                      <a:pt x="8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2" name="Google Shape;1712;p36"/>
            <p:cNvGrpSpPr/>
            <p:nvPr/>
          </p:nvGrpSpPr>
          <p:grpSpPr>
            <a:xfrm rot="10800000" flipH="1">
              <a:off x="767621" y="4673928"/>
              <a:ext cx="664222" cy="1218245"/>
              <a:chOff x="2229225" y="1230375"/>
              <a:chExt cx="351850" cy="645325"/>
            </a:xfrm>
          </p:grpSpPr>
          <p:sp>
            <p:nvSpPr>
              <p:cNvPr id="1713" name="Google Shape;1713;p36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6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6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6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6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6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6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6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6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6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6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6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6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6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6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8" name="Google Shape;1728;p36"/>
            <p:cNvGrpSpPr/>
            <p:nvPr/>
          </p:nvGrpSpPr>
          <p:grpSpPr>
            <a:xfrm rot="10800000" flipH="1">
              <a:off x="8223957" y="4673928"/>
              <a:ext cx="735581" cy="1331135"/>
              <a:chOff x="3073150" y="952325"/>
              <a:chExt cx="389650" cy="705125"/>
            </a:xfrm>
          </p:grpSpPr>
          <p:sp>
            <p:nvSpPr>
              <p:cNvPr id="1729" name="Google Shape;1729;p36"/>
              <p:cNvSpPr/>
              <p:nvPr/>
            </p:nvSpPr>
            <p:spPr>
              <a:xfrm>
                <a:off x="3073150" y="1081800"/>
                <a:ext cx="389650" cy="575650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23026" extrusionOk="0">
                    <a:moveTo>
                      <a:pt x="11507" y="0"/>
                    </a:moveTo>
                    <a:cubicBezTo>
                      <a:pt x="9621" y="1357"/>
                      <a:pt x="7340" y="1905"/>
                      <a:pt x="5071" y="2500"/>
                    </a:cubicBezTo>
                    <a:cubicBezTo>
                      <a:pt x="4077" y="2761"/>
                      <a:pt x="2824" y="2930"/>
                      <a:pt x="1983" y="3570"/>
                    </a:cubicBezTo>
                    <a:cubicBezTo>
                      <a:pt x="1268" y="4120"/>
                      <a:pt x="265" y="5520"/>
                      <a:pt x="1770" y="5821"/>
                    </a:cubicBezTo>
                    <a:cubicBezTo>
                      <a:pt x="1880" y="5843"/>
                      <a:pt x="1991" y="5852"/>
                      <a:pt x="2102" y="5852"/>
                    </a:cubicBezTo>
                    <a:cubicBezTo>
                      <a:pt x="2365" y="5852"/>
                      <a:pt x="2630" y="5802"/>
                      <a:pt x="2890" y="5752"/>
                    </a:cubicBezTo>
                    <a:lnTo>
                      <a:pt x="2890" y="5752"/>
                    </a:lnTo>
                    <a:cubicBezTo>
                      <a:pt x="2179" y="6285"/>
                      <a:pt x="1223" y="7457"/>
                      <a:pt x="1246" y="8418"/>
                    </a:cubicBezTo>
                    <a:cubicBezTo>
                      <a:pt x="1258" y="8852"/>
                      <a:pt x="1509" y="9003"/>
                      <a:pt x="1844" y="9003"/>
                    </a:cubicBezTo>
                    <a:cubicBezTo>
                      <a:pt x="2379" y="9003"/>
                      <a:pt x="3126" y="8616"/>
                      <a:pt x="3442" y="8372"/>
                    </a:cubicBezTo>
                    <a:lnTo>
                      <a:pt x="3442" y="8372"/>
                    </a:lnTo>
                    <a:cubicBezTo>
                      <a:pt x="2451" y="9137"/>
                      <a:pt x="1686" y="10195"/>
                      <a:pt x="1278" y="11380"/>
                    </a:cubicBezTo>
                    <a:cubicBezTo>
                      <a:pt x="1216" y="11563"/>
                      <a:pt x="1160" y="11758"/>
                      <a:pt x="1207" y="11945"/>
                    </a:cubicBezTo>
                    <a:cubicBezTo>
                      <a:pt x="1283" y="12251"/>
                      <a:pt x="1620" y="12428"/>
                      <a:pt x="1938" y="12428"/>
                    </a:cubicBezTo>
                    <a:cubicBezTo>
                      <a:pt x="1958" y="12428"/>
                      <a:pt x="1979" y="12427"/>
                      <a:pt x="1999" y="12425"/>
                    </a:cubicBezTo>
                    <a:cubicBezTo>
                      <a:pt x="2337" y="12401"/>
                      <a:pt x="2639" y="12226"/>
                      <a:pt x="2926" y="12053"/>
                    </a:cubicBezTo>
                    <a:lnTo>
                      <a:pt x="2926" y="12053"/>
                    </a:lnTo>
                    <a:cubicBezTo>
                      <a:pt x="1750" y="13103"/>
                      <a:pt x="514" y="14242"/>
                      <a:pt x="122" y="15769"/>
                    </a:cubicBezTo>
                    <a:cubicBezTo>
                      <a:pt x="41" y="16081"/>
                      <a:pt x="0" y="16418"/>
                      <a:pt x="113" y="16721"/>
                    </a:cubicBezTo>
                    <a:cubicBezTo>
                      <a:pt x="238" y="17055"/>
                      <a:pt x="505" y="17180"/>
                      <a:pt x="820" y="17180"/>
                    </a:cubicBezTo>
                    <a:cubicBezTo>
                      <a:pt x="1400" y="17180"/>
                      <a:pt x="2142" y="16759"/>
                      <a:pt x="2467" y="16457"/>
                    </a:cubicBezTo>
                    <a:lnTo>
                      <a:pt x="2467" y="16457"/>
                    </a:lnTo>
                    <a:cubicBezTo>
                      <a:pt x="1511" y="17829"/>
                      <a:pt x="1102" y="19570"/>
                      <a:pt x="1348" y="21224"/>
                    </a:cubicBezTo>
                    <a:cubicBezTo>
                      <a:pt x="1449" y="21899"/>
                      <a:pt x="1720" y="22636"/>
                      <a:pt x="2342" y="22914"/>
                    </a:cubicBezTo>
                    <a:cubicBezTo>
                      <a:pt x="2515" y="22991"/>
                      <a:pt x="2695" y="23025"/>
                      <a:pt x="2877" y="23025"/>
                    </a:cubicBezTo>
                    <a:cubicBezTo>
                      <a:pt x="3389" y="23025"/>
                      <a:pt x="3918" y="22759"/>
                      <a:pt x="4344" y="22442"/>
                    </a:cubicBezTo>
                    <a:cubicBezTo>
                      <a:pt x="5840" y="21337"/>
                      <a:pt x="6820" y="19565"/>
                      <a:pt x="6965" y="17712"/>
                    </a:cubicBezTo>
                    <a:cubicBezTo>
                      <a:pt x="7380" y="18704"/>
                      <a:pt x="8296" y="19633"/>
                      <a:pt x="9436" y="19669"/>
                    </a:cubicBezTo>
                    <a:cubicBezTo>
                      <a:pt x="9452" y="19670"/>
                      <a:pt x="9469" y="19670"/>
                      <a:pt x="9485" y="19670"/>
                    </a:cubicBezTo>
                    <a:cubicBezTo>
                      <a:pt x="10503" y="19670"/>
                      <a:pt x="11423" y="18616"/>
                      <a:pt x="11677" y="17714"/>
                    </a:cubicBezTo>
                    <a:cubicBezTo>
                      <a:pt x="12017" y="16506"/>
                      <a:pt x="11632" y="15201"/>
                      <a:pt x="11014" y="14110"/>
                    </a:cubicBezTo>
                    <a:lnTo>
                      <a:pt x="11014" y="14110"/>
                    </a:lnTo>
                    <a:cubicBezTo>
                      <a:pt x="11206" y="14320"/>
                      <a:pt x="11409" y="14536"/>
                      <a:pt x="11674" y="14646"/>
                    </a:cubicBezTo>
                    <a:cubicBezTo>
                      <a:pt x="11774" y="14689"/>
                      <a:pt x="11887" y="14712"/>
                      <a:pt x="11998" y="14712"/>
                    </a:cubicBezTo>
                    <a:cubicBezTo>
                      <a:pt x="12175" y="14712"/>
                      <a:pt x="12349" y="14652"/>
                      <a:pt x="12464" y="14519"/>
                    </a:cubicBezTo>
                    <a:cubicBezTo>
                      <a:pt x="12592" y="14368"/>
                      <a:pt x="12622" y="14160"/>
                      <a:pt x="12636" y="13963"/>
                    </a:cubicBezTo>
                    <a:cubicBezTo>
                      <a:pt x="12707" y="13015"/>
                      <a:pt x="12440" y="12048"/>
                      <a:pt x="12283" y="11114"/>
                    </a:cubicBezTo>
                    <a:lnTo>
                      <a:pt x="12283" y="11114"/>
                    </a:lnTo>
                    <a:cubicBezTo>
                      <a:pt x="12457" y="11616"/>
                      <a:pt x="12897" y="12014"/>
                      <a:pt x="13412" y="12137"/>
                    </a:cubicBezTo>
                    <a:cubicBezTo>
                      <a:pt x="13529" y="12165"/>
                      <a:pt x="13648" y="12179"/>
                      <a:pt x="13767" y="12179"/>
                    </a:cubicBezTo>
                    <a:cubicBezTo>
                      <a:pt x="14176" y="12179"/>
                      <a:pt x="14586" y="12020"/>
                      <a:pt x="14882" y="11735"/>
                    </a:cubicBezTo>
                    <a:cubicBezTo>
                      <a:pt x="15585" y="11055"/>
                      <a:pt x="15516" y="9912"/>
                      <a:pt x="15277" y="8964"/>
                    </a:cubicBezTo>
                    <a:cubicBezTo>
                      <a:pt x="14879" y="7385"/>
                      <a:pt x="14158" y="5914"/>
                      <a:pt x="13399" y="4481"/>
                    </a:cubicBezTo>
                    <a:cubicBezTo>
                      <a:pt x="12660" y="3079"/>
                      <a:pt x="11585" y="1627"/>
                      <a:pt x="11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6"/>
              <p:cNvSpPr/>
              <p:nvPr/>
            </p:nvSpPr>
            <p:spPr>
              <a:xfrm>
                <a:off x="3101550" y="952325"/>
                <a:ext cx="325225" cy="639250"/>
              </a:xfrm>
              <a:custGeom>
                <a:avLst/>
                <a:gdLst/>
                <a:ahLst/>
                <a:cxnLst/>
                <a:rect l="l" t="t" r="r" b="b"/>
                <a:pathLst>
                  <a:path w="13009" h="25570" extrusionOk="0">
                    <a:moveTo>
                      <a:pt x="11000" y="0"/>
                    </a:moveTo>
                    <a:cubicBezTo>
                      <a:pt x="10946" y="0"/>
                      <a:pt x="10894" y="32"/>
                      <a:pt x="10888" y="101"/>
                    </a:cubicBezTo>
                    <a:cubicBezTo>
                      <a:pt x="10658" y="2960"/>
                      <a:pt x="10076" y="5774"/>
                      <a:pt x="9260" y="8521"/>
                    </a:cubicBezTo>
                    <a:cubicBezTo>
                      <a:pt x="9260" y="8523"/>
                      <a:pt x="9258" y="8523"/>
                      <a:pt x="9258" y="8525"/>
                    </a:cubicBezTo>
                    <a:cubicBezTo>
                      <a:pt x="9037" y="9089"/>
                      <a:pt x="8630" y="9566"/>
                      <a:pt x="8229" y="10012"/>
                    </a:cubicBezTo>
                    <a:cubicBezTo>
                      <a:pt x="7809" y="10481"/>
                      <a:pt x="7372" y="10935"/>
                      <a:pt x="6919" y="11369"/>
                    </a:cubicBezTo>
                    <a:cubicBezTo>
                      <a:pt x="6878" y="11410"/>
                      <a:pt x="6835" y="11446"/>
                      <a:pt x="6793" y="11484"/>
                    </a:cubicBezTo>
                    <a:cubicBezTo>
                      <a:pt x="6699" y="11455"/>
                      <a:pt x="6631" y="11377"/>
                      <a:pt x="6550" y="11325"/>
                    </a:cubicBezTo>
                    <a:cubicBezTo>
                      <a:pt x="6467" y="11271"/>
                      <a:pt x="6380" y="11230"/>
                      <a:pt x="6298" y="11181"/>
                    </a:cubicBezTo>
                    <a:cubicBezTo>
                      <a:pt x="6104" y="11068"/>
                      <a:pt x="5910" y="10951"/>
                      <a:pt x="5720" y="10834"/>
                    </a:cubicBezTo>
                    <a:cubicBezTo>
                      <a:pt x="5331" y="10594"/>
                      <a:pt x="4950" y="10340"/>
                      <a:pt x="4574" y="10080"/>
                    </a:cubicBezTo>
                    <a:cubicBezTo>
                      <a:pt x="4551" y="10064"/>
                      <a:pt x="4527" y="10057"/>
                      <a:pt x="4505" y="10057"/>
                    </a:cubicBezTo>
                    <a:cubicBezTo>
                      <a:pt x="4404" y="10057"/>
                      <a:pt x="4327" y="10198"/>
                      <a:pt x="4429" y="10269"/>
                    </a:cubicBezTo>
                    <a:cubicBezTo>
                      <a:pt x="4830" y="10547"/>
                      <a:pt x="5237" y="10815"/>
                      <a:pt x="5653" y="11073"/>
                    </a:cubicBezTo>
                    <a:cubicBezTo>
                      <a:pt x="5852" y="11194"/>
                      <a:pt x="6050" y="11317"/>
                      <a:pt x="6254" y="11430"/>
                    </a:cubicBezTo>
                    <a:cubicBezTo>
                      <a:pt x="6325" y="11469"/>
                      <a:pt x="6390" y="11516"/>
                      <a:pt x="6457" y="11563"/>
                    </a:cubicBezTo>
                    <a:cubicBezTo>
                      <a:pt x="6306" y="11581"/>
                      <a:pt x="6156" y="11588"/>
                      <a:pt x="6005" y="11588"/>
                    </a:cubicBezTo>
                    <a:cubicBezTo>
                      <a:pt x="5076" y="11588"/>
                      <a:pt x="4153" y="11302"/>
                      <a:pt x="3224" y="11245"/>
                    </a:cubicBezTo>
                    <a:cubicBezTo>
                      <a:pt x="3221" y="11245"/>
                      <a:pt x="3218" y="11245"/>
                      <a:pt x="3215" y="11245"/>
                    </a:cubicBezTo>
                    <a:cubicBezTo>
                      <a:pt x="3071" y="11245"/>
                      <a:pt x="3045" y="11472"/>
                      <a:pt x="3195" y="11481"/>
                    </a:cubicBezTo>
                    <a:cubicBezTo>
                      <a:pt x="4139" y="11540"/>
                      <a:pt x="5076" y="11825"/>
                      <a:pt x="6020" y="11825"/>
                    </a:cubicBezTo>
                    <a:cubicBezTo>
                      <a:pt x="6161" y="11825"/>
                      <a:pt x="6303" y="11818"/>
                      <a:pt x="6445" y="11804"/>
                    </a:cubicBezTo>
                    <a:lnTo>
                      <a:pt x="6445" y="11804"/>
                    </a:lnTo>
                    <a:cubicBezTo>
                      <a:pt x="5678" y="12500"/>
                      <a:pt x="4870" y="13151"/>
                      <a:pt x="4019" y="13745"/>
                    </a:cubicBezTo>
                    <a:cubicBezTo>
                      <a:pt x="3420" y="14163"/>
                      <a:pt x="2803" y="14554"/>
                      <a:pt x="2168" y="14918"/>
                    </a:cubicBezTo>
                    <a:cubicBezTo>
                      <a:pt x="2055" y="14983"/>
                      <a:pt x="2107" y="15152"/>
                      <a:pt x="2207" y="15152"/>
                    </a:cubicBezTo>
                    <a:cubicBezTo>
                      <a:pt x="2224" y="15152"/>
                      <a:pt x="2242" y="15147"/>
                      <a:pt x="2262" y="15136"/>
                    </a:cubicBezTo>
                    <a:cubicBezTo>
                      <a:pt x="4511" y="13851"/>
                      <a:pt x="6545" y="12218"/>
                      <a:pt x="8287" y="10298"/>
                    </a:cubicBezTo>
                    <a:cubicBezTo>
                      <a:pt x="8511" y="10051"/>
                      <a:pt x="8738" y="9797"/>
                      <a:pt x="8943" y="9525"/>
                    </a:cubicBezTo>
                    <a:lnTo>
                      <a:pt x="8943" y="9525"/>
                    </a:lnTo>
                    <a:cubicBezTo>
                      <a:pt x="8912" y="9619"/>
                      <a:pt x="8883" y="9715"/>
                      <a:pt x="8853" y="9809"/>
                    </a:cubicBezTo>
                    <a:cubicBezTo>
                      <a:pt x="8304" y="11498"/>
                      <a:pt x="7674" y="13157"/>
                      <a:pt x="6994" y="14799"/>
                    </a:cubicBezTo>
                    <a:cubicBezTo>
                      <a:pt x="6977" y="14806"/>
                      <a:pt x="6959" y="14816"/>
                      <a:pt x="6945" y="14832"/>
                    </a:cubicBezTo>
                    <a:cubicBezTo>
                      <a:pt x="6525" y="15348"/>
                      <a:pt x="6076" y="15837"/>
                      <a:pt x="5610" y="16307"/>
                    </a:cubicBezTo>
                    <a:cubicBezTo>
                      <a:pt x="5603" y="16306"/>
                      <a:pt x="5597" y="16306"/>
                      <a:pt x="5590" y="16306"/>
                    </a:cubicBezTo>
                    <a:cubicBezTo>
                      <a:pt x="5574" y="16306"/>
                      <a:pt x="5559" y="16309"/>
                      <a:pt x="5541" y="16319"/>
                    </a:cubicBezTo>
                    <a:cubicBezTo>
                      <a:pt x="5087" y="16555"/>
                      <a:pt x="4575" y="16571"/>
                      <a:pt x="4074" y="16581"/>
                    </a:cubicBezTo>
                    <a:cubicBezTo>
                      <a:pt x="3475" y="16594"/>
                      <a:pt x="2875" y="16604"/>
                      <a:pt x="2276" y="16617"/>
                    </a:cubicBezTo>
                    <a:cubicBezTo>
                      <a:pt x="2125" y="16620"/>
                      <a:pt x="2160" y="16852"/>
                      <a:pt x="2308" y="16852"/>
                    </a:cubicBezTo>
                    <a:cubicBezTo>
                      <a:pt x="2310" y="16852"/>
                      <a:pt x="2311" y="16852"/>
                      <a:pt x="2312" y="16852"/>
                    </a:cubicBezTo>
                    <a:cubicBezTo>
                      <a:pt x="2930" y="16840"/>
                      <a:pt x="3546" y="16828"/>
                      <a:pt x="4162" y="16814"/>
                    </a:cubicBezTo>
                    <a:cubicBezTo>
                      <a:pt x="4517" y="16807"/>
                      <a:pt x="4878" y="16788"/>
                      <a:pt x="5219" y="16695"/>
                    </a:cubicBezTo>
                    <a:lnTo>
                      <a:pt x="5219" y="16695"/>
                    </a:lnTo>
                    <a:cubicBezTo>
                      <a:pt x="4184" y="17683"/>
                      <a:pt x="3049" y="18564"/>
                      <a:pt x="1833" y="19321"/>
                    </a:cubicBezTo>
                    <a:cubicBezTo>
                      <a:pt x="1276" y="19669"/>
                      <a:pt x="701" y="19984"/>
                      <a:pt x="112" y="20278"/>
                    </a:cubicBezTo>
                    <a:cubicBezTo>
                      <a:pt x="0" y="20335"/>
                      <a:pt x="54" y="20507"/>
                      <a:pt x="162" y="20507"/>
                    </a:cubicBezTo>
                    <a:cubicBezTo>
                      <a:pt x="178" y="20507"/>
                      <a:pt x="196" y="20503"/>
                      <a:pt x="215" y="20494"/>
                    </a:cubicBezTo>
                    <a:cubicBezTo>
                      <a:pt x="2295" y="19460"/>
                      <a:pt x="4199" y="18085"/>
                      <a:pt x="5829" y="16433"/>
                    </a:cubicBezTo>
                    <a:cubicBezTo>
                      <a:pt x="6136" y="16123"/>
                      <a:pt x="6428" y="15804"/>
                      <a:pt x="6715" y="15475"/>
                    </a:cubicBezTo>
                    <a:lnTo>
                      <a:pt x="6715" y="15475"/>
                    </a:lnTo>
                    <a:cubicBezTo>
                      <a:pt x="6204" y="16676"/>
                      <a:pt x="5669" y="17868"/>
                      <a:pt x="5122" y="19051"/>
                    </a:cubicBezTo>
                    <a:cubicBezTo>
                      <a:pt x="4585" y="20201"/>
                      <a:pt x="4036" y="21348"/>
                      <a:pt x="3482" y="22489"/>
                    </a:cubicBezTo>
                    <a:cubicBezTo>
                      <a:pt x="3478" y="22488"/>
                      <a:pt x="3474" y="22488"/>
                      <a:pt x="3471" y="22488"/>
                    </a:cubicBezTo>
                    <a:cubicBezTo>
                      <a:pt x="3446" y="22488"/>
                      <a:pt x="3420" y="22496"/>
                      <a:pt x="3397" y="22518"/>
                    </a:cubicBezTo>
                    <a:cubicBezTo>
                      <a:pt x="2534" y="23291"/>
                      <a:pt x="1772" y="24169"/>
                      <a:pt x="1137" y="25139"/>
                    </a:cubicBezTo>
                    <a:cubicBezTo>
                      <a:pt x="1076" y="25233"/>
                      <a:pt x="1159" y="25334"/>
                      <a:pt x="1241" y="25334"/>
                    </a:cubicBezTo>
                    <a:cubicBezTo>
                      <a:pt x="1272" y="25334"/>
                      <a:pt x="1303" y="25320"/>
                      <a:pt x="1326" y="25284"/>
                    </a:cubicBezTo>
                    <a:cubicBezTo>
                      <a:pt x="1875" y="24447"/>
                      <a:pt x="2518" y="23676"/>
                      <a:pt x="3242" y="22987"/>
                    </a:cubicBezTo>
                    <a:lnTo>
                      <a:pt x="3242" y="22987"/>
                    </a:lnTo>
                    <a:cubicBezTo>
                      <a:pt x="3061" y="23357"/>
                      <a:pt x="2878" y="23731"/>
                      <a:pt x="2697" y="24101"/>
                    </a:cubicBezTo>
                    <a:cubicBezTo>
                      <a:pt x="2653" y="24191"/>
                      <a:pt x="2731" y="24260"/>
                      <a:pt x="2809" y="24260"/>
                    </a:cubicBezTo>
                    <a:cubicBezTo>
                      <a:pt x="2852" y="24260"/>
                      <a:pt x="2894" y="24239"/>
                      <a:pt x="2917" y="24191"/>
                    </a:cubicBezTo>
                    <a:cubicBezTo>
                      <a:pt x="3476" y="23052"/>
                      <a:pt x="4034" y="21910"/>
                      <a:pt x="4581" y="20763"/>
                    </a:cubicBezTo>
                    <a:lnTo>
                      <a:pt x="4581" y="20763"/>
                    </a:lnTo>
                    <a:cubicBezTo>
                      <a:pt x="4358" y="22350"/>
                      <a:pt x="3958" y="23907"/>
                      <a:pt x="3386" y="25406"/>
                    </a:cubicBezTo>
                    <a:cubicBezTo>
                      <a:pt x="3351" y="25498"/>
                      <a:pt x="3431" y="25569"/>
                      <a:pt x="3506" y="25569"/>
                    </a:cubicBezTo>
                    <a:cubicBezTo>
                      <a:pt x="3547" y="25569"/>
                      <a:pt x="3588" y="25548"/>
                      <a:pt x="3606" y="25497"/>
                    </a:cubicBezTo>
                    <a:cubicBezTo>
                      <a:pt x="4272" y="23754"/>
                      <a:pt x="4708" y="21930"/>
                      <a:pt x="4906" y="20076"/>
                    </a:cubicBezTo>
                    <a:cubicBezTo>
                      <a:pt x="5465" y="18891"/>
                      <a:pt x="6010" y="17703"/>
                      <a:pt x="6532" y="16503"/>
                    </a:cubicBezTo>
                    <a:cubicBezTo>
                      <a:pt x="6667" y="17386"/>
                      <a:pt x="6841" y="18262"/>
                      <a:pt x="7053" y="19129"/>
                    </a:cubicBezTo>
                    <a:cubicBezTo>
                      <a:pt x="7075" y="19925"/>
                      <a:pt x="6933" y="20717"/>
                      <a:pt x="6638" y="21458"/>
                    </a:cubicBezTo>
                    <a:cubicBezTo>
                      <a:pt x="6601" y="21550"/>
                      <a:pt x="6678" y="21620"/>
                      <a:pt x="6754" y="21620"/>
                    </a:cubicBezTo>
                    <a:cubicBezTo>
                      <a:pt x="6796" y="21620"/>
                      <a:pt x="6837" y="21599"/>
                      <a:pt x="6858" y="21548"/>
                    </a:cubicBezTo>
                    <a:cubicBezTo>
                      <a:pt x="7068" y="21025"/>
                      <a:pt x="7202" y="20477"/>
                      <a:pt x="7260" y="19921"/>
                    </a:cubicBezTo>
                    <a:cubicBezTo>
                      <a:pt x="7563" y="21021"/>
                      <a:pt x="7926" y="22105"/>
                      <a:pt x="8353" y="23163"/>
                    </a:cubicBezTo>
                    <a:cubicBezTo>
                      <a:pt x="8374" y="23213"/>
                      <a:pt x="8413" y="23234"/>
                      <a:pt x="8454" y="23234"/>
                    </a:cubicBezTo>
                    <a:cubicBezTo>
                      <a:pt x="8530" y="23234"/>
                      <a:pt x="8610" y="23162"/>
                      <a:pt x="8572" y="23069"/>
                    </a:cubicBezTo>
                    <a:cubicBezTo>
                      <a:pt x="8051" y="21774"/>
                      <a:pt x="7624" y="20445"/>
                      <a:pt x="7291" y="19091"/>
                    </a:cubicBezTo>
                    <a:cubicBezTo>
                      <a:pt x="7291" y="19064"/>
                      <a:pt x="7291" y="19036"/>
                      <a:pt x="7289" y="19012"/>
                    </a:cubicBezTo>
                    <a:cubicBezTo>
                      <a:pt x="7288" y="18972"/>
                      <a:pt x="7273" y="18948"/>
                      <a:pt x="7249" y="18932"/>
                    </a:cubicBezTo>
                    <a:cubicBezTo>
                      <a:pt x="7094" y="18280"/>
                      <a:pt x="6962" y="17625"/>
                      <a:pt x="6849" y="16965"/>
                    </a:cubicBezTo>
                    <a:lnTo>
                      <a:pt x="6849" y="16965"/>
                    </a:lnTo>
                    <a:cubicBezTo>
                      <a:pt x="7383" y="18042"/>
                      <a:pt x="8207" y="18955"/>
                      <a:pt x="9015" y="19837"/>
                    </a:cubicBezTo>
                    <a:cubicBezTo>
                      <a:pt x="9041" y="19865"/>
                      <a:pt x="9073" y="19877"/>
                      <a:pt x="9104" y="19877"/>
                    </a:cubicBezTo>
                    <a:cubicBezTo>
                      <a:pt x="9195" y="19877"/>
                      <a:pt x="9281" y="19773"/>
                      <a:pt x="9203" y="19689"/>
                    </a:cubicBezTo>
                    <a:cubicBezTo>
                      <a:pt x="8230" y="18625"/>
                      <a:pt x="7230" y="17522"/>
                      <a:pt x="6761" y="16131"/>
                    </a:cubicBezTo>
                    <a:cubicBezTo>
                      <a:pt x="6752" y="16105"/>
                      <a:pt x="6738" y="16089"/>
                      <a:pt x="6719" y="16076"/>
                    </a:cubicBezTo>
                    <a:cubicBezTo>
                      <a:pt x="6865" y="15736"/>
                      <a:pt x="7010" y="15395"/>
                      <a:pt x="7153" y="15054"/>
                    </a:cubicBezTo>
                    <a:cubicBezTo>
                      <a:pt x="7971" y="13091"/>
                      <a:pt x="8717" y="11093"/>
                      <a:pt x="9344" y="9060"/>
                    </a:cubicBezTo>
                    <a:cubicBezTo>
                      <a:pt x="9467" y="9677"/>
                      <a:pt x="9643" y="10278"/>
                      <a:pt x="9857" y="10866"/>
                    </a:cubicBezTo>
                    <a:cubicBezTo>
                      <a:pt x="10076" y="12073"/>
                      <a:pt x="10099" y="13304"/>
                      <a:pt x="9930" y="14520"/>
                    </a:cubicBezTo>
                    <a:cubicBezTo>
                      <a:pt x="9918" y="14603"/>
                      <a:pt x="9983" y="14649"/>
                      <a:pt x="10048" y="14649"/>
                    </a:cubicBezTo>
                    <a:cubicBezTo>
                      <a:pt x="10102" y="14649"/>
                      <a:pt x="10156" y="14617"/>
                      <a:pt x="10166" y="14548"/>
                    </a:cubicBezTo>
                    <a:cubicBezTo>
                      <a:pt x="10295" y="13635"/>
                      <a:pt x="10313" y="12709"/>
                      <a:pt x="10224" y="11792"/>
                    </a:cubicBezTo>
                    <a:lnTo>
                      <a:pt x="10224" y="11792"/>
                    </a:lnTo>
                    <a:cubicBezTo>
                      <a:pt x="10713" y="12921"/>
                      <a:pt x="11314" y="14007"/>
                      <a:pt x="11916" y="15071"/>
                    </a:cubicBezTo>
                    <a:cubicBezTo>
                      <a:pt x="11941" y="15117"/>
                      <a:pt x="11984" y="15135"/>
                      <a:pt x="12025" y="15135"/>
                    </a:cubicBezTo>
                    <a:cubicBezTo>
                      <a:pt x="12106" y="15135"/>
                      <a:pt x="12185" y="15065"/>
                      <a:pt x="12135" y="14977"/>
                    </a:cubicBezTo>
                    <a:cubicBezTo>
                      <a:pt x="11577" y="13995"/>
                      <a:pt x="11020" y="12992"/>
                      <a:pt x="10554" y="11954"/>
                    </a:cubicBezTo>
                    <a:lnTo>
                      <a:pt x="10554" y="11954"/>
                    </a:lnTo>
                    <a:cubicBezTo>
                      <a:pt x="11244" y="12549"/>
                      <a:pt x="11978" y="13092"/>
                      <a:pt x="12756" y="13571"/>
                    </a:cubicBezTo>
                    <a:cubicBezTo>
                      <a:pt x="12777" y="13585"/>
                      <a:pt x="12800" y="13590"/>
                      <a:pt x="12821" y="13590"/>
                    </a:cubicBezTo>
                    <a:cubicBezTo>
                      <a:pt x="12927" y="13590"/>
                      <a:pt x="13009" y="13448"/>
                      <a:pt x="12900" y="13382"/>
                    </a:cubicBezTo>
                    <a:cubicBezTo>
                      <a:pt x="11987" y="12820"/>
                      <a:pt x="11128" y="12173"/>
                      <a:pt x="10337" y="11449"/>
                    </a:cubicBezTo>
                    <a:cubicBezTo>
                      <a:pt x="10337" y="11449"/>
                      <a:pt x="10335" y="11449"/>
                      <a:pt x="10335" y="11448"/>
                    </a:cubicBezTo>
                    <a:cubicBezTo>
                      <a:pt x="9949" y="10517"/>
                      <a:pt x="9649" y="9556"/>
                      <a:pt x="9496" y="8555"/>
                    </a:cubicBezTo>
                    <a:cubicBezTo>
                      <a:pt x="9778" y="7606"/>
                      <a:pt x="10034" y="6649"/>
                      <a:pt x="10257" y="5682"/>
                    </a:cubicBezTo>
                    <a:cubicBezTo>
                      <a:pt x="10677" y="3855"/>
                      <a:pt x="10975" y="1999"/>
                      <a:pt x="11126" y="130"/>
                    </a:cubicBezTo>
                    <a:cubicBezTo>
                      <a:pt x="11133" y="47"/>
                      <a:pt x="11065" y="0"/>
                      <a:pt x="11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1" name="Google Shape;1731;p36"/>
            <p:cNvGrpSpPr/>
            <p:nvPr/>
          </p:nvGrpSpPr>
          <p:grpSpPr>
            <a:xfrm>
              <a:off x="617165" y="-319252"/>
              <a:ext cx="460670" cy="971792"/>
              <a:chOff x="1118425" y="996600"/>
              <a:chExt cx="244025" cy="514775"/>
            </a:xfrm>
          </p:grpSpPr>
          <p:sp>
            <p:nvSpPr>
              <p:cNvPr id="1732" name="Google Shape;1732;p36"/>
              <p:cNvSpPr/>
              <p:nvPr/>
            </p:nvSpPr>
            <p:spPr>
              <a:xfrm>
                <a:off x="1118425" y="1061350"/>
                <a:ext cx="244025" cy="450025"/>
              </a:xfrm>
              <a:custGeom>
                <a:avLst/>
                <a:gdLst/>
                <a:ahLst/>
                <a:cxnLst/>
                <a:rect l="l" t="t" r="r" b="b"/>
                <a:pathLst>
                  <a:path w="9761" h="18001" extrusionOk="0">
                    <a:moveTo>
                      <a:pt x="5856" y="0"/>
                    </a:moveTo>
                    <a:cubicBezTo>
                      <a:pt x="5707" y="0"/>
                      <a:pt x="5541" y="52"/>
                      <a:pt x="5348" y="168"/>
                    </a:cubicBezTo>
                    <a:cubicBezTo>
                      <a:pt x="3967" y="999"/>
                      <a:pt x="2758" y="2108"/>
                      <a:pt x="1832" y="3431"/>
                    </a:cubicBezTo>
                    <a:cubicBezTo>
                      <a:pt x="1849" y="3407"/>
                      <a:pt x="1891" y="3397"/>
                      <a:pt x="1950" y="3397"/>
                    </a:cubicBezTo>
                    <a:cubicBezTo>
                      <a:pt x="2218" y="3397"/>
                      <a:pt x="2823" y="3609"/>
                      <a:pt x="2928" y="3651"/>
                    </a:cubicBezTo>
                    <a:cubicBezTo>
                      <a:pt x="3153" y="3744"/>
                      <a:pt x="3447" y="4026"/>
                      <a:pt x="3200" y="4207"/>
                    </a:cubicBezTo>
                    <a:cubicBezTo>
                      <a:pt x="3068" y="4304"/>
                      <a:pt x="2800" y="4333"/>
                      <a:pt x="2550" y="4333"/>
                    </a:cubicBezTo>
                    <a:cubicBezTo>
                      <a:pt x="2370" y="4333"/>
                      <a:pt x="2198" y="4318"/>
                      <a:pt x="2092" y="4303"/>
                    </a:cubicBezTo>
                    <a:cubicBezTo>
                      <a:pt x="1903" y="4276"/>
                      <a:pt x="1703" y="4245"/>
                      <a:pt x="1511" y="4245"/>
                    </a:cubicBezTo>
                    <a:cubicBezTo>
                      <a:pt x="1186" y="4245"/>
                      <a:pt x="884" y="4333"/>
                      <a:pt x="701" y="4676"/>
                    </a:cubicBezTo>
                    <a:cubicBezTo>
                      <a:pt x="390" y="5257"/>
                      <a:pt x="235" y="6024"/>
                      <a:pt x="96" y="6662"/>
                    </a:cubicBezTo>
                    <a:cubicBezTo>
                      <a:pt x="0" y="7101"/>
                      <a:pt x="0" y="7570"/>
                      <a:pt x="73" y="8006"/>
                    </a:cubicBezTo>
                    <a:cubicBezTo>
                      <a:pt x="109" y="8239"/>
                      <a:pt x="206" y="8724"/>
                      <a:pt x="445" y="8825"/>
                    </a:cubicBezTo>
                    <a:cubicBezTo>
                      <a:pt x="488" y="8844"/>
                      <a:pt x="533" y="8851"/>
                      <a:pt x="579" y="8851"/>
                    </a:cubicBezTo>
                    <a:cubicBezTo>
                      <a:pt x="651" y="8851"/>
                      <a:pt x="726" y="8833"/>
                      <a:pt x="797" y="8812"/>
                    </a:cubicBezTo>
                    <a:cubicBezTo>
                      <a:pt x="1251" y="8686"/>
                      <a:pt x="1702" y="8484"/>
                      <a:pt x="2168" y="8484"/>
                    </a:cubicBezTo>
                    <a:cubicBezTo>
                      <a:pt x="2220" y="8484"/>
                      <a:pt x="2272" y="8487"/>
                      <a:pt x="2324" y="8492"/>
                    </a:cubicBezTo>
                    <a:cubicBezTo>
                      <a:pt x="2428" y="8504"/>
                      <a:pt x="2548" y="8536"/>
                      <a:pt x="2595" y="8631"/>
                    </a:cubicBezTo>
                    <a:cubicBezTo>
                      <a:pt x="2619" y="8680"/>
                      <a:pt x="2619" y="8740"/>
                      <a:pt x="2606" y="8793"/>
                    </a:cubicBezTo>
                    <a:cubicBezTo>
                      <a:pt x="2569" y="8945"/>
                      <a:pt x="2434" y="9050"/>
                      <a:pt x="2302" y="9134"/>
                    </a:cubicBezTo>
                    <a:cubicBezTo>
                      <a:pt x="1769" y="9467"/>
                      <a:pt x="1102" y="9666"/>
                      <a:pt x="484" y="9758"/>
                    </a:cubicBezTo>
                    <a:cubicBezTo>
                      <a:pt x="346" y="9778"/>
                      <a:pt x="190" y="9797"/>
                      <a:pt x="105" y="9908"/>
                    </a:cubicBezTo>
                    <a:cubicBezTo>
                      <a:pt x="38" y="9995"/>
                      <a:pt x="35" y="10112"/>
                      <a:pt x="32" y="10221"/>
                    </a:cubicBezTo>
                    <a:cubicBezTo>
                      <a:pt x="28" y="10881"/>
                      <a:pt x="60" y="11541"/>
                      <a:pt x="131" y="12197"/>
                    </a:cubicBezTo>
                    <a:cubicBezTo>
                      <a:pt x="141" y="12289"/>
                      <a:pt x="158" y="12392"/>
                      <a:pt x="232" y="12449"/>
                    </a:cubicBezTo>
                    <a:cubicBezTo>
                      <a:pt x="275" y="12482"/>
                      <a:pt x="331" y="12491"/>
                      <a:pt x="387" y="12491"/>
                    </a:cubicBezTo>
                    <a:cubicBezTo>
                      <a:pt x="404" y="12491"/>
                      <a:pt x="421" y="12491"/>
                      <a:pt x="438" y="12489"/>
                    </a:cubicBezTo>
                    <a:cubicBezTo>
                      <a:pt x="980" y="12453"/>
                      <a:pt x="1551" y="12152"/>
                      <a:pt x="2078" y="12010"/>
                    </a:cubicBezTo>
                    <a:cubicBezTo>
                      <a:pt x="2124" y="11998"/>
                      <a:pt x="2165" y="11992"/>
                      <a:pt x="2201" y="11992"/>
                    </a:cubicBezTo>
                    <a:cubicBezTo>
                      <a:pt x="2368" y="11992"/>
                      <a:pt x="2428" y="12115"/>
                      <a:pt x="2312" y="12304"/>
                    </a:cubicBezTo>
                    <a:cubicBezTo>
                      <a:pt x="2208" y="12479"/>
                      <a:pt x="2058" y="12495"/>
                      <a:pt x="1885" y="12544"/>
                    </a:cubicBezTo>
                    <a:cubicBezTo>
                      <a:pt x="1393" y="12682"/>
                      <a:pt x="944" y="12974"/>
                      <a:pt x="493" y="13213"/>
                    </a:cubicBezTo>
                    <a:cubicBezTo>
                      <a:pt x="420" y="13252"/>
                      <a:pt x="344" y="13296"/>
                      <a:pt x="312" y="13369"/>
                    </a:cubicBezTo>
                    <a:cubicBezTo>
                      <a:pt x="281" y="13437"/>
                      <a:pt x="297" y="13517"/>
                      <a:pt x="313" y="13589"/>
                    </a:cubicBezTo>
                    <a:cubicBezTo>
                      <a:pt x="608" y="14885"/>
                      <a:pt x="1147" y="16085"/>
                      <a:pt x="1710" y="17279"/>
                    </a:cubicBezTo>
                    <a:cubicBezTo>
                      <a:pt x="1816" y="17502"/>
                      <a:pt x="1933" y="17932"/>
                      <a:pt x="2214" y="17993"/>
                    </a:cubicBezTo>
                    <a:cubicBezTo>
                      <a:pt x="2238" y="17998"/>
                      <a:pt x="2264" y="18001"/>
                      <a:pt x="2290" y="18001"/>
                    </a:cubicBezTo>
                    <a:cubicBezTo>
                      <a:pt x="2573" y="18001"/>
                      <a:pt x="2969" y="17730"/>
                      <a:pt x="3191" y="17621"/>
                    </a:cubicBezTo>
                    <a:cubicBezTo>
                      <a:pt x="3557" y="17446"/>
                      <a:pt x="3918" y="17255"/>
                      <a:pt x="4267" y="17045"/>
                    </a:cubicBezTo>
                    <a:cubicBezTo>
                      <a:pt x="4697" y="16786"/>
                      <a:pt x="5118" y="16485"/>
                      <a:pt x="5374" y="16058"/>
                    </a:cubicBezTo>
                    <a:cubicBezTo>
                      <a:pt x="5988" y="15037"/>
                      <a:pt x="5174" y="14035"/>
                      <a:pt x="5200" y="12977"/>
                    </a:cubicBezTo>
                    <a:cubicBezTo>
                      <a:pt x="5203" y="12897"/>
                      <a:pt x="5213" y="12813"/>
                      <a:pt x="5266" y="12756"/>
                    </a:cubicBezTo>
                    <a:cubicBezTo>
                      <a:pt x="5307" y="12710"/>
                      <a:pt x="5365" y="12690"/>
                      <a:pt x="5426" y="12690"/>
                    </a:cubicBezTo>
                    <a:cubicBezTo>
                      <a:pt x="5490" y="12690"/>
                      <a:pt x="5555" y="12712"/>
                      <a:pt x="5606" y="12750"/>
                    </a:cubicBezTo>
                    <a:cubicBezTo>
                      <a:pt x="5706" y="12825"/>
                      <a:pt x="5762" y="12942"/>
                      <a:pt x="5816" y="13054"/>
                    </a:cubicBezTo>
                    <a:cubicBezTo>
                      <a:pt x="5988" y="13416"/>
                      <a:pt x="6160" y="13781"/>
                      <a:pt x="6332" y="14142"/>
                    </a:cubicBezTo>
                    <a:cubicBezTo>
                      <a:pt x="6393" y="14270"/>
                      <a:pt x="6458" y="14404"/>
                      <a:pt x="6573" y="14491"/>
                    </a:cubicBezTo>
                    <a:cubicBezTo>
                      <a:pt x="6634" y="14538"/>
                      <a:pt x="6713" y="14565"/>
                      <a:pt x="6789" y="14565"/>
                    </a:cubicBezTo>
                    <a:cubicBezTo>
                      <a:pt x="6855" y="14565"/>
                      <a:pt x="6918" y="14545"/>
                      <a:pt x="6965" y="14499"/>
                    </a:cubicBezTo>
                    <a:cubicBezTo>
                      <a:pt x="7001" y="14462"/>
                      <a:pt x="7024" y="14415"/>
                      <a:pt x="7046" y="14368"/>
                    </a:cubicBezTo>
                    <a:cubicBezTo>
                      <a:pt x="7233" y="13980"/>
                      <a:pt x="7420" y="13595"/>
                      <a:pt x="7606" y="13210"/>
                    </a:cubicBezTo>
                    <a:cubicBezTo>
                      <a:pt x="7955" y="12486"/>
                      <a:pt x="8308" y="11755"/>
                      <a:pt x="8494" y="10974"/>
                    </a:cubicBezTo>
                    <a:cubicBezTo>
                      <a:pt x="8543" y="10764"/>
                      <a:pt x="8581" y="10546"/>
                      <a:pt x="8542" y="10335"/>
                    </a:cubicBezTo>
                    <a:cubicBezTo>
                      <a:pt x="8424" y="9717"/>
                      <a:pt x="7709" y="9381"/>
                      <a:pt x="7499" y="8788"/>
                    </a:cubicBezTo>
                    <a:cubicBezTo>
                      <a:pt x="7472" y="8711"/>
                      <a:pt x="7454" y="8624"/>
                      <a:pt x="7491" y="8552"/>
                    </a:cubicBezTo>
                    <a:cubicBezTo>
                      <a:pt x="7528" y="8475"/>
                      <a:pt x="7616" y="8437"/>
                      <a:pt x="7703" y="8437"/>
                    </a:cubicBezTo>
                    <a:cubicBezTo>
                      <a:pt x="7717" y="8437"/>
                      <a:pt x="7731" y="8438"/>
                      <a:pt x="7745" y="8440"/>
                    </a:cubicBezTo>
                    <a:cubicBezTo>
                      <a:pt x="7842" y="8456"/>
                      <a:pt x="7929" y="8513"/>
                      <a:pt x="8012" y="8569"/>
                    </a:cubicBezTo>
                    <a:cubicBezTo>
                      <a:pt x="8255" y="8738"/>
                      <a:pt x="8487" y="8927"/>
                      <a:pt x="8704" y="9131"/>
                    </a:cubicBezTo>
                    <a:cubicBezTo>
                      <a:pt x="8804" y="9225"/>
                      <a:pt x="8912" y="9329"/>
                      <a:pt x="9048" y="9333"/>
                    </a:cubicBezTo>
                    <a:cubicBezTo>
                      <a:pt x="9051" y="9333"/>
                      <a:pt x="9054" y="9334"/>
                      <a:pt x="9056" y="9334"/>
                    </a:cubicBezTo>
                    <a:cubicBezTo>
                      <a:pt x="9761" y="9334"/>
                      <a:pt x="8836" y="4957"/>
                      <a:pt x="8686" y="4462"/>
                    </a:cubicBezTo>
                    <a:cubicBezTo>
                      <a:pt x="8436" y="3640"/>
                      <a:pt x="8117" y="2836"/>
                      <a:pt x="7738" y="2063"/>
                    </a:cubicBezTo>
                    <a:cubicBezTo>
                      <a:pt x="7444" y="1465"/>
                      <a:pt x="7039" y="952"/>
                      <a:pt x="6602" y="456"/>
                    </a:cubicBezTo>
                    <a:cubicBezTo>
                      <a:pt x="6357" y="180"/>
                      <a:pt x="6134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6"/>
              <p:cNvSpPr/>
              <p:nvPr/>
            </p:nvSpPr>
            <p:spPr>
              <a:xfrm>
                <a:off x="1167350" y="996600"/>
                <a:ext cx="1633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18872" extrusionOk="0">
                    <a:moveTo>
                      <a:pt x="3429" y="1"/>
                    </a:moveTo>
                    <a:cubicBezTo>
                      <a:pt x="3363" y="1"/>
                      <a:pt x="3292" y="55"/>
                      <a:pt x="3311" y="140"/>
                    </a:cubicBezTo>
                    <a:cubicBezTo>
                      <a:pt x="3615" y="1547"/>
                      <a:pt x="3770" y="2977"/>
                      <a:pt x="3804" y="4413"/>
                    </a:cubicBezTo>
                    <a:cubicBezTo>
                      <a:pt x="3640" y="4468"/>
                      <a:pt x="3482" y="4584"/>
                      <a:pt x="3340" y="4674"/>
                    </a:cubicBezTo>
                    <a:cubicBezTo>
                      <a:pt x="3164" y="4782"/>
                      <a:pt x="2994" y="4895"/>
                      <a:pt x="2826" y="5015"/>
                    </a:cubicBezTo>
                    <a:cubicBezTo>
                      <a:pt x="2483" y="5260"/>
                      <a:pt x="2158" y="5528"/>
                      <a:pt x="1849" y="5813"/>
                    </a:cubicBezTo>
                    <a:cubicBezTo>
                      <a:pt x="1767" y="5890"/>
                      <a:pt x="1844" y="6003"/>
                      <a:pt x="1933" y="6003"/>
                    </a:cubicBezTo>
                    <a:cubicBezTo>
                      <a:pt x="1959" y="6003"/>
                      <a:pt x="1985" y="5994"/>
                      <a:pt x="2009" y="5972"/>
                    </a:cubicBezTo>
                    <a:cubicBezTo>
                      <a:pt x="2540" y="5478"/>
                      <a:pt x="3126" y="5043"/>
                      <a:pt x="3760" y="4685"/>
                    </a:cubicBezTo>
                    <a:cubicBezTo>
                      <a:pt x="3776" y="4676"/>
                      <a:pt x="3792" y="4668"/>
                      <a:pt x="3808" y="4661"/>
                    </a:cubicBezTo>
                    <a:lnTo>
                      <a:pt x="3808" y="4661"/>
                    </a:lnTo>
                    <a:cubicBezTo>
                      <a:pt x="3815" y="5263"/>
                      <a:pt x="3801" y="5865"/>
                      <a:pt x="3767" y="6469"/>
                    </a:cubicBezTo>
                    <a:cubicBezTo>
                      <a:pt x="3720" y="6501"/>
                      <a:pt x="3678" y="6542"/>
                      <a:pt x="3639" y="6580"/>
                    </a:cubicBezTo>
                    <a:cubicBezTo>
                      <a:pt x="3516" y="6694"/>
                      <a:pt x="3394" y="6810"/>
                      <a:pt x="3272" y="6926"/>
                    </a:cubicBezTo>
                    <a:cubicBezTo>
                      <a:pt x="2813" y="7363"/>
                      <a:pt x="2363" y="7811"/>
                      <a:pt x="1922" y="8267"/>
                    </a:cubicBezTo>
                    <a:cubicBezTo>
                      <a:pt x="1419" y="8782"/>
                      <a:pt x="931" y="9307"/>
                      <a:pt x="452" y="9843"/>
                    </a:cubicBezTo>
                    <a:cubicBezTo>
                      <a:pt x="378" y="9925"/>
                      <a:pt x="453" y="10038"/>
                      <a:pt x="537" y="10038"/>
                    </a:cubicBezTo>
                    <a:cubicBezTo>
                      <a:pt x="562" y="10038"/>
                      <a:pt x="589" y="10027"/>
                      <a:pt x="612" y="10002"/>
                    </a:cubicBezTo>
                    <a:cubicBezTo>
                      <a:pt x="1600" y="8896"/>
                      <a:pt x="2638" y="7831"/>
                      <a:pt x="3720" y="6813"/>
                    </a:cubicBezTo>
                    <a:cubicBezTo>
                      <a:pt x="3727" y="6806"/>
                      <a:pt x="3738" y="6796"/>
                      <a:pt x="3747" y="6784"/>
                    </a:cubicBezTo>
                    <a:lnTo>
                      <a:pt x="3747" y="6784"/>
                    </a:lnTo>
                    <a:cubicBezTo>
                      <a:pt x="3728" y="7052"/>
                      <a:pt x="3707" y="7318"/>
                      <a:pt x="3682" y="7586"/>
                    </a:cubicBezTo>
                    <a:cubicBezTo>
                      <a:pt x="3618" y="8225"/>
                      <a:pt x="3533" y="8862"/>
                      <a:pt x="3430" y="9496"/>
                    </a:cubicBezTo>
                    <a:cubicBezTo>
                      <a:pt x="2660" y="10004"/>
                      <a:pt x="1936" y="10580"/>
                      <a:pt x="1267" y="11218"/>
                    </a:cubicBezTo>
                    <a:cubicBezTo>
                      <a:pt x="1186" y="11296"/>
                      <a:pt x="1264" y="11409"/>
                      <a:pt x="1352" y="11409"/>
                    </a:cubicBezTo>
                    <a:cubicBezTo>
                      <a:pt x="1377" y="11409"/>
                      <a:pt x="1403" y="11400"/>
                      <a:pt x="1427" y="11378"/>
                    </a:cubicBezTo>
                    <a:cubicBezTo>
                      <a:pt x="2032" y="10799"/>
                      <a:pt x="2683" y="10272"/>
                      <a:pt x="3377" y="9803"/>
                    </a:cubicBezTo>
                    <a:lnTo>
                      <a:pt x="3377" y="9803"/>
                    </a:lnTo>
                    <a:cubicBezTo>
                      <a:pt x="3243" y="10563"/>
                      <a:pt x="3087" y="11320"/>
                      <a:pt x="2903" y="12071"/>
                    </a:cubicBezTo>
                    <a:cubicBezTo>
                      <a:pt x="2221" y="12705"/>
                      <a:pt x="1612" y="13412"/>
                      <a:pt x="1079" y="14177"/>
                    </a:cubicBezTo>
                    <a:cubicBezTo>
                      <a:pt x="1022" y="14260"/>
                      <a:pt x="1099" y="14340"/>
                      <a:pt x="1179" y="14340"/>
                    </a:cubicBezTo>
                    <a:cubicBezTo>
                      <a:pt x="1214" y="14340"/>
                      <a:pt x="1249" y="14325"/>
                      <a:pt x="1273" y="14289"/>
                    </a:cubicBezTo>
                    <a:cubicBezTo>
                      <a:pt x="1723" y="13639"/>
                      <a:pt x="2236" y="13035"/>
                      <a:pt x="2799" y="12479"/>
                    </a:cubicBezTo>
                    <a:lnTo>
                      <a:pt x="2799" y="12479"/>
                    </a:lnTo>
                    <a:cubicBezTo>
                      <a:pt x="2598" y="13265"/>
                      <a:pt x="2375" y="14044"/>
                      <a:pt x="2129" y="14817"/>
                    </a:cubicBezTo>
                    <a:cubicBezTo>
                      <a:pt x="2049" y="15071"/>
                      <a:pt x="1965" y="15322"/>
                      <a:pt x="1880" y="15574"/>
                    </a:cubicBezTo>
                    <a:cubicBezTo>
                      <a:pt x="1275" y="15959"/>
                      <a:pt x="684" y="16363"/>
                      <a:pt x="102" y="16785"/>
                    </a:cubicBezTo>
                    <a:cubicBezTo>
                      <a:pt x="0" y="16855"/>
                      <a:pt x="60" y="17001"/>
                      <a:pt x="150" y="17001"/>
                    </a:cubicBezTo>
                    <a:cubicBezTo>
                      <a:pt x="169" y="17001"/>
                      <a:pt x="189" y="16995"/>
                      <a:pt x="209" y="16980"/>
                    </a:cubicBezTo>
                    <a:cubicBezTo>
                      <a:pt x="714" y="16612"/>
                      <a:pt x="1231" y="16262"/>
                      <a:pt x="1757" y="15919"/>
                    </a:cubicBezTo>
                    <a:lnTo>
                      <a:pt x="1757" y="15919"/>
                    </a:lnTo>
                    <a:cubicBezTo>
                      <a:pt x="1429" y="16867"/>
                      <a:pt x="1076" y="17807"/>
                      <a:pt x="703" y="18737"/>
                    </a:cubicBezTo>
                    <a:cubicBezTo>
                      <a:pt x="670" y="18818"/>
                      <a:pt x="737" y="18872"/>
                      <a:pt x="807" y="18872"/>
                    </a:cubicBezTo>
                    <a:cubicBezTo>
                      <a:pt x="852" y="18872"/>
                      <a:pt x="899" y="18849"/>
                      <a:pt x="920" y="18797"/>
                    </a:cubicBezTo>
                    <a:cubicBezTo>
                      <a:pt x="1308" y="17833"/>
                      <a:pt x="1673" y="16857"/>
                      <a:pt x="2010" y="15873"/>
                    </a:cubicBezTo>
                    <a:cubicBezTo>
                      <a:pt x="2182" y="16117"/>
                      <a:pt x="2263" y="16436"/>
                      <a:pt x="2360" y="16708"/>
                    </a:cubicBezTo>
                    <a:cubicBezTo>
                      <a:pt x="2498" y="17084"/>
                      <a:pt x="2634" y="17461"/>
                      <a:pt x="2771" y="17837"/>
                    </a:cubicBezTo>
                    <a:cubicBezTo>
                      <a:pt x="2791" y="17891"/>
                      <a:pt x="2837" y="17914"/>
                      <a:pt x="2883" y="17914"/>
                    </a:cubicBezTo>
                    <a:cubicBezTo>
                      <a:pt x="2951" y="17914"/>
                      <a:pt x="3018" y="17861"/>
                      <a:pt x="2989" y="17779"/>
                    </a:cubicBezTo>
                    <a:cubicBezTo>
                      <a:pt x="2841" y="17374"/>
                      <a:pt x="2693" y="16967"/>
                      <a:pt x="2546" y="16562"/>
                    </a:cubicBezTo>
                    <a:cubicBezTo>
                      <a:pt x="2427" y="16237"/>
                      <a:pt x="2330" y="15880"/>
                      <a:pt x="2094" y="15619"/>
                    </a:cubicBezTo>
                    <a:cubicBezTo>
                      <a:pt x="2459" y="14536"/>
                      <a:pt x="2784" y="13442"/>
                      <a:pt x="3061" y="12333"/>
                    </a:cubicBezTo>
                    <a:cubicBezTo>
                      <a:pt x="3446" y="13084"/>
                      <a:pt x="3775" y="13862"/>
                      <a:pt x="4040" y="14664"/>
                    </a:cubicBezTo>
                    <a:cubicBezTo>
                      <a:pt x="4058" y="14718"/>
                      <a:pt x="4103" y="14742"/>
                      <a:pt x="4148" y="14742"/>
                    </a:cubicBezTo>
                    <a:cubicBezTo>
                      <a:pt x="4216" y="14742"/>
                      <a:pt x="4284" y="14688"/>
                      <a:pt x="4257" y="14606"/>
                    </a:cubicBezTo>
                    <a:cubicBezTo>
                      <a:pt x="3960" y="13714"/>
                      <a:pt x="3591" y="12847"/>
                      <a:pt x="3151" y="12015"/>
                    </a:cubicBezTo>
                    <a:cubicBezTo>
                      <a:pt x="3148" y="12009"/>
                      <a:pt x="3143" y="12007"/>
                      <a:pt x="3141" y="12002"/>
                    </a:cubicBezTo>
                    <a:cubicBezTo>
                      <a:pt x="3164" y="11906"/>
                      <a:pt x="3187" y="11812"/>
                      <a:pt x="3212" y="11716"/>
                    </a:cubicBezTo>
                    <a:cubicBezTo>
                      <a:pt x="3372" y="11024"/>
                      <a:pt x="3510" y="10328"/>
                      <a:pt x="3627" y="9626"/>
                    </a:cubicBezTo>
                    <a:cubicBezTo>
                      <a:pt x="3649" y="9611"/>
                      <a:pt x="3670" y="9597"/>
                      <a:pt x="3692" y="9584"/>
                    </a:cubicBezTo>
                    <a:cubicBezTo>
                      <a:pt x="4132" y="10225"/>
                      <a:pt x="4572" y="10864"/>
                      <a:pt x="5014" y="11504"/>
                    </a:cubicBezTo>
                    <a:cubicBezTo>
                      <a:pt x="5038" y="11539"/>
                      <a:pt x="5073" y="11554"/>
                      <a:pt x="5108" y="11554"/>
                    </a:cubicBezTo>
                    <a:cubicBezTo>
                      <a:pt x="5187" y="11554"/>
                      <a:pt x="5265" y="11475"/>
                      <a:pt x="5206" y="11392"/>
                    </a:cubicBezTo>
                    <a:cubicBezTo>
                      <a:pt x="4746" y="10720"/>
                      <a:pt x="4283" y="10047"/>
                      <a:pt x="3821" y="9376"/>
                    </a:cubicBezTo>
                    <a:cubicBezTo>
                      <a:pt x="3799" y="9343"/>
                      <a:pt x="3761" y="9321"/>
                      <a:pt x="3722" y="9321"/>
                    </a:cubicBezTo>
                    <a:cubicBezTo>
                      <a:pt x="3706" y="9321"/>
                      <a:pt x="3691" y="9325"/>
                      <a:pt x="3676" y="9332"/>
                    </a:cubicBezTo>
                    <a:cubicBezTo>
                      <a:pt x="3812" y="8471"/>
                      <a:pt x="3911" y="7602"/>
                      <a:pt x="3969" y="6734"/>
                    </a:cubicBezTo>
                    <a:cubicBezTo>
                      <a:pt x="4012" y="6790"/>
                      <a:pt x="4061" y="6862"/>
                      <a:pt x="4076" y="6881"/>
                    </a:cubicBezTo>
                    <a:cubicBezTo>
                      <a:pt x="4181" y="7007"/>
                      <a:pt x="4283" y="7135"/>
                      <a:pt x="4386" y="7262"/>
                    </a:cubicBezTo>
                    <a:cubicBezTo>
                      <a:pt x="4626" y="7566"/>
                      <a:pt x="4859" y="7877"/>
                      <a:pt x="5088" y="8193"/>
                    </a:cubicBezTo>
                    <a:cubicBezTo>
                      <a:pt x="5512" y="8782"/>
                      <a:pt x="5911" y="9389"/>
                      <a:pt x="6285" y="10011"/>
                    </a:cubicBezTo>
                    <a:cubicBezTo>
                      <a:pt x="6308" y="10049"/>
                      <a:pt x="6342" y="10065"/>
                      <a:pt x="6377" y="10065"/>
                    </a:cubicBezTo>
                    <a:cubicBezTo>
                      <a:pt x="6455" y="10065"/>
                      <a:pt x="6532" y="9985"/>
                      <a:pt x="6479" y="9900"/>
                    </a:cubicBezTo>
                    <a:cubicBezTo>
                      <a:pt x="5846" y="8847"/>
                      <a:pt x="5141" y="7840"/>
                      <a:pt x="4370" y="6886"/>
                    </a:cubicBezTo>
                    <a:cubicBezTo>
                      <a:pt x="4273" y="6768"/>
                      <a:pt x="4179" y="6650"/>
                      <a:pt x="4080" y="6534"/>
                    </a:cubicBezTo>
                    <a:cubicBezTo>
                      <a:pt x="4051" y="6501"/>
                      <a:pt x="4022" y="6470"/>
                      <a:pt x="3989" y="6450"/>
                    </a:cubicBezTo>
                    <a:cubicBezTo>
                      <a:pt x="4024" y="5856"/>
                      <a:pt x="4038" y="5263"/>
                      <a:pt x="4031" y="4668"/>
                    </a:cubicBezTo>
                    <a:lnTo>
                      <a:pt x="4031" y="4668"/>
                    </a:lnTo>
                    <a:cubicBezTo>
                      <a:pt x="4037" y="4671"/>
                      <a:pt x="4040" y="4674"/>
                      <a:pt x="4045" y="4676"/>
                    </a:cubicBezTo>
                    <a:cubicBezTo>
                      <a:pt x="4124" y="4727"/>
                      <a:pt x="4190" y="4807"/>
                      <a:pt x="4260" y="4869"/>
                    </a:cubicBezTo>
                    <a:lnTo>
                      <a:pt x="4688" y="5254"/>
                    </a:lnTo>
                    <a:cubicBezTo>
                      <a:pt x="4992" y="5528"/>
                      <a:pt x="5295" y="5800"/>
                      <a:pt x="5599" y="6072"/>
                    </a:cubicBezTo>
                    <a:cubicBezTo>
                      <a:pt x="5622" y="6093"/>
                      <a:pt x="5647" y="6102"/>
                      <a:pt x="5672" y="6102"/>
                    </a:cubicBezTo>
                    <a:cubicBezTo>
                      <a:pt x="5761" y="6102"/>
                      <a:pt x="5841" y="5989"/>
                      <a:pt x="5758" y="5913"/>
                    </a:cubicBezTo>
                    <a:cubicBezTo>
                      <a:pt x="5410" y="5600"/>
                      <a:pt x="5060" y="5286"/>
                      <a:pt x="4713" y="4973"/>
                    </a:cubicBezTo>
                    <a:cubicBezTo>
                      <a:pt x="4543" y="4821"/>
                      <a:pt x="4377" y="4663"/>
                      <a:pt x="4205" y="4516"/>
                    </a:cubicBezTo>
                    <a:cubicBezTo>
                      <a:pt x="4147" y="4467"/>
                      <a:pt x="4089" y="4425"/>
                      <a:pt x="4028" y="4403"/>
                    </a:cubicBezTo>
                    <a:cubicBezTo>
                      <a:pt x="4025" y="4357"/>
                      <a:pt x="4025" y="4312"/>
                      <a:pt x="4025" y="4264"/>
                    </a:cubicBezTo>
                    <a:cubicBezTo>
                      <a:pt x="3986" y="2858"/>
                      <a:pt x="3825" y="1457"/>
                      <a:pt x="3529" y="82"/>
                    </a:cubicBezTo>
                    <a:cubicBezTo>
                      <a:pt x="3516" y="25"/>
                      <a:pt x="3473" y="1"/>
                      <a:pt x="3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4" name="Google Shape;1734;p36"/>
            <p:cNvGrpSpPr/>
            <p:nvPr/>
          </p:nvGrpSpPr>
          <p:grpSpPr>
            <a:xfrm rot="10800000" flipH="1">
              <a:off x="7481929" y="4708638"/>
              <a:ext cx="632838" cy="1148821"/>
              <a:chOff x="1981825" y="1045200"/>
              <a:chExt cx="335225" cy="608550"/>
            </a:xfrm>
          </p:grpSpPr>
          <p:sp>
            <p:nvSpPr>
              <p:cNvPr id="1735" name="Google Shape;1735;p36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6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7" name="Google Shape;1737;p36"/>
            <p:cNvGrpSpPr/>
            <p:nvPr/>
          </p:nvGrpSpPr>
          <p:grpSpPr>
            <a:xfrm>
              <a:off x="-36471" y="250766"/>
              <a:ext cx="614337" cy="1049522"/>
              <a:chOff x="916650" y="1440625"/>
              <a:chExt cx="325425" cy="555950"/>
            </a:xfrm>
          </p:grpSpPr>
          <p:sp>
            <p:nvSpPr>
              <p:cNvPr id="1738" name="Google Shape;1738;p36"/>
              <p:cNvSpPr/>
              <p:nvPr/>
            </p:nvSpPr>
            <p:spPr>
              <a:xfrm>
                <a:off x="916650" y="1440625"/>
                <a:ext cx="325425" cy="555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22238" extrusionOk="0">
                    <a:moveTo>
                      <a:pt x="2784" y="1"/>
                    </a:moveTo>
                    <a:cubicBezTo>
                      <a:pt x="2784" y="1"/>
                      <a:pt x="2783" y="1"/>
                      <a:pt x="2783" y="1"/>
                    </a:cubicBezTo>
                    <a:cubicBezTo>
                      <a:pt x="2772" y="43"/>
                      <a:pt x="2759" y="83"/>
                      <a:pt x="2744" y="125"/>
                    </a:cubicBezTo>
                    <a:cubicBezTo>
                      <a:pt x="2023" y="2449"/>
                      <a:pt x="1166" y="4720"/>
                      <a:pt x="390" y="7010"/>
                    </a:cubicBezTo>
                    <a:cubicBezTo>
                      <a:pt x="227" y="7494"/>
                      <a:pt x="1" y="8109"/>
                      <a:pt x="153" y="8621"/>
                    </a:cubicBezTo>
                    <a:cubicBezTo>
                      <a:pt x="270" y="9017"/>
                      <a:pt x="533" y="9388"/>
                      <a:pt x="880" y="9388"/>
                    </a:cubicBezTo>
                    <a:cubicBezTo>
                      <a:pt x="1005" y="9388"/>
                      <a:pt x="1140" y="9340"/>
                      <a:pt x="1283" y="9229"/>
                    </a:cubicBezTo>
                    <a:cubicBezTo>
                      <a:pt x="1614" y="8975"/>
                      <a:pt x="1839" y="8608"/>
                      <a:pt x="2058" y="8254"/>
                    </a:cubicBezTo>
                    <a:lnTo>
                      <a:pt x="2058" y="8254"/>
                    </a:lnTo>
                    <a:cubicBezTo>
                      <a:pt x="2135" y="8491"/>
                      <a:pt x="1802" y="9189"/>
                      <a:pt x="1732" y="9438"/>
                    </a:cubicBezTo>
                    <a:cubicBezTo>
                      <a:pt x="1609" y="9890"/>
                      <a:pt x="1454" y="10344"/>
                      <a:pt x="1357" y="10802"/>
                    </a:cubicBezTo>
                    <a:cubicBezTo>
                      <a:pt x="1208" y="11541"/>
                      <a:pt x="945" y="12265"/>
                      <a:pt x="804" y="13016"/>
                    </a:cubicBezTo>
                    <a:cubicBezTo>
                      <a:pt x="674" y="13710"/>
                      <a:pt x="573" y="15425"/>
                      <a:pt x="1519" y="15641"/>
                    </a:cubicBezTo>
                    <a:cubicBezTo>
                      <a:pt x="1565" y="15651"/>
                      <a:pt x="1610" y="15656"/>
                      <a:pt x="1654" y="15656"/>
                    </a:cubicBezTo>
                    <a:cubicBezTo>
                      <a:pt x="2170" y="15656"/>
                      <a:pt x="2608" y="15003"/>
                      <a:pt x="2895" y="14654"/>
                    </a:cubicBezTo>
                    <a:cubicBezTo>
                      <a:pt x="3411" y="14021"/>
                      <a:pt x="3757" y="13268"/>
                      <a:pt x="4093" y="12530"/>
                    </a:cubicBezTo>
                    <a:lnTo>
                      <a:pt x="4093" y="12530"/>
                    </a:lnTo>
                    <a:cubicBezTo>
                      <a:pt x="3836" y="13513"/>
                      <a:pt x="3577" y="14502"/>
                      <a:pt x="3482" y="15514"/>
                    </a:cubicBezTo>
                    <a:cubicBezTo>
                      <a:pt x="3384" y="16527"/>
                      <a:pt x="3459" y="17574"/>
                      <a:pt x="3844" y="18515"/>
                    </a:cubicBezTo>
                    <a:cubicBezTo>
                      <a:pt x="4021" y="18946"/>
                      <a:pt x="4358" y="19406"/>
                      <a:pt x="4817" y="19406"/>
                    </a:cubicBezTo>
                    <a:cubicBezTo>
                      <a:pt x="4833" y="19406"/>
                      <a:pt x="4849" y="19406"/>
                      <a:pt x="4865" y="19405"/>
                    </a:cubicBezTo>
                    <a:cubicBezTo>
                      <a:pt x="5277" y="19376"/>
                      <a:pt x="5558" y="18982"/>
                      <a:pt x="5747" y="18616"/>
                    </a:cubicBezTo>
                    <a:cubicBezTo>
                      <a:pt x="6282" y="17562"/>
                      <a:pt x="6553" y="16376"/>
                      <a:pt x="6525" y="15197"/>
                    </a:cubicBezTo>
                    <a:lnTo>
                      <a:pt x="6525" y="15197"/>
                    </a:lnTo>
                    <a:cubicBezTo>
                      <a:pt x="6674" y="17358"/>
                      <a:pt x="6851" y="19610"/>
                      <a:pt x="7970" y="21468"/>
                    </a:cubicBezTo>
                    <a:cubicBezTo>
                      <a:pt x="8106" y="21694"/>
                      <a:pt x="8261" y="21916"/>
                      <a:pt x="8478" y="22070"/>
                    </a:cubicBezTo>
                    <a:cubicBezTo>
                      <a:pt x="8624" y="22172"/>
                      <a:pt x="8803" y="22238"/>
                      <a:pt x="8979" y="22238"/>
                    </a:cubicBezTo>
                    <a:cubicBezTo>
                      <a:pt x="9064" y="22238"/>
                      <a:pt x="9149" y="22223"/>
                      <a:pt x="9228" y="22189"/>
                    </a:cubicBezTo>
                    <a:cubicBezTo>
                      <a:pt x="9620" y="22025"/>
                      <a:pt x="9725" y="21520"/>
                      <a:pt x="9738" y="21094"/>
                    </a:cubicBezTo>
                    <a:cubicBezTo>
                      <a:pt x="9809" y="19065"/>
                      <a:pt x="9057" y="17245"/>
                      <a:pt x="8552" y="15325"/>
                    </a:cubicBezTo>
                    <a:lnTo>
                      <a:pt x="8552" y="15325"/>
                    </a:lnTo>
                    <a:cubicBezTo>
                      <a:pt x="9070" y="16133"/>
                      <a:pt x="9684" y="16879"/>
                      <a:pt x="10379" y="17540"/>
                    </a:cubicBezTo>
                    <a:cubicBezTo>
                      <a:pt x="10965" y="18102"/>
                      <a:pt x="11678" y="18627"/>
                      <a:pt x="12490" y="18630"/>
                    </a:cubicBezTo>
                    <a:cubicBezTo>
                      <a:pt x="12590" y="18630"/>
                      <a:pt x="12697" y="18619"/>
                      <a:pt x="12775" y="18558"/>
                    </a:cubicBezTo>
                    <a:cubicBezTo>
                      <a:pt x="12894" y="18461"/>
                      <a:pt x="12901" y="18284"/>
                      <a:pt x="12888" y="18132"/>
                    </a:cubicBezTo>
                    <a:cubicBezTo>
                      <a:pt x="12804" y="17112"/>
                      <a:pt x="12275" y="16184"/>
                      <a:pt x="11704" y="15334"/>
                    </a:cubicBezTo>
                    <a:cubicBezTo>
                      <a:pt x="11046" y="14357"/>
                      <a:pt x="10315" y="13435"/>
                      <a:pt x="9515" y="12573"/>
                    </a:cubicBezTo>
                    <a:lnTo>
                      <a:pt x="9515" y="12573"/>
                    </a:lnTo>
                    <a:cubicBezTo>
                      <a:pt x="9969" y="13054"/>
                      <a:pt x="10405" y="13491"/>
                      <a:pt x="11062" y="13814"/>
                    </a:cubicBezTo>
                    <a:cubicBezTo>
                      <a:pt x="11374" y="13967"/>
                      <a:pt x="11839" y="14181"/>
                      <a:pt x="12241" y="14181"/>
                    </a:cubicBezTo>
                    <a:cubicBezTo>
                      <a:pt x="12511" y="14181"/>
                      <a:pt x="12752" y="14085"/>
                      <a:pt x="12901" y="13811"/>
                    </a:cubicBezTo>
                    <a:cubicBezTo>
                      <a:pt x="13001" y="13630"/>
                      <a:pt x="13017" y="13419"/>
                      <a:pt x="12979" y="13194"/>
                    </a:cubicBezTo>
                    <a:cubicBezTo>
                      <a:pt x="12857" y="12495"/>
                      <a:pt x="12213" y="11674"/>
                      <a:pt x="11909" y="11223"/>
                    </a:cubicBezTo>
                    <a:cubicBezTo>
                      <a:pt x="11298" y="10311"/>
                      <a:pt x="10572" y="9484"/>
                      <a:pt x="9836" y="8673"/>
                    </a:cubicBezTo>
                    <a:cubicBezTo>
                      <a:pt x="9454" y="8252"/>
                      <a:pt x="9066" y="7835"/>
                      <a:pt x="8687" y="7413"/>
                    </a:cubicBezTo>
                    <a:cubicBezTo>
                      <a:pt x="8383" y="7074"/>
                      <a:pt x="8060" y="6509"/>
                      <a:pt x="7694" y="6254"/>
                    </a:cubicBezTo>
                    <a:lnTo>
                      <a:pt x="7694" y="6254"/>
                    </a:lnTo>
                    <a:cubicBezTo>
                      <a:pt x="8108" y="6540"/>
                      <a:pt x="8536" y="6834"/>
                      <a:pt x="9033" y="6922"/>
                    </a:cubicBezTo>
                    <a:cubicBezTo>
                      <a:pt x="9116" y="6937"/>
                      <a:pt x="9203" y="6944"/>
                      <a:pt x="9290" y="6944"/>
                    </a:cubicBezTo>
                    <a:cubicBezTo>
                      <a:pt x="9712" y="6944"/>
                      <a:pt x="10145" y="6765"/>
                      <a:pt x="10336" y="6393"/>
                    </a:cubicBezTo>
                    <a:cubicBezTo>
                      <a:pt x="11054" y="5012"/>
                      <a:pt x="8260" y="3456"/>
                      <a:pt x="7413" y="2789"/>
                    </a:cubicBezTo>
                    <a:cubicBezTo>
                      <a:pt x="6692" y="2221"/>
                      <a:pt x="5936" y="1697"/>
                      <a:pt x="5149" y="1227"/>
                    </a:cubicBezTo>
                    <a:cubicBezTo>
                      <a:pt x="4975" y="1123"/>
                      <a:pt x="3210" y="205"/>
                      <a:pt x="2848" y="30"/>
                    </a:cubicBezTo>
                    <a:cubicBezTo>
                      <a:pt x="2812" y="11"/>
                      <a:pt x="2789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6"/>
              <p:cNvSpPr/>
              <p:nvPr/>
            </p:nvSpPr>
            <p:spPr>
              <a:xfrm>
                <a:off x="946525" y="1440625"/>
                <a:ext cx="262150" cy="503600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0144" extrusionOk="0">
                    <a:moveTo>
                      <a:pt x="1589" y="1"/>
                    </a:moveTo>
                    <a:cubicBezTo>
                      <a:pt x="1589" y="1"/>
                      <a:pt x="1588" y="1"/>
                      <a:pt x="1588" y="1"/>
                    </a:cubicBezTo>
                    <a:cubicBezTo>
                      <a:pt x="1577" y="43"/>
                      <a:pt x="1564" y="83"/>
                      <a:pt x="1549" y="125"/>
                    </a:cubicBezTo>
                    <a:cubicBezTo>
                      <a:pt x="1789" y="766"/>
                      <a:pt x="2022" y="1412"/>
                      <a:pt x="2251" y="2055"/>
                    </a:cubicBezTo>
                    <a:cubicBezTo>
                      <a:pt x="2244" y="2062"/>
                      <a:pt x="2240" y="2071"/>
                      <a:pt x="2238" y="2081"/>
                    </a:cubicBezTo>
                    <a:cubicBezTo>
                      <a:pt x="1931" y="4132"/>
                      <a:pt x="1163" y="6131"/>
                      <a:pt x="22" y="7860"/>
                    </a:cubicBezTo>
                    <a:cubicBezTo>
                      <a:pt x="0" y="7890"/>
                      <a:pt x="9" y="7932"/>
                      <a:pt x="39" y="7954"/>
                    </a:cubicBezTo>
                    <a:cubicBezTo>
                      <a:pt x="51" y="7961"/>
                      <a:pt x="64" y="7964"/>
                      <a:pt x="77" y="7964"/>
                    </a:cubicBezTo>
                    <a:cubicBezTo>
                      <a:pt x="98" y="7964"/>
                      <a:pt x="120" y="7954"/>
                      <a:pt x="133" y="7935"/>
                    </a:cubicBezTo>
                    <a:cubicBezTo>
                      <a:pt x="1248" y="6246"/>
                      <a:pt x="2011" y="4300"/>
                      <a:pt x="2338" y="2302"/>
                    </a:cubicBezTo>
                    <a:cubicBezTo>
                      <a:pt x="2872" y="3822"/>
                      <a:pt x="3340" y="5382"/>
                      <a:pt x="3792" y="6899"/>
                    </a:cubicBezTo>
                    <a:cubicBezTo>
                      <a:pt x="3781" y="8002"/>
                      <a:pt x="3309" y="9064"/>
                      <a:pt x="2783" y="10147"/>
                    </a:cubicBezTo>
                    <a:cubicBezTo>
                      <a:pt x="2215" y="11314"/>
                      <a:pt x="1637" y="12442"/>
                      <a:pt x="856" y="13433"/>
                    </a:cubicBezTo>
                    <a:cubicBezTo>
                      <a:pt x="833" y="13459"/>
                      <a:pt x="840" y="13503"/>
                      <a:pt x="866" y="13527"/>
                    </a:cubicBezTo>
                    <a:cubicBezTo>
                      <a:pt x="878" y="13536"/>
                      <a:pt x="892" y="13540"/>
                      <a:pt x="907" y="13540"/>
                    </a:cubicBezTo>
                    <a:cubicBezTo>
                      <a:pt x="927" y="13540"/>
                      <a:pt x="946" y="13532"/>
                      <a:pt x="960" y="13516"/>
                    </a:cubicBezTo>
                    <a:cubicBezTo>
                      <a:pt x="1752" y="12516"/>
                      <a:pt x="2331" y="11379"/>
                      <a:pt x="2903" y="10207"/>
                    </a:cubicBezTo>
                    <a:cubicBezTo>
                      <a:pt x="3377" y="9232"/>
                      <a:pt x="3807" y="8271"/>
                      <a:pt x="3903" y="7281"/>
                    </a:cubicBezTo>
                    <a:cubicBezTo>
                      <a:pt x="4109" y="7973"/>
                      <a:pt x="4321" y="8678"/>
                      <a:pt x="4540" y="9384"/>
                    </a:cubicBezTo>
                    <a:cubicBezTo>
                      <a:pt x="4578" y="12220"/>
                      <a:pt x="4214" y="15045"/>
                      <a:pt x="3457" y="17781"/>
                    </a:cubicBezTo>
                    <a:cubicBezTo>
                      <a:pt x="3448" y="17815"/>
                      <a:pt x="3469" y="17852"/>
                      <a:pt x="3505" y="17862"/>
                    </a:cubicBezTo>
                    <a:cubicBezTo>
                      <a:pt x="3512" y="17864"/>
                      <a:pt x="3519" y="17865"/>
                      <a:pt x="3525" y="17865"/>
                    </a:cubicBezTo>
                    <a:cubicBezTo>
                      <a:pt x="3555" y="17865"/>
                      <a:pt x="3580" y="17845"/>
                      <a:pt x="3587" y="17817"/>
                    </a:cubicBezTo>
                    <a:cubicBezTo>
                      <a:pt x="4308" y="15210"/>
                      <a:pt x="4672" y="12521"/>
                      <a:pt x="4676" y="9817"/>
                    </a:cubicBezTo>
                    <a:cubicBezTo>
                      <a:pt x="4795" y="10195"/>
                      <a:pt x="4915" y="10570"/>
                      <a:pt x="5039" y="10946"/>
                    </a:cubicBezTo>
                    <a:cubicBezTo>
                      <a:pt x="5924" y="13604"/>
                      <a:pt x="6885" y="16767"/>
                      <a:pt x="7312" y="20085"/>
                    </a:cubicBezTo>
                    <a:cubicBezTo>
                      <a:pt x="7315" y="20119"/>
                      <a:pt x="7345" y="20144"/>
                      <a:pt x="7378" y="20144"/>
                    </a:cubicBezTo>
                    <a:cubicBezTo>
                      <a:pt x="7381" y="20144"/>
                      <a:pt x="7383" y="20143"/>
                      <a:pt x="7386" y="20143"/>
                    </a:cubicBezTo>
                    <a:cubicBezTo>
                      <a:pt x="7422" y="20137"/>
                      <a:pt x="7450" y="20104"/>
                      <a:pt x="7444" y="20068"/>
                    </a:cubicBezTo>
                    <a:cubicBezTo>
                      <a:pt x="7015" y="16738"/>
                      <a:pt x="6051" y="13568"/>
                      <a:pt x="5164" y="10904"/>
                    </a:cubicBezTo>
                    <a:cubicBezTo>
                      <a:pt x="5070" y="10622"/>
                      <a:pt x="4980" y="10338"/>
                      <a:pt x="4887" y="10053"/>
                    </a:cubicBezTo>
                    <a:lnTo>
                      <a:pt x="4887" y="10053"/>
                    </a:lnTo>
                    <a:cubicBezTo>
                      <a:pt x="5737" y="11601"/>
                      <a:pt x="8050" y="15543"/>
                      <a:pt x="10372" y="17138"/>
                    </a:cubicBezTo>
                    <a:cubicBezTo>
                      <a:pt x="10384" y="17146"/>
                      <a:pt x="10397" y="17149"/>
                      <a:pt x="10410" y="17149"/>
                    </a:cubicBezTo>
                    <a:cubicBezTo>
                      <a:pt x="10431" y="17149"/>
                      <a:pt x="10452" y="17140"/>
                      <a:pt x="10464" y="17122"/>
                    </a:cubicBezTo>
                    <a:cubicBezTo>
                      <a:pt x="10485" y="17092"/>
                      <a:pt x="10478" y="17048"/>
                      <a:pt x="10448" y="17028"/>
                    </a:cubicBezTo>
                    <a:cubicBezTo>
                      <a:pt x="7626" y="15088"/>
                      <a:pt x="4809" y="9630"/>
                      <a:pt x="4672" y="9365"/>
                    </a:cubicBezTo>
                    <a:cubicBezTo>
                      <a:pt x="4431" y="8588"/>
                      <a:pt x="4198" y="7812"/>
                      <a:pt x="3971" y="7049"/>
                    </a:cubicBezTo>
                    <a:cubicBezTo>
                      <a:pt x="3959" y="7009"/>
                      <a:pt x="3948" y="6968"/>
                      <a:pt x="3935" y="6929"/>
                    </a:cubicBezTo>
                    <a:lnTo>
                      <a:pt x="3935" y="6929"/>
                    </a:lnTo>
                    <a:cubicBezTo>
                      <a:pt x="5766" y="8750"/>
                      <a:pt x="7665" y="10613"/>
                      <a:pt x="10018" y="11802"/>
                    </a:cubicBezTo>
                    <a:cubicBezTo>
                      <a:pt x="10028" y="11808"/>
                      <a:pt x="10039" y="11810"/>
                      <a:pt x="10049" y="11810"/>
                    </a:cubicBezTo>
                    <a:cubicBezTo>
                      <a:pt x="10073" y="11810"/>
                      <a:pt x="10096" y="11796"/>
                      <a:pt x="10108" y="11773"/>
                    </a:cubicBezTo>
                    <a:cubicBezTo>
                      <a:pt x="10126" y="11740"/>
                      <a:pt x="10109" y="11699"/>
                      <a:pt x="10079" y="11683"/>
                    </a:cubicBezTo>
                    <a:cubicBezTo>
                      <a:pt x="7693" y="10470"/>
                      <a:pt x="5768" y="8555"/>
                      <a:pt x="3904" y="6702"/>
                    </a:cubicBezTo>
                    <a:cubicBezTo>
                      <a:pt x="3894" y="6692"/>
                      <a:pt x="3881" y="6687"/>
                      <a:pt x="3867" y="6683"/>
                    </a:cubicBezTo>
                    <a:cubicBezTo>
                      <a:pt x="3438" y="5240"/>
                      <a:pt x="2991" y="3757"/>
                      <a:pt x="2483" y="2308"/>
                    </a:cubicBezTo>
                    <a:lnTo>
                      <a:pt x="2483" y="2308"/>
                    </a:lnTo>
                    <a:cubicBezTo>
                      <a:pt x="4124" y="3558"/>
                      <a:pt x="5859" y="4714"/>
                      <a:pt x="7649" y="5742"/>
                    </a:cubicBezTo>
                    <a:cubicBezTo>
                      <a:pt x="7660" y="5748"/>
                      <a:pt x="7671" y="5751"/>
                      <a:pt x="7682" y="5751"/>
                    </a:cubicBezTo>
                    <a:cubicBezTo>
                      <a:pt x="7705" y="5751"/>
                      <a:pt x="7728" y="5739"/>
                      <a:pt x="7739" y="5717"/>
                    </a:cubicBezTo>
                    <a:cubicBezTo>
                      <a:pt x="7758" y="5684"/>
                      <a:pt x="7746" y="5645"/>
                      <a:pt x="7715" y="5626"/>
                    </a:cubicBezTo>
                    <a:cubicBezTo>
                      <a:pt x="5873" y="4568"/>
                      <a:pt x="4085" y="3375"/>
                      <a:pt x="2402" y="2079"/>
                    </a:cubicBezTo>
                    <a:cubicBezTo>
                      <a:pt x="2159" y="1396"/>
                      <a:pt x="1911" y="711"/>
                      <a:pt x="1653" y="30"/>
                    </a:cubicBezTo>
                    <a:cubicBezTo>
                      <a:pt x="1617" y="11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0" name="Google Shape;1740;p36"/>
            <p:cNvSpPr/>
            <p:nvPr/>
          </p:nvSpPr>
          <p:spPr>
            <a:xfrm rot="10800000" flipH="1">
              <a:off x="7760134" y="118505"/>
              <a:ext cx="238146" cy="269200"/>
            </a:xfrm>
            <a:custGeom>
              <a:avLst/>
              <a:gdLst/>
              <a:ahLst/>
              <a:cxnLst/>
              <a:rect l="l" t="t" r="r" b="b"/>
              <a:pathLst>
                <a:path w="5046" h="5704" extrusionOk="0">
                  <a:moveTo>
                    <a:pt x="239" y="0"/>
                  </a:moveTo>
                  <a:cubicBezTo>
                    <a:pt x="176" y="0"/>
                    <a:pt x="114" y="877"/>
                    <a:pt x="68" y="1791"/>
                  </a:cubicBezTo>
                  <a:cubicBezTo>
                    <a:pt x="25" y="2700"/>
                    <a:pt x="0" y="3649"/>
                    <a:pt x="7" y="3815"/>
                  </a:cubicBezTo>
                  <a:cubicBezTo>
                    <a:pt x="22" y="4035"/>
                    <a:pt x="96" y="4291"/>
                    <a:pt x="303" y="4368"/>
                  </a:cubicBezTo>
                  <a:cubicBezTo>
                    <a:pt x="346" y="4385"/>
                    <a:pt x="392" y="4392"/>
                    <a:pt x="438" y="4392"/>
                  </a:cubicBezTo>
                  <a:cubicBezTo>
                    <a:pt x="482" y="4392"/>
                    <a:pt x="527" y="4386"/>
                    <a:pt x="571" y="4375"/>
                  </a:cubicBezTo>
                  <a:cubicBezTo>
                    <a:pt x="840" y="4310"/>
                    <a:pt x="1053" y="4096"/>
                    <a:pt x="1182" y="3850"/>
                  </a:cubicBezTo>
                  <a:cubicBezTo>
                    <a:pt x="1310" y="3605"/>
                    <a:pt x="1368" y="3329"/>
                    <a:pt x="1422" y="3057"/>
                  </a:cubicBezTo>
                  <a:lnTo>
                    <a:pt x="1422" y="3057"/>
                  </a:lnTo>
                  <a:cubicBezTo>
                    <a:pt x="1410" y="3518"/>
                    <a:pt x="1436" y="3982"/>
                    <a:pt x="1500" y="4439"/>
                  </a:cubicBezTo>
                  <a:cubicBezTo>
                    <a:pt x="1519" y="4575"/>
                    <a:pt x="1542" y="4713"/>
                    <a:pt x="1613" y="4830"/>
                  </a:cubicBezTo>
                  <a:cubicBezTo>
                    <a:pt x="1678" y="4940"/>
                    <a:pt x="1795" y="5028"/>
                    <a:pt x="1922" y="5028"/>
                  </a:cubicBezTo>
                  <a:cubicBezTo>
                    <a:pt x="1930" y="5028"/>
                    <a:pt x="1939" y="5028"/>
                    <a:pt x="1947" y="5027"/>
                  </a:cubicBezTo>
                  <a:cubicBezTo>
                    <a:pt x="2173" y="5008"/>
                    <a:pt x="2280" y="4742"/>
                    <a:pt x="2322" y="4519"/>
                  </a:cubicBezTo>
                  <a:cubicBezTo>
                    <a:pt x="2389" y="4163"/>
                    <a:pt x="2409" y="3796"/>
                    <a:pt x="2385" y="3434"/>
                  </a:cubicBezTo>
                  <a:lnTo>
                    <a:pt x="2385" y="3434"/>
                  </a:lnTo>
                  <a:cubicBezTo>
                    <a:pt x="2667" y="4122"/>
                    <a:pt x="3090" y="4769"/>
                    <a:pt x="3661" y="5248"/>
                  </a:cubicBezTo>
                  <a:cubicBezTo>
                    <a:pt x="3861" y="5415"/>
                    <a:pt x="4175" y="5703"/>
                    <a:pt x="4452" y="5703"/>
                  </a:cubicBezTo>
                  <a:cubicBezTo>
                    <a:pt x="4457" y="5703"/>
                    <a:pt x="4462" y="5703"/>
                    <a:pt x="4466" y="5703"/>
                  </a:cubicBezTo>
                  <a:cubicBezTo>
                    <a:pt x="4777" y="5691"/>
                    <a:pt x="4938" y="5408"/>
                    <a:pt x="4961" y="5134"/>
                  </a:cubicBezTo>
                  <a:cubicBezTo>
                    <a:pt x="4983" y="4866"/>
                    <a:pt x="4870" y="4606"/>
                    <a:pt x="4733" y="4375"/>
                  </a:cubicBezTo>
                  <a:cubicBezTo>
                    <a:pt x="4372" y="3773"/>
                    <a:pt x="3832" y="3278"/>
                    <a:pt x="3202" y="2967"/>
                  </a:cubicBezTo>
                  <a:lnTo>
                    <a:pt x="3202" y="2967"/>
                  </a:lnTo>
                  <a:cubicBezTo>
                    <a:pt x="3590" y="3142"/>
                    <a:pt x="4002" y="3268"/>
                    <a:pt x="4418" y="3340"/>
                  </a:cubicBezTo>
                  <a:cubicBezTo>
                    <a:pt x="4482" y="3351"/>
                    <a:pt x="4550" y="3360"/>
                    <a:pt x="4616" y="3360"/>
                  </a:cubicBezTo>
                  <a:cubicBezTo>
                    <a:pt x="4722" y="3360"/>
                    <a:pt x="4824" y="3337"/>
                    <a:pt x="4899" y="3265"/>
                  </a:cubicBezTo>
                  <a:cubicBezTo>
                    <a:pt x="5045" y="3123"/>
                    <a:pt x="4995" y="2870"/>
                    <a:pt x="4874" y="2706"/>
                  </a:cubicBezTo>
                  <a:cubicBezTo>
                    <a:pt x="4735" y="2514"/>
                    <a:pt x="4527" y="2383"/>
                    <a:pt x="4321" y="2268"/>
                  </a:cubicBezTo>
                  <a:cubicBezTo>
                    <a:pt x="3854" y="2006"/>
                    <a:pt x="3367" y="1780"/>
                    <a:pt x="2881" y="1555"/>
                  </a:cubicBezTo>
                  <a:lnTo>
                    <a:pt x="2881" y="1555"/>
                  </a:lnTo>
                  <a:cubicBezTo>
                    <a:pt x="3226" y="1684"/>
                    <a:pt x="3593" y="1751"/>
                    <a:pt x="3962" y="1751"/>
                  </a:cubicBezTo>
                  <a:cubicBezTo>
                    <a:pt x="3966" y="1751"/>
                    <a:pt x="3970" y="1751"/>
                    <a:pt x="3974" y="1751"/>
                  </a:cubicBezTo>
                  <a:cubicBezTo>
                    <a:pt x="4126" y="1748"/>
                    <a:pt x="4281" y="1736"/>
                    <a:pt x="4417" y="1667"/>
                  </a:cubicBezTo>
                  <a:cubicBezTo>
                    <a:pt x="4553" y="1599"/>
                    <a:pt x="4663" y="1463"/>
                    <a:pt x="4662" y="1311"/>
                  </a:cubicBezTo>
                  <a:cubicBezTo>
                    <a:pt x="4662" y="1198"/>
                    <a:pt x="4599" y="1094"/>
                    <a:pt x="4527" y="1008"/>
                  </a:cubicBezTo>
                  <a:cubicBezTo>
                    <a:pt x="4016" y="406"/>
                    <a:pt x="3217" y="515"/>
                    <a:pt x="2513" y="431"/>
                  </a:cubicBezTo>
                  <a:cubicBezTo>
                    <a:pt x="1748" y="342"/>
                    <a:pt x="976" y="218"/>
                    <a:pt x="241" y="1"/>
                  </a:cubicBezTo>
                  <a:cubicBezTo>
                    <a:pt x="240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6"/>
            <p:cNvSpPr/>
            <p:nvPr/>
          </p:nvSpPr>
          <p:spPr>
            <a:xfrm>
              <a:off x="1215971" y="201761"/>
              <a:ext cx="215870" cy="185948"/>
            </a:xfrm>
            <a:custGeom>
              <a:avLst/>
              <a:gdLst/>
              <a:ahLst/>
              <a:cxnLst/>
              <a:rect l="l" t="t" r="r" b="b"/>
              <a:pathLst>
                <a:path w="4574" h="3940" extrusionOk="0">
                  <a:moveTo>
                    <a:pt x="1749" y="0"/>
                  </a:moveTo>
                  <a:cubicBezTo>
                    <a:pt x="1486" y="0"/>
                    <a:pt x="1232" y="53"/>
                    <a:pt x="1002" y="235"/>
                  </a:cubicBezTo>
                  <a:cubicBezTo>
                    <a:pt x="932" y="291"/>
                    <a:pt x="869" y="364"/>
                    <a:pt x="850" y="452"/>
                  </a:cubicBezTo>
                  <a:cubicBezTo>
                    <a:pt x="825" y="572"/>
                    <a:pt x="890" y="695"/>
                    <a:pt x="986" y="769"/>
                  </a:cubicBezTo>
                  <a:cubicBezTo>
                    <a:pt x="1081" y="843"/>
                    <a:pt x="1202" y="879"/>
                    <a:pt x="1320" y="903"/>
                  </a:cubicBezTo>
                  <a:cubicBezTo>
                    <a:pt x="1481" y="936"/>
                    <a:pt x="1645" y="953"/>
                    <a:pt x="1808" y="953"/>
                  </a:cubicBezTo>
                  <a:cubicBezTo>
                    <a:pt x="1942" y="953"/>
                    <a:pt x="2075" y="942"/>
                    <a:pt x="2208" y="919"/>
                  </a:cubicBezTo>
                  <a:lnTo>
                    <a:pt x="2208" y="919"/>
                  </a:lnTo>
                  <a:cubicBezTo>
                    <a:pt x="1791" y="1021"/>
                    <a:pt x="1375" y="1122"/>
                    <a:pt x="968" y="1255"/>
                  </a:cubicBezTo>
                  <a:cubicBezTo>
                    <a:pt x="789" y="1316"/>
                    <a:pt x="604" y="1384"/>
                    <a:pt x="466" y="1513"/>
                  </a:cubicBezTo>
                  <a:cubicBezTo>
                    <a:pt x="347" y="1623"/>
                    <a:pt x="269" y="1813"/>
                    <a:pt x="362" y="1949"/>
                  </a:cubicBezTo>
                  <a:cubicBezTo>
                    <a:pt x="437" y="2059"/>
                    <a:pt x="592" y="2079"/>
                    <a:pt x="725" y="2083"/>
                  </a:cubicBezTo>
                  <a:cubicBezTo>
                    <a:pt x="755" y="2084"/>
                    <a:pt x="784" y="2084"/>
                    <a:pt x="813" y="2084"/>
                  </a:cubicBezTo>
                  <a:cubicBezTo>
                    <a:pt x="1124" y="2084"/>
                    <a:pt x="1434" y="2049"/>
                    <a:pt x="1737" y="1978"/>
                  </a:cubicBezTo>
                  <a:lnTo>
                    <a:pt x="1737" y="1978"/>
                  </a:lnTo>
                  <a:cubicBezTo>
                    <a:pt x="1194" y="2124"/>
                    <a:pt x="695" y="2431"/>
                    <a:pt x="320" y="2848"/>
                  </a:cubicBezTo>
                  <a:cubicBezTo>
                    <a:pt x="177" y="3007"/>
                    <a:pt x="46" y="3194"/>
                    <a:pt x="23" y="3408"/>
                  </a:cubicBezTo>
                  <a:cubicBezTo>
                    <a:pt x="0" y="3626"/>
                    <a:pt x="83" y="3873"/>
                    <a:pt x="323" y="3930"/>
                  </a:cubicBezTo>
                  <a:cubicBezTo>
                    <a:pt x="349" y="3937"/>
                    <a:pt x="377" y="3940"/>
                    <a:pt x="406" y="3940"/>
                  </a:cubicBezTo>
                  <a:cubicBezTo>
                    <a:pt x="613" y="3940"/>
                    <a:pt x="864" y="3788"/>
                    <a:pt x="1026" y="3699"/>
                  </a:cubicBezTo>
                  <a:cubicBezTo>
                    <a:pt x="1549" y="3411"/>
                    <a:pt x="1979" y="2969"/>
                    <a:pt x="2308" y="2474"/>
                  </a:cubicBezTo>
                  <a:lnTo>
                    <a:pt x="2308" y="2474"/>
                  </a:lnTo>
                  <a:cubicBezTo>
                    <a:pt x="2232" y="2754"/>
                    <a:pt x="2192" y="3043"/>
                    <a:pt x="2187" y="3333"/>
                  </a:cubicBezTo>
                  <a:cubicBezTo>
                    <a:pt x="2186" y="3514"/>
                    <a:pt x="2229" y="3741"/>
                    <a:pt x="2403" y="3792"/>
                  </a:cubicBezTo>
                  <a:cubicBezTo>
                    <a:pt x="2424" y="3798"/>
                    <a:pt x="2445" y="3800"/>
                    <a:pt x="2466" y="3800"/>
                  </a:cubicBezTo>
                  <a:cubicBezTo>
                    <a:pt x="2551" y="3800"/>
                    <a:pt x="2636" y="3754"/>
                    <a:pt x="2696" y="3690"/>
                  </a:cubicBezTo>
                  <a:cubicBezTo>
                    <a:pt x="2771" y="3608"/>
                    <a:pt x="2810" y="3503"/>
                    <a:pt x="2845" y="3401"/>
                  </a:cubicBezTo>
                  <a:cubicBezTo>
                    <a:pt x="2966" y="3050"/>
                    <a:pt x="3057" y="2691"/>
                    <a:pt x="3120" y="2327"/>
                  </a:cubicBezTo>
                  <a:cubicBezTo>
                    <a:pt x="3121" y="2549"/>
                    <a:pt x="3121" y="2774"/>
                    <a:pt x="3185" y="2985"/>
                  </a:cubicBezTo>
                  <a:cubicBezTo>
                    <a:pt x="3249" y="3198"/>
                    <a:pt x="3382" y="3401"/>
                    <a:pt x="3583" y="3492"/>
                  </a:cubicBezTo>
                  <a:cubicBezTo>
                    <a:pt x="3633" y="3516"/>
                    <a:pt x="3689" y="3532"/>
                    <a:pt x="3745" y="3532"/>
                  </a:cubicBezTo>
                  <a:cubicBezTo>
                    <a:pt x="3761" y="3532"/>
                    <a:pt x="3778" y="3531"/>
                    <a:pt x="3794" y="3528"/>
                  </a:cubicBezTo>
                  <a:cubicBezTo>
                    <a:pt x="3969" y="3499"/>
                    <a:pt x="4065" y="3311"/>
                    <a:pt x="4111" y="3140"/>
                  </a:cubicBezTo>
                  <a:cubicBezTo>
                    <a:pt x="4146" y="3007"/>
                    <a:pt x="4272" y="2260"/>
                    <a:pt x="4379" y="1540"/>
                  </a:cubicBezTo>
                  <a:cubicBezTo>
                    <a:pt x="4487" y="809"/>
                    <a:pt x="4574" y="109"/>
                    <a:pt x="4523" y="109"/>
                  </a:cubicBezTo>
                  <a:cubicBezTo>
                    <a:pt x="4523" y="109"/>
                    <a:pt x="4523" y="109"/>
                    <a:pt x="4522" y="109"/>
                  </a:cubicBezTo>
                  <a:cubicBezTo>
                    <a:pt x="4267" y="132"/>
                    <a:pt x="4010" y="142"/>
                    <a:pt x="3751" y="142"/>
                  </a:cubicBezTo>
                  <a:cubicBezTo>
                    <a:pt x="3391" y="142"/>
                    <a:pt x="3030" y="123"/>
                    <a:pt x="2672" y="94"/>
                  </a:cubicBezTo>
                  <a:cubicBezTo>
                    <a:pt x="2369" y="71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4"/>
          <p:cNvGrpSpPr/>
          <p:nvPr/>
        </p:nvGrpSpPr>
        <p:grpSpPr>
          <a:xfrm>
            <a:off x="0" y="-608830"/>
            <a:ext cx="9144001" cy="5982958"/>
            <a:chOff x="0" y="-608830"/>
            <a:chExt cx="9144001" cy="5982958"/>
          </a:xfrm>
        </p:grpSpPr>
        <p:sp>
          <p:nvSpPr>
            <p:cNvPr id="135" name="Google Shape;135;p4"/>
            <p:cNvSpPr/>
            <p:nvPr/>
          </p:nvSpPr>
          <p:spPr>
            <a:xfrm rot="-5400000">
              <a:off x="-1015613" y="1015744"/>
              <a:ext cx="2811493" cy="780268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5400000">
              <a:off x="6359644" y="2359095"/>
              <a:ext cx="4358976" cy="1209737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flipH="1">
              <a:off x="7696444" y="4330505"/>
              <a:ext cx="472375" cy="1043623"/>
            </a:xfrm>
            <a:custGeom>
              <a:avLst/>
              <a:gdLst/>
              <a:ahLst/>
              <a:cxnLst/>
              <a:rect l="l" t="t" r="r" b="b"/>
              <a:pathLst>
                <a:path w="10009" h="22113" extrusionOk="0">
                  <a:moveTo>
                    <a:pt x="2246" y="429"/>
                  </a:moveTo>
                  <a:cubicBezTo>
                    <a:pt x="2246" y="429"/>
                    <a:pt x="2247" y="430"/>
                    <a:pt x="2247" y="433"/>
                  </a:cubicBezTo>
                  <a:cubicBezTo>
                    <a:pt x="2275" y="472"/>
                    <a:pt x="2298" y="507"/>
                    <a:pt x="2311" y="532"/>
                  </a:cubicBezTo>
                  <a:cubicBezTo>
                    <a:pt x="2405" y="710"/>
                    <a:pt x="2482" y="871"/>
                    <a:pt x="2551" y="1024"/>
                  </a:cubicBezTo>
                  <a:cubicBezTo>
                    <a:pt x="2713" y="1390"/>
                    <a:pt x="2826" y="1723"/>
                    <a:pt x="2894" y="2042"/>
                  </a:cubicBezTo>
                  <a:cubicBezTo>
                    <a:pt x="2944" y="2266"/>
                    <a:pt x="2955" y="2492"/>
                    <a:pt x="2931" y="2735"/>
                  </a:cubicBezTo>
                  <a:cubicBezTo>
                    <a:pt x="2907" y="2977"/>
                    <a:pt x="2847" y="3220"/>
                    <a:pt x="2789" y="3455"/>
                  </a:cubicBezTo>
                  <a:cubicBezTo>
                    <a:pt x="2741" y="3654"/>
                    <a:pt x="2690" y="3859"/>
                    <a:pt x="2660" y="4064"/>
                  </a:cubicBezTo>
                  <a:cubicBezTo>
                    <a:pt x="2606" y="4436"/>
                    <a:pt x="2618" y="4794"/>
                    <a:pt x="2635" y="5141"/>
                  </a:cubicBezTo>
                  <a:cubicBezTo>
                    <a:pt x="2466" y="4565"/>
                    <a:pt x="2367" y="4009"/>
                    <a:pt x="2346" y="3491"/>
                  </a:cubicBezTo>
                  <a:cubicBezTo>
                    <a:pt x="2336" y="3252"/>
                    <a:pt x="2379" y="3010"/>
                    <a:pt x="2421" y="2773"/>
                  </a:cubicBezTo>
                  <a:cubicBezTo>
                    <a:pt x="2488" y="2395"/>
                    <a:pt x="2559" y="2004"/>
                    <a:pt x="2425" y="1600"/>
                  </a:cubicBezTo>
                  <a:cubicBezTo>
                    <a:pt x="2415" y="1569"/>
                    <a:pt x="2385" y="1549"/>
                    <a:pt x="2354" y="1549"/>
                  </a:cubicBezTo>
                  <a:cubicBezTo>
                    <a:pt x="2346" y="1549"/>
                    <a:pt x="2339" y="1550"/>
                    <a:pt x="2331" y="1552"/>
                  </a:cubicBezTo>
                  <a:cubicBezTo>
                    <a:pt x="2291" y="1565"/>
                    <a:pt x="2270" y="1609"/>
                    <a:pt x="2283" y="1647"/>
                  </a:cubicBezTo>
                  <a:cubicBezTo>
                    <a:pt x="2405" y="2016"/>
                    <a:pt x="2341" y="2370"/>
                    <a:pt x="2275" y="2747"/>
                  </a:cubicBezTo>
                  <a:cubicBezTo>
                    <a:pt x="2231" y="2990"/>
                    <a:pt x="2186" y="3242"/>
                    <a:pt x="2197" y="3497"/>
                  </a:cubicBezTo>
                  <a:cubicBezTo>
                    <a:pt x="2217" y="4011"/>
                    <a:pt x="2312" y="4559"/>
                    <a:pt x="2476" y="5128"/>
                  </a:cubicBezTo>
                  <a:cubicBezTo>
                    <a:pt x="2466" y="5112"/>
                    <a:pt x="2457" y="5095"/>
                    <a:pt x="2446" y="5077"/>
                  </a:cubicBezTo>
                  <a:cubicBezTo>
                    <a:pt x="2391" y="4982"/>
                    <a:pt x="2334" y="4888"/>
                    <a:pt x="2282" y="4791"/>
                  </a:cubicBezTo>
                  <a:cubicBezTo>
                    <a:pt x="1869" y="4021"/>
                    <a:pt x="1751" y="3156"/>
                    <a:pt x="1914" y="2066"/>
                  </a:cubicBezTo>
                  <a:cubicBezTo>
                    <a:pt x="1953" y="1799"/>
                    <a:pt x="2016" y="1529"/>
                    <a:pt x="2076" y="1269"/>
                  </a:cubicBezTo>
                  <a:cubicBezTo>
                    <a:pt x="2140" y="995"/>
                    <a:pt x="2205" y="716"/>
                    <a:pt x="2246" y="429"/>
                  </a:cubicBezTo>
                  <a:close/>
                  <a:moveTo>
                    <a:pt x="364" y="5108"/>
                  </a:moveTo>
                  <a:lnTo>
                    <a:pt x="364" y="5108"/>
                  </a:lnTo>
                  <a:cubicBezTo>
                    <a:pt x="530" y="5195"/>
                    <a:pt x="703" y="5261"/>
                    <a:pt x="740" y="5274"/>
                  </a:cubicBezTo>
                  <a:cubicBezTo>
                    <a:pt x="850" y="5310"/>
                    <a:pt x="959" y="5341"/>
                    <a:pt x="1066" y="5371"/>
                  </a:cubicBezTo>
                  <a:cubicBezTo>
                    <a:pt x="1314" y="5442"/>
                    <a:pt x="1550" y="5509"/>
                    <a:pt x="1777" y="5638"/>
                  </a:cubicBezTo>
                  <a:cubicBezTo>
                    <a:pt x="1998" y="5762"/>
                    <a:pt x="2197" y="5927"/>
                    <a:pt x="2382" y="6139"/>
                  </a:cubicBezTo>
                  <a:cubicBezTo>
                    <a:pt x="2609" y="6401"/>
                    <a:pt x="2789" y="6696"/>
                    <a:pt x="2999" y="7053"/>
                  </a:cubicBezTo>
                  <a:cubicBezTo>
                    <a:pt x="3042" y="7126"/>
                    <a:pt x="3080" y="7203"/>
                    <a:pt x="3122" y="7276"/>
                  </a:cubicBezTo>
                  <a:cubicBezTo>
                    <a:pt x="3164" y="7388"/>
                    <a:pt x="3209" y="7498"/>
                    <a:pt x="3259" y="7609"/>
                  </a:cubicBezTo>
                  <a:cubicBezTo>
                    <a:pt x="3120" y="7478"/>
                    <a:pt x="2964" y="7357"/>
                    <a:pt x="2812" y="7240"/>
                  </a:cubicBezTo>
                  <a:lnTo>
                    <a:pt x="2745" y="7190"/>
                  </a:lnTo>
                  <a:cubicBezTo>
                    <a:pt x="2201" y="6770"/>
                    <a:pt x="1680" y="6305"/>
                    <a:pt x="1202" y="5811"/>
                  </a:cubicBezTo>
                  <a:cubicBezTo>
                    <a:pt x="1187" y="5796"/>
                    <a:pt x="1167" y="5788"/>
                    <a:pt x="1148" y="5788"/>
                  </a:cubicBezTo>
                  <a:cubicBezTo>
                    <a:pt x="1129" y="5788"/>
                    <a:pt x="1111" y="5795"/>
                    <a:pt x="1096" y="5808"/>
                  </a:cubicBezTo>
                  <a:cubicBezTo>
                    <a:pt x="1067" y="5837"/>
                    <a:pt x="1066" y="5885"/>
                    <a:pt x="1095" y="5914"/>
                  </a:cubicBezTo>
                  <a:cubicBezTo>
                    <a:pt x="1580" y="6414"/>
                    <a:pt x="2104" y="6883"/>
                    <a:pt x="2654" y="7305"/>
                  </a:cubicBezTo>
                  <a:lnTo>
                    <a:pt x="2722" y="7356"/>
                  </a:lnTo>
                  <a:cubicBezTo>
                    <a:pt x="2919" y="7507"/>
                    <a:pt x="3117" y="7661"/>
                    <a:pt x="3281" y="7845"/>
                  </a:cubicBezTo>
                  <a:cubicBezTo>
                    <a:pt x="3259" y="7832"/>
                    <a:pt x="3239" y="7821"/>
                    <a:pt x="3224" y="7811"/>
                  </a:cubicBezTo>
                  <a:cubicBezTo>
                    <a:pt x="2949" y="7628"/>
                    <a:pt x="2651" y="7488"/>
                    <a:pt x="2363" y="7355"/>
                  </a:cubicBezTo>
                  <a:cubicBezTo>
                    <a:pt x="1813" y="7098"/>
                    <a:pt x="1292" y="6855"/>
                    <a:pt x="924" y="6328"/>
                  </a:cubicBezTo>
                  <a:cubicBezTo>
                    <a:pt x="740" y="6063"/>
                    <a:pt x="622" y="5764"/>
                    <a:pt x="501" y="5448"/>
                  </a:cubicBezTo>
                  <a:cubicBezTo>
                    <a:pt x="458" y="5335"/>
                    <a:pt x="413" y="5221"/>
                    <a:pt x="364" y="5108"/>
                  </a:cubicBezTo>
                  <a:close/>
                  <a:moveTo>
                    <a:pt x="4904" y="3925"/>
                  </a:moveTo>
                  <a:cubicBezTo>
                    <a:pt x="5048" y="4510"/>
                    <a:pt x="5173" y="5145"/>
                    <a:pt x="5103" y="5758"/>
                  </a:cubicBezTo>
                  <a:cubicBezTo>
                    <a:pt x="5046" y="6257"/>
                    <a:pt x="4859" y="6762"/>
                    <a:pt x="4561" y="7216"/>
                  </a:cubicBezTo>
                  <a:cubicBezTo>
                    <a:pt x="4493" y="7311"/>
                    <a:pt x="4426" y="7405"/>
                    <a:pt x="4361" y="7499"/>
                  </a:cubicBezTo>
                  <a:cubicBezTo>
                    <a:pt x="4273" y="7624"/>
                    <a:pt x="4187" y="7747"/>
                    <a:pt x="4109" y="7876"/>
                  </a:cubicBezTo>
                  <a:cubicBezTo>
                    <a:pt x="4187" y="7327"/>
                    <a:pt x="4314" y="6861"/>
                    <a:pt x="4507" y="6408"/>
                  </a:cubicBezTo>
                  <a:cubicBezTo>
                    <a:pt x="4717" y="5916"/>
                    <a:pt x="4915" y="5392"/>
                    <a:pt x="4811" y="4872"/>
                  </a:cubicBezTo>
                  <a:cubicBezTo>
                    <a:pt x="4803" y="4838"/>
                    <a:pt x="4773" y="4812"/>
                    <a:pt x="4738" y="4812"/>
                  </a:cubicBezTo>
                  <a:cubicBezTo>
                    <a:pt x="4733" y="4812"/>
                    <a:pt x="4728" y="4813"/>
                    <a:pt x="4723" y="4814"/>
                  </a:cubicBezTo>
                  <a:cubicBezTo>
                    <a:pt x="4684" y="4821"/>
                    <a:pt x="4656" y="4862"/>
                    <a:pt x="4665" y="4902"/>
                  </a:cubicBezTo>
                  <a:cubicBezTo>
                    <a:pt x="4760" y="5380"/>
                    <a:pt x="4579" y="5859"/>
                    <a:pt x="4370" y="6350"/>
                  </a:cubicBezTo>
                  <a:cubicBezTo>
                    <a:pt x="4141" y="6887"/>
                    <a:pt x="4003" y="7441"/>
                    <a:pt x="3928" y="8122"/>
                  </a:cubicBezTo>
                  <a:cubicBezTo>
                    <a:pt x="3880" y="7777"/>
                    <a:pt x="3838" y="7425"/>
                    <a:pt x="3847" y="7079"/>
                  </a:cubicBezTo>
                  <a:cubicBezTo>
                    <a:pt x="3866" y="6487"/>
                    <a:pt x="3960" y="5981"/>
                    <a:pt x="4134" y="5531"/>
                  </a:cubicBezTo>
                  <a:cubicBezTo>
                    <a:pt x="4238" y="5258"/>
                    <a:pt x="4377" y="4995"/>
                    <a:pt x="4513" y="4740"/>
                  </a:cubicBezTo>
                  <a:cubicBezTo>
                    <a:pt x="4652" y="4477"/>
                    <a:pt x="4795" y="4209"/>
                    <a:pt x="4904" y="3925"/>
                  </a:cubicBezTo>
                  <a:close/>
                  <a:moveTo>
                    <a:pt x="7355" y="6722"/>
                  </a:moveTo>
                  <a:cubicBezTo>
                    <a:pt x="7321" y="7195"/>
                    <a:pt x="7268" y="7672"/>
                    <a:pt x="7195" y="8141"/>
                  </a:cubicBezTo>
                  <a:cubicBezTo>
                    <a:pt x="7126" y="8578"/>
                    <a:pt x="7051" y="8938"/>
                    <a:pt x="6899" y="9273"/>
                  </a:cubicBezTo>
                  <a:cubicBezTo>
                    <a:pt x="6699" y="9708"/>
                    <a:pt x="6370" y="10080"/>
                    <a:pt x="6107" y="10353"/>
                  </a:cubicBezTo>
                  <a:cubicBezTo>
                    <a:pt x="5908" y="10558"/>
                    <a:pt x="5690" y="10770"/>
                    <a:pt x="5431" y="10917"/>
                  </a:cubicBezTo>
                  <a:cubicBezTo>
                    <a:pt x="5402" y="10935"/>
                    <a:pt x="5379" y="10945"/>
                    <a:pt x="5358" y="10953"/>
                  </a:cubicBezTo>
                  <a:cubicBezTo>
                    <a:pt x="5444" y="10790"/>
                    <a:pt x="5520" y="10623"/>
                    <a:pt x="5593" y="10460"/>
                  </a:cubicBezTo>
                  <a:cubicBezTo>
                    <a:pt x="5720" y="10177"/>
                    <a:pt x="5852" y="9885"/>
                    <a:pt x="6026" y="9619"/>
                  </a:cubicBezTo>
                  <a:lnTo>
                    <a:pt x="6136" y="9452"/>
                  </a:lnTo>
                  <a:cubicBezTo>
                    <a:pt x="6388" y="9076"/>
                    <a:pt x="6648" y="8686"/>
                    <a:pt x="6734" y="8223"/>
                  </a:cubicBezTo>
                  <a:cubicBezTo>
                    <a:pt x="6741" y="8184"/>
                    <a:pt x="6713" y="8144"/>
                    <a:pt x="6674" y="8136"/>
                  </a:cubicBezTo>
                  <a:cubicBezTo>
                    <a:pt x="6670" y="8135"/>
                    <a:pt x="6665" y="8135"/>
                    <a:pt x="6661" y="8135"/>
                  </a:cubicBezTo>
                  <a:cubicBezTo>
                    <a:pt x="6626" y="8135"/>
                    <a:pt x="6594" y="8161"/>
                    <a:pt x="6586" y="8196"/>
                  </a:cubicBezTo>
                  <a:cubicBezTo>
                    <a:pt x="6509" y="8627"/>
                    <a:pt x="6257" y="9003"/>
                    <a:pt x="6013" y="9368"/>
                  </a:cubicBezTo>
                  <a:lnTo>
                    <a:pt x="5901" y="9538"/>
                  </a:lnTo>
                  <a:cubicBezTo>
                    <a:pt x="5720" y="9814"/>
                    <a:pt x="5586" y="10112"/>
                    <a:pt x="5455" y="10400"/>
                  </a:cubicBezTo>
                  <a:cubicBezTo>
                    <a:pt x="5389" y="10552"/>
                    <a:pt x="5316" y="10704"/>
                    <a:pt x="5238" y="10856"/>
                  </a:cubicBezTo>
                  <a:cubicBezTo>
                    <a:pt x="5238" y="10794"/>
                    <a:pt x="5241" y="10725"/>
                    <a:pt x="5244" y="10671"/>
                  </a:cubicBezTo>
                  <a:lnTo>
                    <a:pt x="5247" y="10596"/>
                  </a:lnTo>
                  <a:cubicBezTo>
                    <a:pt x="5273" y="9976"/>
                    <a:pt x="5447" y="9367"/>
                    <a:pt x="5748" y="8835"/>
                  </a:cubicBezTo>
                  <a:cubicBezTo>
                    <a:pt x="5953" y="8469"/>
                    <a:pt x="6221" y="8135"/>
                    <a:pt x="6482" y="7811"/>
                  </a:cubicBezTo>
                  <a:lnTo>
                    <a:pt x="7355" y="6722"/>
                  </a:lnTo>
                  <a:close/>
                  <a:moveTo>
                    <a:pt x="1073" y="9056"/>
                  </a:moveTo>
                  <a:lnTo>
                    <a:pt x="1073" y="9056"/>
                  </a:lnTo>
                  <a:cubicBezTo>
                    <a:pt x="1518" y="9267"/>
                    <a:pt x="2000" y="9394"/>
                    <a:pt x="2469" y="9517"/>
                  </a:cubicBezTo>
                  <a:cubicBezTo>
                    <a:pt x="2724" y="9584"/>
                    <a:pt x="2987" y="9653"/>
                    <a:pt x="3239" y="9734"/>
                  </a:cubicBezTo>
                  <a:cubicBezTo>
                    <a:pt x="3883" y="9943"/>
                    <a:pt x="4358" y="10219"/>
                    <a:pt x="4688" y="10578"/>
                  </a:cubicBezTo>
                  <a:cubicBezTo>
                    <a:pt x="4775" y="10673"/>
                    <a:pt x="4844" y="10780"/>
                    <a:pt x="4909" y="10894"/>
                  </a:cubicBezTo>
                  <a:cubicBezTo>
                    <a:pt x="4766" y="10813"/>
                    <a:pt x="4608" y="10751"/>
                    <a:pt x="4449" y="10699"/>
                  </a:cubicBezTo>
                  <a:cubicBezTo>
                    <a:pt x="4258" y="10636"/>
                    <a:pt x="4063" y="10578"/>
                    <a:pt x="3867" y="10523"/>
                  </a:cubicBezTo>
                  <a:cubicBezTo>
                    <a:pt x="3224" y="10337"/>
                    <a:pt x="2559" y="10144"/>
                    <a:pt x="2036" y="9736"/>
                  </a:cubicBezTo>
                  <a:cubicBezTo>
                    <a:pt x="2022" y="9725"/>
                    <a:pt x="2006" y="9720"/>
                    <a:pt x="1989" y="9720"/>
                  </a:cubicBezTo>
                  <a:cubicBezTo>
                    <a:pt x="1967" y="9720"/>
                    <a:pt x="1945" y="9730"/>
                    <a:pt x="1930" y="9749"/>
                  </a:cubicBezTo>
                  <a:cubicBezTo>
                    <a:pt x="1906" y="9781"/>
                    <a:pt x="1911" y="9829"/>
                    <a:pt x="1943" y="9853"/>
                  </a:cubicBezTo>
                  <a:cubicBezTo>
                    <a:pt x="2490" y="10280"/>
                    <a:pt x="3168" y="10477"/>
                    <a:pt x="3825" y="10668"/>
                  </a:cubicBezTo>
                  <a:cubicBezTo>
                    <a:pt x="4019" y="10723"/>
                    <a:pt x="4213" y="10780"/>
                    <a:pt x="4403" y="10842"/>
                  </a:cubicBezTo>
                  <a:cubicBezTo>
                    <a:pt x="4636" y="10917"/>
                    <a:pt x="4896" y="11017"/>
                    <a:pt x="5069" y="11211"/>
                  </a:cubicBezTo>
                  <a:lnTo>
                    <a:pt x="4873" y="11215"/>
                  </a:lnTo>
                  <a:cubicBezTo>
                    <a:pt x="4739" y="11219"/>
                    <a:pt x="4602" y="11223"/>
                    <a:pt x="4465" y="11223"/>
                  </a:cubicBezTo>
                  <a:cubicBezTo>
                    <a:pt x="4369" y="11223"/>
                    <a:pt x="4273" y="11221"/>
                    <a:pt x="4177" y="11215"/>
                  </a:cubicBezTo>
                  <a:cubicBezTo>
                    <a:pt x="3375" y="11173"/>
                    <a:pt x="2683" y="10675"/>
                    <a:pt x="1987" y="10124"/>
                  </a:cubicBezTo>
                  <a:cubicBezTo>
                    <a:pt x="1597" y="9816"/>
                    <a:pt x="1212" y="9481"/>
                    <a:pt x="1073" y="9056"/>
                  </a:cubicBezTo>
                  <a:close/>
                  <a:moveTo>
                    <a:pt x="8307" y="9858"/>
                  </a:moveTo>
                  <a:cubicBezTo>
                    <a:pt x="8471" y="10796"/>
                    <a:pt x="8443" y="11579"/>
                    <a:pt x="8226" y="12240"/>
                  </a:cubicBezTo>
                  <a:cubicBezTo>
                    <a:pt x="7957" y="13070"/>
                    <a:pt x="7391" y="13588"/>
                    <a:pt x="6758" y="14089"/>
                  </a:cubicBezTo>
                  <a:cubicBezTo>
                    <a:pt x="7168" y="13233"/>
                    <a:pt x="7511" y="12346"/>
                    <a:pt x="7779" y="11437"/>
                  </a:cubicBezTo>
                  <a:cubicBezTo>
                    <a:pt x="7790" y="11396"/>
                    <a:pt x="7769" y="11356"/>
                    <a:pt x="7728" y="11344"/>
                  </a:cubicBezTo>
                  <a:cubicBezTo>
                    <a:pt x="7722" y="11343"/>
                    <a:pt x="7715" y="11342"/>
                    <a:pt x="7709" y="11342"/>
                  </a:cubicBezTo>
                  <a:cubicBezTo>
                    <a:pt x="7676" y="11342"/>
                    <a:pt x="7645" y="11362"/>
                    <a:pt x="7635" y="11395"/>
                  </a:cubicBezTo>
                  <a:cubicBezTo>
                    <a:pt x="7370" y="12300"/>
                    <a:pt x="7026" y="13187"/>
                    <a:pt x="6618" y="14038"/>
                  </a:cubicBezTo>
                  <a:cubicBezTo>
                    <a:pt x="6618" y="14024"/>
                    <a:pt x="6618" y="14009"/>
                    <a:pt x="6615" y="13996"/>
                  </a:cubicBezTo>
                  <a:cubicBezTo>
                    <a:pt x="6593" y="13345"/>
                    <a:pt x="6574" y="12727"/>
                    <a:pt x="6794" y="12129"/>
                  </a:cubicBezTo>
                  <a:cubicBezTo>
                    <a:pt x="7011" y="11537"/>
                    <a:pt x="7352" y="11001"/>
                    <a:pt x="7683" y="10503"/>
                  </a:cubicBezTo>
                  <a:cubicBezTo>
                    <a:pt x="7857" y="10241"/>
                    <a:pt x="8048" y="9979"/>
                    <a:pt x="8307" y="9858"/>
                  </a:cubicBezTo>
                  <a:close/>
                  <a:moveTo>
                    <a:pt x="1793" y="11799"/>
                  </a:moveTo>
                  <a:cubicBezTo>
                    <a:pt x="2600" y="11900"/>
                    <a:pt x="3497" y="12052"/>
                    <a:pt x="4296" y="12414"/>
                  </a:cubicBezTo>
                  <a:cubicBezTo>
                    <a:pt x="4771" y="12630"/>
                    <a:pt x="5180" y="12908"/>
                    <a:pt x="5516" y="13245"/>
                  </a:cubicBezTo>
                  <a:cubicBezTo>
                    <a:pt x="5745" y="13474"/>
                    <a:pt x="5917" y="13772"/>
                    <a:pt x="6076" y="14072"/>
                  </a:cubicBezTo>
                  <a:cubicBezTo>
                    <a:pt x="5299" y="13453"/>
                    <a:pt x="4401" y="12974"/>
                    <a:pt x="3456" y="12680"/>
                  </a:cubicBezTo>
                  <a:cubicBezTo>
                    <a:pt x="3448" y="12678"/>
                    <a:pt x="3441" y="12677"/>
                    <a:pt x="3433" y="12677"/>
                  </a:cubicBezTo>
                  <a:cubicBezTo>
                    <a:pt x="3402" y="12677"/>
                    <a:pt x="3372" y="12697"/>
                    <a:pt x="3362" y="12730"/>
                  </a:cubicBezTo>
                  <a:cubicBezTo>
                    <a:pt x="3349" y="12769"/>
                    <a:pt x="3371" y="12811"/>
                    <a:pt x="3411" y="12822"/>
                  </a:cubicBezTo>
                  <a:cubicBezTo>
                    <a:pt x="4367" y="13122"/>
                    <a:pt x="5271" y="13613"/>
                    <a:pt x="6049" y="14245"/>
                  </a:cubicBezTo>
                  <a:cubicBezTo>
                    <a:pt x="5830" y="14167"/>
                    <a:pt x="5613" y="14129"/>
                    <a:pt x="5390" y="14089"/>
                  </a:cubicBezTo>
                  <a:cubicBezTo>
                    <a:pt x="5286" y="14072"/>
                    <a:pt x="5179" y="14053"/>
                    <a:pt x="5067" y="14030"/>
                  </a:cubicBezTo>
                  <a:cubicBezTo>
                    <a:pt x="4598" y="13934"/>
                    <a:pt x="4138" y="13770"/>
                    <a:pt x="3706" y="13545"/>
                  </a:cubicBezTo>
                  <a:cubicBezTo>
                    <a:pt x="3274" y="13320"/>
                    <a:pt x="2877" y="13039"/>
                    <a:pt x="2524" y="12711"/>
                  </a:cubicBezTo>
                  <a:cubicBezTo>
                    <a:pt x="2353" y="12550"/>
                    <a:pt x="2191" y="12376"/>
                    <a:pt x="2045" y="12195"/>
                  </a:cubicBezTo>
                  <a:cubicBezTo>
                    <a:pt x="2029" y="12175"/>
                    <a:pt x="1981" y="12098"/>
                    <a:pt x="1936" y="12026"/>
                  </a:cubicBezTo>
                  <a:cubicBezTo>
                    <a:pt x="1878" y="11932"/>
                    <a:pt x="1832" y="11858"/>
                    <a:pt x="1793" y="11799"/>
                  </a:cubicBezTo>
                  <a:close/>
                  <a:moveTo>
                    <a:pt x="7356" y="13935"/>
                  </a:moveTo>
                  <a:cubicBezTo>
                    <a:pt x="7676" y="13935"/>
                    <a:pt x="7980" y="14117"/>
                    <a:pt x="8233" y="14296"/>
                  </a:cubicBezTo>
                  <a:cubicBezTo>
                    <a:pt x="8778" y="14678"/>
                    <a:pt x="9267" y="15133"/>
                    <a:pt x="9687" y="15648"/>
                  </a:cubicBezTo>
                  <a:cubicBezTo>
                    <a:pt x="9176" y="15619"/>
                    <a:pt x="8655" y="15581"/>
                    <a:pt x="8158" y="15461"/>
                  </a:cubicBezTo>
                  <a:cubicBezTo>
                    <a:pt x="7800" y="15376"/>
                    <a:pt x="7540" y="15266"/>
                    <a:pt x="7337" y="15115"/>
                  </a:cubicBezTo>
                  <a:cubicBezTo>
                    <a:pt x="7091" y="14931"/>
                    <a:pt x="6909" y="14671"/>
                    <a:pt x="6734" y="14415"/>
                  </a:cubicBezTo>
                  <a:lnTo>
                    <a:pt x="6734" y="14415"/>
                  </a:lnTo>
                  <a:cubicBezTo>
                    <a:pt x="7401" y="14493"/>
                    <a:pt x="8044" y="14726"/>
                    <a:pt x="8607" y="15099"/>
                  </a:cubicBezTo>
                  <a:cubicBezTo>
                    <a:pt x="8619" y="15108"/>
                    <a:pt x="8632" y="15112"/>
                    <a:pt x="8645" y="15112"/>
                  </a:cubicBezTo>
                  <a:cubicBezTo>
                    <a:pt x="8649" y="15112"/>
                    <a:pt x="8653" y="15112"/>
                    <a:pt x="8657" y="15111"/>
                  </a:cubicBezTo>
                  <a:cubicBezTo>
                    <a:pt x="8676" y="15108"/>
                    <a:pt x="8697" y="15097"/>
                    <a:pt x="8710" y="15078"/>
                  </a:cubicBezTo>
                  <a:cubicBezTo>
                    <a:pt x="8733" y="15043"/>
                    <a:pt x="8721" y="14997"/>
                    <a:pt x="8688" y="14975"/>
                  </a:cubicBezTo>
                  <a:cubicBezTo>
                    <a:pt x="8130" y="14607"/>
                    <a:pt x="7499" y="14373"/>
                    <a:pt x="6839" y="14280"/>
                  </a:cubicBezTo>
                  <a:cubicBezTo>
                    <a:pt x="6961" y="14185"/>
                    <a:pt x="7081" y="14088"/>
                    <a:pt x="7195" y="13991"/>
                  </a:cubicBezTo>
                  <a:cubicBezTo>
                    <a:pt x="7198" y="13991"/>
                    <a:pt x="7201" y="13991"/>
                    <a:pt x="7204" y="13991"/>
                  </a:cubicBezTo>
                  <a:cubicBezTo>
                    <a:pt x="7238" y="13991"/>
                    <a:pt x="7271" y="13976"/>
                    <a:pt x="7291" y="13946"/>
                  </a:cubicBezTo>
                  <a:cubicBezTo>
                    <a:pt x="7294" y="13943"/>
                    <a:pt x="7308" y="13936"/>
                    <a:pt x="7344" y="13936"/>
                  </a:cubicBezTo>
                  <a:cubicBezTo>
                    <a:pt x="7348" y="13935"/>
                    <a:pt x="7352" y="13935"/>
                    <a:pt x="7356" y="13935"/>
                  </a:cubicBezTo>
                  <a:close/>
                  <a:moveTo>
                    <a:pt x="5944" y="16071"/>
                  </a:moveTo>
                  <a:cubicBezTo>
                    <a:pt x="6167" y="16071"/>
                    <a:pt x="6381" y="16089"/>
                    <a:pt x="6590" y="16124"/>
                  </a:cubicBezTo>
                  <a:cubicBezTo>
                    <a:pt x="5874" y="16204"/>
                    <a:pt x="5213" y="16527"/>
                    <a:pt x="4575" y="16845"/>
                  </a:cubicBezTo>
                  <a:cubicBezTo>
                    <a:pt x="4239" y="17012"/>
                    <a:pt x="3895" y="17184"/>
                    <a:pt x="3547" y="17316"/>
                  </a:cubicBezTo>
                  <a:cubicBezTo>
                    <a:pt x="3508" y="17330"/>
                    <a:pt x="3489" y="17374"/>
                    <a:pt x="3504" y="17413"/>
                  </a:cubicBezTo>
                  <a:cubicBezTo>
                    <a:pt x="3514" y="17441"/>
                    <a:pt x="3541" y="17460"/>
                    <a:pt x="3572" y="17460"/>
                  </a:cubicBezTo>
                  <a:cubicBezTo>
                    <a:pt x="3575" y="17460"/>
                    <a:pt x="3579" y="17460"/>
                    <a:pt x="3583" y="17459"/>
                  </a:cubicBezTo>
                  <a:cubicBezTo>
                    <a:pt x="3588" y="17459"/>
                    <a:pt x="3594" y="17458"/>
                    <a:pt x="3601" y="17456"/>
                  </a:cubicBezTo>
                  <a:cubicBezTo>
                    <a:pt x="3955" y="17320"/>
                    <a:pt x="4304" y="17146"/>
                    <a:pt x="4642" y="16980"/>
                  </a:cubicBezTo>
                  <a:cubicBezTo>
                    <a:pt x="5267" y="16669"/>
                    <a:pt x="5917" y="16350"/>
                    <a:pt x="6609" y="16272"/>
                  </a:cubicBezTo>
                  <a:lnTo>
                    <a:pt x="6609" y="16272"/>
                  </a:lnTo>
                  <a:cubicBezTo>
                    <a:pt x="6395" y="16472"/>
                    <a:pt x="6149" y="16670"/>
                    <a:pt x="5850" y="16829"/>
                  </a:cubicBezTo>
                  <a:cubicBezTo>
                    <a:pt x="5407" y="17065"/>
                    <a:pt x="4937" y="17261"/>
                    <a:pt x="4453" y="17410"/>
                  </a:cubicBezTo>
                  <a:cubicBezTo>
                    <a:pt x="4329" y="17449"/>
                    <a:pt x="3431" y="17653"/>
                    <a:pt x="3132" y="17705"/>
                  </a:cubicBezTo>
                  <a:cubicBezTo>
                    <a:pt x="3165" y="17236"/>
                    <a:pt x="3583" y="16871"/>
                    <a:pt x="3772" y="16729"/>
                  </a:cubicBezTo>
                  <a:cubicBezTo>
                    <a:pt x="4184" y="16421"/>
                    <a:pt x="4678" y="16213"/>
                    <a:pt x="5202" y="16132"/>
                  </a:cubicBezTo>
                  <a:cubicBezTo>
                    <a:pt x="5464" y="16091"/>
                    <a:pt x="5710" y="16071"/>
                    <a:pt x="5944" y="16071"/>
                  </a:cubicBezTo>
                  <a:close/>
                  <a:moveTo>
                    <a:pt x="2191" y="1"/>
                  </a:moveTo>
                  <a:cubicBezTo>
                    <a:pt x="2136" y="1"/>
                    <a:pt x="2089" y="41"/>
                    <a:pt x="2087" y="95"/>
                  </a:cubicBezTo>
                  <a:cubicBezTo>
                    <a:pt x="2061" y="478"/>
                    <a:pt x="1972" y="863"/>
                    <a:pt x="1885" y="1237"/>
                  </a:cubicBezTo>
                  <a:cubicBezTo>
                    <a:pt x="1825" y="1500"/>
                    <a:pt x="1761" y="1774"/>
                    <a:pt x="1720" y="2049"/>
                  </a:cubicBezTo>
                  <a:cubicBezTo>
                    <a:pt x="1551" y="3184"/>
                    <a:pt x="1674" y="4089"/>
                    <a:pt x="2108" y="4895"/>
                  </a:cubicBezTo>
                  <a:cubicBezTo>
                    <a:pt x="2160" y="4995"/>
                    <a:pt x="2218" y="5090"/>
                    <a:pt x="2276" y="5189"/>
                  </a:cubicBezTo>
                  <a:cubicBezTo>
                    <a:pt x="2435" y="5460"/>
                    <a:pt x="2586" y="5714"/>
                    <a:pt x="2653" y="6002"/>
                  </a:cubicBezTo>
                  <a:cubicBezTo>
                    <a:pt x="2664" y="6046"/>
                    <a:pt x="2702" y="6076"/>
                    <a:pt x="2747" y="6079"/>
                  </a:cubicBezTo>
                  <a:cubicBezTo>
                    <a:pt x="2766" y="6139"/>
                    <a:pt x="2783" y="6199"/>
                    <a:pt x="2799" y="6260"/>
                  </a:cubicBezTo>
                  <a:lnTo>
                    <a:pt x="2848" y="6434"/>
                  </a:lnTo>
                  <a:cubicBezTo>
                    <a:pt x="2751" y="6285"/>
                    <a:pt x="2650" y="6147"/>
                    <a:pt x="2535" y="6017"/>
                  </a:cubicBezTo>
                  <a:cubicBezTo>
                    <a:pt x="2334" y="5787"/>
                    <a:pt x="2121" y="5610"/>
                    <a:pt x="1878" y="5474"/>
                  </a:cubicBezTo>
                  <a:cubicBezTo>
                    <a:pt x="1628" y="5334"/>
                    <a:pt x="1371" y="5261"/>
                    <a:pt x="1124" y="5190"/>
                  </a:cubicBezTo>
                  <a:cubicBezTo>
                    <a:pt x="1018" y="5160"/>
                    <a:pt x="913" y="5131"/>
                    <a:pt x="805" y="5095"/>
                  </a:cubicBezTo>
                  <a:cubicBezTo>
                    <a:pt x="626" y="5034"/>
                    <a:pt x="244" y="4843"/>
                    <a:pt x="200" y="4771"/>
                  </a:cubicBezTo>
                  <a:cubicBezTo>
                    <a:pt x="182" y="4737"/>
                    <a:pt x="148" y="4718"/>
                    <a:pt x="113" y="4718"/>
                  </a:cubicBezTo>
                  <a:cubicBezTo>
                    <a:pt x="97" y="4718"/>
                    <a:pt x="81" y="4722"/>
                    <a:pt x="66" y="4730"/>
                  </a:cubicBezTo>
                  <a:cubicBezTo>
                    <a:pt x="18" y="4747"/>
                    <a:pt x="1" y="4804"/>
                    <a:pt x="22" y="4852"/>
                  </a:cubicBezTo>
                  <a:cubicBezTo>
                    <a:pt x="24" y="4854"/>
                    <a:pt x="24" y="4856"/>
                    <a:pt x="24" y="4857"/>
                  </a:cubicBezTo>
                  <a:cubicBezTo>
                    <a:pt x="138" y="5067"/>
                    <a:pt x="228" y="5299"/>
                    <a:pt x="315" y="5522"/>
                  </a:cubicBezTo>
                  <a:cubicBezTo>
                    <a:pt x="436" y="5836"/>
                    <a:pt x="562" y="6160"/>
                    <a:pt x="762" y="6444"/>
                  </a:cubicBezTo>
                  <a:cubicBezTo>
                    <a:pt x="1160" y="7014"/>
                    <a:pt x="1728" y="7281"/>
                    <a:pt x="2281" y="7537"/>
                  </a:cubicBezTo>
                  <a:cubicBezTo>
                    <a:pt x="2560" y="7669"/>
                    <a:pt x="2852" y="7805"/>
                    <a:pt x="3116" y="7978"/>
                  </a:cubicBezTo>
                  <a:cubicBezTo>
                    <a:pt x="3151" y="8002"/>
                    <a:pt x="3203" y="8031"/>
                    <a:pt x="3261" y="8064"/>
                  </a:cubicBezTo>
                  <a:cubicBezTo>
                    <a:pt x="3366" y="8123"/>
                    <a:pt x="3541" y="8225"/>
                    <a:pt x="3620" y="8301"/>
                  </a:cubicBezTo>
                  <a:lnTo>
                    <a:pt x="3798" y="8631"/>
                  </a:lnTo>
                  <a:cubicBezTo>
                    <a:pt x="3798" y="8634"/>
                    <a:pt x="3798" y="8637"/>
                    <a:pt x="3801" y="8639"/>
                  </a:cubicBezTo>
                  <a:cubicBezTo>
                    <a:pt x="3803" y="8666"/>
                    <a:pt x="3818" y="8688"/>
                    <a:pt x="3838" y="8704"/>
                  </a:cubicBezTo>
                  <a:cubicBezTo>
                    <a:pt x="4112" y="9213"/>
                    <a:pt x="4381" y="9730"/>
                    <a:pt x="4643" y="10257"/>
                  </a:cubicBezTo>
                  <a:cubicBezTo>
                    <a:pt x="4307" y="9960"/>
                    <a:pt x="3867" y="9726"/>
                    <a:pt x="3303" y="9542"/>
                  </a:cubicBezTo>
                  <a:cubicBezTo>
                    <a:pt x="3043" y="9459"/>
                    <a:pt x="2777" y="9388"/>
                    <a:pt x="2521" y="9322"/>
                  </a:cubicBezTo>
                  <a:cubicBezTo>
                    <a:pt x="1995" y="9184"/>
                    <a:pt x="1455" y="9042"/>
                    <a:pt x="979" y="8780"/>
                  </a:cubicBezTo>
                  <a:cubicBezTo>
                    <a:pt x="964" y="8773"/>
                    <a:pt x="947" y="8769"/>
                    <a:pt x="931" y="8769"/>
                  </a:cubicBezTo>
                  <a:cubicBezTo>
                    <a:pt x="911" y="8769"/>
                    <a:pt x="891" y="8774"/>
                    <a:pt x="873" y="8786"/>
                  </a:cubicBezTo>
                  <a:cubicBezTo>
                    <a:pt x="843" y="8808"/>
                    <a:pt x="827" y="8844"/>
                    <a:pt x="830" y="8882"/>
                  </a:cubicBezTo>
                  <a:cubicBezTo>
                    <a:pt x="908" y="9477"/>
                    <a:pt x="1384" y="9899"/>
                    <a:pt x="1864" y="10279"/>
                  </a:cubicBezTo>
                  <a:cubicBezTo>
                    <a:pt x="2586" y="10851"/>
                    <a:pt x="3305" y="11369"/>
                    <a:pt x="4165" y="11415"/>
                  </a:cubicBezTo>
                  <a:cubicBezTo>
                    <a:pt x="4269" y="11421"/>
                    <a:pt x="4372" y="11423"/>
                    <a:pt x="4475" y="11423"/>
                  </a:cubicBezTo>
                  <a:cubicBezTo>
                    <a:pt x="4610" y="11423"/>
                    <a:pt x="4745" y="11419"/>
                    <a:pt x="4876" y="11415"/>
                  </a:cubicBezTo>
                  <a:cubicBezTo>
                    <a:pt x="4982" y="11412"/>
                    <a:pt x="5085" y="11409"/>
                    <a:pt x="5190" y="11409"/>
                  </a:cubicBezTo>
                  <a:cubicBezTo>
                    <a:pt x="5549" y="12197"/>
                    <a:pt x="5881" y="13000"/>
                    <a:pt x="6162" y="13818"/>
                  </a:cubicBezTo>
                  <a:cubicBezTo>
                    <a:pt x="6018" y="13562"/>
                    <a:pt x="5861" y="13312"/>
                    <a:pt x="5655" y="13106"/>
                  </a:cubicBezTo>
                  <a:cubicBezTo>
                    <a:pt x="5302" y="12753"/>
                    <a:pt x="4872" y="12459"/>
                    <a:pt x="4375" y="12235"/>
                  </a:cubicBezTo>
                  <a:cubicBezTo>
                    <a:pt x="3468" y="11822"/>
                    <a:pt x="2448" y="11676"/>
                    <a:pt x="1565" y="11573"/>
                  </a:cubicBezTo>
                  <a:cubicBezTo>
                    <a:pt x="1562" y="11573"/>
                    <a:pt x="1558" y="11572"/>
                    <a:pt x="1554" y="11572"/>
                  </a:cubicBezTo>
                  <a:cubicBezTo>
                    <a:pt x="1504" y="11572"/>
                    <a:pt x="1459" y="11609"/>
                    <a:pt x="1455" y="11660"/>
                  </a:cubicBezTo>
                  <a:cubicBezTo>
                    <a:pt x="1450" y="11705"/>
                    <a:pt x="1474" y="11747"/>
                    <a:pt x="1516" y="11764"/>
                  </a:cubicBezTo>
                  <a:cubicBezTo>
                    <a:pt x="1565" y="11810"/>
                    <a:pt x="1699" y="12028"/>
                    <a:pt x="1764" y="12133"/>
                  </a:cubicBezTo>
                  <a:cubicBezTo>
                    <a:pt x="1827" y="12235"/>
                    <a:pt x="1864" y="12295"/>
                    <a:pt x="1887" y="12324"/>
                  </a:cubicBezTo>
                  <a:cubicBezTo>
                    <a:pt x="2039" y="12512"/>
                    <a:pt x="2208" y="12691"/>
                    <a:pt x="2385" y="12860"/>
                  </a:cubicBezTo>
                  <a:cubicBezTo>
                    <a:pt x="2751" y="13202"/>
                    <a:pt x="3164" y="13493"/>
                    <a:pt x="3609" y="13726"/>
                  </a:cubicBezTo>
                  <a:cubicBezTo>
                    <a:pt x="4061" y="13960"/>
                    <a:pt x="4536" y="14129"/>
                    <a:pt x="5024" y="14229"/>
                  </a:cubicBezTo>
                  <a:cubicBezTo>
                    <a:pt x="5140" y="14253"/>
                    <a:pt x="5248" y="14271"/>
                    <a:pt x="5354" y="14289"/>
                  </a:cubicBezTo>
                  <a:cubicBezTo>
                    <a:pt x="5723" y="14352"/>
                    <a:pt x="6044" y="14406"/>
                    <a:pt x="6388" y="14636"/>
                  </a:cubicBezTo>
                  <a:cubicBezTo>
                    <a:pt x="6401" y="14645"/>
                    <a:pt x="6415" y="14649"/>
                    <a:pt x="6428" y="14651"/>
                  </a:cubicBezTo>
                  <a:cubicBezTo>
                    <a:pt x="6555" y="15083"/>
                    <a:pt x="6668" y="15518"/>
                    <a:pt x="6762" y="15958"/>
                  </a:cubicBezTo>
                  <a:cubicBezTo>
                    <a:pt x="6496" y="15902"/>
                    <a:pt x="6226" y="15873"/>
                    <a:pt x="5942" y="15873"/>
                  </a:cubicBezTo>
                  <a:cubicBezTo>
                    <a:pt x="5696" y="15873"/>
                    <a:pt x="5441" y="15895"/>
                    <a:pt x="5169" y="15938"/>
                  </a:cubicBezTo>
                  <a:cubicBezTo>
                    <a:pt x="4611" y="16024"/>
                    <a:pt x="4086" y="16243"/>
                    <a:pt x="3649" y="16575"/>
                  </a:cubicBezTo>
                  <a:cubicBezTo>
                    <a:pt x="3366" y="16787"/>
                    <a:pt x="2897" y="17233"/>
                    <a:pt x="2929" y="17822"/>
                  </a:cubicBezTo>
                  <a:cubicBezTo>
                    <a:pt x="2932" y="17853"/>
                    <a:pt x="2948" y="17883"/>
                    <a:pt x="2973" y="17901"/>
                  </a:cubicBezTo>
                  <a:cubicBezTo>
                    <a:pt x="2982" y="17908"/>
                    <a:pt x="3004" y="17911"/>
                    <a:pt x="3036" y="17911"/>
                  </a:cubicBezTo>
                  <a:cubicBezTo>
                    <a:pt x="3069" y="17911"/>
                    <a:pt x="3112" y="17907"/>
                    <a:pt x="3164" y="17901"/>
                  </a:cubicBezTo>
                  <a:cubicBezTo>
                    <a:pt x="3576" y="17848"/>
                    <a:pt x="4497" y="17610"/>
                    <a:pt x="4510" y="17605"/>
                  </a:cubicBezTo>
                  <a:cubicBezTo>
                    <a:pt x="5004" y="17452"/>
                    <a:pt x="5484" y="17253"/>
                    <a:pt x="5940" y="17010"/>
                  </a:cubicBezTo>
                  <a:cubicBezTo>
                    <a:pt x="6308" y="16815"/>
                    <a:pt x="6597" y="16566"/>
                    <a:pt x="6841" y="16330"/>
                  </a:cubicBezTo>
                  <a:lnTo>
                    <a:pt x="6841" y="16330"/>
                  </a:lnTo>
                  <a:cubicBezTo>
                    <a:pt x="7192" y="18177"/>
                    <a:pt x="7207" y="20076"/>
                    <a:pt x="6663" y="21984"/>
                  </a:cubicBezTo>
                  <a:cubicBezTo>
                    <a:pt x="6648" y="22038"/>
                    <a:pt x="6678" y="22093"/>
                    <a:pt x="6732" y="22107"/>
                  </a:cubicBezTo>
                  <a:cubicBezTo>
                    <a:pt x="6741" y="22111"/>
                    <a:pt x="6751" y="22112"/>
                    <a:pt x="6761" y="22112"/>
                  </a:cubicBezTo>
                  <a:cubicBezTo>
                    <a:pt x="6765" y="22112"/>
                    <a:pt x="6768" y="22112"/>
                    <a:pt x="6771" y="22112"/>
                  </a:cubicBezTo>
                  <a:cubicBezTo>
                    <a:pt x="6809" y="22106"/>
                    <a:pt x="6844" y="22078"/>
                    <a:pt x="6855" y="22039"/>
                  </a:cubicBezTo>
                  <a:cubicBezTo>
                    <a:pt x="7576" y="19509"/>
                    <a:pt x="7336" y="17012"/>
                    <a:pt x="6628" y="14620"/>
                  </a:cubicBezTo>
                  <a:lnTo>
                    <a:pt x="6628" y="14620"/>
                  </a:lnTo>
                  <a:cubicBezTo>
                    <a:pt x="6791" y="14853"/>
                    <a:pt x="6975" y="15098"/>
                    <a:pt x="7218" y="15279"/>
                  </a:cubicBezTo>
                  <a:cubicBezTo>
                    <a:pt x="7443" y="15447"/>
                    <a:pt x="7727" y="15566"/>
                    <a:pt x="8110" y="15658"/>
                  </a:cubicBezTo>
                  <a:cubicBezTo>
                    <a:pt x="8698" y="15800"/>
                    <a:pt x="9306" y="15832"/>
                    <a:pt x="9897" y="15862"/>
                  </a:cubicBezTo>
                  <a:lnTo>
                    <a:pt x="9914" y="15862"/>
                  </a:lnTo>
                  <a:cubicBezTo>
                    <a:pt x="9947" y="15859"/>
                    <a:pt x="9975" y="15839"/>
                    <a:pt x="9991" y="15810"/>
                  </a:cubicBezTo>
                  <a:cubicBezTo>
                    <a:pt x="10008" y="15777"/>
                    <a:pt x="10005" y="15735"/>
                    <a:pt x="9982" y="15705"/>
                  </a:cubicBezTo>
                  <a:cubicBezTo>
                    <a:pt x="9520" y="15101"/>
                    <a:pt x="8970" y="14575"/>
                    <a:pt x="8349" y="14138"/>
                  </a:cubicBezTo>
                  <a:cubicBezTo>
                    <a:pt x="8097" y="13962"/>
                    <a:pt x="7799" y="13782"/>
                    <a:pt x="7470" y="13750"/>
                  </a:cubicBezTo>
                  <a:cubicBezTo>
                    <a:pt x="7877" y="13361"/>
                    <a:pt x="8217" y="12918"/>
                    <a:pt x="8416" y="12311"/>
                  </a:cubicBezTo>
                  <a:cubicBezTo>
                    <a:pt x="8653" y="11587"/>
                    <a:pt x="8675" y="10739"/>
                    <a:pt x="8481" y="9713"/>
                  </a:cubicBezTo>
                  <a:cubicBezTo>
                    <a:pt x="8476" y="9685"/>
                    <a:pt x="8459" y="9661"/>
                    <a:pt x="8436" y="9646"/>
                  </a:cubicBezTo>
                  <a:cubicBezTo>
                    <a:pt x="8420" y="9636"/>
                    <a:pt x="8402" y="9631"/>
                    <a:pt x="8383" y="9631"/>
                  </a:cubicBezTo>
                  <a:cubicBezTo>
                    <a:pt x="8374" y="9631"/>
                    <a:pt x="8365" y="9632"/>
                    <a:pt x="8356" y="9635"/>
                  </a:cubicBezTo>
                  <a:cubicBezTo>
                    <a:pt x="7978" y="9745"/>
                    <a:pt x="7735" y="10072"/>
                    <a:pt x="7517" y="10400"/>
                  </a:cubicBezTo>
                  <a:cubicBezTo>
                    <a:pt x="7178" y="10908"/>
                    <a:pt x="6831" y="11456"/>
                    <a:pt x="6606" y="12067"/>
                  </a:cubicBezTo>
                  <a:cubicBezTo>
                    <a:pt x="6382" y="12679"/>
                    <a:pt x="6395" y="13317"/>
                    <a:pt x="6414" y="13938"/>
                  </a:cubicBezTo>
                  <a:cubicBezTo>
                    <a:pt x="6099" y="13000"/>
                    <a:pt x="5720" y="12081"/>
                    <a:pt x="5306" y="11184"/>
                  </a:cubicBezTo>
                  <a:cubicBezTo>
                    <a:pt x="5386" y="11173"/>
                    <a:pt x="5467" y="11133"/>
                    <a:pt x="5528" y="11097"/>
                  </a:cubicBezTo>
                  <a:cubicBezTo>
                    <a:pt x="5808" y="10936"/>
                    <a:pt x="6040" y="10713"/>
                    <a:pt x="6250" y="10497"/>
                  </a:cubicBezTo>
                  <a:cubicBezTo>
                    <a:pt x="6525" y="10212"/>
                    <a:pt x="6870" y="9826"/>
                    <a:pt x="7079" y="9361"/>
                  </a:cubicBezTo>
                  <a:cubicBezTo>
                    <a:pt x="7240" y="9006"/>
                    <a:pt x="7321" y="8631"/>
                    <a:pt x="7392" y="8178"/>
                  </a:cubicBezTo>
                  <a:cubicBezTo>
                    <a:pt x="7482" y="7601"/>
                    <a:pt x="7543" y="7011"/>
                    <a:pt x="7573" y="6427"/>
                  </a:cubicBezTo>
                  <a:cubicBezTo>
                    <a:pt x="7575" y="6383"/>
                    <a:pt x="7550" y="6343"/>
                    <a:pt x="7509" y="6328"/>
                  </a:cubicBezTo>
                  <a:cubicBezTo>
                    <a:pt x="7498" y="6324"/>
                    <a:pt x="7486" y="6321"/>
                    <a:pt x="7475" y="6321"/>
                  </a:cubicBezTo>
                  <a:cubicBezTo>
                    <a:pt x="7445" y="6321"/>
                    <a:pt x="7415" y="6335"/>
                    <a:pt x="7395" y="6360"/>
                  </a:cubicBezTo>
                  <a:lnTo>
                    <a:pt x="6327" y="7693"/>
                  </a:lnTo>
                  <a:cubicBezTo>
                    <a:pt x="6062" y="8022"/>
                    <a:pt x="5788" y="8365"/>
                    <a:pt x="5574" y="8744"/>
                  </a:cubicBezTo>
                  <a:cubicBezTo>
                    <a:pt x="5257" y="9306"/>
                    <a:pt x="5075" y="9944"/>
                    <a:pt x="5048" y="10596"/>
                  </a:cubicBezTo>
                  <a:lnTo>
                    <a:pt x="5047" y="10641"/>
                  </a:lnTo>
                  <a:cubicBezTo>
                    <a:pt x="4713" y="9950"/>
                    <a:pt x="4361" y="9271"/>
                    <a:pt x="4006" y="8611"/>
                  </a:cubicBezTo>
                  <a:cubicBezTo>
                    <a:pt x="4100" y="8223"/>
                    <a:pt x="4307" y="7931"/>
                    <a:pt x="4524" y="7622"/>
                  </a:cubicBezTo>
                  <a:cubicBezTo>
                    <a:pt x="4591" y="7528"/>
                    <a:pt x="4658" y="7430"/>
                    <a:pt x="4724" y="7331"/>
                  </a:cubicBezTo>
                  <a:cubicBezTo>
                    <a:pt x="5040" y="6851"/>
                    <a:pt x="5238" y="6318"/>
                    <a:pt x="5299" y="5787"/>
                  </a:cubicBezTo>
                  <a:cubicBezTo>
                    <a:pt x="5387" y="5018"/>
                    <a:pt x="5186" y="4236"/>
                    <a:pt x="5011" y="3547"/>
                  </a:cubicBezTo>
                  <a:cubicBezTo>
                    <a:pt x="4999" y="3504"/>
                    <a:pt x="4960" y="3473"/>
                    <a:pt x="4915" y="3473"/>
                  </a:cubicBezTo>
                  <a:cubicBezTo>
                    <a:pt x="4914" y="3473"/>
                    <a:pt x="4912" y="3473"/>
                    <a:pt x="4910" y="3473"/>
                  </a:cubicBezTo>
                  <a:cubicBezTo>
                    <a:pt x="4868" y="3473"/>
                    <a:pt x="4829" y="3506"/>
                    <a:pt x="4818" y="3547"/>
                  </a:cubicBezTo>
                  <a:cubicBezTo>
                    <a:pt x="4717" y="3934"/>
                    <a:pt x="4524" y="4300"/>
                    <a:pt x="4338" y="4653"/>
                  </a:cubicBezTo>
                  <a:cubicBezTo>
                    <a:pt x="4200" y="4914"/>
                    <a:pt x="4055" y="5183"/>
                    <a:pt x="3947" y="5465"/>
                  </a:cubicBezTo>
                  <a:cubicBezTo>
                    <a:pt x="3764" y="5937"/>
                    <a:pt x="3666" y="6466"/>
                    <a:pt x="3649" y="7079"/>
                  </a:cubicBezTo>
                  <a:cubicBezTo>
                    <a:pt x="3638" y="7383"/>
                    <a:pt x="3667" y="7688"/>
                    <a:pt x="3708" y="7986"/>
                  </a:cubicBezTo>
                  <a:cubicBezTo>
                    <a:pt x="3583" y="7716"/>
                    <a:pt x="3447" y="7450"/>
                    <a:pt x="3303" y="7192"/>
                  </a:cubicBezTo>
                  <a:cubicBezTo>
                    <a:pt x="3178" y="6862"/>
                    <a:pt x="3085" y="6538"/>
                    <a:pt x="2990" y="6205"/>
                  </a:cubicBezTo>
                  <a:cubicBezTo>
                    <a:pt x="2946" y="6050"/>
                    <a:pt x="2899" y="5892"/>
                    <a:pt x="2849" y="5729"/>
                  </a:cubicBezTo>
                  <a:cubicBezTo>
                    <a:pt x="2849" y="5551"/>
                    <a:pt x="2845" y="5371"/>
                    <a:pt x="2838" y="5199"/>
                  </a:cubicBezTo>
                  <a:cubicBezTo>
                    <a:pt x="2821" y="4827"/>
                    <a:pt x="2805" y="4474"/>
                    <a:pt x="2860" y="4103"/>
                  </a:cubicBezTo>
                  <a:cubicBezTo>
                    <a:pt x="2889" y="3905"/>
                    <a:pt x="2936" y="3706"/>
                    <a:pt x="2986" y="3513"/>
                  </a:cubicBezTo>
                  <a:cubicBezTo>
                    <a:pt x="3048" y="3271"/>
                    <a:pt x="3109" y="3020"/>
                    <a:pt x="3135" y="2764"/>
                  </a:cubicBezTo>
                  <a:cubicBezTo>
                    <a:pt x="3159" y="2501"/>
                    <a:pt x="3146" y="2255"/>
                    <a:pt x="3094" y="2011"/>
                  </a:cubicBezTo>
                  <a:cubicBezTo>
                    <a:pt x="3022" y="1678"/>
                    <a:pt x="2906" y="1332"/>
                    <a:pt x="2738" y="955"/>
                  </a:cubicBezTo>
                  <a:cubicBezTo>
                    <a:pt x="2667" y="797"/>
                    <a:pt x="2587" y="633"/>
                    <a:pt x="2492" y="451"/>
                  </a:cubicBezTo>
                  <a:cubicBezTo>
                    <a:pt x="2477" y="422"/>
                    <a:pt x="2448" y="380"/>
                    <a:pt x="2415" y="334"/>
                  </a:cubicBezTo>
                  <a:cubicBezTo>
                    <a:pt x="2375" y="271"/>
                    <a:pt x="2289" y="147"/>
                    <a:pt x="2285" y="105"/>
                  </a:cubicBezTo>
                  <a:cubicBezTo>
                    <a:pt x="2289" y="51"/>
                    <a:pt x="2247" y="3"/>
                    <a:pt x="2194" y="1"/>
                  </a:cubicBezTo>
                  <a:cubicBezTo>
                    <a:pt x="2193" y="1"/>
                    <a:pt x="2192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138;p4"/>
            <p:cNvGrpSpPr/>
            <p:nvPr/>
          </p:nvGrpSpPr>
          <p:grpSpPr>
            <a:xfrm flipH="1">
              <a:off x="8374050" y="4283776"/>
              <a:ext cx="694946" cy="977031"/>
              <a:chOff x="2087075" y="2900650"/>
              <a:chExt cx="368125" cy="517550"/>
            </a:xfrm>
          </p:grpSpPr>
          <p:sp>
            <p:nvSpPr>
              <p:cNvPr id="139" name="Google Shape;139;p4"/>
              <p:cNvSpPr/>
              <p:nvPr/>
            </p:nvSpPr>
            <p:spPr>
              <a:xfrm>
                <a:off x="2143575" y="2900650"/>
                <a:ext cx="198300" cy="36425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4570" extrusionOk="0">
                    <a:moveTo>
                      <a:pt x="1258" y="0"/>
                    </a:moveTo>
                    <a:cubicBezTo>
                      <a:pt x="1392" y="258"/>
                      <a:pt x="1098" y="1205"/>
                      <a:pt x="1057" y="1506"/>
                    </a:cubicBezTo>
                    <a:cubicBezTo>
                      <a:pt x="976" y="2120"/>
                      <a:pt x="892" y="2733"/>
                      <a:pt x="811" y="3346"/>
                    </a:cubicBezTo>
                    <a:cubicBezTo>
                      <a:pt x="668" y="4405"/>
                      <a:pt x="458" y="5433"/>
                      <a:pt x="275" y="6470"/>
                    </a:cubicBezTo>
                    <a:cubicBezTo>
                      <a:pt x="0" y="8038"/>
                      <a:pt x="718" y="9681"/>
                      <a:pt x="1736" y="10897"/>
                    </a:cubicBezTo>
                    <a:cubicBezTo>
                      <a:pt x="1918" y="11115"/>
                      <a:pt x="2112" y="11319"/>
                      <a:pt x="2314" y="11506"/>
                    </a:cubicBezTo>
                    <a:cubicBezTo>
                      <a:pt x="3822" y="12938"/>
                      <a:pt x="5789" y="13767"/>
                      <a:pt x="7709" y="14569"/>
                    </a:cubicBezTo>
                    <a:cubicBezTo>
                      <a:pt x="7650" y="11936"/>
                      <a:pt x="7932" y="8373"/>
                      <a:pt x="6589" y="6056"/>
                    </a:cubicBezTo>
                    <a:cubicBezTo>
                      <a:pt x="5209" y="3674"/>
                      <a:pt x="2525" y="2421"/>
                      <a:pt x="1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2188675" y="2962150"/>
                <a:ext cx="252300" cy="4560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18242" extrusionOk="0">
                    <a:moveTo>
                      <a:pt x="111" y="0"/>
                    </a:moveTo>
                    <a:cubicBezTo>
                      <a:pt x="59" y="0"/>
                      <a:pt x="0" y="58"/>
                      <a:pt x="25" y="124"/>
                    </a:cubicBezTo>
                    <a:cubicBezTo>
                      <a:pt x="297" y="851"/>
                      <a:pt x="517" y="1594"/>
                      <a:pt x="701" y="2346"/>
                    </a:cubicBezTo>
                    <a:cubicBezTo>
                      <a:pt x="882" y="3078"/>
                      <a:pt x="1002" y="3829"/>
                      <a:pt x="1205" y="4554"/>
                    </a:cubicBezTo>
                    <a:cubicBezTo>
                      <a:pt x="1387" y="5210"/>
                      <a:pt x="1684" y="5825"/>
                      <a:pt x="2021" y="6413"/>
                    </a:cubicBezTo>
                    <a:cubicBezTo>
                      <a:pt x="2257" y="6823"/>
                      <a:pt x="2509" y="7221"/>
                      <a:pt x="2752" y="7623"/>
                    </a:cubicBezTo>
                    <a:cubicBezTo>
                      <a:pt x="2874" y="7824"/>
                      <a:pt x="2998" y="8026"/>
                      <a:pt x="3136" y="8217"/>
                    </a:cubicBezTo>
                    <a:cubicBezTo>
                      <a:pt x="4625" y="10322"/>
                      <a:pt x="6468" y="12153"/>
                      <a:pt x="7940" y="14271"/>
                    </a:cubicBezTo>
                    <a:cubicBezTo>
                      <a:pt x="8779" y="15474"/>
                      <a:pt x="9486" y="16772"/>
                      <a:pt x="9911" y="18181"/>
                    </a:cubicBezTo>
                    <a:cubicBezTo>
                      <a:pt x="9924" y="18223"/>
                      <a:pt x="9960" y="18242"/>
                      <a:pt x="9996" y="18242"/>
                    </a:cubicBezTo>
                    <a:cubicBezTo>
                      <a:pt x="10045" y="18242"/>
                      <a:pt x="10092" y="18206"/>
                      <a:pt x="10074" y="18146"/>
                    </a:cubicBezTo>
                    <a:cubicBezTo>
                      <a:pt x="9314" y="15631"/>
                      <a:pt x="7693" y="13543"/>
                      <a:pt x="6030" y="11559"/>
                    </a:cubicBezTo>
                    <a:cubicBezTo>
                      <a:pt x="5188" y="10555"/>
                      <a:pt x="4330" y="9563"/>
                      <a:pt x="3551" y="8509"/>
                    </a:cubicBezTo>
                    <a:cubicBezTo>
                      <a:pt x="3288" y="8154"/>
                      <a:pt x="3046" y="7782"/>
                      <a:pt x="2816" y="7406"/>
                    </a:cubicBezTo>
                    <a:cubicBezTo>
                      <a:pt x="2332" y="6616"/>
                      <a:pt x="1818" y="5818"/>
                      <a:pt x="1500" y="4936"/>
                    </a:cubicBezTo>
                    <a:cubicBezTo>
                      <a:pt x="1358" y="4543"/>
                      <a:pt x="1274" y="4134"/>
                      <a:pt x="1186" y="3725"/>
                    </a:cubicBezTo>
                    <a:cubicBezTo>
                      <a:pt x="1097" y="3312"/>
                      <a:pt x="1006" y="2899"/>
                      <a:pt x="906" y="2488"/>
                    </a:cubicBezTo>
                    <a:cubicBezTo>
                      <a:pt x="708" y="1662"/>
                      <a:pt x="471" y="844"/>
                      <a:pt x="171" y="45"/>
                    </a:cubicBezTo>
                    <a:cubicBezTo>
                      <a:pt x="159" y="13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2248400" y="3121800"/>
                <a:ext cx="79675" cy="1147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4588" extrusionOk="0">
                    <a:moveTo>
                      <a:pt x="2250" y="1"/>
                    </a:moveTo>
                    <a:cubicBezTo>
                      <a:pt x="2203" y="1"/>
                      <a:pt x="2150" y="39"/>
                      <a:pt x="2155" y="99"/>
                    </a:cubicBezTo>
                    <a:cubicBezTo>
                      <a:pt x="2285" y="1539"/>
                      <a:pt x="2553" y="2964"/>
                      <a:pt x="2959" y="4352"/>
                    </a:cubicBezTo>
                    <a:lnTo>
                      <a:pt x="2959" y="4352"/>
                    </a:lnTo>
                    <a:cubicBezTo>
                      <a:pt x="2019" y="3927"/>
                      <a:pt x="1079" y="3500"/>
                      <a:pt x="137" y="3076"/>
                    </a:cubicBezTo>
                    <a:cubicBezTo>
                      <a:pt x="125" y="3070"/>
                      <a:pt x="113" y="3067"/>
                      <a:pt x="103" y="3067"/>
                    </a:cubicBezTo>
                    <a:cubicBezTo>
                      <a:pt x="28" y="3067"/>
                      <a:pt x="0" y="3194"/>
                      <a:pt x="84" y="3233"/>
                    </a:cubicBezTo>
                    <a:cubicBezTo>
                      <a:pt x="1077" y="3682"/>
                      <a:pt x="2070" y="4132"/>
                      <a:pt x="3064" y="4581"/>
                    </a:cubicBezTo>
                    <a:cubicBezTo>
                      <a:pt x="3073" y="4585"/>
                      <a:pt x="3082" y="4587"/>
                      <a:pt x="3091" y="4587"/>
                    </a:cubicBezTo>
                    <a:cubicBezTo>
                      <a:pt x="3139" y="4587"/>
                      <a:pt x="3186" y="4533"/>
                      <a:pt x="3173" y="4486"/>
                    </a:cubicBezTo>
                    <a:cubicBezTo>
                      <a:pt x="2739" y="3045"/>
                      <a:pt x="2451" y="1563"/>
                      <a:pt x="2319" y="65"/>
                    </a:cubicBezTo>
                    <a:cubicBezTo>
                      <a:pt x="2315" y="20"/>
                      <a:pt x="2284" y="1"/>
                      <a:pt x="2250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2202925" y="3055775"/>
                <a:ext cx="77200" cy="12077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4831" extrusionOk="0">
                    <a:moveTo>
                      <a:pt x="2469" y="0"/>
                    </a:moveTo>
                    <a:cubicBezTo>
                      <a:pt x="2430" y="0"/>
                      <a:pt x="2390" y="25"/>
                      <a:pt x="2388" y="77"/>
                    </a:cubicBezTo>
                    <a:cubicBezTo>
                      <a:pt x="2309" y="1605"/>
                      <a:pt x="2472" y="3141"/>
                      <a:pt x="2869" y="4618"/>
                    </a:cubicBezTo>
                    <a:lnTo>
                      <a:pt x="2869" y="4618"/>
                    </a:lnTo>
                    <a:cubicBezTo>
                      <a:pt x="1881" y="4256"/>
                      <a:pt x="963" y="3721"/>
                      <a:pt x="158" y="3041"/>
                    </a:cubicBezTo>
                    <a:cubicBezTo>
                      <a:pt x="142" y="3027"/>
                      <a:pt x="125" y="3021"/>
                      <a:pt x="110" y="3021"/>
                    </a:cubicBezTo>
                    <a:cubicBezTo>
                      <a:pt x="46" y="3021"/>
                      <a:pt x="0" y="3123"/>
                      <a:pt x="66" y="3179"/>
                    </a:cubicBezTo>
                    <a:cubicBezTo>
                      <a:pt x="921" y="3903"/>
                      <a:pt x="1906" y="4462"/>
                      <a:pt x="2965" y="4826"/>
                    </a:cubicBezTo>
                    <a:cubicBezTo>
                      <a:pt x="2974" y="4829"/>
                      <a:pt x="2982" y="4831"/>
                      <a:pt x="2991" y="4831"/>
                    </a:cubicBezTo>
                    <a:cubicBezTo>
                      <a:pt x="3041" y="4831"/>
                      <a:pt x="3087" y="4784"/>
                      <a:pt x="3074" y="4731"/>
                    </a:cubicBezTo>
                    <a:cubicBezTo>
                      <a:pt x="2650" y="3222"/>
                      <a:pt x="2473" y="1652"/>
                      <a:pt x="2554" y="85"/>
                    </a:cubicBezTo>
                    <a:cubicBezTo>
                      <a:pt x="2557" y="30"/>
                      <a:pt x="2513" y="0"/>
                      <a:pt x="2469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2173200" y="2999650"/>
                <a:ext cx="68425" cy="98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950" extrusionOk="0">
                    <a:moveTo>
                      <a:pt x="2631" y="1"/>
                    </a:moveTo>
                    <a:cubicBezTo>
                      <a:pt x="2601" y="1"/>
                      <a:pt x="2573" y="18"/>
                      <a:pt x="2565" y="58"/>
                    </a:cubicBezTo>
                    <a:cubicBezTo>
                      <a:pt x="2328" y="1272"/>
                      <a:pt x="2203" y="2505"/>
                      <a:pt x="2201" y="3744"/>
                    </a:cubicBezTo>
                    <a:lnTo>
                      <a:pt x="2201" y="3744"/>
                    </a:lnTo>
                    <a:cubicBezTo>
                      <a:pt x="1775" y="3586"/>
                      <a:pt x="1322" y="3430"/>
                      <a:pt x="993" y="3109"/>
                    </a:cubicBezTo>
                    <a:cubicBezTo>
                      <a:pt x="605" y="2731"/>
                      <a:pt x="327" y="2248"/>
                      <a:pt x="182" y="1727"/>
                    </a:cubicBezTo>
                    <a:cubicBezTo>
                      <a:pt x="169" y="1682"/>
                      <a:pt x="133" y="1663"/>
                      <a:pt x="97" y="1663"/>
                    </a:cubicBezTo>
                    <a:cubicBezTo>
                      <a:pt x="48" y="1663"/>
                      <a:pt x="0" y="1700"/>
                      <a:pt x="17" y="1761"/>
                    </a:cubicBezTo>
                    <a:cubicBezTo>
                      <a:pt x="169" y="2309"/>
                      <a:pt x="458" y="2822"/>
                      <a:pt x="867" y="3221"/>
                    </a:cubicBezTo>
                    <a:cubicBezTo>
                      <a:pt x="1249" y="3593"/>
                      <a:pt x="1771" y="3761"/>
                      <a:pt x="2259" y="3944"/>
                    </a:cubicBezTo>
                    <a:cubicBezTo>
                      <a:pt x="2269" y="3948"/>
                      <a:pt x="2279" y="3950"/>
                      <a:pt x="2288" y="3950"/>
                    </a:cubicBezTo>
                    <a:cubicBezTo>
                      <a:pt x="2330" y="3950"/>
                      <a:pt x="2368" y="3916"/>
                      <a:pt x="2368" y="3869"/>
                    </a:cubicBezTo>
                    <a:cubicBezTo>
                      <a:pt x="2364" y="2608"/>
                      <a:pt x="2481" y="1349"/>
                      <a:pt x="2724" y="111"/>
                    </a:cubicBezTo>
                    <a:cubicBezTo>
                      <a:pt x="2737" y="46"/>
                      <a:pt x="2681" y="1"/>
                      <a:pt x="2631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2087075" y="3242600"/>
                <a:ext cx="288825" cy="119000"/>
              </a:xfrm>
              <a:custGeom>
                <a:avLst/>
                <a:gdLst/>
                <a:ahLst/>
                <a:cxnLst/>
                <a:rect l="l" t="t" r="r" b="b"/>
                <a:pathLst>
                  <a:path w="11553" h="4760" extrusionOk="0">
                    <a:moveTo>
                      <a:pt x="6518" y="1"/>
                    </a:moveTo>
                    <a:cubicBezTo>
                      <a:pt x="6296" y="1"/>
                      <a:pt x="6083" y="9"/>
                      <a:pt x="5885" y="23"/>
                    </a:cubicBezTo>
                    <a:cubicBezTo>
                      <a:pt x="3786" y="168"/>
                      <a:pt x="1841" y="1142"/>
                      <a:pt x="1" y="2159"/>
                    </a:cubicBezTo>
                    <a:cubicBezTo>
                      <a:pt x="1531" y="3612"/>
                      <a:pt x="3917" y="4759"/>
                      <a:pt x="6127" y="4759"/>
                    </a:cubicBezTo>
                    <a:cubicBezTo>
                      <a:pt x="6402" y="4759"/>
                      <a:pt x="6674" y="4742"/>
                      <a:pt x="6942" y="4704"/>
                    </a:cubicBezTo>
                    <a:cubicBezTo>
                      <a:pt x="7783" y="4587"/>
                      <a:pt x="8579" y="4277"/>
                      <a:pt x="9364" y="3968"/>
                    </a:cubicBezTo>
                    <a:cubicBezTo>
                      <a:pt x="10083" y="3685"/>
                      <a:pt x="10797" y="3352"/>
                      <a:pt x="11553" y="3213"/>
                    </a:cubicBezTo>
                    <a:lnTo>
                      <a:pt x="11553" y="3213"/>
                    </a:lnTo>
                    <a:cubicBezTo>
                      <a:pt x="11550" y="3214"/>
                      <a:pt x="11547" y="3214"/>
                      <a:pt x="11544" y="3214"/>
                    </a:cubicBezTo>
                    <a:cubicBezTo>
                      <a:pt x="11412" y="3214"/>
                      <a:pt x="11129" y="2734"/>
                      <a:pt x="11065" y="2644"/>
                    </a:cubicBezTo>
                    <a:cubicBezTo>
                      <a:pt x="10888" y="2406"/>
                      <a:pt x="10722" y="2157"/>
                      <a:pt x="10535" y="1924"/>
                    </a:cubicBezTo>
                    <a:cubicBezTo>
                      <a:pt x="10170" y="1460"/>
                      <a:pt x="9759" y="1027"/>
                      <a:pt x="9283" y="674"/>
                    </a:cubicBezTo>
                    <a:cubicBezTo>
                      <a:pt x="8578" y="153"/>
                      <a:pt x="7471" y="1"/>
                      <a:pt x="6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2156625" y="3284100"/>
                <a:ext cx="24870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159" extrusionOk="0">
                    <a:moveTo>
                      <a:pt x="2890" y="0"/>
                    </a:moveTo>
                    <a:cubicBezTo>
                      <a:pt x="2735" y="0"/>
                      <a:pt x="2579" y="2"/>
                      <a:pt x="2424" y="6"/>
                    </a:cubicBezTo>
                    <a:cubicBezTo>
                      <a:pt x="1698" y="21"/>
                      <a:pt x="973" y="66"/>
                      <a:pt x="247" y="66"/>
                    </a:cubicBezTo>
                    <a:cubicBezTo>
                      <a:pt x="204" y="66"/>
                      <a:pt x="162" y="66"/>
                      <a:pt x="120" y="65"/>
                    </a:cubicBezTo>
                    <a:cubicBezTo>
                      <a:pt x="13" y="65"/>
                      <a:pt x="1" y="232"/>
                      <a:pt x="110" y="232"/>
                    </a:cubicBezTo>
                    <a:cubicBezTo>
                      <a:pt x="157" y="232"/>
                      <a:pt x="204" y="232"/>
                      <a:pt x="251" y="232"/>
                    </a:cubicBezTo>
                    <a:cubicBezTo>
                      <a:pt x="1122" y="232"/>
                      <a:pt x="1997" y="166"/>
                      <a:pt x="2869" y="166"/>
                    </a:cubicBezTo>
                    <a:cubicBezTo>
                      <a:pt x="3281" y="166"/>
                      <a:pt x="3693" y="180"/>
                      <a:pt x="4104" y="224"/>
                    </a:cubicBezTo>
                    <a:cubicBezTo>
                      <a:pt x="4745" y="294"/>
                      <a:pt x="5386" y="433"/>
                      <a:pt x="6009" y="596"/>
                    </a:cubicBezTo>
                    <a:cubicBezTo>
                      <a:pt x="6630" y="760"/>
                      <a:pt x="7239" y="969"/>
                      <a:pt x="7836" y="1213"/>
                    </a:cubicBezTo>
                    <a:cubicBezTo>
                      <a:pt x="8501" y="1487"/>
                      <a:pt x="9147" y="1802"/>
                      <a:pt x="9778" y="2147"/>
                    </a:cubicBezTo>
                    <a:cubicBezTo>
                      <a:pt x="9793" y="2155"/>
                      <a:pt x="9807" y="2158"/>
                      <a:pt x="9821" y="2158"/>
                    </a:cubicBezTo>
                    <a:cubicBezTo>
                      <a:pt x="9896" y="2158"/>
                      <a:pt x="9948" y="2052"/>
                      <a:pt x="9870" y="2009"/>
                    </a:cubicBezTo>
                    <a:cubicBezTo>
                      <a:pt x="8748" y="1396"/>
                      <a:pt x="7572" y="872"/>
                      <a:pt x="6342" y="517"/>
                    </a:cubicBezTo>
                    <a:cubicBezTo>
                      <a:pt x="5710" y="336"/>
                      <a:pt x="5058" y="191"/>
                      <a:pt x="4406" y="97"/>
                    </a:cubicBezTo>
                    <a:cubicBezTo>
                      <a:pt x="3904" y="23"/>
                      <a:pt x="3397" y="0"/>
                      <a:pt x="2890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2156250" y="3267850"/>
                <a:ext cx="67325" cy="5447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79" extrusionOk="0">
                    <a:moveTo>
                      <a:pt x="590" y="1"/>
                    </a:moveTo>
                    <a:cubicBezTo>
                      <a:pt x="499" y="1"/>
                      <a:pt x="460" y="141"/>
                      <a:pt x="557" y="162"/>
                    </a:cubicBezTo>
                    <a:cubicBezTo>
                      <a:pt x="1173" y="295"/>
                      <a:pt x="1778" y="476"/>
                      <a:pt x="2367" y="702"/>
                    </a:cubicBezTo>
                    <a:lnTo>
                      <a:pt x="2367" y="702"/>
                    </a:lnTo>
                    <a:cubicBezTo>
                      <a:pt x="1559" y="1073"/>
                      <a:pt x="793" y="1520"/>
                      <a:pt x="71" y="2038"/>
                    </a:cubicBezTo>
                    <a:cubicBezTo>
                      <a:pt x="1" y="2089"/>
                      <a:pt x="60" y="2178"/>
                      <a:pt x="131" y="2178"/>
                    </a:cubicBezTo>
                    <a:cubicBezTo>
                      <a:pt x="148" y="2178"/>
                      <a:pt x="166" y="2173"/>
                      <a:pt x="182" y="2161"/>
                    </a:cubicBezTo>
                    <a:cubicBezTo>
                      <a:pt x="945" y="1616"/>
                      <a:pt x="1763" y="1149"/>
                      <a:pt x="2622" y="770"/>
                    </a:cubicBezTo>
                    <a:cubicBezTo>
                      <a:pt x="2693" y="740"/>
                      <a:pt x="2671" y="641"/>
                      <a:pt x="2610" y="617"/>
                    </a:cubicBezTo>
                    <a:cubicBezTo>
                      <a:pt x="1962" y="356"/>
                      <a:pt x="1294" y="151"/>
                      <a:pt x="609" y="3"/>
                    </a:cubicBezTo>
                    <a:cubicBezTo>
                      <a:pt x="603" y="2"/>
                      <a:pt x="596" y="1"/>
                      <a:pt x="590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2211450" y="3257125"/>
                <a:ext cx="6700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918" extrusionOk="0">
                    <a:moveTo>
                      <a:pt x="874" y="0"/>
                    </a:moveTo>
                    <a:cubicBezTo>
                      <a:pt x="799" y="0"/>
                      <a:pt x="768" y="129"/>
                      <a:pt x="854" y="167"/>
                    </a:cubicBezTo>
                    <a:cubicBezTo>
                      <a:pt x="1446" y="431"/>
                      <a:pt x="1977" y="806"/>
                      <a:pt x="2425" y="1274"/>
                    </a:cubicBezTo>
                    <a:lnTo>
                      <a:pt x="2425" y="1274"/>
                    </a:lnTo>
                    <a:cubicBezTo>
                      <a:pt x="1540" y="1602"/>
                      <a:pt x="733" y="2110"/>
                      <a:pt x="59" y="2773"/>
                    </a:cubicBezTo>
                    <a:cubicBezTo>
                      <a:pt x="0" y="2829"/>
                      <a:pt x="56" y="2917"/>
                      <a:pt x="120" y="2917"/>
                    </a:cubicBezTo>
                    <a:cubicBezTo>
                      <a:pt x="138" y="2917"/>
                      <a:pt x="156" y="2910"/>
                      <a:pt x="173" y="2894"/>
                    </a:cubicBezTo>
                    <a:cubicBezTo>
                      <a:pt x="858" y="2221"/>
                      <a:pt x="1683" y="1704"/>
                      <a:pt x="2589" y="1389"/>
                    </a:cubicBezTo>
                    <a:cubicBezTo>
                      <a:pt x="2647" y="1369"/>
                      <a:pt x="2679" y="1302"/>
                      <a:pt x="2633" y="1251"/>
                    </a:cubicBezTo>
                    <a:cubicBezTo>
                      <a:pt x="2149" y="721"/>
                      <a:pt x="1562" y="299"/>
                      <a:pt x="906" y="8"/>
                    </a:cubicBezTo>
                    <a:cubicBezTo>
                      <a:pt x="894" y="3"/>
                      <a:pt x="884" y="0"/>
                      <a:pt x="874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2248775" y="3254575"/>
                <a:ext cx="95075" cy="895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583" extrusionOk="0">
                    <a:moveTo>
                      <a:pt x="1111" y="1"/>
                    </a:moveTo>
                    <a:cubicBezTo>
                      <a:pt x="1030" y="1"/>
                      <a:pt x="996" y="131"/>
                      <a:pt x="1083" y="163"/>
                    </a:cubicBezTo>
                    <a:cubicBezTo>
                      <a:pt x="1521" y="324"/>
                      <a:pt x="1949" y="508"/>
                      <a:pt x="2284" y="834"/>
                    </a:cubicBezTo>
                    <a:cubicBezTo>
                      <a:pt x="2711" y="1252"/>
                      <a:pt x="3137" y="1691"/>
                      <a:pt x="3515" y="2160"/>
                    </a:cubicBezTo>
                    <a:lnTo>
                      <a:pt x="3515" y="2160"/>
                    </a:lnTo>
                    <a:cubicBezTo>
                      <a:pt x="3459" y="2156"/>
                      <a:pt x="3402" y="2154"/>
                      <a:pt x="3345" y="2154"/>
                    </a:cubicBezTo>
                    <a:cubicBezTo>
                      <a:pt x="2831" y="2154"/>
                      <a:pt x="2319" y="2312"/>
                      <a:pt x="1833" y="2462"/>
                    </a:cubicBezTo>
                    <a:cubicBezTo>
                      <a:pt x="1182" y="2665"/>
                      <a:pt x="581" y="2988"/>
                      <a:pt x="64" y="3438"/>
                    </a:cubicBezTo>
                    <a:cubicBezTo>
                      <a:pt x="0" y="3494"/>
                      <a:pt x="57" y="3583"/>
                      <a:pt x="123" y="3583"/>
                    </a:cubicBezTo>
                    <a:cubicBezTo>
                      <a:pt x="141" y="3583"/>
                      <a:pt x="160" y="3576"/>
                      <a:pt x="177" y="3561"/>
                    </a:cubicBezTo>
                    <a:cubicBezTo>
                      <a:pt x="682" y="3119"/>
                      <a:pt x="1270" y="2810"/>
                      <a:pt x="1909" y="2613"/>
                    </a:cubicBezTo>
                    <a:cubicBezTo>
                      <a:pt x="2371" y="2470"/>
                      <a:pt x="2858" y="2322"/>
                      <a:pt x="3347" y="2322"/>
                    </a:cubicBezTo>
                    <a:cubicBezTo>
                      <a:pt x="3464" y="2322"/>
                      <a:pt x="3581" y="2330"/>
                      <a:pt x="3698" y="2349"/>
                    </a:cubicBezTo>
                    <a:cubicBezTo>
                      <a:pt x="3702" y="2350"/>
                      <a:pt x="3706" y="2350"/>
                      <a:pt x="3710" y="2350"/>
                    </a:cubicBezTo>
                    <a:cubicBezTo>
                      <a:pt x="3780" y="2350"/>
                      <a:pt x="3803" y="2257"/>
                      <a:pt x="3765" y="2209"/>
                    </a:cubicBezTo>
                    <a:cubicBezTo>
                      <a:pt x="3388" y="1720"/>
                      <a:pt x="2958" y="1246"/>
                      <a:pt x="2509" y="823"/>
                    </a:cubicBezTo>
                    <a:cubicBezTo>
                      <a:pt x="2117" y="454"/>
                      <a:pt x="1649" y="175"/>
                      <a:pt x="1140" y="6"/>
                    </a:cubicBezTo>
                    <a:cubicBezTo>
                      <a:pt x="1130" y="2"/>
                      <a:pt x="1120" y="1"/>
                      <a:pt x="1111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338050" y="3193600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3" y="1"/>
                    </a:moveTo>
                    <a:cubicBezTo>
                      <a:pt x="958" y="1"/>
                      <a:pt x="893" y="7"/>
                      <a:pt x="828" y="21"/>
                    </a:cubicBezTo>
                    <a:cubicBezTo>
                      <a:pt x="322" y="130"/>
                      <a:pt x="1" y="626"/>
                      <a:pt x="107" y="1130"/>
                    </a:cubicBezTo>
                    <a:cubicBezTo>
                      <a:pt x="201" y="1570"/>
                      <a:pt x="590" y="1872"/>
                      <a:pt x="1022" y="1872"/>
                    </a:cubicBezTo>
                    <a:cubicBezTo>
                      <a:pt x="1086" y="1872"/>
                      <a:pt x="1152" y="1865"/>
                      <a:pt x="1217" y="1851"/>
                    </a:cubicBezTo>
                    <a:cubicBezTo>
                      <a:pt x="1722" y="1742"/>
                      <a:pt x="2044" y="1246"/>
                      <a:pt x="1936" y="742"/>
                    </a:cubicBezTo>
                    <a:cubicBezTo>
                      <a:pt x="1844" y="302"/>
                      <a:pt x="1455" y="1"/>
                      <a:pt x="1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316175" y="3260150"/>
                <a:ext cx="51075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1872" extrusionOk="0">
                    <a:moveTo>
                      <a:pt x="1023" y="0"/>
                    </a:moveTo>
                    <a:cubicBezTo>
                      <a:pt x="958" y="0"/>
                      <a:pt x="893" y="7"/>
                      <a:pt x="827" y="21"/>
                    </a:cubicBezTo>
                    <a:cubicBezTo>
                      <a:pt x="322" y="130"/>
                      <a:pt x="0" y="625"/>
                      <a:pt x="106" y="1130"/>
                    </a:cubicBezTo>
                    <a:cubicBezTo>
                      <a:pt x="200" y="1571"/>
                      <a:pt x="590" y="1871"/>
                      <a:pt x="1023" y="1871"/>
                    </a:cubicBezTo>
                    <a:cubicBezTo>
                      <a:pt x="1087" y="1871"/>
                      <a:pt x="1151" y="1865"/>
                      <a:pt x="1216" y="1851"/>
                    </a:cubicBezTo>
                    <a:cubicBezTo>
                      <a:pt x="1721" y="1743"/>
                      <a:pt x="2043" y="1246"/>
                      <a:pt x="1936" y="741"/>
                    </a:cubicBezTo>
                    <a:cubicBezTo>
                      <a:pt x="1844" y="303"/>
                      <a:pt x="1455" y="0"/>
                      <a:pt x="10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404100" y="3217525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4" y="0"/>
                    </a:moveTo>
                    <a:cubicBezTo>
                      <a:pt x="959" y="0"/>
                      <a:pt x="893" y="7"/>
                      <a:pt x="828" y="21"/>
                    </a:cubicBezTo>
                    <a:cubicBezTo>
                      <a:pt x="322" y="130"/>
                      <a:pt x="1" y="626"/>
                      <a:pt x="107" y="1131"/>
                    </a:cubicBezTo>
                    <a:cubicBezTo>
                      <a:pt x="201" y="1570"/>
                      <a:pt x="590" y="1871"/>
                      <a:pt x="1022" y="1871"/>
                    </a:cubicBezTo>
                    <a:cubicBezTo>
                      <a:pt x="1086" y="1871"/>
                      <a:pt x="1152" y="1865"/>
                      <a:pt x="1217" y="1851"/>
                    </a:cubicBezTo>
                    <a:cubicBezTo>
                      <a:pt x="1722" y="1742"/>
                      <a:pt x="2044" y="1246"/>
                      <a:pt x="1936" y="742"/>
                    </a:cubicBezTo>
                    <a:cubicBezTo>
                      <a:pt x="1845" y="303"/>
                      <a:pt x="1456" y="0"/>
                      <a:pt x="1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383150" y="3293150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4" y="1"/>
                    </a:moveTo>
                    <a:cubicBezTo>
                      <a:pt x="959" y="1"/>
                      <a:pt x="893" y="8"/>
                      <a:pt x="827" y="22"/>
                    </a:cubicBezTo>
                    <a:cubicBezTo>
                      <a:pt x="322" y="130"/>
                      <a:pt x="1" y="627"/>
                      <a:pt x="108" y="1132"/>
                    </a:cubicBezTo>
                    <a:cubicBezTo>
                      <a:pt x="202" y="1571"/>
                      <a:pt x="590" y="1872"/>
                      <a:pt x="1022" y="1872"/>
                    </a:cubicBezTo>
                    <a:cubicBezTo>
                      <a:pt x="1086" y="1872"/>
                      <a:pt x="1151" y="1865"/>
                      <a:pt x="1217" y="1851"/>
                    </a:cubicBezTo>
                    <a:cubicBezTo>
                      <a:pt x="1722" y="1743"/>
                      <a:pt x="2043" y="1248"/>
                      <a:pt x="1938" y="743"/>
                    </a:cubicBezTo>
                    <a:cubicBezTo>
                      <a:pt x="1845" y="303"/>
                      <a:pt x="1456" y="1"/>
                      <a:pt x="1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 flipH="1">
              <a:off x="8423991" y="4216358"/>
              <a:ext cx="161218" cy="147201"/>
              <a:chOff x="2599225" y="2912400"/>
              <a:chExt cx="85400" cy="77975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2599225" y="2912400"/>
                <a:ext cx="285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6" extrusionOk="0">
                    <a:moveTo>
                      <a:pt x="596" y="0"/>
                    </a:moveTo>
                    <a:cubicBezTo>
                      <a:pt x="462" y="0"/>
                      <a:pt x="335" y="50"/>
                      <a:pt x="236" y="141"/>
                    </a:cubicBezTo>
                    <a:cubicBezTo>
                      <a:pt x="16" y="340"/>
                      <a:pt x="0" y="680"/>
                      <a:pt x="200" y="898"/>
                    </a:cubicBezTo>
                    <a:cubicBezTo>
                      <a:pt x="291" y="1000"/>
                      <a:pt x="417" y="1062"/>
                      <a:pt x="555" y="1072"/>
                    </a:cubicBezTo>
                    <a:cubicBezTo>
                      <a:pt x="559" y="1072"/>
                      <a:pt x="565" y="1072"/>
                      <a:pt x="572" y="1075"/>
                    </a:cubicBezTo>
                    <a:cubicBezTo>
                      <a:pt x="581" y="1075"/>
                      <a:pt x="590" y="1076"/>
                      <a:pt x="599" y="1076"/>
                    </a:cubicBezTo>
                    <a:cubicBezTo>
                      <a:pt x="732" y="1076"/>
                      <a:pt x="860" y="1025"/>
                      <a:pt x="960" y="935"/>
                    </a:cubicBezTo>
                    <a:cubicBezTo>
                      <a:pt x="1066" y="839"/>
                      <a:pt x="1128" y="707"/>
                      <a:pt x="1135" y="562"/>
                    </a:cubicBezTo>
                    <a:cubicBezTo>
                      <a:pt x="1142" y="419"/>
                      <a:pt x="1093" y="283"/>
                      <a:pt x="996" y="177"/>
                    </a:cubicBezTo>
                    <a:cubicBezTo>
                      <a:pt x="899" y="70"/>
                      <a:pt x="769" y="11"/>
                      <a:pt x="623" y="1"/>
                    </a:cubicBezTo>
                    <a:cubicBezTo>
                      <a:pt x="614" y="0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656075" y="2919450"/>
                <a:ext cx="285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78" extrusionOk="0">
                    <a:moveTo>
                      <a:pt x="596" y="0"/>
                    </a:moveTo>
                    <a:cubicBezTo>
                      <a:pt x="464" y="0"/>
                      <a:pt x="335" y="51"/>
                      <a:pt x="236" y="142"/>
                    </a:cubicBezTo>
                    <a:cubicBezTo>
                      <a:pt x="16" y="340"/>
                      <a:pt x="0" y="680"/>
                      <a:pt x="200" y="902"/>
                    </a:cubicBezTo>
                    <a:cubicBezTo>
                      <a:pt x="293" y="1003"/>
                      <a:pt x="417" y="1064"/>
                      <a:pt x="555" y="1075"/>
                    </a:cubicBezTo>
                    <a:cubicBezTo>
                      <a:pt x="561" y="1075"/>
                      <a:pt x="565" y="1075"/>
                      <a:pt x="572" y="1077"/>
                    </a:cubicBezTo>
                    <a:cubicBezTo>
                      <a:pt x="581" y="1077"/>
                      <a:pt x="590" y="1077"/>
                      <a:pt x="599" y="1077"/>
                    </a:cubicBezTo>
                    <a:cubicBezTo>
                      <a:pt x="733" y="1077"/>
                      <a:pt x="860" y="1027"/>
                      <a:pt x="960" y="938"/>
                    </a:cubicBezTo>
                    <a:cubicBezTo>
                      <a:pt x="1066" y="841"/>
                      <a:pt x="1128" y="709"/>
                      <a:pt x="1135" y="564"/>
                    </a:cubicBezTo>
                    <a:cubicBezTo>
                      <a:pt x="1141" y="421"/>
                      <a:pt x="1092" y="283"/>
                      <a:pt x="996" y="178"/>
                    </a:cubicBezTo>
                    <a:cubicBezTo>
                      <a:pt x="901" y="71"/>
                      <a:pt x="771" y="8"/>
                      <a:pt x="623" y="1"/>
                    </a:cubicBezTo>
                    <a:cubicBezTo>
                      <a:pt x="614" y="1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621150" y="2963450"/>
                <a:ext cx="28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7" extrusionOk="0">
                    <a:moveTo>
                      <a:pt x="600" y="1"/>
                    </a:moveTo>
                    <a:cubicBezTo>
                      <a:pt x="467" y="1"/>
                      <a:pt x="338" y="50"/>
                      <a:pt x="236" y="142"/>
                    </a:cubicBezTo>
                    <a:cubicBezTo>
                      <a:pt x="18" y="340"/>
                      <a:pt x="0" y="680"/>
                      <a:pt x="200" y="899"/>
                    </a:cubicBezTo>
                    <a:cubicBezTo>
                      <a:pt x="293" y="1000"/>
                      <a:pt x="417" y="1063"/>
                      <a:pt x="555" y="1073"/>
                    </a:cubicBezTo>
                    <a:cubicBezTo>
                      <a:pt x="561" y="1073"/>
                      <a:pt x="565" y="1073"/>
                      <a:pt x="572" y="1076"/>
                    </a:cubicBezTo>
                    <a:cubicBezTo>
                      <a:pt x="581" y="1076"/>
                      <a:pt x="590" y="1076"/>
                      <a:pt x="599" y="1076"/>
                    </a:cubicBezTo>
                    <a:cubicBezTo>
                      <a:pt x="733" y="1076"/>
                      <a:pt x="860" y="1026"/>
                      <a:pt x="960" y="937"/>
                    </a:cubicBezTo>
                    <a:cubicBezTo>
                      <a:pt x="1067" y="840"/>
                      <a:pt x="1128" y="708"/>
                      <a:pt x="1135" y="563"/>
                    </a:cubicBezTo>
                    <a:cubicBezTo>
                      <a:pt x="1143" y="420"/>
                      <a:pt x="1092" y="282"/>
                      <a:pt x="996" y="177"/>
                    </a:cubicBezTo>
                    <a:cubicBezTo>
                      <a:pt x="901" y="71"/>
                      <a:pt x="771" y="13"/>
                      <a:pt x="623" y="1"/>
                    </a:cubicBezTo>
                    <a:cubicBezTo>
                      <a:pt x="615" y="1"/>
                      <a:pt x="608" y="1"/>
                      <a:pt x="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 flipH="1">
              <a:off x="8667972" y="1512065"/>
              <a:ext cx="210920" cy="196006"/>
              <a:chOff x="2294687" y="652640"/>
              <a:chExt cx="210920" cy="196006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 flipH="1">
              <a:off x="7356230" y="-77446"/>
              <a:ext cx="812604" cy="1251942"/>
              <a:chOff x="1411275" y="1061050"/>
              <a:chExt cx="430450" cy="663175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1653500" y="1111300"/>
                <a:ext cx="188225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7529" h="21602" extrusionOk="0">
                    <a:moveTo>
                      <a:pt x="335" y="0"/>
                    </a:moveTo>
                    <a:cubicBezTo>
                      <a:pt x="839" y="2131"/>
                      <a:pt x="1696" y="4863"/>
                      <a:pt x="935" y="6998"/>
                    </a:cubicBezTo>
                    <a:cubicBezTo>
                      <a:pt x="1" y="9614"/>
                      <a:pt x="1414" y="12267"/>
                      <a:pt x="2931" y="14323"/>
                    </a:cubicBezTo>
                    <a:cubicBezTo>
                      <a:pt x="4426" y="16351"/>
                      <a:pt x="3112" y="19189"/>
                      <a:pt x="4606" y="21156"/>
                    </a:cubicBezTo>
                    <a:cubicBezTo>
                      <a:pt x="4738" y="21330"/>
                      <a:pt x="4901" y="21492"/>
                      <a:pt x="5107" y="21563"/>
                    </a:cubicBezTo>
                    <a:cubicBezTo>
                      <a:pt x="5189" y="21590"/>
                      <a:pt x="5275" y="21602"/>
                      <a:pt x="5361" y="21602"/>
                    </a:cubicBezTo>
                    <a:cubicBezTo>
                      <a:pt x="5490" y="21602"/>
                      <a:pt x="5620" y="21576"/>
                      <a:pt x="5742" y="21537"/>
                    </a:cubicBezTo>
                    <a:cubicBezTo>
                      <a:pt x="6475" y="21304"/>
                      <a:pt x="7009" y="20628"/>
                      <a:pt x="7216" y="19885"/>
                    </a:cubicBezTo>
                    <a:cubicBezTo>
                      <a:pt x="7529" y="18776"/>
                      <a:pt x="7423" y="17783"/>
                      <a:pt x="7110" y="16839"/>
                    </a:cubicBezTo>
                    <a:cubicBezTo>
                      <a:pt x="6741" y="15722"/>
                      <a:pt x="6149" y="15260"/>
                      <a:pt x="5487" y="14397"/>
                    </a:cubicBezTo>
                    <a:cubicBezTo>
                      <a:pt x="4748" y="13430"/>
                      <a:pt x="4354" y="12068"/>
                      <a:pt x="4234" y="10875"/>
                    </a:cubicBezTo>
                    <a:cubicBezTo>
                      <a:pt x="4099" y="9565"/>
                      <a:pt x="4296" y="8236"/>
                      <a:pt x="4129" y="6927"/>
                    </a:cubicBezTo>
                    <a:cubicBezTo>
                      <a:pt x="3792" y="4278"/>
                      <a:pt x="2030" y="2063"/>
                      <a:pt x="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1674275" y="1164875"/>
                <a:ext cx="122250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592" extrusionOk="0">
                    <a:moveTo>
                      <a:pt x="120" y="1"/>
                    </a:moveTo>
                    <a:cubicBezTo>
                      <a:pt x="105" y="1"/>
                      <a:pt x="90" y="4"/>
                      <a:pt x="76" y="10"/>
                    </a:cubicBezTo>
                    <a:cubicBezTo>
                      <a:pt x="24" y="36"/>
                      <a:pt x="1" y="97"/>
                      <a:pt x="25" y="150"/>
                    </a:cubicBezTo>
                    <a:cubicBezTo>
                      <a:pt x="604" y="1388"/>
                      <a:pt x="1202" y="2666"/>
                      <a:pt x="1437" y="4031"/>
                    </a:cubicBezTo>
                    <a:cubicBezTo>
                      <a:pt x="1574" y="4829"/>
                      <a:pt x="1587" y="5660"/>
                      <a:pt x="1598" y="6465"/>
                    </a:cubicBezTo>
                    <a:cubicBezTo>
                      <a:pt x="1615" y="7506"/>
                      <a:pt x="1629" y="8580"/>
                      <a:pt x="1915" y="9603"/>
                    </a:cubicBezTo>
                    <a:cubicBezTo>
                      <a:pt x="2182" y="10563"/>
                      <a:pt x="2682" y="11445"/>
                      <a:pt x="3165" y="12299"/>
                    </a:cubicBezTo>
                    <a:cubicBezTo>
                      <a:pt x="3649" y="13151"/>
                      <a:pt x="4148" y="14035"/>
                      <a:pt x="4406" y="14984"/>
                    </a:cubicBezTo>
                    <a:cubicBezTo>
                      <a:pt x="4607" y="15722"/>
                      <a:pt x="4678" y="16539"/>
                      <a:pt x="4623" y="17481"/>
                    </a:cubicBezTo>
                    <a:cubicBezTo>
                      <a:pt x="4620" y="17539"/>
                      <a:pt x="4664" y="17588"/>
                      <a:pt x="4722" y="17591"/>
                    </a:cubicBezTo>
                    <a:lnTo>
                      <a:pt x="4727" y="17591"/>
                    </a:lnTo>
                    <a:cubicBezTo>
                      <a:pt x="4781" y="17591"/>
                      <a:pt x="4829" y="17548"/>
                      <a:pt x="4833" y="17494"/>
                    </a:cubicBezTo>
                    <a:cubicBezTo>
                      <a:pt x="4889" y="16530"/>
                      <a:pt x="4816" y="15691"/>
                      <a:pt x="4609" y="14931"/>
                    </a:cubicBezTo>
                    <a:cubicBezTo>
                      <a:pt x="4344" y="13955"/>
                      <a:pt x="3837" y="13060"/>
                      <a:pt x="3348" y="12196"/>
                    </a:cubicBezTo>
                    <a:cubicBezTo>
                      <a:pt x="2870" y="11355"/>
                      <a:pt x="2378" y="10482"/>
                      <a:pt x="2116" y="9547"/>
                    </a:cubicBezTo>
                    <a:cubicBezTo>
                      <a:pt x="1839" y="8551"/>
                      <a:pt x="1822" y="7490"/>
                      <a:pt x="1807" y="6460"/>
                    </a:cubicBezTo>
                    <a:cubicBezTo>
                      <a:pt x="1796" y="5648"/>
                      <a:pt x="1783" y="4809"/>
                      <a:pt x="1644" y="3995"/>
                    </a:cubicBezTo>
                    <a:cubicBezTo>
                      <a:pt x="1405" y="2601"/>
                      <a:pt x="800" y="1310"/>
                      <a:pt x="215" y="60"/>
                    </a:cubicBezTo>
                    <a:cubicBezTo>
                      <a:pt x="197" y="22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1497350" y="1061050"/>
                <a:ext cx="24212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26527" extrusionOk="0">
                    <a:moveTo>
                      <a:pt x="5928" y="1"/>
                    </a:moveTo>
                    <a:cubicBezTo>
                      <a:pt x="6558" y="3844"/>
                      <a:pt x="6662" y="8025"/>
                      <a:pt x="4676" y="11376"/>
                    </a:cubicBezTo>
                    <a:cubicBezTo>
                      <a:pt x="3945" y="12607"/>
                      <a:pt x="2962" y="13671"/>
                      <a:pt x="2217" y="14893"/>
                    </a:cubicBezTo>
                    <a:cubicBezTo>
                      <a:pt x="1128" y="16676"/>
                      <a:pt x="594" y="18730"/>
                      <a:pt x="348" y="20792"/>
                    </a:cubicBezTo>
                    <a:cubicBezTo>
                      <a:pt x="220" y="21853"/>
                      <a:pt x="0" y="23250"/>
                      <a:pt x="255" y="24437"/>
                    </a:cubicBezTo>
                    <a:cubicBezTo>
                      <a:pt x="406" y="25135"/>
                      <a:pt x="718" y="25759"/>
                      <a:pt x="1313" y="26203"/>
                    </a:cubicBezTo>
                    <a:cubicBezTo>
                      <a:pt x="1610" y="26426"/>
                      <a:pt x="1970" y="26527"/>
                      <a:pt x="2338" y="26527"/>
                    </a:cubicBezTo>
                    <a:cubicBezTo>
                      <a:pt x="2841" y="26527"/>
                      <a:pt x="3359" y="26338"/>
                      <a:pt x="3751" y="26015"/>
                    </a:cubicBezTo>
                    <a:cubicBezTo>
                      <a:pt x="4430" y="25456"/>
                      <a:pt x="4780" y="24586"/>
                      <a:pt x="4937" y="23720"/>
                    </a:cubicBezTo>
                    <a:cubicBezTo>
                      <a:pt x="5092" y="22856"/>
                      <a:pt x="5080" y="21969"/>
                      <a:pt x="5171" y="21096"/>
                    </a:cubicBezTo>
                    <a:cubicBezTo>
                      <a:pt x="5417" y="18780"/>
                      <a:pt x="6545" y="16958"/>
                      <a:pt x="7596" y="14951"/>
                    </a:cubicBezTo>
                    <a:cubicBezTo>
                      <a:pt x="8686" y="12866"/>
                      <a:pt x="9685" y="9471"/>
                      <a:pt x="8808" y="7158"/>
                    </a:cubicBezTo>
                    <a:cubicBezTo>
                      <a:pt x="8381" y="6033"/>
                      <a:pt x="8019" y="4901"/>
                      <a:pt x="7621" y="3757"/>
                    </a:cubicBezTo>
                    <a:cubicBezTo>
                      <a:pt x="7385" y="3084"/>
                      <a:pt x="7121" y="2423"/>
                      <a:pt x="6826" y="1773"/>
                    </a:cubicBezTo>
                    <a:cubicBezTo>
                      <a:pt x="6590" y="1256"/>
                      <a:pt x="6018" y="548"/>
                      <a:pt x="5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1411275" y="1075600"/>
                <a:ext cx="257050" cy="435350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7414" extrusionOk="0">
                    <a:moveTo>
                      <a:pt x="9797" y="1"/>
                    </a:moveTo>
                    <a:lnTo>
                      <a:pt x="9797" y="1"/>
                    </a:lnTo>
                    <a:cubicBezTo>
                      <a:pt x="9948" y="939"/>
                      <a:pt x="9273" y="2472"/>
                      <a:pt x="8959" y="3346"/>
                    </a:cubicBezTo>
                    <a:cubicBezTo>
                      <a:pt x="8568" y="4431"/>
                      <a:pt x="8372" y="5257"/>
                      <a:pt x="7471" y="6035"/>
                    </a:cubicBezTo>
                    <a:cubicBezTo>
                      <a:pt x="6527" y="6850"/>
                      <a:pt x="5411" y="7439"/>
                      <a:pt x="4416" y="8192"/>
                    </a:cubicBezTo>
                    <a:cubicBezTo>
                      <a:pt x="3038" y="9235"/>
                      <a:pt x="1902" y="10596"/>
                      <a:pt x="1121" y="12138"/>
                    </a:cubicBezTo>
                    <a:cubicBezTo>
                      <a:pt x="384" y="13597"/>
                      <a:pt x="1" y="15456"/>
                      <a:pt x="926" y="16802"/>
                    </a:cubicBezTo>
                    <a:cubicBezTo>
                      <a:pt x="1121" y="17086"/>
                      <a:pt x="1395" y="17348"/>
                      <a:pt x="1735" y="17403"/>
                    </a:cubicBezTo>
                    <a:cubicBezTo>
                      <a:pt x="1779" y="17410"/>
                      <a:pt x="1823" y="17414"/>
                      <a:pt x="1867" y="17414"/>
                    </a:cubicBezTo>
                    <a:cubicBezTo>
                      <a:pt x="2227" y="17414"/>
                      <a:pt x="2573" y="17179"/>
                      <a:pt x="2790" y="16882"/>
                    </a:cubicBezTo>
                    <a:cubicBezTo>
                      <a:pt x="3032" y="16549"/>
                      <a:pt x="3149" y="16141"/>
                      <a:pt x="3283" y="15751"/>
                    </a:cubicBezTo>
                    <a:cubicBezTo>
                      <a:pt x="3844" y="14086"/>
                      <a:pt x="4756" y="12540"/>
                      <a:pt x="5940" y="11243"/>
                    </a:cubicBezTo>
                    <a:cubicBezTo>
                      <a:pt x="6660" y="10454"/>
                      <a:pt x="7478" y="9756"/>
                      <a:pt x="8150" y="8928"/>
                    </a:cubicBezTo>
                    <a:cubicBezTo>
                      <a:pt x="10105" y="6517"/>
                      <a:pt x="10282" y="2968"/>
                      <a:pt x="9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1540450" y="1085550"/>
                <a:ext cx="159075" cy="6106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4426" extrusionOk="0">
                    <a:moveTo>
                      <a:pt x="4471" y="1"/>
                    </a:moveTo>
                    <a:cubicBezTo>
                      <a:pt x="4455" y="1"/>
                      <a:pt x="4438" y="5"/>
                      <a:pt x="4423" y="12"/>
                    </a:cubicBezTo>
                    <a:cubicBezTo>
                      <a:pt x="4371" y="40"/>
                      <a:pt x="4351" y="104"/>
                      <a:pt x="4378" y="154"/>
                    </a:cubicBezTo>
                    <a:cubicBezTo>
                      <a:pt x="4837" y="1037"/>
                      <a:pt x="5051" y="1967"/>
                      <a:pt x="5212" y="2840"/>
                    </a:cubicBezTo>
                    <a:cubicBezTo>
                      <a:pt x="5290" y="3258"/>
                      <a:pt x="5400" y="3674"/>
                      <a:pt x="5504" y="4077"/>
                    </a:cubicBezTo>
                    <a:cubicBezTo>
                      <a:pt x="5627" y="4548"/>
                      <a:pt x="5756" y="5036"/>
                      <a:pt x="5833" y="5525"/>
                    </a:cubicBezTo>
                    <a:cubicBezTo>
                      <a:pt x="6147" y="7536"/>
                      <a:pt x="5949" y="9379"/>
                      <a:pt x="5254" y="10855"/>
                    </a:cubicBezTo>
                    <a:cubicBezTo>
                      <a:pt x="4967" y="11463"/>
                      <a:pt x="4559" y="12006"/>
                      <a:pt x="4162" y="12532"/>
                    </a:cubicBezTo>
                    <a:cubicBezTo>
                      <a:pt x="3821" y="12986"/>
                      <a:pt x="3467" y="13454"/>
                      <a:pt x="3191" y="13968"/>
                    </a:cubicBezTo>
                    <a:cubicBezTo>
                      <a:pt x="2670" y="14935"/>
                      <a:pt x="2312" y="16081"/>
                      <a:pt x="2157" y="17289"/>
                    </a:cubicBezTo>
                    <a:cubicBezTo>
                      <a:pt x="2114" y="17629"/>
                      <a:pt x="2079" y="17975"/>
                      <a:pt x="2047" y="18309"/>
                    </a:cubicBezTo>
                    <a:cubicBezTo>
                      <a:pt x="1981" y="18994"/>
                      <a:pt x="1911" y="19699"/>
                      <a:pt x="1753" y="20376"/>
                    </a:cubicBezTo>
                    <a:cubicBezTo>
                      <a:pt x="1438" y="21739"/>
                      <a:pt x="1012" y="23152"/>
                      <a:pt x="38" y="24250"/>
                    </a:cubicBezTo>
                    <a:cubicBezTo>
                      <a:pt x="0" y="24294"/>
                      <a:pt x="3" y="24360"/>
                      <a:pt x="47" y="24398"/>
                    </a:cubicBezTo>
                    <a:cubicBezTo>
                      <a:pt x="67" y="24417"/>
                      <a:pt x="92" y="24425"/>
                      <a:pt x="116" y="24425"/>
                    </a:cubicBezTo>
                    <a:cubicBezTo>
                      <a:pt x="144" y="24425"/>
                      <a:pt x="173" y="24415"/>
                      <a:pt x="196" y="24389"/>
                    </a:cubicBezTo>
                    <a:cubicBezTo>
                      <a:pt x="1200" y="23257"/>
                      <a:pt x="1636" y="21814"/>
                      <a:pt x="1958" y="20424"/>
                    </a:cubicBezTo>
                    <a:cubicBezTo>
                      <a:pt x="2118" y="19735"/>
                      <a:pt x="2188" y="19023"/>
                      <a:pt x="2254" y="18331"/>
                    </a:cubicBezTo>
                    <a:cubicBezTo>
                      <a:pt x="2288" y="17998"/>
                      <a:pt x="2322" y="17655"/>
                      <a:pt x="2366" y="17318"/>
                    </a:cubicBezTo>
                    <a:cubicBezTo>
                      <a:pt x="2518" y="16136"/>
                      <a:pt x="2867" y="15013"/>
                      <a:pt x="3375" y="14068"/>
                    </a:cubicBezTo>
                    <a:cubicBezTo>
                      <a:pt x="3643" y="13568"/>
                      <a:pt x="3993" y="13105"/>
                      <a:pt x="4330" y="12658"/>
                    </a:cubicBezTo>
                    <a:cubicBezTo>
                      <a:pt x="4733" y="12125"/>
                      <a:pt x="5148" y="11572"/>
                      <a:pt x="5444" y="10945"/>
                    </a:cubicBezTo>
                    <a:cubicBezTo>
                      <a:pt x="6157" y="9429"/>
                      <a:pt x="6363" y="7545"/>
                      <a:pt x="6041" y="5492"/>
                    </a:cubicBezTo>
                    <a:cubicBezTo>
                      <a:pt x="5963" y="4991"/>
                      <a:pt x="5833" y="4499"/>
                      <a:pt x="5708" y="4022"/>
                    </a:cubicBezTo>
                    <a:cubicBezTo>
                      <a:pt x="5603" y="3624"/>
                      <a:pt x="5494" y="3212"/>
                      <a:pt x="5419" y="2802"/>
                    </a:cubicBezTo>
                    <a:cubicBezTo>
                      <a:pt x="5254" y="1913"/>
                      <a:pt x="5035" y="965"/>
                      <a:pt x="4565" y="59"/>
                    </a:cubicBezTo>
                    <a:cubicBezTo>
                      <a:pt x="4546" y="21"/>
                      <a:pt x="4509" y="1"/>
                      <a:pt x="4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1447175" y="1085875"/>
                <a:ext cx="2188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5553" extrusionOk="0">
                    <a:moveTo>
                      <a:pt x="8301" y="0"/>
                    </a:moveTo>
                    <a:cubicBezTo>
                      <a:pt x="8295" y="0"/>
                      <a:pt x="8288" y="1"/>
                      <a:pt x="8281" y="2"/>
                    </a:cubicBezTo>
                    <a:cubicBezTo>
                      <a:pt x="8225" y="11"/>
                      <a:pt x="8187" y="68"/>
                      <a:pt x="8197" y="123"/>
                    </a:cubicBezTo>
                    <a:cubicBezTo>
                      <a:pt x="8538" y="1960"/>
                      <a:pt x="8299" y="3734"/>
                      <a:pt x="7526" y="5123"/>
                    </a:cubicBezTo>
                    <a:cubicBezTo>
                      <a:pt x="6826" y="6381"/>
                      <a:pt x="5694" y="7339"/>
                      <a:pt x="4600" y="8266"/>
                    </a:cubicBezTo>
                    <a:cubicBezTo>
                      <a:pt x="3946" y="8820"/>
                      <a:pt x="3270" y="9392"/>
                      <a:pt x="2682" y="10029"/>
                    </a:cubicBezTo>
                    <a:cubicBezTo>
                      <a:pt x="1325" y="11498"/>
                      <a:pt x="377" y="13416"/>
                      <a:pt x="10" y="15430"/>
                    </a:cubicBezTo>
                    <a:cubicBezTo>
                      <a:pt x="1" y="15486"/>
                      <a:pt x="38" y="15540"/>
                      <a:pt x="95" y="15551"/>
                    </a:cubicBezTo>
                    <a:cubicBezTo>
                      <a:pt x="99" y="15553"/>
                      <a:pt x="106" y="15553"/>
                      <a:pt x="112" y="15553"/>
                    </a:cubicBezTo>
                    <a:cubicBezTo>
                      <a:pt x="162" y="15553"/>
                      <a:pt x="206" y="15517"/>
                      <a:pt x="214" y="15468"/>
                    </a:cubicBezTo>
                    <a:cubicBezTo>
                      <a:pt x="574" y="13494"/>
                      <a:pt x="1503" y="11612"/>
                      <a:pt x="2834" y="10172"/>
                    </a:cubicBezTo>
                    <a:cubicBezTo>
                      <a:pt x="3413" y="9544"/>
                      <a:pt x="4085" y="8975"/>
                      <a:pt x="4733" y="8425"/>
                    </a:cubicBezTo>
                    <a:cubicBezTo>
                      <a:pt x="5841" y="7485"/>
                      <a:pt x="6989" y="6514"/>
                      <a:pt x="7707" y="5224"/>
                    </a:cubicBezTo>
                    <a:cubicBezTo>
                      <a:pt x="8503" y="3795"/>
                      <a:pt x="8752" y="1968"/>
                      <a:pt x="8401" y="85"/>
                    </a:cubicBezTo>
                    <a:cubicBezTo>
                      <a:pt x="8394" y="35"/>
                      <a:pt x="8349" y="0"/>
                      <a:pt x="8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4"/>
            <p:cNvGrpSpPr/>
            <p:nvPr/>
          </p:nvGrpSpPr>
          <p:grpSpPr>
            <a:xfrm flipH="1">
              <a:off x="55785" y="-108394"/>
              <a:ext cx="664222" cy="1218245"/>
              <a:chOff x="2229225" y="1230375"/>
              <a:chExt cx="351850" cy="645325"/>
            </a:xfrm>
          </p:grpSpPr>
          <p:sp>
            <p:nvSpPr>
              <p:cNvPr id="169" name="Google Shape;169;p4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4"/>
            <p:cNvGrpSpPr/>
            <p:nvPr/>
          </p:nvGrpSpPr>
          <p:grpSpPr>
            <a:xfrm flipH="1">
              <a:off x="719999" y="-608830"/>
              <a:ext cx="632838" cy="1148821"/>
              <a:chOff x="1981825" y="1045200"/>
              <a:chExt cx="335225" cy="608550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4"/>
            <p:cNvGrpSpPr/>
            <p:nvPr/>
          </p:nvGrpSpPr>
          <p:grpSpPr>
            <a:xfrm flipH="1">
              <a:off x="8332212" y="-24034"/>
              <a:ext cx="614337" cy="1049522"/>
              <a:chOff x="916650" y="1440625"/>
              <a:chExt cx="325425" cy="555950"/>
            </a:xfrm>
          </p:grpSpPr>
          <p:sp>
            <p:nvSpPr>
              <p:cNvPr id="188" name="Google Shape;188;p4"/>
              <p:cNvSpPr/>
              <p:nvPr/>
            </p:nvSpPr>
            <p:spPr>
              <a:xfrm>
                <a:off x="916650" y="1440625"/>
                <a:ext cx="325425" cy="555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22238" extrusionOk="0">
                    <a:moveTo>
                      <a:pt x="2784" y="1"/>
                    </a:moveTo>
                    <a:cubicBezTo>
                      <a:pt x="2784" y="1"/>
                      <a:pt x="2783" y="1"/>
                      <a:pt x="2783" y="1"/>
                    </a:cubicBezTo>
                    <a:cubicBezTo>
                      <a:pt x="2772" y="43"/>
                      <a:pt x="2759" y="83"/>
                      <a:pt x="2744" y="125"/>
                    </a:cubicBezTo>
                    <a:cubicBezTo>
                      <a:pt x="2023" y="2449"/>
                      <a:pt x="1166" y="4720"/>
                      <a:pt x="390" y="7010"/>
                    </a:cubicBezTo>
                    <a:cubicBezTo>
                      <a:pt x="227" y="7494"/>
                      <a:pt x="1" y="8109"/>
                      <a:pt x="153" y="8621"/>
                    </a:cubicBezTo>
                    <a:cubicBezTo>
                      <a:pt x="270" y="9017"/>
                      <a:pt x="533" y="9388"/>
                      <a:pt x="880" y="9388"/>
                    </a:cubicBezTo>
                    <a:cubicBezTo>
                      <a:pt x="1005" y="9388"/>
                      <a:pt x="1140" y="9340"/>
                      <a:pt x="1283" y="9229"/>
                    </a:cubicBezTo>
                    <a:cubicBezTo>
                      <a:pt x="1614" y="8975"/>
                      <a:pt x="1839" y="8608"/>
                      <a:pt x="2058" y="8254"/>
                    </a:cubicBezTo>
                    <a:lnTo>
                      <a:pt x="2058" y="8254"/>
                    </a:lnTo>
                    <a:cubicBezTo>
                      <a:pt x="2135" y="8491"/>
                      <a:pt x="1802" y="9189"/>
                      <a:pt x="1732" y="9438"/>
                    </a:cubicBezTo>
                    <a:cubicBezTo>
                      <a:pt x="1609" y="9890"/>
                      <a:pt x="1454" y="10344"/>
                      <a:pt x="1357" y="10802"/>
                    </a:cubicBezTo>
                    <a:cubicBezTo>
                      <a:pt x="1208" y="11541"/>
                      <a:pt x="945" y="12265"/>
                      <a:pt x="804" y="13016"/>
                    </a:cubicBezTo>
                    <a:cubicBezTo>
                      <a:pt x="674" y="13710"/>
                      <a:pt x="573" y="15425"/>
                      <a:pt x="1519" y="15641"/>
                    </a:cubicBezTo>
                    <a:cubicBezTo>
                      <a:pt x="1565" y="15651"/>
                      <a:pt x="1610" y="15656"/>
                      <a:pt x="1654" y="15656"/>
                    </a:cubicBezTo>
                    <a:cubicBezTo>
                      <a:pt x="2170" y="15656"/>
                      <a:pt x="2608" y="15003"/>
                      <a:pt x="2895" y="14654"/>
                    </a:cubicBezTo>
                    <a:cubicBezTo>
                      <a:pt x="3411" y="14021"/>
                      <a:pt x="3757" y="13268"/>
                      <a:pt x="4093" y="12530"/>
                    </a:cubicBezTo>
                    <a:lnTo>
                      <a:pt x="4093" y="12530"/>
                    </a:lnTo>
                    <a:cubicBezTo>
                      <a:pt x="3836" y="13513"/>
                      <a:pt x="3577" y="14502"/>
                      <a:pt x="3482" y="15514"/>
                    </a:cubicBezTo>
                    <a:cubicBezTo>
                      <a:pt x="3384" y="16527"/>
                      <a:pt x="3459" y="17574"/>
                      <a:pt x="3844" y="18515"/>
                    </a:cubicBezTo>
                    <a:cubicBezTo>
                      <a:pt x="4021" y="18946"/>
                      <a:pt x="4358" y="19406"/>
                      <a:pt x="4817" y="19406"/>
                    </a:cubicBezTo>
                    <a:cubicBezTo>
                      <a:pt x="4833" y="19406"/>
                      <a:pt x="4849" y="19406"/>
                      <a:pt x="4865" y="19405"/>
                    </a:cubicBezTo>
                    <a:cubicBezTo>
                      <a:pt x="5277" y="19376"/>
                      <a:pt x="5558" y="18982"/>
                      <a:pt x="5747" y="18616"/>
                    </a:cubicBezTo>
                    <a:cubicBezTo>
                      <a:pt x="6282" y="17562"/>
                      <a:pt x="6553" y="16376"/>
                      <a:pt x="6525" y="15197"/>
                    </a:cubicBezTo>
                    <a:lnTo>
                      <a:pt x="6525" y="15197"/>
                    </a:lnTo>
                    <a:cubicBezTo>
                      <a:pt x="6674" y="17358"/>
                      <a:pt x="6851" y="19610"/>
                      <a:pt x="7970" y="21468"/>
                    </a:cubicBezTo>
                    <a:cubicBezTo>
                      <a:pt x="8106" y="21694"/>
                      <a:pt x="8261" y="21916"/>
                      <a:pt x="8478" y="22070"/>
                    </a:cubicBezTo>
                    <a:cubicBezTo>
                      <a:pt x="8624" y="22172"/>
                      <a:pt x="8803" y="22238"/>
                      <a:pt x="8979" y="22238"/>
                    </a:cubicBezTo>
                    <a:cubicBezTo>
                      <a:pt x="9064" y="22238"/>
                      <a:pt x="9149" y="22223"/>
                      <a:pt x="9228" y="22189"/>
                    </a:cubicBezTo>
                    <a:cubicBezTo>
                      <a:pt x="9620" y="22025"/>
                      <a:pt x="9725" y="21520"/>
                      <a:pt x="9738" y="21094"/>
                    </a:cubicBezTo>
                    <a:cubicBezTo>
                      <a:pt x="9809" y="19065"/>
                      <a:pt x="9057" y="17245"/>
                      <a:pt x="8552" y="15325"/>
                    </a:cubicBezTo>
                    <a:lnTo>
                      <a:pt x="8552" y="15325"/>
                    </a:lnTo>
                    <a:cubicBezTo>
                      <a:pt x="9070" y="16133"/>
                      <a:pt x="9684" y="16879"/>
                      <a:pt x="10379" y="17540"/>
                    </a:cubicBezTo>
                    <a:cubicBezTo>
                      <a:pt x="10965" y="18102"/>
                      <a:pt x="11678" y="18627"/>
                      <a:pt x="12490" y="18630"/>
                    </a:cubicBezTo>
                    <a:cubicBezTo>
                      <a:pt x="12590" y="18630"/>
                      <a:pt x="12697" y="18619"/>
                      <a:pt x="12775" y="18558"/>
                    </a:cubicBezTo>
                    <a:cubicBezTo>
                      <a:pt x="12894" y="18461"/>
                      <a:pt x="12901" y="18284"/>
                      <a:pt x="12888" y="18132"/>
                    </a:cubicBezTo>
                    <a:cubicBezTo>
                      <a:pt x="12804" y="17112"/>
                      <a:pt x="12275" y="16184"/>
                      <a:pt x="11704" y="15334"/>
                    </a:cubicBezTo>
                    <a:cubicBezTo>
                      <a:pt x="11046" y="14357"/>
                      <a:pt x="10315" y="13435"/>
                      <a:pt x="9515" y="12573"/>
                    </a:cubicBezTo>
                    <a:lnTo>
                      <a:pt x="9515" y="12573"/>
                    </a:lnTo>
                    <a:cubicBezTo>
                      <a:pt x="9969" y="13054"/>
                      <a:pt x="10405" y="13491"/>
                      <a:pt x="11062" y="13814"/>
                    </a:cubicBezTo>
                    <a:cubicBezTo>
                      <a:pt x="11374" y="13967"/>
                      <a:pt x="11839" y="14181"/>
                      <a:pt x="12241" y="14181"/>
                    </a:cubicBezTo>
                    <a:cubicBezTo>
                      <a:pt x="12511" y="14181"/>
                      <a:pt x="12752" y="14085"/>
                      <a:pt x="12901" y="13811"/>
                    </a:cubicBezTo>
                    <a:cubicBezTo>
                      <a:pt x="13001" y="13630"/>
                      <a:pt x="13017" y="13419"/>
                      <a:pt x="12979" y="13194"/>
                    </a:cubicBezTo>
                    <a:cubicBezTo>
                      <a:pt x="12857" y="12495"/>
                      <a:pt x="12213" y="11674"/>
                      <a:pt x="11909" y="11223"/>
                    </a:cubicBezTo>
                    <a:cubicBezTo>
                      <a:pt x="11298" y="10311"/>
                      <a:pt x="10572" y="9484"/>
                      <a:pt x="9836" y="8673"/>
                    </a:cubicBezTo>
                    <a:cubicBezTo>
                      <a:pt x="9454" y="8252"/>
                      <a:pt x="9066" y="7835"/>
                      <a:pt x="8687" y="7413"/>
                    </a:cubicBezTo>
                    <a:cubicBezTo>
                      <a:pt x="8383" y="7074"/>
                      <a:pt x="8060" y="6509"/>
                      <a:pt x="7694" y="6254"/>
                    </a:cubicBezTo>
                    <a:lnTo>
                      <a:pt x="7694" y="6254"/>
                    </a:lnTo>
                    <a:cubicBezTo>
                      <a:pt x="8108" y="6540"/>
                      <a:pt x="8536" y="6834"/>
                      <a:pt x="9033" y="6922"/>
                    </a:cubicBezTo>
                    <a:cubicBezTo>
                      <a:pt x="9116" y="6937"/>
                      <a:pt x="9203" y="6944"/>
                      <a:pt x="9290" y="6944"/>
                    </a:cubicBezTo>
                    <a:cubicBezTo>
                      <a:pt x="9712" y="6944"/>
                      <a:pt x="10145" y="6765"/>
                      <a:pt x="10336" y="6393"/>
                    </a:cubicBezTo>
                    <a:cubicBezTo>
                      <a:pt x="11054" y="5012"/>
                      <a:pt x="8260" y="3456"/>
                      <a:pt x="7413" y="2789"/>
                    </a:cubicBezTo>
                    <a:cubicBezTo>
                      <a:pt x="6692" y="2221"/>
                      <a:pt x="5936" y="1697"/>
                      <a:pt x="5149" y="1227"/>
                    </a:cubicBezTo>
                    <a:cubicBezTo>
                      <a:pt x="4975" y="1123"/>
                      <a:pt x="3210" y="205"/>
                      <a:pt x="2848" y="30"/>
                    </a:cubicBezTo>
                    <a:cubicBezTo>
                      <a:pt x="2812" y="11"/>
                      <a:pt x="2789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946525" y="1440625"/>
                <a:ext cx="262150" cy="503600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0144" extrusionOk="0">
                    <a:moveTo>
                      <a:pt x="1589" y="1"/>
                    </a:moveTo>
                    <a:cubicBezTo>
                      <a:pt x="1589" y="1"/>
                      <a:pt x="1588" y="1"/>
                      <a:pt x="1588" y="1"/>
                    </a:cubicBezTo>
                    <a:cubicBezTo>
                      <a:pt x="1577" y="43"/>
                      <a:pt x="1564" y="83"/>
                      <a:pt x="1549" y="125"/>
                    </a:cubicBezTo>
                    <a:cubicBezTo>
                      <a:pt x="1789" y="766"/>
                      <a:pt x="2022" y="1412"/>
                      <a:pt x="2251" y="2055"/>
                    </a:cubicBezTo>
                    <a:cubicBezTo>
                      <a:pt x="2244" y="2062"/>
                      <a:pt x="2240" y="2071"/>
                      <a:pt x="2238" y="2081"/>
                    </a:cubicBezTo>
                    <a:cubicBezTo>
                      <a:pt x="1931" y="4132"/>
                      <a:pt x="1163" y="6131"/>
                      <a:pt x="22" y="7860"/>
                    </a:cubicBezTo>
                    <a:cubicBezTo>
                      <a:pt x="0" y="7890"/>
                      <a:pt x="9" y="7932"/>
                      <a:pt x="39" y="7954"/>
                    </a:cubicBezTo>
                    <a:cubicBezTo>
                      <a:pt x="51" y="7961"/>
                      <a:pt x="64" y="7964"/>
                      <a:pt x="77" y="7964"/>
                    </a:cubicBezTo>
                    <a:cubicBezTo>
                      <a:pt x="98" y="7964"/>
                      <a:pt x="120" y="7954"/>
                      <a:pt x="133" y="7935"/>
                    </a:cubicBezTo>
                    <a:cubicBezTo>
                      <a:pt x="1248" y="6246"/>
                      <a:pt x="2011" y="4300"/>
                      <a:pt x="2338" y="2302"/>
                    </a:cubicBezTo>
                    <a:cubicBezTo>
                      <a:pt x="2872" y="3822"/>
                      <a:pt x="3340" y="5382"/>
                      <a:pt x="3792" y="6899"/>
                    </a:cubicBezTo>
                    <a:cubicBezTo>
                      <a:pt x="3781" y="8002"/>
                      <a:pt x="3309" y="9064"/>
                      <a:pt x="2783" y="10147"/>
                    </a:cubicBezTo>
                    <a:cubicBezTo>
                      <a:pt x="2215" y="11314"/>
                      <a:pt x="1637" y="12442"/>
                      <a:pt x="856" y="13433"/>
                    </a:cubicBezTo>
                    <a:cubicBezTo>
                      <a:pt x="833" y="13459"/>
                      <a:pt x="840" y="13503"/>
                      <a:pt x="866" y="13527"/>
                    </a:cubicBezTo>
                    <a:cubicBezTo>
                      <a:pt x="878" y="13536"/>
                      <a:pt x="892" y="13540"/>
                      <a:pt x="907" y="13540"/>
                    </a:cubicBezTo>
                    <a:cubicBezTo>
                      <a:pt x="927" y="13540"/>
                      <a:pt x="946" y="13532"/>
                      <a:pt x="960" y="13516"/>
                    </a:cubicBezTo>
                    <a:cubicBezTo>
                      <a:pt x="1752" y="12516"/>
                      <a:pt x="2331" y="11379"/>
                      <a:pt x="2903" y="10207"/>
                    </a:cubicBezTo>
                    <a:cubicBezTo>
                      <a:pt x="3377" y="9232"/>
                      <a:pt x="3807" y="8271"/>
                      <a:pt x="3903" y="7281"/>
                    </a:cubicBezTo>
                    <a:cubicBezTo>
                      <a:pt x="4109" y="7973"/>
                      <a:pt x="4321" y="8678"/>
                      <a:pt x="4540" y="9384"/>
                    </a:cubicBezTo>
                    <a:cubicBezTo>
                      <a:pt x="4578" y="12220"/>
                      <a:pt x="4214" y="15045"/>
                      <a:pt x="3457" y="17781"/>
                    </a:cubicBezTo>
                    <a:cubicBezTo>
                      <a:pt x="3448" y="17815"/>
                      <a:pt x="3469" y="17852"/>
                      <a:pt x="3505" y="17862"/>
                    </a:cubicBezTo>
                    <a:cubicBezTo>
                      <a:pt x="3512" y="17864"/>
                      <a:pt x="3519" y="17865"/>
                      <a:pt x="3525" y="17865"/>
                    </a:cubicBezTo>
                    <a:cubicBezTo>
                      <a:pt x="3555" y="17865"/>
                      <a:pt x="3580" y="17845"/>
                      <a:pt x="3587" y="17817"/>
                    </a:cubicBezTo>
                    <a:cubicBezTo>
                      <a:pt x="4308" y="15210"/>
                      <a:pt x="4672" y="12521"/>
                      <a:pt x="4676" y="9817"/>
                    </a:cubicBezTo>
                    <a:cubicBezTo>
                      <a:pt x="4795" y="10195"/>
                      <a:pt x="4915" y="10570"/>
                      <a:pt x="5039" y="10946"/>
                    </a:cubicBezTo>
                    <a:cubicBezTo>
                      <a:pt x="5924" y="13604"/>
                      <a:pt x="6885" y="16767"/>
                      <a:pt x="7312" y="20085"/>
                    </a:cubicBezTo>
                    <a:cubicBezTo>
                      <a:pt x="7315" y="20119"/>
                      <a:pt x="7345" y="20144"/>
                      <a:pt x="7378" y="20144"/>
                    </a:cubicBezTo>
                    <a:cubicBezTo>
                      <a:pt x="7381" y="20144"/>
                      <a:pt x="7383" y="20143"/>
                      <a:pt x="7386" y="20143"/>
                    </a:cubicBezTo>
                    <a:cubicBezTo>
                      <a:pt x="7422" y="20137"/>
                      <a:pt x="7450" y="20104"/>
                      <a:pt x="7444" y="20068"/>
                    </a:cubicBezTo>
                    <a:cubicBezTo>
                      <a:pt x="7015" y="16738"/>
                      <a:pt x="6051" y="13568"/>
                      <a:pt x="5164" y="10904"/>
                    </a:cubicBezTo>
                    <a:cubicBezTo>
                      <a:pt x="5070" y="10622"/>
                      <a:pt x="4980" y="10338"/>
                      <a:pt x="4887" y="10053"/>
                    </a:cubicBezTo>
                    <a:lnTo>
                      <a:pt x="4887" y="10053"/>
                    </a:lnTo>
                    <a:cubicBezTo>
                      <a:pt x="5737" y="11601"/>
                      <a:pt x="8050" y="15543"/>
                      <a:pt x="10372" y="17138"/>
                    </a:cubicBezTo>
                    <a:cubicBezTo>
                      <a:pt x="10384" y="17146"/>
                      <a:pt x="10397" y="17149"/>
                      <a:pt x="10410" y="17149"/>
                    </a:cubicBezTo>
                    <a:cubicBezTo>
                      <a:pt x="10431" y="17149"/>
                      <a:pt x="10452" y="17140"/>
                      <a:pt x="10464" y="17122"/>
                    </a:cubicBezTo>
                    <a:cubicBezTo>
                      <a:pt x="10485" y="17092"/>
                      <a:pt x="10478" y="17048"/>
                      <a:pt x="10448" y="17028"/>
                    </a:cubicBezTo>
                    <a:cubicBezTo>
                      <a:pt x="7626" y="15088"/>
                      <a:pt x="4809" y="9630"/>
                      <a:pt x="4672" y="9365"/>
                    </a:cubicBezTo>
                    <a:cubicBezTo>
                      <a:pt x="4431" y="8588"/>
                      <a:pt x="4198" y="7812"/>
                      <a:pt x="3971" y="7049"/>
                    </a:cubicBezTo>
                    <a:cubicBezTo>
                      <a:pt x="3959" y="7009"/>
                      <a:pt x="3948" y="6968"/>
                      <a:pt x="3935" y="6929"/>
                    </a:cubicBezTo>
                    <a:lnTo>
                      <a:pt x="3935" y="6929"/>
                    </a:lnTo>
                    <a:cubicBezTo>
                      <a:pt x="5766" y="8750"/>
                      <a:pt x="7665" y="10613"/>
                      <a:pt x="10018" y="11802"/>
                    </a:cubicBezTo>
                    <a:cubicBezTo>
                      <a:pt x="10028" y="11808"/>
                      <a:pt x="10039" y="11810"/>
                      <a:pt x="10049" y="11810"/>
                    </a:cubicBezTo>
                    <a:cubicBezTo>
                      <a:pt x="10073" y="11810"/>
                      <a:pt x="10096" y="11796"/>
                      <a:pt x="10108" y="11773"/>
                    </a:cubicBezTo>
                    <a:cubicBezTo>
                      <a:pt x="10126" y="11740"/>
                      <a:pt x="10109" y="11699"/>
                      <a:pt x="10079" y="11683"/>
                    </a:cubicBezTo>
                    <a:cubicBezTo>
                      <a:pt x="7693" y="10470"/>
                      <a:pt x="5768" y="8555"/>
                      <a:pt x="3904" y="6702"/>
                    </a:cubicBezTo>
                    <a:cubicBezTo>
                      <a:pt x="3894" y="6692"/>
                      <a:pt x="3881" y="6687"/>
                      <a:pt x="3867" y="6683"/>
                    </a:cubicBezTo>
                    <a:cubicBezTo>
                      <a:pt x="3438" y="5240"/>
                      <a:pt x="2991" y="3757"/>
                      <a:pt x="2483" y="2308"/>
                    </a:cubicBezTo>
                    <a:lnTo>
                      <a:pt x="2483" y="2308"/>
                    </a:lnTo>
                    <a:cubicBezTo>
                      <a:pt x="4124" y="3558"/>
                      <a:pt x="5859" y="4714"/>
                      <a:pt x="7649" y="5742"/>
                    </a:cubicBezTo>
                    <a:cubicBezTo>
                      <a:pt x="7660" y="5748"/>
                      <a:pt x="7671" y="5751"/>
                      <a:pt x="7682" y="5751"/>
                    </a:cubicBezTo>
                    <a:cubicBezTo>
                      <a:pt x="7705" y="5751"/>
                      <a:pt x="7728" y="5739"/>
                      <a:pt x="7739" y="5717"/>
                    </a:cubicBezTo>
                    <a:cubicBezTo>
                      <a:pt x="7758" y="5684"/>
                      <a:pt x="7746" y="5645"/>
                      <a:pt x="7715" y="5626"/>
                    </a:cubicBezTo>
                    <a:cubicBezTo>
                      <a:pt x="5873" y="4568"/>
                      <a:pt x="4085" y="3375"/>
                      <a:pt x="2402" y="2079"/>
                    </a:cubicBezTo>
                    <a:cubicBezTo>
                      <a:pt x="2159" y="1396"/>
                      <a:pt x="1911" y="711"/>
                      <a:pt x="1653" y="30"/>
                    </a:cubicBezTo>
                    <a:cubicBezTo>
                      <a:pt x="1617" y="11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" name="Google Shape;190;p4"/>
            <p:cNvSpPr/>
            <p:nvPr/>
          </p:nvSpPr>
          <p:spPr>
            <a:xfrm flipH="1">
              <a:off x="8033087" y="183211"/>
              <a:ext cx="215870" cy="185948"/>
            </a:xfrm>
            <a:custGeom>
              <a:avLst/>
              <a:gdLst/>
              <a:ahLst/>
              <a:cxnLst/>
              <a:rect l="l" t="t" r="r" b="b"/>
              <a:pathLst>
                <a:path w="4574" h="3940" extrusionOk="0">
                  <a:moveTo>
                    <a:pt x="1749" y="0"/>
                  </a:moveTo>
                  <a:cubicBezTo>
                    <a:pt x="1486" y="0"/>
                    <a:pt x="1232" y="53"/>
                    <a:pt x="1002" y="235"/>
                  </a:cubicBezTo>
                  <a:cubicBezTo>
                    <a:pt x="932" y="291"/>
                    <a:pt x="869" y="364"/>
                    <a:pt x="850" y="452"/>
                  </a:cubicBezTo>
                  <a:cubicBezTo>
                    <a:pt x="825" y="572"/>
                    <a:pt x="890" y="695"/>
                    <a:pt x="986" y="769"/>
                  </a:cubicBezTo>
                  <a:cubicBezTo>
                    <a:pt x="1081" y="843"/>
                    <a:pt x="1202" y="879"/>
                    <a:pt x="1320" y="903"/>
                  </a:cubicBezTo>
                  <a:cubicBezTo>
                    <a:pt x="1481" y="936"/>
                    <a:pt x="1645" y="953"/>
                    <a:pt x="1808" y="953"/>
                  </a:cubicBezTo>
                  <a:cubicBezTo>
                    <a:pt x="1942" y="953"/>
                    <a:pt x="2075" y="942"/>
                    <a:pt x="2208" y="919"/>
                  </a:cubicBezTo>
                  <a:lnTo>
                    <a:pt x="2208" y="919"/>
                  </a:lnTo>
                  <a:cubicBezTo>
                    <a:pt x="1791" y="1021"/>
                    <a:pt x="1375" y="1122"/>
                    <a:pt x="968" y="1255"/>
                  </a:cubicBezTo>
                  <a:cubicBezTo>
                    <a:pt x="789" y="1316"/>
                    <a:pt x="604" y="1384"/>
                    <a:pt x="466" y="1513"/>
                  </a:cubicBezTo>
                  <a:cubicBezTo>
                    <a:pt x="347" y="1623"/>
                    <a:pt x="269" y="1813"/>
                    <a:pt x="362" y="1949"/>
                  </a:cubicBezTo>
                  <a:cubicBezTo>
                    <a:pt x="437" y="2059"/>
                    <a:pt x="592" y="2079"/>
                    <a:pt x="725" y="2083"/>
                  </a:cubicBezTo>
                  <a:cubicBezTo>
                    <a:pt x="755" y="2084"/>
                    <a:pt x="784" y="2084"/>
                    <a:pt x="813" y="2084"/>
                  </a:cubicBezTo>
                  <a:cubicBezTo>
                    <a:pt x="1124" y="2084"/>
                    <a:pt x="1434" y="2049"/>
                    <a:pt x="1737" y="1978"/>
                  </a:cubicBezTo>
                  <a:lnTo>
                    <a:pt x="1737" y="1978"/>
                  </a:lnTo>
                  <a:cubicBezTo>
                    <a:pt x="1194" y="2124"/>
                    <a:pt x="695" y="2431"/>
                    <a:pt x="320" y="2848"/>
                  </a:cubicBezTo>
                  <a:cubicBezTo>
                    <a:pt x="177" y="3007"/>
                    <a:pt x="46" y="3194"/>
                    <a:pt x="23" y="3408"/>
                  </a:cubicBezTo>
                  <a:cubicBezTo>
                    <a:pt x="0" y="3626"/>
                    <a:pt x="83" y="3873"/>
                    <a:pt x="323" y="3930"/>
                  </a:cubicBezTo>
                  <a:cubicBezTo>
                    <a:pt x="349" y="3937"/>
                    <a:pt x="377" y="3940"/>
                    <a:pt x="406" y="3940"/>
                  </a:cubicBezTo>
                  <a:cubicBezTo>
                    <a:pt x="613" y="3940"/>
                    <a:pt x="864" y="3788"/>
                    <a:pt x="1026" y="3699"/>
                  </a:cubicBezTo>
                  <a:cubicBezTo>
                    <a:pt x="1549" y="3411"/>
                    <a:pt x="1979" y="2969"/>
                    <a:pt x="2308" y="2474"/>
                  </a:cubicBezTo>
                  <a:lnTo>
                    <a:pt x="2308" y="2474"/>
                  </a:lnTo>
                  <a:cubicBezTo>
                    <a:pt x="2232" y="2754"/>
                    <a:pt x="2192" y="3043"/>
                    <a:pt x="2187" y="3333"/>
                  </a:cubicBezTo>
                  <a:cubicBezTo>
                    <a:pt x="2186" y="3514"/>
                    <a:pt x="2229" y="3741"/>
                    <a:pt x="2403" y="3792"/>
                  </a:cubicBezTo>
                  <a:cubicBezTo>
                    <a:pt x="2424" y="3798"/>
                    <a:pt x="2445" y="3800"/>
                    <a:pt x="2466" y="3800"/>
                  </a:cubicBezTo>
                  <a:cubicBezTo>
                    <a:pt x="2551" y="3800"/>
                    <a:pt x="2636" y="3754"/>
                    <a:pt x="2696" y="3690"/>
                  </a:cubicBezTo>
                  <a:cubicBezTo>
                    <a:pt x="2771" y="3608"/>
                    <a:pt x="2810" y="3503"/>
                    <a:pt x="2845" y="3401"/>
                  </a:cubicBezTo>
                  <a:cubicBezTo>
                    <a:pt x="2966" y="3050"/>
                    <a:pt x="3057" y="2691"/>
                    <a:pt x="3120" y="2327"/>
                  </a:cubicBezTo>
                  <a:cubicBezTo>
                    <a:pt x="3121" y="2549"/>
                    <a:pt x="3121" y="2774"/>
                    <a:pt x="3185" y="2985"/>
                  </a:cubicBezTo>
                  <a:cubicBezTo>
                    <a:pt x="3249" y="3198"/>
                    <a:pt x="3382" y="3401"/>
                    <a:pt x="3583" y="3492"/>
                  </a:cubicBezTo>
                  <a:cubicBezTo>
                    <a:pt x="3633" y="3516"/>
                    <a:pt x="3689" y="3532"/>
                    <a:pt x="3745" y="3532"/>
                  </a:cubicBezTo>
                  <a:cubicBezTo>
                    <a:pt x="3761" y="3532"/>
                    <a:pt x="3778" y="3531"/>
                    <a:pt x="3794" y="3528"/>
                  </a:cubicBezTo>
                  <a:cubicBezTo>
                    <a:pt x="3969" y="3499"/>
                    <a:pt x="4065" y="3311"/>
                    <a:pt x="4111" y="3140"/>
                  </a:cubicBezTo>
                  <a:cubicBezTo>
                    <a:pt x="4146" y="3007"/>
                    <a:pt x="4272" y="2260"/>
                    <a:pt x="4379" y="1540"/>
                  </a:cubicBezTo>
                  <a:cubicBezTo>
                    <a:pt x="4487" y="809"/>
                    <a:pt x="4574" y="109"/>
                    <a:pt x="4523" y="109"/>
                  </a:cubicBezTo>
                  <a:cubicBezTo>
                    <a:pt x="4523" y="109"/>
                    <a:pt x="4523" y="109"/>
                    <a:pt x="4522" y="109"/>
                  </a:cubicBezTo>
                  <a:cubicBezTo>
                    <a:pt x="4267" y="132"/>
                    <a:pt x="4010" y="142"/>
                    <a:pt x="3751" y="142"/>
                  </a:cubicBezTo>
                  <a:cubicBezTo>
                    <a:pt x="3391" y="142"/>
                    <a:pt x="3030" y="123"/>
                    <a:pt x="2672" y="94"/>
                  </a:cubicBezTo>
                  <a:cubicBezTo>
                    <a:pt x="2369" y="71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AutoNum type="arabicPeriod"/>
              <a:defRPr sz="1050"/>
            </a:lvl1pPr>
            <a:lvl2pPr marL="914400" lvl="1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AutoNum type="alphaLcPeriod"/>
              <a:defRPr sz="1050"/>
            </a:lvl2pPr>
            <a:lvl3pPr marL="1371600" lvl="2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3pPr>
            <a:lvl4pPr marL="1828800" lvl="3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4pPr>
            <a:lvl5pPr marL="2286000" lvl="4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5pPr>
            <a:lvl6pPr marL="2743200" lvl="5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6pPr>
            <a:lvl7pPr marL="3200400" lvl="6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7pPr>
            <a:lvl8pPr marL="3657600" lvl="7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8pPr>
            <a:lvl9pPr marL="4114800" lvl="8" indent="-29527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AutoNum type="romanLcPeriod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"/>
          <p:cNvSpPr/>
          <p:nvPr/>
        </p:nvSpPr>
        <p:spPr>
          <a:xfrm>
            <a:off x="4670500" y="-1"/>
            <a:ext cx="4511035" cy="690613"/>
          </a:xfrm>
          <a:custGeom>
            <a:avLst/>
            <a:gdLst/>
            <a:ahLst/>
            <a:cxnLst/>
            <a:rect l="l" t="t" r="r" b="b"/>
            <a:pathLst>
              <a:path w="86031" h="23876" extrusionOk="0">
                <a:moveTo>
                  <a:pt x="763" y="1"/>
                </a:moveTo>
                <a:cubicBezTo>
                  <a:pt x="0" y="4481"/>
                  <a:pt x="1517" y="9326"/>
                  <a:pt x="4785" y="12504"/>
                </a:cubicBezTo>
                <a:cubicBezTo>
                  <a:pt x="7881" y="15513"/>
                  <a:pt x="12173" y="16841"/>
                  <a:pt x="16536" y="16841"/>
                </a:cubicBezTo>
                <a:cubicBezTo>
                  <a:pt x="18933" y="16841"/>
                  <a:pt x="21353" y="16439"/>
                  <a:pt x="23607" y="15696"/>
                </a:cubicBezTo>
                <a:cubicBezTo>
                  <a:pt x="27714" y="14341"/>
                  <a:pt x="31452" y="12009"/>
                  <a:pt x="35563" y="10670"/>
                </a:cubicBezTo>
                <a:cubicBezTo>
                  <a:pt x="38192" y="9814"/>
                  <a:pt x="40957" y="9390"/>
                  <a:pt x="43721" y="9390"/>
                </a:cubicBezTo>
                <a:cubicBezTo>
                  <a:pt x="47426" y="9390"/>
                  <a:pt x="51131" y="10152"/>
                  <a:pt x="54515" y="11659"/>
                </a:cubicBezTo>
                <a:cubicBezTo>
                  <a:pt x="59368" y="13823"/>
                  <a:pt x="63446" y="17384"/>
                  <a:pt x="67993" y="20134"/>
                </a:cubicBezTo>
                <a:cubicBezTo>
                  <a:pt x="71458" y="22233"/>
                  <a:pt x="75473" y="23875"/>
                  <a:pt x="79444" y="23875"/>
                </a:cubicBezTo>
                <a:cubicBezTo>
                  <a:pt x="80684" y="23875"/>
                  <a:pt x="81920" y="23715"/>
                  <a:pt x="83134" y="23358"/>
                </a:cubicBezTo>
                <a:cubicBezTo>
                  <a:pt x="84165" y="23054"/>
                  <a:pt x="85177" y="22594"/>
                  <a:pt x="86031" y="21948"/>
                </a:cubicBezTo>
                <a:lnTo>
                  <a:pt x="860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0" y="4204154"/>
            <a:ext cx="2760501" cy="939339"/>
          </a:xfrm>
          <a:custGeom>
            <a:avLst/>
            <a:gdLst/>
            <a:ahLst/>
            <a:cxnLst/>
            <a:rect l="l" t="t" r="r" b="b"/>
            <a:pathLst>
              <a:path w="74392" h="25314" extrusionOk="0">
                <a:moveTo>
                  <a:pt x="6415" y="0"/>
                </a:moveTo>
                <a:cubicBezTo>
                  <a:pt x="5511" y="0"/>
                  <a:pt x="4607" y="72"/>
                  <a:pt x="3713" y="218"/>
                </a:cubicBezTo>
                <a:cubicBezTo>
                  <a:pt x="2439" y="428"/>
                  <a:pt x="1193" y="786"/>
                  <a:pt x="0" y="1281"/>
                </a:cubicBezTo>
                <a:lnTo>
                  <a:pt x="0" y="25313"/>
                </a:lnTo>
                <a:lnTo>
                  <a:pt x="74392" y="25313"/>
                </a:lnTo>
                <a:cubicBezTo>
                  <a:pt x="73335" y="21817"/>
                  <a:pt x="70786" y="18680"/>
                  <a:pt x="67305" y="17638"/>
                </a:cubicBezTo>
                <a:cubicBezTo>
                  <a:pt x="66185" y="17301"/>
                  <a:pt x="65018" y="17188"/>
                  <a:pt x="63844" y="17188"/>
                </a:cubicBezTo>
                <a:cubicBezTo>
                  <a:pt x="63125" y="17188"/>
                  <a:pt x="62403" y="17230"/>
                  <a:pt x="61689" y="17290"/>
                </a:cubicBezTo>
                <a:cubicBezTo>
                  <a:pt x="58043" y="17597"/>
                  <a:pt x="54436" y="18333"/>
                  <a:pt x="50962" y="19476"/>
                </a:cubicBezTo>
                <a:cubicBezTo>
                  <a:pt x="47904" y="20484"/>
                  <a:pt x="44892" y="21821"/>
                  <a:pt x="41681" y="22007"/>
                </a:cubicBezTo>
                <a:cubicBezTo>
                  <a:pt x="41436" y="22021"/>
                  <a:pt x="41192" y="22028"/>
                  <a:pt x="40947" y="22028"/>
                </a:cubicBezTo>
                <a:cubicBezTo>
                  <a:pt x="38042" y="22028"/>
                  <a:pt x="35147" y="21031"/>
                  <a:pt x="32836" y="19276"/>
                </a:cubicBezTo>
                <a:cubicBezTo>
                  <a:pt x="30521" y="17522"/>
                  <a:pt x="27990" y="15966"/>
                  <a:pt x="26000" y="13791"/>
                </a:cubicBezTo>
                <a:cubicBezTo>
                  <a:pt x="22931" y="10439"/>
                  <a:pt x="20597" y="6369"/>
                  <a:pt x="17006" y="3585"/>
                </a:cubicBezTo>
                <a:cubicBezTo>
                  <a:pt x="14003" y="1263"/>
                  <a:pt x="10208" y="0"/>
                  <a:pt x="64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6"/>
          <p:cNvGrpSpPr/>
          <p:nvPr/>
        </p:nvGrpSpPr>
        <p:grpSpPr>
          <a:xfrm>
            <a:off x="123864" y="4245757"/>
            <a:ext cx="713400" cy="948100"/>
            <a:chOff x="438175" y="2779500"/>
            <a:chExt cx="377900" cy="502225"/>
          </a:xfrm>
        </p:grpSpPr>
        <p:sp>
          <p:nvSpPr>
            <p:cNvPr id="233" name="Google Shape;233;p6"/>
            <p:cNvSpPr/>
            <p:nvPr/>
          </p:nvSpPr>
          <p:spPr>
            <a:xfrm>
              <a:off x="438175" y="2779500"/>
              <a:ext cx="377900" cy="502200"/>
            </a:xfrm>
            <a:custGeom>
              <a:avLst/>
              <a:gdLst/>
              <a:ahLst/>
              <a:cxnLst/>
              <a:rect l="l" t="t" r="r" b="b"/>
              <a:pathLst>
                <a:path w="15116" h="20088" extrusionOk="0">
                  <a:moveTo>
                    <a:pt x="6470" y="0"/>
                  </a:moveTo>
                  <a:cubicBezTo>
                    <a:pt x="6459" y="0"/>
                    <a:pt x="6447" y="1"/>
                    <a:pt x="6435" y="3"/>
                  </a:cubicBezTo>
                  <a:cubicBezTo>
                    <a:pt x="6335" y="17"/>
                    <a:pt x="6254" y="88"/>
                    <a:pt x="6185" y="160"/>
                  </a:cubicBezTo>
                  <a:cubicBezTo>
                    <a:pt x="5626" y="754"/>
                    <a:pt x="5518" y="1635"/>
                    <a:pt x="5520" y="2449"/>
                  </a:cubicBezTo>
                  <a:cubicBezTo>
                    <a:pt x="5525" y="3412"/>
                    <a:pt x="5643" y="4374"/>
                    <a:pt x="5875" y="5308"/>
                  </a:cubicBezTo>
                  <a:cubicBezTo>
                    <a:pt x="4826" y="3614"/>
                    <a:pt x="4019" y="1814"/>
                    <a:pt x="2492" y="464"/>
                  </a:cubicBezTo>
                  <a:cubicBezTo>
                    <a:pt x="2241" y="242"/>
                    <a:pt x="1918" y="27"/>
                    <a:pt x="1601" y="27"/>
                  </a:cubicBezTo>
                  <a:cubicBezTo>
                    <a:pt x="1513" y="27"/>
                    <a:pt x="1426" y="43"/>
                    <a:pt x="1341" y="81"/>
                  </a:cubicBezTo>
                  <a:cubicBezTo>
                    <a:pt x="1101" y="188"/>
                    <a:pt x="950" y="445"/>
                    <a:pt x="913" y="709"/>
                  </a:cubicBezTo>
                  <a:cubicBezTo>
                    <a:pt x="876" y="972"/>
                    <a:pt x="930" y="1239"/>
                    <a:pt x="1001" y="1494"/>
                  </a:cubicBezTo>
                  <a:cubicBezTo>
                    <a:pt x="1581" y="3590"/>
                    <a:pt x="3100" y="5272"/>
                    <a:pt x="4571" y="6872"/>
                  </a:cubicBezTo>
                  <a:cubicBezTo>
                    <a:pt x="3730" y="6039"/>
                    <a:pt x="2679" y="5418"/>
                    <a:pt x="1542" y="5082"/>
                  </a:cubicBezTo>
                  <a:cubicBezTo>
                    <a:pt x="1351" y="5026"/>
                    <a:pt x="1141" y="4982"/>
                    <a:pt x="941" y="4982"/>
                  </a:cubicBezTo>
                  <a:cubicBezTo>
                    <a:pt x="723" y="4982"/>
                    <a:pt x="517" y="5034"/>
                    <a:pt x="358" y="5179"/>
                  </a:cubicBezTo>
                  <a:cubicBezTo>
                    <a:pt x="1" y="5508"/>
                    <a:pt x="103" y="6096"/>
                    <a:pt x="302" y="6537"/>
                  </a:cubicBezTo>
                  <a:cubicBezTo>
                    <a:pt x="721" y="7469"/>
                    <a:pt x="1434" y="8244"/>
                    <a:pt x="2239" y="8871"/>
                  </a:cubicBezTo>
                  <a:cubicBezTo>
                    <a:pt x="3042" y="9499"/>
                    <a:pt x="3941" y="9993"/>
                    <a:pt x="4836" y="10483"/>
                  </a:cubicBezTo>
                  <a:cubicBezTo>
                    <a:pt x="4066" y="10221"/>
                    <a:pt x="3279" y="9952"/>
                    <a:pt x="2462" y="9891"/>
                  </a:cubicBezTo>
                  <a:cubicBezTo>
                    <a:pt x="2260" y="9876"/>
                    <a:pt x="1993" y="9842"/>
                    <a:pt x="1728" y="9842"/>
                  </a:cubicBezTo>
                  <a:cubicBezTo>
                    <a:pt x="1348" y="9842"/>
                    <a:pt x="971" y="9913"/>
                    <a:pt x="794" y="10213"/>
                  </a:cubicBezTo>
                  <a:cubicBezTo>
                    <a:pt x="299" y="11052"/>
                    <a:pt x="1618" y="12163"/>
                    <a:pt x="2211" y="12545"/>
                  </a:cubicBezTo>
                  <a:cubicBezTo>
                    <a:pt x="2857" y="12960"/>
                    <a:pt x="3565" y="13269"/>
                    <a:pt x="4207" y="13670"/>
                  </a:cubicBezTo>
                  <a:cubicBezTo>
                    <a:pt x="4606" y="13919"/>
                    <a:pt x="5046" y="14117"/>
                    <a:pt x="5460" y="14340"/>
                  </a:cubicBezTo>
                  <a:cubicBezTo>
                    <a:pt x="5690" y="14463"/>
                    <a:pt x="6428" y="14702"/>
                    <a:pt x="6547" y="14920"/>
                  </a:cubicBezTo>
                  <a:cubicBezTo>
                    <a:pt x="6235" y="14856"/>
                    <a:pt x="5917" y="14790"/>
                    <a:pt x="5601" y="14790"/>
                  </a:cubicBezTo>
                  <a:cubicBezTo>
                    <a:pt x="5501" y="14790"/>
                    <a:pt x="5401" y="14797"/>
                    <a:pt x="5302" y="14812"/>
                  </a:cubicBezTo>
                  <a:cubicBezTo>
                    <a:pt x="4620" y="14918"/>
                    <a:pt x="4684" y="15569"/>
                    <a:pt x="4966" y="16055"/>
                  </a:cubicBezTo>
                  <a:cubicBezTo>
                    <a:pt x="5235" y="16519"/>
                    <a:pt x="5837" y="16778"/>
                    <a:pt x="6302" y="16992"/>
                  </a:cubicBezTo>
                  <a:cubicBezTo>
                    <a:pt x="8507" y="18008"/>
                    <a:pt x="10754" y="18951"/>
                    <a:pt x="12942" y="20029"/>
                  </a:cubicBezTo>
                  <a:cubicBezTo>
                    <a:pt x="12983" y="20049"/>
                    <a:pt x="13022" y="20067"/>
                    <a:pt x="13061" y="20087"/>
                  </a:cubicBezTo>
                  <a:cubicBezTo>
                    <a:pt x="13063" y="20086"/>
                    <a:pt x="13071" y="20061"/>
                    <a:pt x="13084" y="20018"/>
                  </a:cubicBezTo>
                  <a:cubicBezTo>
                    <a:pt x="13207" y="19634"/>
                    <a:pt x="13756" y="17716"/>
                    <a:pt x="13799" y="17517"/>
                  </a:cubicBezTo>
                  <a:cubicBezTo>
                    <a:pt x="13999" y="16620"/>
                    <a:pt x="14140" y="15708"/>
                    <a:pt x="14224" y="14792"/>
                  </a:cubicBezTo>
                  <a:cubicBezTo>
                    <a:pt x="14321" y="13717"/>
                    <a:pt x="15115" y="10608"/>
                    <a:pt x="13613" y="10178"/>
                  </a:cubicBezTo>
                  <a:cubicBezTo>
                    <a:pt x="13530" y="10154"/>
                    <a:pt x="13447" y="10143"/>
                    <a:pt x="13364" y="10143"/>
                  </a:cubicBezTo>
                  <a:cubicBezTo>
                    <a:pt x="12957" y="10143"/>
                    <a:pt x="12557" y="10411"/>
                    <a:pt x="12327" y="10760"/>
                  </a:cubicBezTo>
                  <a:cubicBezTo>
                    <a:pt x="12049" y="11181"/>
                    <a:pt x="11967" y="11698"/>
                    <a:pt x="11889" y="12195"/>
                  </a:cubicBezTo>
                  <a:cubicBezTo>
                    <a:pt x="11958" y="11750"/>
                    <a:pt x="11767" y="11126"/>
                    <a:pt x="11731" y="10672"/>
                  </a:cubicBezTo>
                  <a:cubicBezTo>
                    <a:pt x="11684" y="10103"/>
                    <a:pt x="11648" y="9535"/>
                    <a:pt x="11605" y="8965"/>
                  </a:cubicBezTo>
                  <a:cubicBezTo>
                    <a:pt x="11521" y="7869"/>
                    <a:pt x="11420" y="6770"/>
                    <a:pt x="11178" y="5695"/>
                  </a:cubicBezTo>
                  <a:cubicBezTo>
                    <a:pt x="11058" y="5163"/>
                    <a:pt x="10904" y="4127"/>
                    <a:pt x="10479" y="3556"/>
                  </a:cubicBezTo>
                  <a:cubicBezTo>
                    <a:pt x="10341" y="3374"/>
                    <a:pt x="10177" y="3239"/>
                    <a:pt x="9976" y="3187"/>
                  </a:cubicBezTo>
                  <a:cubicBezTo>
                    <a:pt x="9908" y="3169"/>
                    <a:pt x="9843" y="3160"/>
                    <a:pt x="9781" y="3160"/>
                  </a:cubicBezTo>
                  <a:cubicBezTo>
                    <a:pt x="9163" y="3160"/>
                    <a:pt x="8863" y="4018"/>
                    <a:pt x="8705" y="4523"/>
                  </a:cubicBezTo>
                  <a:cubicBezTo>
                    <a:pt x="8488" y="5223"/>
                    <a:pt x="8507" y="5844"/>
                    <a:pt x="8543" y="6507"/>
                  </a:cubicBezTo>
                  <a:cubicBezTo>
                    <a:pt x="8469" y="5328"/>
                    <a:pt x="8300" y="4157"/>
                    <a:pt x="8042" y="3006"/>
                  </a:cubicBezTo>
                  <a:cubicBezTo>
                    <a:pt x="7818" y="2005"/>
                    <a:pt x="7507" y="980"/>
                    <a:pt x="6822" y="212"/>
                  </a:cubicBezTo>
                  <a:cubicBezTo>
                    <a:pt x="6728" y="107"/>
                    <a:pt x="6608" y="0"/>
                    <a:pt x="6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72100" y="2824875"/>
              <a:ext cx="295950" cy="456850"/>
            </a:xfrm>
            <a:custGeom>
              <a:avLst/>
              <a:gdLst/>
              <a:ahLst/>
              <a:cxnLst/>
              <a:rect l="l" t="t" r="r" b="b"/>
              <a:pathLst>
                <a:path w="11838" h="18274" extrusionOk="0">
                  <a:moveTo>
                    <a:pt x="5347" y="1"/>
                  </a:moveTo>
                  <a:cubicBezTo>
                    <a:pt x="5315" y="1"/>
                    <a:pt x="5288" y="24"/>
                    <a:pt x="5282" y="56"/>
                  </a:cubicBezTo>
                  <a:cubicBezTo>
                    <a:pt x="4842" y="2850"/>
                    <a:pt x="6118" y="7254"/>
                    <a:pt x="6659" y="8942"/>
                  </a:cubicBezTo>
                  <a:cubicBezTo>
                    <a:pt x="6514" y="8677"/>
                    <a:pt x="6371" y="8415"/>
                    <a:pt x="6231" y="8152"/>
                  </a:cubicBezTo>
                  <a:cubicBezTo>
                    <a:pt x="4900" y="5666"/>
                    <a:pt x="3256" y="2777"/>
                    <a:pt x="1128" y="168"/>
                  </a:cubicBezTo>
                  <a:cubicBezTo>
                    <a:pt x="1114" y="152"/>
                    <a:pt x="1095" y="144"/>
                    <a:pt x="1075" y="144"/>
                  </a:cubicBezTo>
                  <a:cubicBezTo>
                    <a:pt x="1061" y="144"/>
                    <a:pt x="1046" y="148"/>
                    <a:pt x="1034" y="158"/>
                  </a:cubicBezTo>
                  <a:cubicBezTo>
                    <a:pt x="1006" y="182"/>
                    <a:pt x="1000" y="226"/>
                    <a:pt x="1025" y="252"/>
                  </a:cubicBezTo>
                  <a:cubicBezTo>
                    <a:pt x="3146" y="2853"/>
                    <a:pt x="4786" y="5737"/>
                    <a:pt x="6113" y="8214"/>
                  </a:cubicBezTo>
                  <a:cubicBezTo>
                    <a:pt x="6302" y="8564"/>
                    <a:pt x="6491" y="8912"/>
                    <a:pt x="6685" y="9259"/>
                  </a:cubicBezTo>
                  <a:cubicBezTo>
                    <a:pt x="4714" y="7394"/>
                    <a:pt x="2503" y="5806"/>
                    <a:pt x="107" y="4530"/>
                  </a:cubicBezTo>
                  <a:cubicBezTo>
                    <a:pt x="97" y="4524"/>
                    <a:pt x="87" y="4522"/>
                    <a:pt x="76" y="4522"/>
                  </a:cubicBezTo>
                  <a:cubicBezTo>
                    <a:pt x="52" y="4522"/>
                    <a:pt x="29" y="4535"/>
                    <a:pt x="16" y="4559"/>
                  </a:cubicBezTo>
                  <a:cubicBezTo>
                    <a:pt x="0" y="4590"/>
                    <a:pt x="12" y="4630"/>
                    <a:pt x="43" y="4648"/>
                  </a:cubicBezTo>
                  <a:cubicBezTo>
                    <a:pt x="2557" y="5984"/>
                    <a:pt x="4866" y="7670"/>
                    <a:pt x="6905" y="9653"/>
                  </a:cubicBezTo>
                  <a:cubicBezTo>
                    <a:pt x="7269" y="10301"/>
                    <a:pt x="7636" y="10940"/>
                    <a:pt x="7998" y="11569"/>
                  </a:cubicBezTo>
                  <a:cubicBezTo>
                    <a:pt x="7209" y="10956"/>
                    <a:pt x="6215" y="10605"/>
                    <a:pt x="5177" y="10280"/>
                  </a:cubicBezTo>
                  <a:cubicBezTo>
                    <a:pt x="3929" y="9889"/>
                    <a:pt x="2701" y="9527"/>
                    <a:pt x="1426" y="9411"/>
                  </a:cubicBezTo>
                  <a:cubicBezTo>
                    <a:pt x="1423" y="9411"/>
                    <a:pt x="1421" y="9411"/>
                    <a:pt x="1418" y="9411"/>
                  </a:cubicBezTo>
                  <a:cubicBezTo>
                    <a:pt x="1385" y="9411"/>
                    <a:pt x="1358" y="9437"/>
                    <a:pt x="1354" y="9470"/>
                  </a:cubicBezTo>
                  <a:cubicBezTo>
                    <a:pt x="1351" y="9507"/>
                    <a:pt x="1377" y="9541"/>
                    <a:pt x="1413" y="9543"/>
                  </a:cubicBezTo>
                  <a:cubicBezTo>
                    <a:pt x="2677" y="9657"/>
                    <a:pt x="3894" y="10015"/>
                    <a:pt x="5138" y="10406"/>
                  </a:cubicBezTo>
                  <a:cubicBezTo>
                    <a:pt x="6290" y="10769"/>
                    <a:pt x="7390" y="11158"/>
                    <a:pt x="8199" y="11913"/>
                  </a:cubicBezTo>
                  <a:cubicBezTo>
                    <a:pt x="8994" y="13286"/>
                    <a:pt x="9806" y="14704"/>
                    <a:pt x="10545" y="16143"/>
                  </a:cubicBezTo>
                  <a:cubicBezTo>
                    <a:pt x="8861" y="15002"/>
                    <a:pt x="6921" y="14214"/>
                    <a:pt x="4921" y="13860"/>
                  </a:cubicBezTo>
                  <a:cubicBezTo>
                    <a:pt x="4916" y="13859"/>
                    <a:pt x="4912" y="13858"/>
                    <a:pt x="4908" y="13858"/>
                  </a:cubicBezTo>
                  <a:cubicBezTo>
                    <a:pt x="4876" y="13858"/>
                    <a:pt x="4849" y="13883"/>
                    <a:pt x="4842" y="13915"/>
                  </a:cubicBezTo>
                  <a:cubicBezTo>
                    <a:pt x="4835" y="13951"/>
                    <a:pt x="4858" y="13987"/>
                    <a:pt x="4897" y="13993"/>
                  </a:cubicBezTo>
                  <a:cubicBezTo>
                    <a:pt x="6946" y="14355"/>
                    <a:pt x="8931" y="15174"/>
                    <a:pt x="10637" y="16364"/>
                  </a:cubicBezTo>
                  <a:cubicBezTo>
                    <a:pt x="10645" y="16370"/>
                    <a:pt x="10653" y="16374"/>
                    <a:pt x="10663" y="16374"/>
                  </a:cubicBezTo>
                  <a:cubicBezTo>
                    <a:pt x="10973" y="16984"/>
                    <a:pt x="11283" y="17599"/>
                    <a:pt x="11583" y="18216"/>
                  </a:cubicBezTo>
                  <a:cubicBezTo>
                    <a:pt x="11625" y="18236"/>
                    <a:pt x="11662" y="18253"/>
                    <a:pt x="11703" y="18273"/>
                  </a:cubicBezTo>
                  <a:cubicBezTo>
                    <a:pt x="11704" y="18272"/>
                    <a:pt x="11713" y="18249"/>
                    <a:pt x="11726" y="18205"/>
                  </a:cubicBezTo>
                  <a:cubicBezTo>
                    <a:pt x="11407" y="17550"/>
                    <a:pt x="11080" y="16895"/>
                    <a:pt x="10749" y="16247"/>
                  </a:cubicBezTo>
                  <a:cubicBezTo>
                    <a:pt x="10967" y="14126"/>
                    <a:pt x="11332" y="11999"/>
                    <a:pt x="11832" y="9929"/>
                  </a:cubicBezTo>
                  <a:cubicBezTo>
                    <a:pt x="11837" y="9892"/>
                    <a:pt x="11819" y="9857"/>
                    <a:pt x="11782" y="9848"/>
                  </a:cubicBezTo>
                  <a:cubicBezTo>
                    <a:pt x="11777" y="9847"/>
                    <a:pt x="11771" y="9846"/>
                    <a:pt x="11766" y="9846"/>
                  </a:cubicBezTo>
                  <a:cubicBezTo>
                    <a:pt x="11735" y="9846"/>
                    <a:pt x="11709" y="9867"/>
                    <a:pt x="11701" y="9897"/>
                  </a:cubicBezTo>
                  <a:cubicBezTo>
                    <a:pt x="11216" y="11910"/>
                    <a:pt x="10860" y="13971"/>
                    <a:pt x="10639" y="16030"/>
                  </a:cubicBezTo>
                  <a:cubicBezTo>
                    <a:pt x="9935" y="14662"/>
                    <a:pt x="9164" y="13314"/>
                    <a:pt x="8408" y="12004"/>
                  </a:cubicBezTo>
                  <a:cubicBezTo>
                    <a:pt x="8415" y="11991"/>
                    <a:pt x="8419" y="11978"/>
                    <a:pt x="8419" y="11963"/>
                  </a:cubicBezTo>
                  <a:cubicBezTo>
                    <a:pt x="8354" y="9329"/>
                    <a:pt x="8288" y="6604"/>
                    <a:pt x="9055" y="4036"/>
                  </a:cubicBezTo>
                  <a:cubicBezTo>
                    <a:pt x="9067" y="4001"/>
                    <a:pt x="9046" y="3964"/>
                    <a:pt x="9010" y="3953"/>
                  </a:cubicBezTo>
                  <a:cubicBezTo>
                    <a:pt x="9003" y="3951"/>
                    <a:pt x="8996" y="3950"/>
                    <a:pt x="8989" y="3950"/>
                  </a:cubicBezTo>
                  <a:cubicBezTo>
                    <a:pt x="8961" y="3950"/>
                    <a:pt x="8935" y="3969"/>
                    <a:pt x="8926" y="3998"/>
                  </a:cubicBezTo>
                  <a:cubicBezTo>
                    <a:pt x="8169" y="6532"/>
                    <a:pt x="8215" y="9201"/>
                    <a:pt x="8279" y="11790"/>
                  </a:cubicBezTo>
                  <a:cubicBezTo>
                    <a:pt x="8259" y="11752"/>
                    <a:pt x="8237" y="11717"/>
                    <a:pt x="8217" y="11681"/>
                  </a:cubicBezTo>
                  <a:cubicBezTo>
                    <a:pt x="7816" y="10989"/>
                    <a:pt x="7410" y="10284"/>
                    <a:pt x="7012" y="9573"/>
                  </a:cubicBezTo>
                  <a:cubicBezTo>
                    <a:pt x="6911" y="9291"/>
                    <a:pt x="4880" y="3471"/>
                    <a:pt x="5414" y="78"/>
                  </a:cubicBezTo>
                  <a:cubicBezTo>
                    <a:pt x="5421" y="42"/>
                    <a:pt x="5397" y="6"/>
                    <a:pt x="5358" y="1"/>
                  </a:cubicBezTo>
                  <a:cubicBezTo>
                    <a:pt x="5354" y="1"/>
                    <a:pt x="5351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6"/>
          <p:cNvSpPr/>
          <p:nvPr/>
        </p:nvSpPr>
        <p:spPr>
          <a:xfrm>
            <a:off x="8762032" y="3788499"/>
            <a:ext cx="189582" cy="295535"/>
          </a:xfrm>
          <a:custGeom>
            <a:avLst/>
            <a:gdLst/>
            <a:ahLst/>
            <a:cxnLst/>
            <a:rect l="l" t="t" r="r" b="b"/>
            <a:pathLst>
              <a:path w="4017" h="6262" extrusionOk="0">
                <a:moveTo>
                  <a:pt x="1112" y="1"/>
                </a:moveTo>
                <a:cubicBezTo>
                  <a:pt x="1090" y="1"/>
                  <a:pt x="1067" y="2"/>
                  <a:pt x="1045" y="6"/>
                </a:cubicBezTo>
                <a:cubicBezTo>
                  <a:pt x="820" y="42"/>
                  <a:pt x="670" y="255"/>
                  <a:pt x="706" y="479"/>
                </a:cubicBezTo>
                <a:cubicBezTo>
                  <a:pt x="741" y="681"/>
                  <a:pt x="916" y="823"/>
                  <a:pt x="1114" y="823"/>
                </a:cubicBezTo>
                <a:cubicBezTo>
                  <a:pt x="1136" y="823"/>
                  <a:pt x="1158" y="822"/>
                  <a:pt x="1181" y="818"/>
                </a:cubicBezTo>
                <a:cubicBezTo>
                  <a:pt x="1216" y="812"/>
                  <a:pt x="1247" y="802"/>
                  <a:pt x="1278" y="788"/>
                </a:cubicBezTo>
                <a:cubicBezTo>
                  <a:pt x="1638" y="1181"/>
                  <a:pt x="1813" y="1665"/>
                  <a:pt x="1897" y="2023"/>
                </a:cubicBezTo>
                <a:cubicBezTo>
                  <a:pt x="1939" y="2201"/>
                  <a:pt x="1965" y="2380"/>
                  <a:pt x="1987" y="2558"/>
                </a:cubicBezTo>
                <a:cubicBezTo>
                  <a:pt x="1838" y="2424"/>
                  <a:pt x="1660" y="2318"/>
                  <a:pt x="1488" y="2217"/>
                </a:cubicBezTo>
                <a:cubicBezTo>
                  <a:pt x="1405" y="2167"/>
                  <a:pt x="1320" y="2117"/>
                  <a:pt x="1240" y="2065"/>
                </a:cubicBezTo>
                <a:cubicBezTo>
                  <a:pt x="1066" y="1950"/>
                  <a:pt x="909" y="1817"/>
                  <a:pt x="767" y="1668"/>
                </a:cubicBezTo>
                <a:cubicBezTo>
                  <a:pt x="835" y="1580"/>
                  <a:pt x="870" y="1467"/>
                  <a:pt x="849" y="1347"/>
                </a:cubicBezTo>
                <a:cubicBezTo>
                  <a:pt x="815" y="1145"/>
                  <a:pt x="641" y="1002"/>
                  <a:pt x="443" y="1002"/>
                </a:cubicBezTo>
                <a:cubicBezTo>
                  <a:pt x="421" y="1002"/>
                  <a:pt x="398" y="1004"/>
                  <a:pt x="376" y="1008"/>
                </a:cubicBezTo>
                <a:cubicBezTo>
                  <a:pt x="152" y="1047"/>
                  <a:pt x="1" y="1258"/>
                  <a:pt x="37" y="1483"/>
                </a:cubicBezTo>
                <a:cubicBezTo>
                  <a:pt x="71" y="1684"/>
                  <a:pt x="245" y="1825"/>
                  <a:pt x="443" y="1825"/>
                </a:cubicBezTo>
                <a:cubicBezTo>
                  <a:pt x="466" y="1825"/>
                  <a:pt x="488" y="1824"/>
                  <a:pt x="511" y="1820"/>
                </a:cubicBezTo>
                <a:cubicBezTo>
                  <a:pt x="566" y="1811"/>
                  <a:pt x="615" y="1791"/>
                  <a:pt x="658" y="1765"/>
                </a:cubicBezTo>
                <a:cubicBezTo>
                  <a:pt x="810" y="1921"/>
                  <a:pt x="974" y="2063"/>
                  <a:pt x="1159" y="2185"/>
                </a:cubicBezTo>
                <a:cubicBezTo>
                  <a:pt x="1242" y="2238"/>
                  <a:pt x="1327" y="2289"/>
                  <a:pt x="1414" y="2340"/>
                </a:cubicBezTo>
                <a:cubicBezTo>
                  <a:pt x="1640" y="2474"/>
                  <a:pt x="1854" y="2600"/>
                  <a:pt x="2009" y="2793"/>
                </a:cubicBezTo>
                <a:cubicBezTo>
                  <a:pt x="2028" y="3019"/>
                  <a:pt x="2036" y="3244"/>
                  <a:pt x="2045" y="3467"/>
                </a:cubicBezTo>
                <a:cubicBezTo>
                  <a:pt x="2055" y="3709"/>
                  <a:pt x="2065" y="3955"/>
                  <a:pt x="2087" y="4201"/>
                </a:cubicBezTo>
                <a:cubicBezTo>
                  <a:pt x="1861" y="3973"/>
                  <a:pt x="1476" y="3642"/>
                  <a:pt x="969" y="3438"/>
                </a:cubicBezTo>
                <a:cubicBezTo>
                  <a:pt x="977" y="3393"/>
                  <a:pt x="978" y="3349"/>
                  <a:pt x="971" y="3301"/>
                </a:cubicBezTo>
                <a:cubicBezTo>
                  <a:pt x="937" y="3099"/>
                  <a:pt x="761" y="2957"/>
                  <a:pt x="564" y="2957"/>
                </a:cubicBezTo>
                <a:cubicBezTo>
                  <a:pt x="542" y="2957"/>
                  <a:pt x="520" y="2958"/>
                  <a:pt x="498" y="2962"/>
                </a:cubicBezTo>
                <a:cubicBezTo>
                  <a:pt x="273" y="3001"/>
                  <a:pt x="123" y="3213"/>
                  <a:pt x="159" y="3437"/>
                </a:cubicBezTo>
                <a:cubicBezTo>
                  <a:pt x="193" y="3639"/>
                  <a:pt x="367" y="3780"/>
                  <a:pt x="565" y="3780"/>
                </a:cubicBezTo>
                <a:cubicBezTo>
                  <a:pt x="587" y="3780"/>
                  <a:pt x="610" y="3778"/>
                  <a:pt x="632" y="3774"/>
                </a:cubicBezTo>
                <a:cubicBezTo>
                  <a:pt x="757" y="3752"/>
                  <a:pt x="859" y="3677"/>
                  <a:pt x="919" y="3576"/>
                </a:cubicBezTo>
                <a:cubicBezTo>
                  <a:pt x="1518" y="3818"/>
                  <a:pt x="1941" y="4243"/>
                  <a:pt x="2113" y="4440"/>
                </a:cubicBezTo>
                <a:cubicBezTo>
                  <a:pt x="2136" y="4636"/>
                  <a:pt x="2171" y="4834"/>
                  <a:pt x="2219" y="5029"/>
                </a:cubicBezTo>
                <a:cubicBezTo>
                  <a:pt x="2275" y="5251"/>
                  <a:pt x="2343" y="5472"/>
                  <a:pt x="2424" y="5688"/>
                </a:cubicBezTo>
                <a:cubicBezTo>
                  <a:pt x="2462" y="5786"/>
                  <a:pt x="2498" y="5891"/>
                  <a:pt x="2549" y="5985"/>
                </a:cubicBezTo>
                <a:cubicBezTo>
                  <a:pt x="2598" y="6076"/>
                  <a:pt x="2633" y="6163"/>
                  <a:pt x="2711" y="6235"/>
                </a:cubicBezTo>
                <a:cubicBezTo>
                  <a:pt x="2725" y="6249"/>
                  <a:pt x="2743" y="6262"/>
                  <a:pt x="2761" y="6262"/>
                </a:cubicBezTo>
                <a:cubicBezTo>
                  <a:pt x="2765" y="6262"/>
                  <a:pt x="2769" y="6261"/>
                  <a:pt x="2773" y="6260"/>
                </a:cubicBezTo>
                <a:cubicBezTo>
                  <a:pt x="2873" y="6224"/>
                  <a:pt x="2725" y="5985"/>
                  <a:pt x="2707" y="5938"/>
                </a:cubicBezTo>
                <a:cubicBezTo>
                  <a:pt x="2636" y="5768"/>
                  <a:pt x="2562" y="5597"/>
                  <a:pt x="2492" y="5423"/>
                </a:cubicBezTo>
                <a:cubicBezTo>
                  <a:pt x="2404" y="5200"/>
                  <a:pt x="2413" y="4928"/>
                  <a:pt x="2500" y="4705"/>
                </a:cubicBezTo>
                <a:cubicBezTo>
                  <a:pt x="2569" y="4527"/>
                  <a:pt x="2685" y="4374"/>
                  <a:pt x="2808" y="4213"/>
                </a:cubicBezTo>
                <a:cubicBezTo>
                  <a:pt x="2854" y="4149"/>
                  <a:pt x="2903" y="4085"/>
                  <a:pt x="2948" y="4019"/>
                </a:cubicBezTo>
                <a:cubicBezTo>
                  <a:pt x="2957" y="4019"/>
                  <a:pt x="2965" y="4019"/>
                  <a:pt x="2973" y="4019"/>
                </a:cubicBezTo>
                <a:cubicBezTo>
                  <a:pt x="2996" y="4019"/>
                  <a:pt x="3019" y="4018"/>
                  <a:pt x="3041" y="4016"/>
                </a:cubicBezTo>
                <a:cubicBezTo>
                  <a:pt x="3265" y="3977"/>
                  <a:pt x="3416" y="3766"/>
                  <a:pt x="3380" y="3541"/>
                </a:cubicBezTo>
                <a:cubicBezTo>
                  <a:pt x="3347" y="3339"/>
                  <a:pt x="3171" y="3198"/>
                  <a:pt x="2972" y="3198"/>
                </a:cubicBezTo>
                <a:cubicBezTo>
                  <a:pt x="2950" y="3198"/>
                  <a:pt x="2928" y="3200"/>
                  <a:pt x="2905" y="3204"/>
                </a:cubicBezTo>
                <a:cubicBezTo>
                  <a:pt x="2681" y="3241"/>
                  <a:pt x="2530" y="3453"/>
                  <a:pt x="2566" y="3677"/>
                </a:cubicBezTo>
                <a:cubicBezTo>
                  <a:pt x="2591" y="3816"/>
                  <a:pt x="2681" y="3928"/>
                  <a:pt x="2801" y="3981"/>
                </a:cubicBezTo>
                <a:cubicBezTo>
                  <a:pt x="2766" y="4029"/>
                  <a:pt x="2731" y="4077"/>
                  <a:pt x="2694" y="4125"/>
                </a:cubicBezTo>
                <a:cubicBezTo>
                  <a:pt x="2571" y="4287"/>
                  <a:pt x="2443" y="4455"/>
                  <a:pt x="2366" y="4651"/>
                </a:cubicBezTo>
                <a:cubicBezTo>
                  <a:pt x="2346" y="4702"/>
                  <a:pt x="2332" y="4754"/>
                  <a:pt x="2319" y="4806"/>
                </a:cubicBezTo>
                <a:cubicBezTo>
                  <a:pt x="2232" y="4384"/>
                  <a:pt x="2212" y="3952"/>
                  <a:pt x="2196" y="3531"/>
                </a:cubicBezTo>
                <a:cubicBezTo>
                  <a:pt x="2200" y="3522"/>
                  <a:pt x="2203" y="3511"/>
                  <a:pt x="2201" y="3501"/>
                </a:cubicBezTo>
                <a:cubicBezTo>
                  <a:pt x="2193" y="3307"/>
                  <a:pt x="2306" y="3133"/>
                  <a:pt x="2404" y="3020"/>
                </a:cubicBezTo>
                <a:cubicBezTo>
                  <a:pt x="2479" y="2933"/>
                  <a:pt x="2566" y="2858"/>
                  <a:pt x="2659" y="2777"/>
                </a:cubicBezTo>
                <a:cubicBezTo>
                  <a:pt x="2717" y="2726"/>
                  <a:pt x="2773" y="2675"/>
                  <a:pt x="2830" y="2622"/>
                </a:cubicBezTo>
                <a:cubicBezTo>
                  <a:pt x="3095" y="2361"/>
                  <a:pt x="3296" y="2036"/>
                  <a:pt x="3412" y="1681"/>
                </a:cubicBezTo>
                <a:cubicBezTo>
                  <a:pt x="3461" y="1703"/>
                  <a:pt x="3515" y="1715"/>
                  <a:pt x="3570" y="1715"/>
                </a:cubicBezTo>
                <a:cubicBezTo>
                  <a:pt x="3594" y="1715"/>
                  <a:pt x="3618" y="1713"/>
                  <a:pt x="3642" y="1708"/>
                </a:cubicBezTo>
                <a:cubicBezTo>
                  <a:pt x="3866" y="1671"/>
                  <a:pt x="4017" y="1459"/>
                  <a:pt x="3981" y="1235"/>
                </a:cubicBezTo>
                <a:cubicBezTo>
                  <a:pt x="3942" y="1042"/>
                  <a:pt x="3767" y="899"/>
                  <a:pt x="3570" y="899"/>
                </a:cubicBezTo>
                <a:cubicBezTo>
                  <a:pt x="3547" y="899"/>
                  <a:pt x="3524" y="901"/>
                  <a:pt x="3501" y="905"/>
                </a:cubicBezTo>
                <a:cubicBezTo>
                  <a:pt x="3277" y="943"/>
                  <a:pt x="3126" y="1155"/>
                  <a:pt x="3163" y="1378"/>
                </a:cubicBezTo>
                <a:cubicBezTo>
                  <a:pt x="3177" y="1470"/>
                  <a:pt x="3222" y="1545"/>
                  <a:pt x="3281" y="1606"/>
                </a:cubicBezTo>
                <a:cubicBezTo>
                  <a:pt x="3199" y="1876"/>
                  <a:pt x="3063" y="2133"/>
                  <a:pt x="2882" y="2351"/>
                </a:cubicBezTo>
                <a:cubicBezTo>
                  <a:pt x="2669" y="2130"/>
                  <a:pt x="2544" y="1860"/>
                  <a:pt x="2475" y="1449"/>
                </a:cubicBezTo>
                <a:cubicBezTo>
                  <a:pt x="2472" y="1441"/>
                  <a:pt x="2472" y="1435"/>
                  <a:pt x="2472" y="1429"/>
                </a:cubicBezTo>
                <a:cubicBezTo>
                  <a:pt x="2488" y="1428"/>
                  <a:pt x="2500" y="1429"/>
                  <a:pt x="2514" y="1426"/>
                </a:cubicBezTo>
                <a:cubicBezTo>
                  <a:pt x="2738" y="1388"/>
                  <a:pt x="2889" y="1176"/>
                  <a:pt x="2853" y="951"/>
                </a:cubicBezTo>
                <a:cubicBezTo>
                  <a:pt x="2819" y="750"/>
                  <a:pt x="2643" y="609"/>
                  <a:pt x="2446" y="609"/>
                </a:cubicBezTo>
                <a:cubicBezTo>
                  <a:pt x="2424" y="609"/>
                  <a:pt x="2402" y="610"/>
                  <a:pt x="2379" y="614"/>
                </a:cubicBezTo>
                <a:cubicBezTo>
                  <a:pt x="2155" y="652"/>
                  <a:pt x="2005" y="863"/>
                  <a:pt x="2041" y="1087"/>
                </a:cubicBezTo>
                <a:cubicBezTo>
                  <a:pt x="2068" y="1247"/>
                  <a:pt x="2183" y="1368"/>
                  <a:pt x="2330" y="1412"/>
                </a:cubicBezTo>
                <a:cubicBezTo>
                  <a:pt x="2327" y="1436"/>
                  <a:pt x="2332" y="1458"/>
                  <a:pt x="2333" y="1471"/>
                </a:cubicBezTo>
                <a:cubicBezTo>
                  <a:pt x="2384" y="1768"/>
                  <a:pt x="2484" y="2146"/>
                  <a:pt x="2788" y="2455"/>
                </a:cubicBezTo>
                <a:cubicBezTo>
                  <a:pt x="2766" y="2477"/>
                  <a:pt x="2746" y="2500"/>
                  <a:pt x="2724" y="2522"/>
                </a:cubicBezTo>
                <a:cubicBezTo>
                  <a:pt x="2672" y="2576"/>
                  <a:pt x="2615" y="2623"/>
                  <a:pt x="2560" y="2673"/>
                </a:cubicBezTo>
                <a:cubicBezTo>
                  <a:pt x="2469" y="2752"/>
                  <a:pt x="2375" y="2836"/>
                  <a:pt x="2291" y="2930"/>
                </a:cubicBezTo>
                <a:cubicBezTo>
                  <a:pt x="2252" y="2975"/>
                  <a:pt x="2210" y="3029"/>
                  <a:pt x="2172" y="3091"/>
                </a:cubicBezTo>
                <a:cubicBezTo>
                  <a:pt x="2167" y="2988"/>
                  <a:pt x="2159" y="2882"/>
                  <a:pt x="2152" y="2778"/>
                </a:cubicBezTo>
                <a:cubicBezTo>
                  <a:pt x="2154" y="2767"/>
                  <a:pt x="2154" y="2754"/>
                  <a:pt x="2151" y="2743"/>
                </a:cubicBezTo>
                <a:cubicBezTo>
                  <a:pt x="2129" y="2492"/>
                  <a:pt x="2096" y="2240"/>
                  <a:pt x="2038" y="1991"/>
                </a:cubicBezTo>
                <a:cubicBezTo>
                  <a:pt x="1951" y="1620"/>
                  <a:pt x="1770" y="1121"/>
                  <a:pt x="1399" y="708"/>
                </a:cubicBezTo>
                <a:cubicBezTo>
                  <a:pt x="1493" y="617"/>
                  <a:pt x="1543" y="484"/>
                  <a:pt x="1520" y="343"/>
                </a:cubicBezTo>
                <a:cubicBezTo>
                  <a:pt x="1484" y="142"/>
                  <a:pt x="1310" y="1"/>
                  <a:pt x="11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6"/>
          <p:cNvGrpSpPr/>
          <p:nvPr/>
        </p:nvGrpSpPr>
        <p:grpSpPr>
          <a:xfrm>
            <a:off x="6980152" y="4567441"/>
            <a:ext cx="698676" cy="1264612"/>
            <a:chOff x="1630300" y="2895025"/>
            <a:chExt cx="480950" cy="870525"/>
          </a:xfrm>
        </p:grpSpPr>
        <p:sp>
          <p:nvSpPr>
            <p:cNvPr id="237" name="Google Shape;237;p6"/>
            <p:cNvSpPr/>
            <p:nvPr/>
          </p:nvSpPr>
          <p:spPr>
            <a:xfrm>
              <a:off x="1630300" y="2895025"/>
              <a:ext cx="480950" cy="710575"/>
            </a:xfrm>
            <a:custGeom>
              <a:avLst/>
              <a:gdLst/>
              <a:ahLst/>
              <a:cxnLst/>
              <a:rect l="l" t="t" r="r" b="b"/>
              <a:pathLst>
                <a:path w="19238" h="28423" extrusionOk="0">
                  <a:moveTo>
                    <a:pt x="15689" y="0"/>
                  </a:moveTo>
                  <a:cubicBezTo>
                    <a:pt x="15057" y="0"/>
                    <a:pt x="14403" y="330"/>
                    <a:pt x="13877" y="720"/>
                  </a:cubicBezTo>
                  <a:cubicBezTo>
                    <a:pt x="12032" y="2084"/>
                    <a:pt x="10822" y="4271"/>
                    <a:pt x="10643" y="6559"/>
                  </a:cubicBezTo>
                  <a:cubicBezTo>
                    <a:pt x="10131" y="5334"/>
                    <a:pt x="8999" y="4187"/>
                    <a:pt x="7594" y="4141"/>
                  </a:cubicBezTo>
                  <a:cubicBezTo>
                    <a:pt x="7575" y="4141"/>
                    <a:pt x="7557" y="4140"/>
                    <a:pt x="7538" y="4140"/>
                  </a:cubicBezTo>
                  <a:cubicBezTo>
                    <a:pt x="6279" y="4140"/>
                    <a:pt x="5140" y="5444"/>
                    <a:pt x="4826" y="6557"/>
                  </a:cubicBezTo>
                  <a:cubicBezTo>
                    <a:pt x="4406" y="8047"/>
                    <a:pt x="4881" y="9657"/>
                    <a:pt x="5647" y="11003"/>
                  </a:cubicBezTo>
                  <a:cubicBezTo>
                    <a:pt x="5405" y="10747"/>
                    <a:pt x="5156" y="10480"/>
                    <a:pt x="4830" y="10343"/>
                  </a:cubicBezTo>
                  <a:cubicBezTo>
                    <a:pt x="4705" y="10290"/>
                    <a:pt x="4567" y="10262"/>
                    <a:pt x="4430" y="10262"/>
                  </a:cubicBezTo>
                  <a:cubicBezTo>
                    <a:pt x="4210" y="10262"/>
                    <a:pt x="3995" y="10335"/>
                    <a:pt x="3853" y="10501"/>
                  </a:cubicBezTo>
                  <a:cubicBezTo>
                    <a:pt x="3694" y="10684"/>
                    <a:pt x="3658" y="10944"/>
                    <a:pt x="3639" y="11187"/>
                  </a:cubicBezTo>
                  <a:cubicBezTo>
                    <a:pt x="3552" y="12357"/>
                    <a:pt x="3883" y="13551"/>
                    <a:pt x="4076" y="14705"/>
                  </a:cubicBezTo>
                  <a:cubicBezTo>
                    <a:pt x="3862" y="14086"/>
                    <a:pt x="3317" y="13594"/>
                    <a:pt x="2682" y="13442"/>
                  </a:cubicBezTo>
                  <a:cubicBezTo>
                    <a:pt x="2538" y="13408"/>
                    <a:pt x="2391" y="13391"/>
                    <a:pt x="2244" y="13391"/>
                  </a:cubicBezTo>
                  <a:cubicBezTo>
                    <a:pt x="1739" y="13391"/>
                    <a:pt x="1234" y="13587"/>
                    <a:pt x="869" y="13939"/>
                  </a:cubicBezTo>
                  <a:cubicBezTo>
                    <a:pt x="1" y="14777"/>
                    <a:pt x="85" y="16186"/>
                    <a:pt x="382" y="17357"/>
                  </a:cubicBezTo>
                  <a:cubicBezTo>
                    <a:pt x="877" y="19308"/>
                    <a:pt x="1764" y="21122"/>
                    <a:pt x="2701" y="22892"/>
                  </a:cubicBezTo>
                  <a:cubicBezTo>
                    <a:pt x="3616" y="24622"/>
                    <a:pt x="4942" y="26413"/>
                    <a:pt x="5039" y="28422"/>
                  </a:cubicBezTo>
                  <a:cubicBezTo>
                    <a:pt x="7365" y="26746"/>
                    <a:pt x="10181" y="26070"/>
                    <a:pt x="12983" y="25335"/>
                  </a:cubicBezTo>
                  <a:cubicBezTo>
                    <a:pt x="14212" y="25013"/>
                    <a:pt x="15756" y="24806"/>
                    <a:pt x="16782" y="24016"/>
                  </a:cubicBezTo>
                  <a:cubicBezTo>
                    <a:pt x="17665" y="23337"/>
                    <a:pt x="18904" y="21610"/>
                    <a:pt x="17045" y="21238"/>
                  </a:cubicBezTo>
                  <a:cubicBezTo>
                    <a:pt x="16909" y="21211"/>
                    <a:pt x="16772" y="21200"/>
                    <a:pt x="16634" y="21200"/>
                  </a:cubicBezTo>
                  <a:cubicBezTo>
                    <a:pt x="16310" y="21200"/>
                    <a:pt x="15983" y="21261"/>
                    <a:pt x="15663" y="21323"/>
                  </a:cubicBezTo>
                  <a:cubicBezTo>
                    <a:pt x="16543" y="20665"/>
                    <a:pt x="17721" y="19217"/>
                    <a:pt x="17693" y="18031"/>
                  </a:cubicBezTo>
                  <a:cubicBezTo>
                    <a:pt x="17679" y="17497"/>
                    <a:pt x="17369" y="17310"/>
                    <a:pt x="16956" y="17310"/>
                  </a:cubicBezTo>
                  <a:cubicBezTo>
                    <a:pt x="16296" y="17310"/>
                    <a:pt x="15373" y="17788"/>
                    <a:pt x="14983" y="18088"/>
                  </a:cubicBezTo>
                  <a:cubicBezTo>
                    <a:pt x="16210" y="17145"/>
                    <a:pt x="17151" y="15837"/>
                    <a:pt x="17656" y="14375"/>
                  </a:cubicBezTo>
                  <a:cubicBezTo>
                    <a:pt x="17733" y="14150"/>
                    <a:pt x="17803" y="13908"/>
                    <a:pt x="17745" y="13678"/>
                  </a:cubicBezTo>
                  <a:cubicBezTo>
                    <a:pt x="17651" y="13299"/>
                    <a:pt x="17234" y="13081"/>
                    <a:pt x="16840" y="13081"/>
                  </a:cubicBezTo>
                  <a:cubicBezTo>
                    <a:pt x="16816" y="13081"/>
                    <a:pt x="16792" y="13082"/>
                    <a:pt x="16767" y="13083"/>
                  </a:cubicBezTo>
                  <a:cubicBezTo>
                    <a:pt x="16353" y="13112"/>
                    <a:pt x="15980" y="13331"/>
                    <a:pt x="15624" y="13542"/>
                  </a:cubicBezTo>
                  <a:cubicBezTo>
                    <a:pt x="17077" y="12248"/>
                    <a:pt x="18602" y="10839"/>
                    <a:pt x="19088" y="8955"/>
                  </a:cubicBezTo>
                  <a:cubicBezTo>
                    <a:pt x="19186" y="8569"/>
                    <a:pt x="19237" y="8155"/>
                    <a:pt x="19098" y="7782"/>
                  </a:cubicBezTo>
                  <a:cubicBezTo>
                    <a:pt x="18944" y="7370"/>
                    <a:pt x="18616" y="7217"/>
                    <a:pt x="18228" y="7217"/>
                  </a:cubicBezTo>
                  <a:cubicBezTo>
                    <a:pt x="17513" y="7217"/>
                    <a:pt x="16595" y="7736"/>
                    <a:pt x="16194" y="8108"/>
                  </a:cubicBezTo>
                  <a:cubicBezTo>
                    <a:pt x="17374" y="6414"/>
                    <a:pt x="17879" y="4264"/>
                    <a:pt x="17575" y="2223"/>
                  </a:cubicBezTo>
                  <a:cubicBezTo>
                    <a:pt x="17449" y="1391"/>
                    <a:pt x="17116" y="483"/>
                    <a:pt x="16348" y="137"/>
                  </a:cubicBezTo>
                  <a:cubicBezTo>
                    <a:pt x="16135" y="42"/>
                    <a:pt x="15914" y="0"/>
                    <a:pt x="15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1674950" y="2976400"/>
              <a:ext cx="401400" cy="789150"/>
            </a:xfrm>
            <a:custGeom>
              <a:avLst/>
              <a:gdLst/>
              <a:ahLst/>
              <a:cxnLst/>
              <a:rect l="l" t="t" r="r" b="b"/>
              <a:pathLst>
                <a:path w="16056" h="31566" extrusionOk="0">
                  <a:moveTo>
                    <a:pt x="11729" y="1"/>
                  </a:moveTo>
                  <a:cubicBezTo>
                    <a:pt x="11677" y="1"/>
                    <a:pt x="11627" y="27"/>
                    <a:pt x="11603" y="90"/>
                  </a:cubicBezTo>
                  <a:cubicBezTo>
                    <a:pt x="10782" y="2243"/>
                    <a:pt x="10242" y="4494"/>
                    <a:pt x="10000" y="6782"/>
                  </a:cubicBezTo>
                  <a:cubicBezTo>
                    <a:pt x="9311" y="8243"/>
                    <a:pt x="8638" y="9710"/>
                    <a:pt x="7991" y="11190"/>
                  </a:cubicBezTo>
                  <a:cubicBezTo>
                    <a:pt x="7824" y="10100"/>
                    <a:pt x="7612" y="9019"/>
                    <a:pt x="7347" y="7948"/>
                  </a:cubicBezTo>
                  <a:cubicBezTo>
                    <a:pt x="7321" y="6965"/>
                    <a:pt x="7496" y="5986"/>
                    <a:pt x="7861" y="5073"/>
                  </a:cubicBezTo>
                  <a:cubicBezTo>
                    <a:pt x="7906" y="4959"/>
                    <a:pt x="7808" y="4872"/>
                    <a:pt x="7715" y="4872"/>
                  </a:cubicBezTo>
                  <a:cubicBezTo>
                    <a:pt x="7663" y="4872"/>
                    <a:pt x="7613" y="4898"/>
                    <a:pt x="7588" y="4960"/>
                  </a:cubicBezTo>
                  <a:cubicBezTo>
                    <a:pt x="7329" y="5605"/>
                    <a:pt x="7164" y="6282"/>
                    <a:pt x="7092" y="6969"/>
                  </a:cubicBezTo>
                  <a:cubicBezTo>
                    <a:pt x="6720" y="5610"/>
                    <a:pt x="6268" y="4272"/>
                    <a:pt x="5743" y="2966"/>
                  </a:cubicBezTo>
                  <a:cubicBezTo>
                    <a:pt x="5718" y="2905"/>
                    <a:pt x="5669" y="2879"/>
                    <a:pt x="5619" y="2879"/>
                  </a:cubicBezTo>
                  <a:cubicBezTo>
                    <a:pt x="5525" y="2879"/>
                    <a:pt x="5427" y="2969"/>
                    <a:pt x="5472" y="3084"/>
                  </a:cubicBezTo>
                  <a:cubicBezTo>
                    <a:pt x="6116" y="4682"/>
                    <a:pt x="6643" y="6325"/>
                    <a:pt x="7056" y="7994"/>
                  </a:cubicBezTo>
                  <a:cubicBezTo>
                    <a:pt x="7057" y="8027"/>
                    <a:pt x="7056" y="8059"/>
                    <a:pt x="7057" y="8094"/>
                  </a:cubicBezTo>
                  <a:cubicBezTo>
                    <a:pt x="7060" y="8139"/>
                    <a:pt x="7079" y="8172"/>
                    <a:pt x="7106" y="8192"/>
                  </a:cubicBezTo>
                  <a:cubicBezTo>
                    <a:pt x="7300" y="8996"/>
                    <a:pt x="7462" y="9807"/>
                    <a:pt x="7600" y="10620"/>
                  </a:cubicBezTo>
                  <a:cubicBezTo>
                    <a:pt x="6941" y="9293"/>
                    <a:pt x="5925" y="8163"/>
                    <a:pt x="4928" y="7073"/>
                  </a:cubicBezTo>
                  <a:cubicBezTo>
                    <a:pt x="4896" y="7038"/>
                    <a:pt x="4857" y="7023"/>
                    <a:pt x="4819" y="7023"/>
                  </a:cubicBezTo>
                  <a:cubicBezTo>
                    <a:pt x="4706" y="7023"/>
                    <a:pt x="4600" y="7151"/>
                    <a:pt x="4696" y="7254"/>
                  </a:cubicBezTo>
                  <a:cubicBezTo>
                    <a:pt x="5898" y="8566"/>
                    <a:pt x="7132" y="9931"/>
                    <a:pt x="7711" y="11648"/>
                  </a:cubicBezTo>
                  <a:cubicBezTo>
                    <a:pt x="7722" y="11681"/>
                    <a:pt x="7742" y="11700"/>
                    <a:pt x="7762" y="11715"/>
                  </a:cubicBezTo>
                  <a:cubicBezTo>
                    <a:pt x="7581" y="12134"/>
                    <a:pt x="7402" y="12554"/>
                    <a:pt x="7226" y="12977"/>
                  </a:cubicBezTo>
                  <a:cubicBezTo>
                    <a:pt x="6216" y="15399"/>
                    <a:pt x="5297" y="17866"/>
                    <a:pt x="4524" y="20376"/>
                  </a:cubicBezTo>
                  <a:cubicBezTo>
                    <a:pt x="4372" y="19614"/>
                    <a:pt x="4153" y="18873"/>
                    <a:pt x="3891" y="18146"/>
                  </a:cubicBezTo>
                  <a:cubicBezTo>
                    <a:pt x="3622" y="16655"/>
                    <a:pt x="3590" y="15137"/>
                    <a:pt x="3800" y="13637"/>
                  </a:cubicBezTo>
                  <a:cubicBezTo>
                    <a:pt x="3815" y="13534"/>
                    <a:pt x="3735" y="13477"/>
                    <a:pt x="3654" y="13477"/>
                  </a:cubicBezTo>
                  <a:cubicBezTo>
                    <a:pt x="3588" y="13477"/>
                    <a:pt x="3521" y="13517"/>
                    <a:pt x="3509" y="13602"/>
                  </a:cubicBezTo>
                  <a:cubicBezTo>
                    <a:pt x="3350" y="14731"/>
                    <a:pt x="3328" y="15874"/>
                    <a:pt x="3437" y="17006"/>
                  </a:cubicBezTo>
                  <a:cubicBezTo>
                    <a:pt x="2834" y="15613"/>
                    <a:pt x="2092" y="14272"/>
                    <a:pt x="1346" y="12958"/>
                  </a:cubicBezTo>
                  <a:cubicBezTo>
                    <a:pt x="1315" y="12903"/>
                    <a:pt x="1263" y="12880"/>
                    <a:pt x="1212" y="12880"/>
                  </a:cubicBezTo>
                  <a:cubicBezTo>
                    <a:pt x="1112" y="12880"/>
                    <a:pt x="1015" y="12967"/>
                    <a:pt x="1077" y="13075"/>
                  </a:cubicBezTo>
                  <a:cubicBezTo>
                    <a:pt x="1765" y="14288"/>
                    <a:pt x="2454" y="15526"/>
                    <a:pt x="3030" y="16809"/>
                  </a:cubicBezTo>
                  <a:cubicBezTo>
                    <a:pt x="2177" y="16072"/>
                    <a:pt x="1271" y="15403"/>
                    <a:pt x="311" y="14812"/>
                  </a:cubicBezTo>
                  <a:cubicBezTo>
                    <a:pt x="284" y="14796"/>
                    <a:pt x="257" y="14789"/>
                    <a:pt x="231" y="14789"/>
                  </a:cubicBezTo>
                  <a:cubicBezTo>
                    <a:pt x="101" y="14789"/>
                    <a:pt x="1" y="14965"/>
                    <a:pt x="134" y="15048"/>
                  </a:cubicBezTo>
                  <a:cubicBezTo>
                    <a:pt x="1262" y="15742"/>
                    <a:pt x="2322" y="16539"/>
                    <a:pt x="3299" y="17433"/>
                  </a:cubicBezTo>
                  <a:cubicBezTo>
                    <a:pt x="3299" y="17433"/>
                    <a:pt x="3300" y="17433"/>
                    <a:pt x="3300" y="17436"/>
                  </a:cubicBezTo>
                  <a:cubicBezTo>
                    <a:pt x="3777" y="18582"/>
                    <a:pt x="4147" y="19769"/>
                    <a:pt x="4338" y="21005"/>
                  </a:cubicBezTo>
                  <a:cubicBezTo>
                    <a:pt x="3991" y="22178"/>
                    <a:pt x="3672" y="23359"/>
                    <a:pt x="3397" y="24552"/>
                  </a:cubicBezTo>
                  <a:cubicBezTo>
                    <a:pt x="2879" y="26809"/>
                    <a:pt x="2510" y="29098"/>
                    <a:pt x="2323" y="31405"/>
                  </a:cubicBezTo>
                  <a:cubicBezTo>
                    <a:pt x="2315" y="31508"/>
                    <a:pt x="2399" y="31565"/>
                    <a:pt x="2479" y="31565"/>
                  </a:cubicBezTo>
                  <a:cubicBezTo>
                    <a:pt x="2545" y="31565"/>
                    <a:pt x="2609" y="31525"/>
                    <a:pt x="2616" y="31439"/>
                  </a:cubicBezTo>
                  <a:cubicBezTo>
                    <a:pt x="2899" y="27911"/>
                    <a:pt x="3619" y="24436"/>
                    <a:pt x="4625" y="21047"/>
                  </a:cubicBezTo>
                  <a:cubicBezTo>
                    <a:pt x="4625" y="21045"/>
                    <a:pt x="4628" y="21045"/>
                    <a:pt x="4628" y="21043"/>
                  </a:cubicBezTo>
                  <a:cubicBezTo>
                    <a:pt x="4899" y="20345"/>
                    <a:pt x="5404" y="19759"/>
                    <a:pt x="5898" y="19206"/>
                  </a:cubicBezTo>
                  <a:cubicBezTo>
                    <a:pt x="6416" y="18627"/>
                    <a:pt x="6954" y="18068"/>
                    <a:pt x="7513" y="17531"/>
                  </a:cubicBezTo>
                  <a:cubicBezTo>
                    <a:pt x="7564" y="17482"/>
                    <a:pt x="7617" y="17437"/>
                    <a:pt x="7668" y="17389"/>
                  </a:cubicBezTo>
                  <a:cubicBezTo>
                    <a:pt x="7784" y="17425"/>
                    <a:pt x="7868" y="17522"/>
                    <a:pt x="7968" y="17588"/>
                  </a:cubicBezTo>
                  <a:cubicBezTo>
                    <a:pt x="8068" y="17653"/>
                    <a:pt x="8176" y="17703"/>
                    <a:pt x="8279" y="17763"/>
                  </a:cubicBezTo>
                  <a:cubicBezTo>
                    <a:pt x="8519" y="17902"/>
                    <a:pt x="8757" y="18046"/>
                    <a:pt x="8993" y="18193"/>
                  </a:cubicBezTo>
                  <a:cubicBezTo>
                    <a:pt x="9472" y="18492"/>
                    <a:pt x="9944" y="18801"/>
                    <a:pt x="10407" y="19125"/>
                  </a:cubicBezTo>
                  <a:cubicBezTo>
                    <a:pt x="10435" y="19145"/>
                    <a:pt x="10464" y="19153"/>
                    <a:pt x="10491" y="19153"/>
                  </a:cubicBezTo>
                  <a:cubicBezTo>
                    <a:pt x="10616" y="19153"/>
                    <a:pt x="10712" y="18979"/>
                    <a:pt x="10585" y="18890"/>
                  </a:cubicBezTo>
                  <a:cubicBezTo>
                    <a:pt x="10088" y="18546"/>
                    <a:pt x="9586" y="18214"/>
                    <a:pt x="9072" y="17899"/>
                  </a:cubicBezTo>
                  <a:cubicBezTo>
                    <a:pt x="8828" y="17748"/>
                    <a:pt x="8581" y="17596"/>
                    <a:pt x="8330" y="17457"/>
                  </a:cubicBezTo>
                  <a:cubicBezTo>
                    <a:pt x="8243" y="17410"/>
                    <a:pt x="8163" y="17352"/>
                    <a:pt x="8081" y="17294"/>
                  </a:cubicBezTo>
                  <a:cubicBezTo>
                    <a:pt x="8267" y="17273"/>
                    <a:pt x="8452" y="17263"/>
                    <a:pt x="8638" y="17263"/>
                  </a:cubicBezTo>
                  <a:cubicBezTo>
                    <a:pt x="9785" y="17263"/>
                    <a:pt x="10924" y="17616"/>
                    <a:pt x="12070" y="17686"/>
                  </a:cubicBezTo>
                  <a:cubicBezTo>
                    <a:pt x="12074" y="17686"/>
                    <a:pt x="12078" y="17686"/>
                    <a:pt x="12081" y="17686"/>
                  </a:cubicBezTo>
                  <a:cubicBezTo>
                    <a:pt x="12260" y="17686"/>
                    <a:pt x="12291" y="17406"/>
                    <a:pt x="12105" y="17395"/>
                  </a:cubicBezTo>
                  <a:cubicBezTo>
                    <a:pt x="10938" y="17325"/>
                    <a:pt x="9784" y="16971"/>
                    <a:pt x="8619" y="16971"/>
                  </a:cubicBezTo>
                  <a:cubicBezTo>
                    <a:pt x="8443" y="16971"/>
                    <a:pt x="8268" y="16979"/>
                    <a:pt x="8092" y="16997"/>
                  </a:cubicBezTo>
                  <a:cubicBezTo>
                    <a:pt x="9039" y="16136"/>
                    <a:pt x="10038" y="15332"/>
                    <a:pt x="11087" y="14600"/>
                  </a:cubicBezTo>
                  <a:cubicBezTo>
                    <a:pt x="11826" y="14084"/>
                    <a:pt x="12590" y="13601"/>
                    <a:pt x="13372" y="13153"/>
                  </a:cubicBezTo>
                  <a:cubicBezTo>
                    <a:pt x="13510" y="13074"/>
                    <a:pt x="13446" y="12865"/>
                    <a:pt x="13321" y="12865"/>
                  </a:cubicBezTo>
                  <a:cubicBezTo>
                    <a:pt x="13300" y="12865"/>
                    <a:pt x="13277" y="12871"/>
                    <a:pt x="13253" y="12884"/>
                  </a:cubicBezTo>
                  <a:cubicBezTo>
                    <a:pt x="10478" y="14472"/>
                    <a:pt x="7966" y="16487"/>
                    <a:pt x="5818" y="18856"/>
                  </a:cubicBezTo>
                  <a:cubicBezTo>
                    <a:pt x="5541" y="19161"/>
                    <a:pt x="5259" y="19474"/>
                    <a:pt x="5006" y="19810"/>
                  </a:cubicBezTo>
                  <a:cubicBezTo>
                    <a:pt x="5043" y="19691"/>
                    <a:pt x="5080" y="19574"/>
                    <a:pt x="5117" y="19458"/>
                  </a:cubicBezTo>
                  <a:cubicBezTo>
                    <a:pt x="5795" y="17373"/>
                    <a:pt x="6572" y="15325"/>
                    <a:pt x="7410" y="13300"/>
                  </a:cubicBezTo>
                  <a:cubicBezTo>
                    <a:pt x="7432" y="13291"/>
                    <a:pt x="7452" y="13278"/>
                    <a:pt x="7470" y="13256"/>
                  </a:cubicBezTo>
                  <a:cubicBezTo>
                    <a:pt x="7989" y="12624"/>
                    <a:pt x="8541" y="12017"/>
                    <a:pt x="9119" y="11437"/>
                  </a:cubicBezTo>
                  <a:cubicBezTo>
                    <a:pt x="9126" y="11437"/>
                    <a:pt x="9134" y="11438"/>
                    <a:pt x="9142" y="11438"/>
                  </a:cubicBezTo>
                  <a:cubicBezTo>
                    <a:pt x="9161" y="11438"/>
                    <a:pt x="9182" y="11435"/>
                    <a:pt x="9204" y="11424"/>
                  </a:cubicBezTo>
                  <a:cubicBezTo>
                    <a:pt x="9764" y="11131"/>
                    <a:pt x="10398" y="11112"/>
                    <a:pt x="11016" y="11099"/>
                  </a:cubicBezTo>
                  <a:cubicBezTo>
                    <a:pt x="11755" y="11083"/>
                    <a:pt x="12494" y="11070"/>
                    <a:pt x="13233" y="11054"/>
                  </a:cubicBezTo>
                  <a:cubicBezTo>
                    <a:pt x="13420" y="11052"/>
                    <a:pt x="13377" y="10763"/>
                    <a:pt x="13193" y="10763"/>
                  </a:cubicBezTo>
                  <a:cubicBezTo>
                    <a:pt x="13192" y="10763"/>
                    <a:pt x="13191" y="10763"/>
                    <a:pt x="13189" y="10763"/>
                  </a:cubicBezTo>
                  <a:cubicBezTo>
                    <a:pt x="12428" y="10778"/>
                    <a:pt x="11668" y="10792"/>
                    <a:pt x="10906" y="10808"/>
                  </a:cubicBezTo>
                  <a:cubicBezTo>
                    <a:pt x="10468" y="10817"/>
                    <a:pt x="10023" y="10842"/>
                    <a:pt x="9602" y="10954"/>
                  </a:cubicBezTo>
                  <a:cubicBezTo>
                    <a:pt x="10879" y="9736"/>
                    <a:pt x="12280" y="8646"/>
                    <a:pt x="13781" y="7712"/>
                  </a:cubicBezTo>
                  <a:cubicBezTo>
                    <a:pt x="14469" y="7283"/>
                    <a:pt x="15178" y="6892"/>
                    <a:pt x="15904" y="6531"/>
                  </a:cubicBezTo>
                  <a:cubicBezTo>
                    <a:pt x="16055" y="6459"/>
                    <a:pt x="15989" y="6246"/>
                    <a:pt x="15857" y="6246"/>
                  </a:cubicBezTo>
                  <a:cubicBezTo>
                    <a:pt x="15837" y="6246"/>
                    <a:pt x="15815" y="6251"/>
                    <a:pt x="15792" y="6263"/>
                  </a:cubicBezTo>
                  <a:cubicBezTo>
                    <a:pt x="13224" y="7538"/>
                    <a:pt x="10875" y="9235"/>
                    <a:pt x="8859" y="11276"/>
                  </a:cubicBezTo>
                  <a:cubicBezTo>
                    <a:pt x="8483" y="11657"/>
                    <a:pt x="8120" y="12052"/>
                    <a:pt x="7766" y="12457"/>
                  </a:cubicBezTo>
                  <a:cubicBezTo>
                    <a:pt x="8396" y="10973"/>
                    <a:pt x="9055" y="9504"/>
                    <a:pt x="9734" y="8043"/>
                  </a:cubicBezTo>
                  <a:cubicBezTo>
                    <a:pt x="10394" y="6623"/>
                    <a:pt x="11073" y="5210"/>
                    <a:pt x="11759" y="3800"/>
                  </a:cubicBezTo>
                  <a:cubicBezTo>
                    <a:pt x="11765" y="3801"/>
                    <a:pt x="11771" y="3802"/>
                    <a:pt x="11778" y="3802"/>
                  </a:cubicBezTo>
                  <a:cubicBezTo>
                    <a:pt x="11807" y="3802"/>
                    <a:pt x="11836" y="3791"/>
                    <a:pt x="11863" y="3766"/>
                  </a:cubicBezTo>
                  <a:cubicBezTo>
                    <a:pt x="12930" y="2812"/>
                    <a:pt x="13868" y="1726"/>
                    <a:pt x="14654" y="530"/>
                  </a:cubicBezTo>
                  <a:cubicBezTo>
                    <a:pt x="14729" y="416"/>
                    <a:pt x="14627" y="291"/>
                    <a:pt x="14525" y="291"/>
                  </a:cubicBezTo>
                  <a:cubicBezTo>
                    <a:pt x="14487" y="291"/>
                    <a:pt x="14448" y="309"/>
                    <a:pt x="14418" y="353"/>
                  </a:cubicBezTo>
                  <a:cubicBezTo>
                    <a:pt x="13742" y="1386"/>
                    <a:pt x="12949" y="2338"/>
                    <a:pt x="12056" y="3191"/>
                  </a:cubicBezTo>
                  <a:cubicBezTo>
                    <a:pt x="12280" y="2730"/>
                    <a:pt x="12505" y="2273"/>
                    <a:pt x="12729" y="1816"/>
                  </a:cubicBezTo>
                  <a:cubicBezTo>
                    <a:pt x="12783" y="1705"/>
                    <a:pt x="12686" y="1619"/>
                    <a:pt x="12589" y="1619"/>
                  </a:cubicBezTo>
                  <a:cubicBezTo>
                    <a:pt x="12537" y="1619"/>
                    <a:pt x="12485" y="1644"/>
                    <a:pt x="12455" y="1703"/>
                  </a:cubicBezTo>
                  <a:cubicBezTo>
                    <a:pt x="11766" y="3111"/>
                    <a:pt x="11077" y="4520"/>
                    <a:pt x="10401" y="5936"/>
                  </a:cubicBezTo>
                  <a:cubicBezTo>
                    <a:pt x="10676" y="3975"/>
                    <a:pt x="11168" y="2054"/>
                    <a:pt x="11876" y="203"/>
                  </a:cubicBezTo>
                  <a:cubicBezTo>
                    <a:pt x="11919" y="88"/>
                    <a:pt x="11822" y="1"/>
                    <a:pt x="11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6"/>
          <p:cNvGrpSpPr/>
          <p:nvPr/>
        </p:nvGrpSpPr>
        <p:grpSpPr>
          <a:xfrm>
            <a:off x="7852540" y="4565036"/>
            <a:ext cx="534775" cy="751845"/>
            <a:chOff x="2087075" y="2900650"/>
            <a:chExt cx="368125" cy="517550"/>
          </a:xfrm>
        </p:grpSpPr>
        <p:sp>
          <p:nvSpPr>
            <p:cNvPr id="240" name="Google Shape;240;p6"/>
            <p:cNvSpPr/>
            <p:nvPr/>
          </p:nvSpPr>
          <p:spPr>
            <a:xfrm>
              <a:off x="2143575" y="2900650"/>
              <a:ext cx="198300" cy="364250"/>
            </a:xfrm>
            <a:custGeom>
              <a:avLst/>
              <a:gdLst/>
              <a:ahLst/>
              <a:cxnLst/>
              <a:rect l="l" t="t" r="r" b="b"/>
              <a:pathLst>
                <a:path w="7932" h="14570" extrusionOk="0">
                  <a:moveTo>
                    <a:pt x="1258" y="0"/>
                  </a:moveTo>
                  <a:cubicBezTo>
                    <a:pt x="1392" y="258"/>
                    <a:pt x="1098" y="1205"/>
                    <a:pt x="1057" y="1506"/>
                  </a:cubicBezTo>
                  <a:cubicBezTo>
                    <a:pt x="976" y="2120"/>
                    <a:pt x="892" y="2733"/>
                    <a:pt x="811" y="3346"/>
                  </a:cubicBezTo>
                  <a:cubicBezTo>
                    <a:pt x="668" y="4405"/>
                    <a:pt x="458" y="5433"/>
                    <a:pt x="275" y="6470"/>
                  </a:cubicBezTo>
                  <a:cubicBezTo>
                    <a:pt x="0" y="8038"/>
                    <a:pt x="718" y="9681"/>
                    <a:pt x="1736" y="10897"/>
                  </a:cubicBezTo>
                  <a:cubicBezTo>
                    <a:pt x="1918" y="11115"/>
                    <a:pt x="2112" y="11319"/>
                    <a:pt x="2314" y="11506"/>
                  </a:cubicBezTo>
                  <a:cubicBezTo>
                    <a:pt x="3822" y="12938"/>
                    <a:pt x="5789" y="13767"/>
                    <a:pt x="7709" y="14569"/>
                  </a:cubicBezTo>
                  <a:cubicBezTo>
                    <a:pt x="7650" y="11936"/>
                    <a:pt x="7932" y="8373"/>
                    <a:pt x="6589" y="6056"/>
                  </a:cubicBezTo>
                  <a:cubicBezTo>
                    <a:pt x="5209" y="3674"/>
                    <a:pt x="2525" y="2421"/>
                    <a:pt x="1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188675" y="2962150"/>
              <a:ext cx="252300" cy="456050"/>
            </a:xfrm>
            <a:custGeom>
              <a:avLst/>
              <a:gdLst/>
              <a:ahLst/>
              <a:cxnLst/>
              <a:rect l="l" t="t" r="r" b="b"/>
              <a:pathLst>
                <a:path w="10092" h="18242" extrusionOk="0">
                  <a:moveTo>
                    <a:pt x="111" y="0"/>
                  </a:moveTo>
                  <a:cubicBezTo>
                    <a:pt x="59" y="0"/>
                    <a:pt x="0" y="58"/>
                    <a:pt x="25" y="124"/>
                  </a:cubicBezTo>
                  <a:cubicBezTo>
                    <a:pt x="297" y="851"/>
                    <a:pt x="517" y="1594"/>
                    <a:pt x="701" y="2346"/>
                  </a:cubicBezTo>
                  <a:cubicBezTo>
                    <a:pt x="882" y="3078"/>
                    <a:pt x="1002" y="3829"/>
                    <a:pt x="1205" y="4554"/>
                  </a:cubicBezTo>
                  <a:cubicBezTo>
                    <a:pt x="1387" y="5210"/>
                    <a:pt x="1684" y="5825"/>
                    <a:pt x="2021" y="6413"/>
                  </a:cubicBezTo>
                  <a:cubicBezTo>
                    <a:pt x="2257" y="6823"/>
                    <a:pt x="2509" y="7221"/>
                    <a:pt x="2752" y="7623"/>
                  </a:cubicBezTo>
                  <a:cubicBezTo>
                    <a:pt x="2874" y="7824"/>
                    <a:pt x="2998" y="8026"/>
                    <a:pt x="3136" y="8217"/>
                  </a:cubicBezTo>
                  <a:cubicBezTo>
                    <a:pt x="4625" y="10322"/>
                    <a:pt x="6468" y="12153"/>
                    <a:pt x="7940" y="14271"/>
                  </a:cubicBezTo>
                  <a:cubicBezTo>
                    <a:pt x="8779" y="15474"/>
                    <a:pt x="9486" y="16772"/>
                    <a:pt x="9911" y="18181"/>
                  </a:cubicBezTo>
                  <a:cubicBezTo>
                    <a:pt x="9924" y="18223"/>
                    <a:pt x="9960" y="18242"/>
                    <a:pt x="9996" y="18242"/>
                  </a:cubicBezTo>
                  <a:cubicBezTo>
                    <a:pt x="10045" y="18242"/>
                    <a:pt x="10092" y="18206"/>
                    <a:pt x="10074" y="18146"/>
                  </a:cubicBezTo>
                  <a:cubicBezTo>
                    <a:pt x="9314" y="15631"/>
                    <a:pt x="7693" y="13543"/>
                    <a:pt x="6030" y="11559"/>
                  </a:cubicBezTo>
                  <a:cubicBezTo>
                    <a:pt x="5188" y="10555"/>
                    <a:pt x="4330" y="9563"/>
                    <a:pt x="3551" y="8509"/>
                  </a:cubicBezTo>
                  <a:cubicBezTo>
                    <a:pt x="3288" y="8154"/>
                    <a:pt x="3046" y="7782"/>
                    <a:pt x="2816" y="7406"/>
                  </a:cubicBezTo>
                  <a:cubicBezTo>
                    <a:pt x="2332" y="6616"/>
                    <a:pt x="1818" y="5818"/>
                    <a:pt x="1500" y="4936"/>
                  </a:cubicBezTo>
                  <a:cubicBezTo>
                    <a:pt x="1358" y="4543"/>
                    <a:pt x="1274" y="4134"/>
                    <a:pt x="1186" y="3725"/>
                  </a:cubicBezTo>
                  <a:cubicBezTo>
                    <a:pt x="1097" y="3312"/>
                    <a:pt x="1006" y="2899"/>
                    <a:pt x="906" y="2488"/>
                  </a:cubicBezTo>
                  <a:cubicBezTo>
                    <a:pt x="708" y="1662"/>
                    <a:pt x="471" y="844"/>
                    <a:pt x="171" y="45"/>
                  </a:cubicBezTo>
                  <a:cubicBezTo>
                    <a:pt x="159" y="13"/>
                    <a:pt x="136" y="0"/>
                    <a:pt x="111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248400" y="3121800"/>
              <a:ext cx="79675" cy="114700"/>
            </a:xfrm>
            <a:custGeom>
              <a:avLst/>
              <a:gdLst/>
              <a:ahLst/>
              <a:cxnLst/>
              <a:rect l="l" t="t" r="r" b="b"/>
              <a:pathLst>
                <a:path w="3187" h="4588" extrusionOk="0">
                  <a:moveTo>
                    <a:pt x="2250" y="1"/>
                  </a:moveTo>
                  <a:cubicBezTo>
                    <a:pt x="2203" y="1"/>
                    <a:pt x="2150" y="39"/>
                    <a:pt x="2155" y="99"/>
                  </a:cubicBezTo>
                  <a:cubicBezTo>
                    <a:pt x="2285" y="1539"/>
                    <a:pt x="2553" y="2964"/>
                    <a:pt x="2959" y="4352"/>
                  </a:cubicBezTo>
                  <a:lnTo>
                    <a:pt x="2959" y="4352"/>
                  </a:lnTo>
                  <a:cubicBezTo>
                    <a:pt x="2019" y="3927"/>
                    <a:pt x="1079" y="3500"/>
                    <a:pt x="137" y="3076"/>
                  </a:cubicBezTo>
                  <a:cubicBezTo>
                    <a:pt x="125" y="3070"/>
                    <a:pt x="113" y="3067"/>
                    <a:pt x="103" y="3067"/>
                  </a:cubicBezTo>
                  <a:cubicBezTo>
                    <a:pt x="28" y="3067"/>
                    <a:pt x="0" y="3194"/>
                    <a:pt x="84" y="3233"/>
                  </a:cubicBezTo>
                  <a:cubicBezTo>
                    <a:pt x="1077" y="3682"/>
                    <a:pt x="2070" y="4132"/>
                    <a:pt x="3064" y="4581"/>
                  </a:cubicBezTo>
                  <a:cubicBezTo>
                    <a:pt x="3073" y="4585"/>
                    <a:pt x="3082" y="4587"/>
                    <a:pt x="3091" y="4587"/>
                  </a:cubicBezTo>
                  <a:cubicBezTo>
                    <a:pt x="3139" y="4587"/>
                    <a:pt x="3186" y="4533"/>
                    <a:pt x="3173" y="4486"/>
                  </a:cubicBezTo>
                  <a:cubicBezTo>
                    <a:pt x="2739" y="3045"/>
                    <a:pt x="2451" y="1563"/>
                    <a:pt x="2319" y="65"/>
                  </a:cubicBezTo>
                  <a:cubicBezTo>
                    <a:pt x="2315" y="20"/>
                    <a:pt x="2284" y="1"/>
                    <a:pt x="2250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202925" y="3055775"/>
              <a:ext cx="77200" cy="120775"/>
            </a:xfrm>
            <a:custGeom>
              <a:avLst/>
              <a:gdLst/>
              <a:ahLst/>
              <a:cxnLst/>
              <a:rect l="l" t="t" r="r" b="b"/>
              <a:pathLst>
                <a:path w="3088" h="4831" extrusionOk="0">
                  <a:moveTo>
                    <a:pt x="2469" y="0"/>
                  </a:moveTo>
                  <a:cubicBezTo>
                    <a:pt x="2430" y="0"/>
                    <a:pt x="2390" y="25"/>
                    <a:pt x="2388" y="77"/>
                  </a:cubicBezTo>
                  <a:cubicBezTo>
                    <a:pt x="2309" y="1605"/>
                    <a:pt x="2472" y="3141"/>
                    <a:pt x="2869" y="4618"/>
                  </a:cubicBezTo>
                  <a:lnTo>
                    <a:pt x="2869" y="4618"/>
                  </a:lnTo>
                  <a:cubicBezTo>
                    <a:pt x="1881" y="4256"/>
                    <a:pt x="963" y="3721"/>
                    <a:pt x="158" y="3041"/>
                  </a:cubicBezTo>
                  <a:cubicBezTo>
                    <a:pt x="142" y="3027"/>
                    <a:pt x="125" y="3021"/>
                    <a:pt x="110" y="3021"/>
                  </a:cubicBezTo>
                  <a:cubicBezTo>
                    <a:pt x="46" y="3021"/>
                    <a:pt x="0" y="3123"/>
                    <a:pt x="66" y="3179"/>
                  </a:cubicBezTo>
                  <a:cubicBezTo>
                    <a:pt x="921" y="3903"/>
                    <a:pt x="1906" y="4462"/>
                    <a:pt x="2965" y="4826"/>
                  </a:cubicBezTo>
                  <a:cubicBezTo>
                    <a:pt x="2974" y="4829"/>
                    <a:pt x="2982" y="4831"/>
                    <a:pt x="2991" y="4831"/>
                  </a:cubicBezTo>
                  <a:cubicBezTo>
                    <a:pt x="3041" y="4831"/>
                    <a:pt x="3087" y="4784"/>
                    <a:pt x="3074" y="4731"/>
                  </a:cubicBezTo>
                  <a:cubicBezTo>
                    <a:pt x="2650" y="3222"/>
                    <a:pt x="2473" y="1652"/>
                    <a:pt x="2554" y="85"/>
                  </a:cubicBezTo>
                  <a:cubicBezTo>
                    <a:pt x="2557" y="30"/>
                    <a:pt x="2513" y="0"/>
                    <a:pt x="2469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173200" y="2999650"/>
              <a:ext cx="68425" cy="98750"/>
            </a:xfrm>
            <a:custGeom>
              <a:avLst/>
              <a:gdLst/>
              <a:ahLst/>
              <a:cxnLst/>
              <a:rect l="l" t="t" r="r" b="b"/>
              <a:pathLst>
                <a:path w="2737" h="3950" extrusionOk="0">
                  <a:moveTo>
                    <a:pt x="2631" y="1"/>
                  </a:moveTo>
                  <a:cubicBezTo>
                    <a:pt x="2601" y="1"/>
                    <a:pt x="2573" y="18"/>
                    <a:pt x="2565" y="58"/>
                  </a:cubicBezTo>
                  <a:cubicBezTo>
                    <a:pt x="2328" y="1272"/>
                    <a:pt x="2203" y="2505"/>
                    <a:pt x="2201" y="3744"/>
                  </a:cubicBezTo>
                  <a:lnTo>
                    <a:pt x="2201" y="3744"/>
                  </a:lnTo>
                  <a:cubicBezTo>
                    <a:pt x="1775" y="3586"/>
                    <a:pt x="1322" y="3430"/>
                    <a:pt x="993" y="3109"/>
                  </a:cubicBezTo>
                  <a:cubicBezTo>
                    <a:pt x="605" y="2731"/>
                    <a:pt x="327" y="2248"/>
                    <a:pt x="182" y="1727"/>
                  </a:cubicBezTo>
                  <a:cubicBezTo>
                    <a:pt x="169" y="1682"/>
                    <a:pt x="133" y="1663"/>
                    <a:pt x="97" y="1663"/>
                  </a:cubicBezTo>
                  <a:cubicBezTo>
                    <a:pt x="48" y="1663"/>
                    <a:pt x="0" y="1700"/>
                    <a:pt x="17" y="1761"/>
                  </a:cubicBezTo>
                  <a:cubicBezTo>
                    <a:pt x="169" y="2309"/>
                    <a:pt x="458" y="2822"/>
                    <a:pt x="867" y="3221"/>
                  </a:cubicBezTo>
                  <a:cubicBezTo>
                    <a:pt x="1249" y="3593"/>
                    <a:pt x="1771" y="3761"/>
                    <a:pt x="2259" y="3944"/>
                  </a:cubicBezTo>
                  <a:cubicBezTo>
                    <a:pt x="2269" y="3948"/>
                    <a:pt x="2279" y="3950"/>
                    <a:pt x="2288" y="3950"/>
                  </a:cubicBezTo>
                  <a:cubicBezTo>
                    <a:pt x="2330" y="3950"/>
                    <a:pt x="2368" y="3916"/>
                    <a:pt x="2368" y="3869"/>
                  </a:cubicBezTo>
                  <a:cubicBezTo>
                    <a:pt x="2364" y="2608"/>
                    <a:pt x="2481" y="1349"/>
                    <a:pt x="2724" y="111"/>
                  </a:cubicBezTo>
                  <a:cubicBezTo>
                    <a:pt x="2737" y="46"/>
                    <a:pt x="2681" y="1"/>
                    <a:pt x="2631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087075" y="3242600"/>
              <a:ext cx="288825" cy="119000"/>
            </a:xfrm>
            <a:custGeom>
              <a:avLst/>
              <a:gdLst/>
              <a:ahLst/>
              <a:cxnLst/>
              <a:rect l="l" t="t" r="r" b="b"/>
              <a:pathLst>
                <a:path w="11553" h="4760" extrusionOk="0">
                  <a:moveTo>
                    <a:pt x="6518" y="1"/>
                  </a:moveTo>
                  <a:cubicBezTo>
                    <a:pt x="6296" y="1"/>
                    <a:pt x="6083" y="9"/>
                    <a:pt x="5885" y="23"/>
                  </a:cubicBezTo>
                  <a:cubicBezTo>
                    <a:pt x="3786" y="168"/>
                    <a:pt x="1841" y="1142"/>
                    <a:pt x="1" y="2159"/>
                  </a:cubicBezTo>
                  <a:cubicBezTo>
                    <a:pt x="1531" y="3612"/>
                    <a:pt x="3917" y="4759"/>
                    <a:pt x="6127" y="4759"/>
                  </a:cubicBezTo>
                  <a:cubicBezTo>
                    <a:pt x="6402" y="4759"/>
                    <a:pt x="6674" y="4742"/>
                    <a:pt x="6942" y="4704"/>
                  </a:cubicBezTo>
                  <a:cubicBezTo>
                    <a:pt x="7783" y="4587"/>
                    <a:pt x="8579" y="4277"/>
                    <a:pt x="9364" y="3968"/>
                  </a:cubicBezTo>
                  <a:cubicBezTo>
                    <a:pt x="10083" y="3685"/>
                    <a:pt x="10797" y="3352"/>
                    <a:pt x="11553" y="3213"/>
                  </a:cubicBezTo>
                  <a:lnTo>
                    <a:pt x="11553" y="3213"/>
                  </a:lnTo>
                  <a:cubicBezTo>
                    <a:pt x="11550" y="3214"/>
                    <a:pt x="11547" y="3214"/>
                    <a:pt x="11544" y="3214"/>
                  </a:cubicBezTo>
                  <a:cubicBezTo>
                    <a:pt x="11412" y="3214"/>
                    <a:pt x="11129" y="2734"/>
                    <a:pt x="11065" y="2644"/>
                  </a:cubicBezTo>
                  <a:cubicBezTo>
                    <a:pt x="10888" y="2406"/>
                    <a:pt x="10722" y="2157"/>
                    <a:pt x="10535" y="1924"/>
                  </a:cubicBezTo>
                  <a:cubicBezTo>
                    <a:pt x="10170" y="1460"/>
                    <a:pt x="9759" y="1027"/>
                    <a:pt x="9283" y="674"/>
                  </a:cubicBezTo>
                  <a:cubicBezTo>
                    <a:pt x="8578" y="153"/>
                    <a:pt x="7471" y="1"/>
                    <a:pt x="6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156625" y="3284100"/>
              <a:ext cx="248700" cy="53975"/>
            </a:xfrm>
            <a:custGeom>
              <a:avLst/>
              <a:gdLst/>
              <a:ahLst/>
              <a:cxnLst/>
              <a:rect l="l" t="t" r="r" b="b"/>
              <a:pathLst>
                <a:path w="9948" h="2159" extrusionOk="0">
                  <a:moveTo>
                    <a:pt x="2890" y="0"/>
                  </a:moveTo>
                  <a:cubicBezTo>
                    <a:pt x="2735" y="0"/>
                    <a:pt x="2579" y="2"/>
                    <a:pt x="2424" y="6"/>
                  </a:cubicBezTo>
                  <a:cubicBezTo>
                    <a:pt x="1698" y="21"/>
                    <a:pt x="973" y="66"/>
                    <a:pt x="247" y="66"/>
                  </a:cubicBezTo>
                  <a:cubicBezTo>
                    <a:pt x="204" y="66"/>
                    <a:pt x="162" y="66"/>
                    <a:pt x="120" y="65"/>
                  </a:cubicBezTo>
                  <a:cubicBezTo>
                    <a:pt x="13" y="65"/>
                    <a:pt x="1" y="232"/>
                    <a:pt x="110" y="232"/>
                  </a:cubicBezTo>
                  <a:cubicBezTo>
                    <a:pt x="157" y="232"/>
                    <a:pt x="204" y="232"/>
                    <a:pt x="251" y="232"/>
                  </a:cubicBezTo>
                  <a:cubicBezTo>
                    <a:pt x="1122" y="232"/>
                    <a:pt x="1997" y="166"/>
                    <a:pt x="2869" y="166"/>
                  </a:cubicBezTo>
                  <a:cubicBezTo>
                    <a:pt x="3281" y="166"/>
                    <a:pt x="3693" y="180"/>
                    <a:pt x="4104" y="224"/>
                  </a:cubicBezTo>
                  <a:cubicBezTo>
                    <a:pt x="4745" y="294"/>
                    <a:pt x="5386" y="433"/>
                    <a:pt x="6009" y="596"/>
                  </a:cubicBezTo>
                  <a:cubicBezTo>
                    <a:pt x="6630" y="760"/>
                    <a:pt x="7239" y="969"/>
                    <a:pt x="7836" y="1213"/>
                  </a:cubicBezTo>
                  <a:cubicBezTo>
                    <a:pt x="8501" y="1487"/>
                    <a:pt x="9147" y="1802"/>
                    <a:pt x="9778" y="2147"/>
                  </a:cubicBezTo>
                  <a:cubicBezTo>
                    <a:pt x="9793" y="2155"/>
                    <a:pt x="9807" y="2158"/>
                    <a:pt x="9821" y="2158"/>
                  </a:cubicBezTo>
                  <a:cubicBezTo>
                    <a:pt x="9896" y="2158"/>
                    <a:pt x="9948" y="2052"/>
                    <a:pt x="9870" y="2009"/>
                  </a:cubicBezTo>
                  <a:cubicBezTo>
                    <a:pt x="8748" y="1396"/>
                    <a:pt x="7572" y="872"/>
                    <a:pt x="6342" y="517"/>
                  </a:cubicBezTo>
                  <a:cubicBezTo>
                    <a:pt x="5710" y="336"/>
                    <a:pt x="5058" y="191"/>
                    <a:pt x="4406" y="97"/>
                  </a:cubicBezTo>
                  <a:cubicBezTo>
                    <a:pt x="3904" y="23"/>
                    <a:pt x="3397" y="0"/>
                    <a:pt x="2890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156250" y="3267850"/>
              <a:ext cx="67325" cy="54475"/>
            </a:xfrm>
            <a:custGeom>
              <a:avLst/>
              <a:gdLst/>
              <a:ahLst/>
              <a:cxnLst/>
              <a:rect l="l" t="t" r="r" b="b"/>
              <a:pathLst>
                <a:path w="2693" h="2179" extrusionOk="0">
                  <a:moveTo>
                    <a:pt x="590" y="1"/>
                  </a:moveTo>
                  <a:cubicBezTo>
                    <a:pt x="499" y="1"/>
                    <a:pt x="460" y="141"/>
                    <a:pt x="557" y="162"/>
                  </a:cubicBezTo>
                  <a:cubicBezTo>
                    <a:pt x="1173" y="295"/>
                    <a:pt x="1778" y="476"/>
                    <a:pt x="2367" y="702"/>
                  </a:cubicBezTo>
                  <a:lnTo>
                    <a:pt x="2367" y="702"/>
                  </a:lnTo>
                  <a:cubicBezTo>
                    <a:pt x="1559" y="1073"/>
                    <a:pt x="793" y="1520"/>
                    <a:pt x="71" y="2038"/>
                  </a:cubicBezTo>
                  <a:cubicBezTo>
                    <a:pt x="1" y="2089"/>
                    <a:pt x="60" y="2178"/>
                    <a:pt x="131" y="2178"/>
                  </a:cubicBezTo>
                  <a:cubicBezTo>
                    <a:pt x="148" y="2178"/>
                    <a:pt x="166" y="2173"/>
                    <a:pt x="182" y="2161"/>
                  </a:cubicBezTo>
                  <a:cubicBezTo>
                    <a:pt x="945" y="1616"/>
                    <a:pt x="1763" y="1149"/>
                    <a:pt x="2622" y="770"/>
                  </a:cubicBezTo>
                  <a:cubicBezTo>
                    <a:pt x="2693" y="740"/>
                    <a:pt x="2671" y="641"/>
                    <a:pt x="2610" y="617"/>
                  </a:cubicBezTo>
                  <a:cubicBezTo>
                    <a:pt x="1962" y="356"/>
                    <a:pt x="1294" y="151"/>
                    <a:pt x="609" y="3"/>
                  </a:cubicBezTo>
                  <a:cubicBezTo>
                    <a:pt x="603" y="2"/>
                    <a:pt x="596" y="1"/>
                    <a:pt x="590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211450" y="3257125"/>
              <a:ext cx="67000" cy="72950"/>
            </a:xfrm>
            <a:custGeom>
              <a:avLst/>
              <a:gdLst/>
              <a:ahLst/>
              <a:cxnLst/>
              <a:rect l="l" t="t" r="r" b="b"/>
              <a:pathLst>
                <a:path w="2680" h="2918" extrusionOk="0">
                  <a:moveTo>
                    <a:pt x="874" y="0"/>
                  </a:moveTo>
                  <a:cubicBezTo>
                    <a:pt x="799" y="0"/>
                    <a:pt x="768" y="129"/>
                    <a:pt x="854" y="167"/>
                  </a:cubicBezTo>
                  <a:cubicBezTo>
                    <a:pt x="1446" y="431"/>
                    <a:pt x="1977" y="806"/>
                    <a:pt x="2425" y="1274"/>
                  </a:cubicBezTo>
                  <a:lnTo>
                    <a:pt x="2425" y="1274"/>
                  </a:lnTo>
                  <a:cubicBezTo>
                    <a:pt x="1540" y="1602"/>
                    <a:pt x="733" y="2110"/>
                    <a:pt x="59" y="2773"/>
                  </a:cubicBezTo>
                  <a:cubicBezTo>
                    <a:pt x="0" y="2829"/>
                    <a:pt x="56" y="2917"/>
                    <a:pt x="120" y="2917"/>
                  </a:cubicBezTo>
                  <a:cubicBezTo>
                    <a:pt x="138" y="2917"/>
                    <a:pt x="156" y="2910"/>
                    <a:pt x="173" y="2894"/>
                  </a:cubicBezTo>
                  <a:cubicBezTo>
                    <a:pt x="858" y="2221"/>
                    <a:pt x="1683" y="1704"/>
                    <a:pt x="2589" y="1389"/>
                  </a:cubicBezTo>
                  <a:cubicBezTo>
                    <a:pt x="2647" y="1369"/>
                    <a:pt x="2679" y="1302"/>
                    <a:pt x="2633" y="1251"/>
                  </a:cubicBezTo>
                  <a:cubicBezTo>
                    <a:pt x="2149" y="721"/>
                    <a:pt x="1562" y="299"/>
                    <a:pt x="906" y="8"/>
                  </a:cubicBezTo>
                  <a:cubicBezTo>
                    <a:pt x="894" y="3"/>
                    <a:pt x="884" y="0"/>
                    <a:pt x="874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248775" y="3254575"/>
              <a:ext cx="95075" cy="89575"/>
            </a:xfrm>
            <a:custGeom>
              <a:avLst/>
              <a:gdLst/>
              <a:ahLst/>
              <a:cxnLst/>
              <a:rect l="l" t="t" r="r" b="b"/>
              <a:pathLst>
                <a:path w="3803" h="3583" extrusionOk="0">
                  <a:moveTo>
                    <a:pt x="1111" y="1"/>
                  </a:moveTo>
                  <a:cubicBezTo>
                    <a:pt x="1030" y="1"/>
                    <a:pt x="996" y="131"/>
                    <a:pt x="1083" y="163"/>
                  </a:cubicBezTo>
                  <a:cubicBezTo>
                    <a:pt x="1521" y="324"/>
                    <a:pt x="1949" y="508"/>
                    <a:pt x="2284" y="834"/>
                  </a:cubicBezTo>
                  <a:cubicBezTo>
                    <a:pt x="2711" y="1252"/>
                    <a:pt x="3137" y="1691"/>
                    <a:pt x="3515" y="2160"/>
                  </a:cubicBezTo>
                  <a:lnTo>
                    <a:pt x="3515" y="2160"/>
                  </a:lnTo>
                  <a:cubicBezTo>
                    <a:pt x="3459" y="2156"/>
                    <a:pt x="3402" y="2154"/>
                    <a:pt x="3345" y="2154"/>
                  </a:cubicBezTo>
                  <a:cubicBezTo>
                    <a:pt x="2831" y="2154"/>
                    <a:pt x="2319" y="2312"/>
                    <a:pt x="1833" y="2462"/>
                  </a:cubicBezTo>
                  <a:cubicBezTo>
                    <a:pt x="1182" y="2665"/>
                    <a:pt x="581" y="2988"/>
                    <a:pt x="64" y="3438"/>
                  </a:cubicBezTo>
                  <a:cubicBezTo>
                    <a:pt x="0" y="3494"/>
                    <a:pt x="57" y="3583"/>
                    <a:pt x="123" y="3583"/>
                  </a:cubicBezTo>
                  <a:cubicBezTo>
                    <a:pt x="141" y="3583"/>
                    <a:pt x="160" y="3576"/>
                    <a:pt x="177" y="3561"/>
                  </a:cubicBezTo>
                  <a:cubicBezTo>
                    <a:pt x="682" y="3119"/>
                    <a:pt x="1270" y="2810"/>
                    <a:pt x="1909" y="2613"/>
                  </a:cubicBezTo>
                  <a:cubicBezTo>
                    <a:pt x="2371" y="2470"/>
                    <a:pt x="2858" y="2322"/>
                    <a:pt x="3347" y="2322"/>
                  </a:cubicBezTo>
                  <a:cubicBezTo>
                    <a:pt x="3464" y="2322"/>
                    <a:pt x="3581" y="2330"/>
                    <a:pt x="3698" y="2349"/>
                  </a:cubicBezTo>
                  <a:cubicBezTo>
                    <a:pt x="3702" y="2350"/>
                    <a:pt x="3706" y="2350"/>
                    <a:pt x="3710" y="2350"/>
                  </a:cubicBezTo>
                  <a:cubicBezTo>
                    <a:pt x="3780" y="2350"/>
                    <a:pt x="3803" y="2257"/>
                    <a:pt x="3765" y="2209"/>
                  </a:cubicBezTo>
                  <a:cubicBezTo>
                    <a:pt x="3388" y="1720"/>
                    <a:pt x="2958" y="1246"/>
                    <a:pt x="2509" y="823"/>
                  </a:cubicBezTo>
                  <a:cubicBezTo>
                    <a:pt x="2117" y="454"/>
                    <a:pt x="1649" y="175"/>
                    <a:pt x="1140" y="6"/>
                  </a:cubicBezTo>
                  <a:cubicBezTo>
                    <a:pt x="1130" y="2"/>
                    <a:pt x="1120" y="1"/>
                    <a:pt x="1111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338050" y="3193600"/>
              <a:ext cx="51100" cy="46800"/>
            </a:xfrm>
            <a:custGeom>
              <a:avLst/>
              <a:gdLst/>
              <a:ahLst/>
              <a:cxnLst/>
              <a:rect l="l" t="t" r="r" b="b"/>
              <a:pathLst>
                <a:path w="2044" h="1872" extrusionOk="0">
                  <a:moveTo>
                    <a:pt x="1023" y="1"/>
                  </a:moveTo>
                  <a:cubicBezTo>
                    <a:pt x="958" y="1"/>
                    <a:pt x="893" y="7"/>
                    <a:pt x="828" y="21"/>
                  </a:cubicBezTo>
                  <a:cubicBezTo>
                    <a:pt x="322" y="130"/>
                    <a:pt x="1" y="626"/>
                    <a:pt x="107" y="1130"/>
                  </a:cubicBezTo>
                  <a:cubicBezTo>
                    <a:pt x="201" y="1570"/>
                    <a:pt x="590" y="1872"/>
                    <a:pt x="1022" y="1872"/>
                  </a:cubicBezTo>
                  <a:cubicBezTo>
                    <a:pt x="1086" y="1872"/>
                    <a:pt x="1152" y="1865"/>
                    <a:pt x="1217" y="1851"/>
                  </a:cubicBezTo>
                  <a:cubicBezTo>
                    <a:pt x="1722" y="1742"/>
                    <a:pt x="2044" y="1246"/>
                    <a:pt x="1936" y="742"/>
                  </a:cubicBezTo>
                  <a:cubicBezTo>
                    <a:pt x="1844" y="302"/>
                    <a:pt x="1455" y="1"/>
                    <a:pt x="1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316175" y="3260150"/>
              <a:ext cx="51075" cy="46800"/>
            </a:xfrm>
            <a:custGeom>
              <a:avLst/>
              <a:gdLst/>
              <a:ahLst/>
              <a:cxnLst/>
              <a:rect l="l" t="t" r="r" b="b"/>
              <a:pathLst>
                <a:path w="2043" h="1872" extrusionOk="0">
                  <a:moveTo>
                    <a:pt x="1023" y="0"/>
                  </a:moveTo>
                  <a:cubicBezTo>
                    <a:pt x="958" y="0"/>
                    <a:pt x="893" y="7"/>
                    <a:pt x="827" y="21"/>
                  </a:cubicBezTo>
                  <a:cubicBezTo>
                    <a:pt x="322" y="130"/>
                    <a:pt x="0" y="625"/>
                    <a:pt x="106" y="1130"/>
                  </a:cubicBezTo>
                  <a:cubicBezTo>
                    <a:pt x="200" y="1571"/>
                    <a:pt x="590" y="1871"/>
                    <a:pt x="1023" y="1871"/>
                  </a:cubicBezTo>
                  <a:cubicBezTo>
                    <a:pt x="1087" y="1871"/>
                    <a:pt x="1151" y="1865"/>
                    <a:pt x="1216" y="1851"/>
                  </a:cubicBezTo>
                  <a:cubicBezTo>
                    <a:pt x="1721" y="1743"/>
                    <a:pt x="2043" y="1246"/>
                    <a:pt x="1936" y="741"/>
                  </a:cubicBezTo>
                  <a:cubicBezTo>
                    <a:pt x="1844" y="303"/>
                    <a:pt x="1455" y="0"/>
                    <a:pt x="1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404100" y="3217525"/>
              <a:ext cx="51100" cy="46800"/>
            </a:xfrm>
            <a:custGeom>
              <a:avLst/>
              <a:gdLst/>
              <a:ahLst/>
              <a:cxnLst/>
              <a:rect l="l" t="t" r="r" b="b"/>
              <a:pathLst>
                <a:path w="2044" h="1872" extrusionOk="0">
                  <a:moveTo>
                    <a:pt x="1024" y="0"/>
                  </a:moveTo>
                  <a:cubicBezTo>
                    <a:pt x="959" y="0"/>
                    <a:pt x="893" y="7"/>
                    <a:pt x="828" y="21"/>
                  </a:cubicBezTo>
                  <a:cubicBezTo>
                    <a:pt x="322" y="130"/>
                    <a:pt x="1" y="626"/>
                    <a:pt x="107" y="1131"/>
                  </a:cubicBezTo>
                  <a:cubicBezTo>
                    <a:pt x="201" y="1570"/>
                    <a:pt x="590" y="1871"/>
                    <a:pt x="1022" y="1871"/>
                  </a:cubicBezTo>
                  <a:cubicBezTo>
                    <a:pt x="1086" y="1871"/>
                    <a:pt x="1152" y="1865"/>
                    <a:pt x="1217" y="1851"/>
                  </a:cubicBezTo>
                  <a:cubicBezTo>
                    <a:pt x="1722" y="1742"/>
                    <a:pt x="2044" y="1246"/>
                    <a:pt x="1936" y="742"/>
                  </a:cubicBezTo>
                  <a:cubicBezTo>
                    <a:pt x="1845" y="303"/>
                    <a:pt x="1456" y="0"/>
                    <a:pt x="1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383150" y="3293150"/>
              <a:ext cx="51100" cy="46800"/>
            </a:xfrm>
            <a:custGeom>
              <a:avLst/>
              <a:gdLst/>
              <a:ahLst/>
              <a:cxnLst/>
              <a:rect l="l" t="t" r="r" b="b"/>
              <a:pathLst>
                <a:path w="2044" h="1872" extrusionOk="0">
                  <a:moveTo>
                    <a:pt x="1024" y="1"/>
                  </a:moveTo>
                  <a:cubicBezTo>
                    <a:pt x="959" y="1"/>
                    <a:pt x="893" y="8"/>
                    <a:pt x="827" y="22"/>
                  </a:cubicBezTo>
                  <a:cubicBezTo>
                    <a:pt x="322" y="130"/>
                    <a:pt x="1" y="627"/>
                    <a:pt x="108" y="1132"/>
                  </a:cubicBezTo>
                  <a:cubicBezTo>
                    <a:pt x="202" y="1571"/>
                    <a:pt x="590" y="1872"/>
                    <a:pt x="1022" y="1872"/>
                  </a:cubicBezTo>
                  <a:cubicBezTo>
                    <a:pt x="1086" y="1872"/>
                    <a:pt x="1151" y="1865"/>
                    <a:pt x="1217" y="1851"/>
                  </a:cubicBezTo>
                  <a:cubicBezTo>
                    <a:pt x="1722" y="1743"/>
                    <a:pt x="2043" y="1248"/>
                    <a:pt x="1938" y="743"/>
                  </a:cubicBezTo>
                  <a:cubicBezTo>
                    <a:pt x="1845" y="303"/>
                    <a:pt x="1456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6"/>
          <p:cNvGrpSpPr/>
          <p:nvPr/>
        </p:nvGrpSpPr>
        <p:grpSpPr>
          <a:xfrm>
            <a:off x="7582882" y="-25537"/>
            <a:ext cx="689708" cy="914498"/>
            <a:chOff x="2564125" y="1136725"/>
            <a:chExt cx="365350" cy="484425"/>
          </a:xfrm>
        </p:grpSpPr>
        <p:sp>
          <p:nvSpPr>
            <p:cNvPr id="255" name="Google Shape;255;p6"/>
            <p:cNvSpPr/>
            <p:nvPr/>
          </p:nvSpPr>
          <p:spPr>
            <a:xfrm>
              <a:off x="2823525" y="1482000"/>
              <a:ext cx="45950" cy="72700"/>
            </a:xfrm>
            <a:custGeom>
              <a:avLst/>
              <a:gdLst/>
              <a:ahLst/>
              <a:cxnLst/>
              <a:rect l="l" t="t" r="r" b="b"/>
              <a:pathLst>
                <a:path w="1838" h="2908" extrusionOk="0">
                  <a:moveTo>
                    <a:pt x="390" y="1"/>
                  </a:moveTo>
                  <a:cubicBezTo>
                    <a:pt x="325" y="1"/>
                    <a:pt x="268" y="48"/>
                    <a:pt x="261" y="128"/>
                  </a:cubicBezTo>
                  <a:cubicBezTo>
                    <a:pt x="171" y="1037"/>
                    <a:pt x="1" y="1971"/>
                    <a:pt x="378" y="2839"/>
                  </a:cubicBezTo>
                  <a:cubicBezTo>
                    <a:pt x="399" y="2887"/>
                    <a:pt x="436" y="2907"/>
                    <a:pt x="474" y="2907"/>
                  </a:cubicBezTo>
                  <a:cubicBezTo>
                    <a:pt x="558" y="2907"/>
                    <a:pt x="650" y="2812"/>
                    <a:pt x="604" y="2706"/>
                  </a:cubicBezTo>
                  <a:cubicBezTo>
                    <a:pt x="285" y="1973"/>
                    <a:pt x="407" y="1156"/>
                    <a:pt x="496" y="381"/>
                  </a:cubicBezTo>
                  <a:lnTo>
                    <a:pt x="496" y="381"/>
                  </a:lnTo>
                  <a:cubicBezTo>
                    <a:pt x="891" y="715"/>
                    <a:pt x="1252" y="1086"/>
                    <a:pt x="1576" y="1491"/>
                  </a:cubicBezTo>
                  <a:cubicBezTo>
                    <a:pt x="1601" y="1524"/>
                    <a:pt x="1631" y="1537"/>
                    <a:pt x="1660" y="1537"/>
                  </a:cubicBezTo>
                  <a:cubicBezTo>
                    <a:pt x="1752" y="1537"/>
                    <a:pt x="1837" y="1406"/>
                    <a:pt x="1760" y="1308"/>
                  </a:cubicBezTo>
                  <a:cubicBezTo>
                    <a:pt x="1383" y="836"/>
                    <a:pt x="956" y="410"/>
                    <a:pt x="483" y="35"/>
                  </a:cubicBezTo>
                  <a:cubicBezTo>
                    <a:pt x="453" y="12"/>
                    <a:pt x="421" y="1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85450" y="1277450"/>
              <a:ext cx="209875" cy="343700"/>
            </a:xfrm>
            <a:custGeom>
              <a:avLst/>
              <a:gdLst/>
              <a:ahLst/>
              <a:cxnLst/>
              <a:rect l="l" t="t" r="r" b="b"/>
              <a:pathLst>
                <a:path w="8395" h="13748" extrusionOk="0">
                  <a:moveTo>
                    <a:pt x="1" y="0"/>
                  </a:moveTo>
                  <a:cubicBezTo>
                    <a:pt x="356" y="2610"/>
                    <a:pt x="479" y="6182"/>
                    <a:pt x="2074" y="8333"/>
                  </a:cubicBezTo>
                  <a:cubicBezTo>
                    <a:pt x="3716" y="10543"/>
                    <a:pt x="6524" y="11486"/>
                    <a:pt x="8054" y="13747"/>
                  </a:cubicBezTo>
                  <a:cubicBezTo>
                    <a:pt x="7892" y="13508"/>
                    <a:pt x="8079" y="12534"/>
                    <a:pt x="8083" y="12230"/>
                  </a:cubicBezTo>
                  <a:cubicBezTo>
                    <a:pt x="8096" y="11612"/>
                    <a:pt x="8108" y="10994"/>
                    <a:pt x="8119" y="10374"/>
                  </a:cubicBezTo>
                  <a:cubicBezTo>
                    <a:pt x="8141" y="9307"/>
                    <a:pt x="8235" y="8261"/>
                    <a:pt x="8299" y="7211"/>
                  </a:cubicBezTo>
                  <a:cubicBezTo>
                    <a:pt x="8394" y="5623"/>
                    <a:pt x="7497" y="4072"/>
                    <a:pt x="6349" y="2980"/>
                  </a:cubicBezTo>
                  <a:cubicBezTo>
                    <a:pt x="6142" y="2784"/>
                    <a:pt x="5926" y="2600"/>
                    <a:pt x="5707" y="2434"/>
                  </a:cubicBezTo>
                  <a:cubicBezTo>
                    <a:pt x="4047" y="1182"/>
                    <a:pt x="1999" y="5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564125" y="1136725"/>
              <a:ext cx="302075" cy="425250"/>
            </a:xfrm>
            <a:custGeom>
              <a:avLst/>
              <a:gdLst/>
              <a:ahLst/>
              <a:cxnLst/>
              <a:rect l="l" t="t" r="r" b="b"/>
              <a:pathLst>
                <a:path w="12083" h="17010" extrusionOk="0">
                  <a:moveTo>
                    <a:pt x="105" y="0"/>
                  </a:moveTo>
                  <a:cubicBezTo>
                    <a:pt x="52" y="0"/>
                    <a:pt x="0" y="44"/>
                    <a:pt x="27" y="105"/>
                  </a:cubicBezTo>
                  <a:cubicBezTo>
                    <a:pt x="1065" y="2517"/>
                    <a:pt x="2914" y="4410"/>
                    <a:pt x="4789" y="6194"/>
                  </a:cubicBezTo>
                  <a:cubicBezTo>
                    <a:pt x="5738" y="7097"/>
                    <a:pt x="6703" y="7986"/>
                    <a:pt x="7597" y="8944"/>
                  </a:cubicBezTo>
                  <a:cubicBezTo>
                    <a:pt x="7897" y="9269"/>
                    <a:pt x="8179" y="9609"/>
                    <a:pt x="8451" y="9956"/>
                  </a:cubicBezTo>
                  <a:cubicBezTo>
                    <a:pt x="9020" y="10687"/>
                    <a:pt x="9621" y="11421"/>
                    <a:pt x="10036" y="12261"/>
                  </a:cubicBezTo>
                  <a:cubicBezTo>
                    <a:pt x="10222" y="12637"/>
                    <a:pt x="10351" y="13033"/>
                    <a:pt x="10485" y="13431"/>
                  </a:cubicBezTo>
                  <a:cubicBezTo>
                    <a:pt x="10618" y="13830"/>
                    <a:pt x="10756" y="14230"/>
                    <a:pt x="10901" y="14626"/>
                  </a:cubicBezTo>
                  <a:cubicBezTo>
                    <a:pt x="11192" y="15427"/>
                    <a:pt x="11520" y="16212"/>
                    <a:pt x="11907" y="16970"/>
                  </a:cubicBezTo>
                  <a:cubicBezTo>
                    <a:pt x="11922" y="16998"/>
                    <a:pt x="11944" y="17010"/>
                    <a:pt x="11968" y="17010"/>
                  </a:cubicBezTo>
                  <a:cubicBezTo>
                    <a:pt x="12023" y="17010"/>
                    <a:pt x="12082" y="16944"/>
                    <a:pt x="12049" y="16877"/>
                  </a:cubicBezTo>
                  <a:cubicBezTo>
                    <a:pt x="11695" y="16188"/>
                    <a:pt x="11393" y="15473"/>
                    <a:pt x="11124" y="14747"/>
                  </a:cubicBezTo>
                  <a:cubicBezTo>
                    <a:pt x="10860" y="14040"/>
                    <a:pt x="10659" y="13308"/>
                    <a:pt x="10374" y="12608"/>
                  </a:cubicBezTo>
                  <a:cubicBezTo>
                    <a:pt x="10118" y="11977"/>
                    <a:pt x="9754" y="11400"/>
                    <a:pt x="9352" y="10854"/>
                  </a:cubicBezTo>
                  <a:cubicBezTo>
                    <a:pt x="9074" y="10473"/>
                    <a:pt x="8777" y="10107"/>
                    <a:pt x="8489" y="9733"/>
                  </a:cubicBezTo>
                  <a:cubicBezTo>
                    <a:pt x="8344" y="9547"/>
                    <a:pt x="8198" y="9363"/>
                    <a:pt x="8042" y="9188"/>
                  </a:cubicBezTo>
                  <a:cubicBezTo>
                    <a:pt x="6325" y="7264"/>
                    <a:pt x="4286" y="5652"/>
                    <a:pt x="2584" y="3714"/>
                  </a:cubicBezTo>
                  <a:cubicBezTo>
                    <a:pt x="1616" y="2615"/>
                    <a:pt x="766" y="1404"/>
                    <a:pt x="184" y="53"/>
                  </a:cubicBezTo>
                  <a:cubicBezTo>
                    <a:pt x="169" y="16"/>
                    <a:pt x="137" y="0"/>
                    <a:pt x="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6950" y="1304550"/>
              <a:ext cx="83050" cy="111650"/>
            </a:xfrm>
            <a:custGeom>
              <a:avLst/>
              <a:gdLst/>
              <a:ahLst/>
              <a:cxnLst/>
              <a:rect l="l" t="t" r="r" b="b"/>
              <a:pathLst>
                <a:path w="3322" h="4466" extrusionOk="0">
                  <a:moveTo>
                    <a:pt x="99" y="1"/>
                  </a:moveTo>
                  <a:cubicBezTo>
                    <a:pt x="47" y="1"/>
                    <a:pt x="1" y="63"/>
                    <a:pt x="21" y="112"/>
                  </a:cubicBezTo>
                  <a:cubicBezTo>
                    <a:pt x="616" y="1495"/>
                    <a:pt x="1070" y="2933"/>
                    <a:pt x="1369" y="4409"/>
                  </a:cubicBezTo>
                  <a:cubicBezTo>
                    <a:pt x="1378" y="4448"/>
                    <a:pt x="1405" y="4465"/>
                    <a:pt x="1436" y="4465"/>
                  </a:cubicBezTo>
                  <a:cubicBezTo>
                    <a:pt x="1485" y="4465"/>
                    <a:pt x="1541" y="4420"/>
                    <a:pt x="1527" y="4357"/>
                  </a:cubicBezTo>
                  <a:cubicBezTo>
                    <a:pt x="1236" y="2939"/>
                    <a:pt x="809" y="1555"/>
                    <a:pt x="248" y="222"/>
                  </a:cubicBezTo>
                  <a:lnTo>
                    <a:pt x="248" y="222"/>
                  </a:lnTo>
                  <a:cubicBezTo>
                    <a:pt x="1231" y="538"/>
                    <a:pt x="2213" y="854"/>
                    <a:pt x="3195" y="1172"/>
                  </a:cubicBezTo>
                  <a:cubicBezTo>
                    <a:pt x="3204" y="1174"/>
                    <a:pt x="3212" y="1176"/>
                    <a:pt x="3220" y="1176"/>
                  </a:cubicBezTo>
                  <a:cubicBezTo>
                    <a:pt x="3304" y="1176"/>
                    <a:pt x="3322" y="1036"/>
                    <a:pt x="3229" y="1007"/>
                  </a:cubicBezTo>
                  <a:cubicBezTo>
                    <a:pt x="2193" y="672"/>
                    <a:pt x="1155" y="339"/>
                    <a:pt x="117" y="3"/>
                  </a:cubicBezTo>
                  <a:cubicBezTo>
                    <a:pt x="111" y="2"/>
                    <a:pt x="105" y="1"/>
                    <a:pt x="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751300" y="1358625"/>
              <a:ext cx="81525" cy="118575"/>
            </a:xfrm>
            <a:custGeom>
              <a:avLst/>
              <a:gdLst/>
              <a:ahLst/>
              <a:cxnLst/>
              <a:rect l="l" t="t" r="r" b="b"/>
              <a:pathLst>
                <a:path w="3261" h="4743" extrusionOk="0">
                  <a:moveTo>
                    <a:pt x="103" y="0"/>
                  </a:moveTo>
                  <a:cubicBezTo>
                    <a:pt x="49" y="0"/>
                    <a:pt x="1" y="56"/>
                    <a:pt x="23" y="110"/>
                  </a:cubicBezTo>
                  <a:cubicBezTo>
                    <a:pt x="614" y="1564"/>
                    <a:pt x="967" y="3101"/>
                    <a:pt x="1063" y="4666"/>
                  </a:cubicBezTo>
                  <a:cubicBezTo>
                    <a:pt x="1066" y="4717"/>
                    <a:pt x="1106" y="4742"/>
                    <a:pt x="1146" y="4742"/>
                  </a:cubicBezTo>
                  <a:cubicBezTo>
                    <a:pt x="1190" y="4742"/>
                    <a:pt x="1233" y="4713"/>
                    <a:pt x="1229" y="4657"/>
                  </a:cubicBezTo>
                  <a:cubicBezTo>
                    <a:pt x="1135" y="3130"/>
                    <a:pt x="800" y="1624"/>
                    <a:pt x="238" y="200"/>
                  </a:cubicBezTo>
                  <a:lnTo>
                    <a:pt x="238" y="200"/>
                  </a:lnTo>
                  <a:cubicBezTo>
                    <a:pt x="1261" y="448"/>
                    <a:pt x="2234" y="876"/>
                    <a:pt x="3111" y="1462"/>
                  </a:cubicBezTo>
                  <a:cubicBezTo>
                    <a:pt x="3126" y="1472"/>
                    <a:pt x="3140" y="1477"/>
                    <a:pt x="3153" y="1477"/>
                  </a:cubicBezTo>
                  <a:cubicBezTo>
                    <a:pt x="3221" y="1477"/>
                    <a:pt x="3260" y="1363"/>
                    <a:pt x="3186" y="1313"/>
                  </a:cubicBezTo>
                  <a:cubicBezTo>
                    <a:pt x="2254" y="691"/>
                    <a:pt x="1213" y="246"/>
                    <a:pt x="119" y="2"/>
                  </a:cubicBezTo>
                  <a:cubicBezTo>
                    <a:pt x="113" y="1"/>
                    <a:pt x="108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807525" y="1431050"/>
              <a:ext cx="65175" cy="99100"/>
            </a:xfrm>
            <a:custGeom>
              <a:avLst/>
              <a:gdLst/>
              <a:ahLst/>
              <a:cxnLst/>
              <a:rect l="l" t="t" r="r" b="b"/>
              <a:pathLst>
                <a:path w="2607" h="3964" extrusionOk="0">
                  <a:moveTo>
                    <a:pt x="86" y="0"/>
                  </a:moveTo>
                  <a:cubicBezTo>
                    <a:pt x="38" y="0"/>
                    <a:pt x="0" y="42"/>
                    <a:pt x="7" y="90"/>
                  </a:cubicBezTo>
                  <a:cubicBezTo>
                    <a:pt x="153" y="1342"/>
                    <a:pt x="179" y="2607"/>
                    <a:pt x="78" y="3865"/>
                  </a:cubicBezTo>
                  <a:cubicBezTo>
                    <a:pt x="72" y="3926"/>
                    <a:pt x="126" y="3964"/>
                    <a:pt x="173" y="3964"/>
                  </a:cubicBezTo>
                  <a:cubicBezTo>
                    <a:pt x="206" y="3964"/>
                    <a:pt x="237" y="3944"/>
                    <a:pt x="240" y="3900"/>
                  </a:cubicBezTo>
                  <a:cubicBezTo>
                    <a:pt x="338" y="2666"/>
                    <a:pt x="323" y="1425"/>
                    <a:pt x="186" y="196"/>
                  </a:cubicBezTo>
                  <a:lnTo>
                    <a:pt x="186" y="196"/>
                  </a:lnTo>
                  <a:cubicBezTo>
                    <a:pt x="629" y="306"/>
                    <a:pt x="1096" y="409"/>
                    <a:pt x="1461" y="693"/>
                  </a:cubicBezTo>
                  <a:cubicBezTo>
                    <a:pt x="1889" y="1024"/>
                    <a:pt x="2221" y="1472"/>
                    <a:pt x="2423" y="1975"/>
                  </a:cubicBezTo>
                  <a:cubicBezTo>
                    <a:pt x="2437" y="2010"/>
                    <a:pt x="2468" y="2025"/>
                    <a:pt x="2499" y="2025"/>
                  </a:cubicBezTo>
                  <a:cubicBezTo>
                    <a:pt x="2552" y="2025"/>
                    <a:pt x="2606" y="1981"/>
                    <a:pt x="2580" y="1918"/>
                  </a:cubicBezTo>
                  <a:cubicBezTo>
                    <a:pt x="2368" y="1390"/>
                    <a:pt x="2023" y="914"/>
                    <a:pt x="1570" y="565"/>
                  </a:cubicBezTo>
                  <a:cubicBezTo>
                    <a:pt x="1150" y="239"/>
                    <a:pt x="609" y="132"/>
                    <a:pt x="106" y="3"/>
                  </a:cubicBezTo>
                  <a:cubicBezTo>
                    <a:pt x="99" y="1"/>
                    <a:pt x="92" y="0"/>
                    <a:pt x="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39525" y="1169525"/>
              <a:ext cx="289950" cy="121700"/>
            </a:xfrm>
            <a:custGeom>
              <a:avLst/>
              <a:gdLst/>
              <a:ahLst/>
              <a:cxnLst/>
              <a:rect l="l" t="t" r="r" b="b"/>
              <a:pathLst>
                <a:path w="11598" h="4868" extrusionOk="0">
                  <a:moveTo>
                    <a:pt x="5990" y="0"/>
                  </a:moveTo>
                  <a:cubicBezTo>
                    <a:pt x="5450" y="0"/>
                    <a:pt x="4919" y="60"/>
                    <a:pt x="4415" y="190"/>
                  </a:cubicBezTo>
                  <a:cubicBezTo>
                    <a:pt x="3591" y="401"/>
                    <a:pt x="2837" y="800"/>
                    <a:pt x="2088" y="1195"/>
                  </a:cubicBezTo>
                  <a:cubicBezTo>
                    <a:pt x="1406" y="1557"/>
                    <a:pt x="735" y="1966"/>
                    <a:pt x="1" y="2191"/>
                  </a:cubicBezTo>
                  <a:cubicBezTo>
                    <a:pt x="6" y="2189"/>
                    <a:pt x="11" y="2189"/>
                    <a:pt x="16" y="2189"/>
                  </a:cubicBezTo>
                  <a:cubicBezTo>
                    <a:pt x="151" y="2189"/>
                    <a:pt x="476" y="2621"/>
                    <a:pt x="549" y="2700"/>
                  </a:cubicBezTo>
                  <a:cubicBezTo>
                    <a:pt x="752" y="2919"/>
                    <a:pt x="948" y="3146"/>
                    <a:pt x="1157" y="3359"/>
                  </a:cubicBezTo>
                  <a:cubicBezTo>
                    <a:pt x="1572" y="3776"/>
                    <a:pt x="2029" y="4162"/>
                    <a:pt x="2541" y="4456"/>
                  </a:cubicBezTo>
                  <a:cubicBezTo>
                    <a:pt x="3069" y="4762"/>
                    <a:pt x="3769" y="4867"/>
                    <a:pt x="4466" y="4867"/>
                  </a:cubicBezTo>
                  <a:cubicBezTo>
                    <a:pt x="5005" y="4867"/>
                    <a:pt x="5541" y="4804"/>
                    <a:pt x="5993" y="4721"/>
                  </a:cubicBezTo>
                  <a:cubicBezTo>
                    <a:pt x="8063" y="4340"/>
                    <a:pt x="9882" y="3156"/>
                    <a:pt x="11598" y="1934"/>
                  </a:cubicBezTo>
                  <a:cubicBezTo>
                    <a:pt x="10108" y="812"/>
                    <a:pt x="7980" y="0"/>
                    <a:pt x="5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608725" y="1212175"/>
              <a:ext cx="252450" cy="36100"/>
            </a:xfrm>
            <a:custGeom>
              <a:avLst/>
              <a:gdLst/>
              <a:ahLst/>
              <a:cxnLst/>
              <a:rect l="l" t="t" r="r" b="b"/>
              <a:pathLst>
                <a:path w="10098" h="1444" extrusionOk="0">
                  <a:moveTo>
                    <a:pt x="130" y="1"/>
                  </a:moveTo>
                  <a:cubicBezTo>
                    <a:pt x="51" y="1"/>
                    <a:pt x="1" y="122"/>
                    <a:pt x="89" y="158"/>
                  </a:cubicBezTo>
                  <a:cubicBezTo>
                    <a:pt x="1272" y="638"/>
                    <a:pt x="2498" y="1030"/>
                    <a:pt x="3760" y="1242"/>
                  </a:cubicBezTo>
                  <a:cubicBezTo>
                    <a:pt x="4410" y="1350"/>
                    <a:pt x="5075" y="1421"/>
                    <a:pt x="5731" y="1440"/>
                  </a:cubicBezTo>
                  <a:cubicBezTo>
                    <a:pt x="5813" y="1443"/>
                    <a:pt x="5895" y="1444"/>
                    <a:pt x="5978" y="1444"/>
                  </a:cubicBezTo>
                  <a:cubicBezTo>
                    <a:pt x="6558" y="1444"/>
                    <a:pt x="7135" y="1384"/>
                    <a:pt x="7711" y="1307"/>
                  </a:cubicBezTo>
                  <a:cubicBezTo>
                    <a:pt x="8472" y="1203"/>
                    <a:pt x="9231" y="1068"/>
                    <a:pt x="9994" y="986"/>
                  </a:cubicBezTo>
                  <a:cubicBezTo>
                    <a:pt x="10098" y="976"/>
                    <a:pt x="10093" y="819"/>
                    <a:pt x="9994" y="819"/>
                  </a:cubicBezTo>
                  <a:cubicBezTo>
                    <a:pt x="9992" y="819"/>
                    <a:pt x="9988" y="819"/>
                    <a:pt x="9985" y="819"/>
                  </a:cubicBezTo>
                  <a:cubicBezTo>
                    <a:pt x="8662" y="960"/>
                    <a:pt x="7352" y="1271"/>
                    <a:pt x="6017" y="1278"/>
                  </a:cubicBezTo>
                  <a:cubicBezTo>
                    <a:pt x="6003" y="1278"/>
                    <a:pt x="5990" y="1278"/>
                    <a:pt x="5976" y="1278"/>
                  </a:cubicBezTo>
                  <a:cubicBezTo>
                    <a:pt x="5345" y="1278"/>
                    <a:pt x="4704" y="1214"/>
                    <a:pt x="4080" y="1123"/>
                  </a:cubicBezTo>
                  <a:cubicBezTo>
                    <a:pt x="3445" y="1032"/>
                    <a:pt x="2815" y="891"/>
                    <a:pt x="2197" y="716"/>
                  </a:cubicBezTo>
                  <a:cubicBezTo>
                    <a:pt x="1504" y="521"/>
                    <a:pt x="827" y="279"/>
                    <a:pt x="162" y="7"/>
                  </a:cubicBezTo>
                  <a:cubicBezTo>
                    <a:pt x="151" y="3"/>
                    <a:pt x="140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5000" y="1200475"/>
              <a:ext cx="63025" cy="55375"/>
            </a:xfrm>
            <a:custGeom>
              <a:avLst/>
              <a:gdLst/>
              <a:ahLst/>
              <a:cxnLst/>
              <a:rect l="l" t="t" r="r" b="b"/>
              <a:pathLst>
                <a:path w="2521" h="2215" extrusionOk="0">
                  <a:moveTo>
                    <a:pt x="2391" y="0"/>
                  </a:moveTo>
                  <a:cubicBezTo>
                    <a:pt x="2371" y="0"/>
                    <a:pt x="2351" y="7"/>
                    <a:pt x="2333" y="23"/>
                  </a:cubicBezTo>
                  <a:cubicBezTo>
                    <a:pt x="1637" y="653"/>
                    <a:pt x="877" y="1206"/>
                    <a:pt x="67" y="1681"/>
                  </a:cubicBezTo>
                  <a:cubicBezTo>
                    <a:pt x="1" y="1719"/>
                    <a:pt x="34" y="1814"/>
                    <a:pt x="96" y="1830"/>
                  </a:cubicBezTo>
                  <a:cubicBezTo>
                    <a:pt x="770" y="2017"/>
                    <a:pt x="1457" y="2146"/>
                    <a:pt x="2152" y="2214"/>
                  </a:cubicBezTo>
                  <a:cubicBezTo>
                    <a:pt x="2156" y="2214"/>
                    <a:pt x="2160" y="2214"/>
                    <a:pt x="2164" y="2214"/>
                  </a:cubicBezTo>
                  <a:cubicBezTo>
                    <a:pt x="2262" y="2214"/>
                    <a:pt x="2290" y="2064"/>
                    <a:pt x="2187" y="2053"/>
                  </a:cubicBezTo>
                  <a:cubicBezTo>
                    <a:pt x="1559" y="1990"/>
                    <a:pt x="937" y="1879"/>
                    <a:pt x="326" y="1721"/>
                  </a:cubicBezTo>
                  <a:lnTo>
                    <a:pt x="326" y="1721"/>
                  </a:lnTo>
                  <a:cubicBezTo>
                    <a:pt x="1087" y="1262"/>
                    <a:pt x="1799" y="729"/>
                    <a:pt x="2459" y="133"/>
                  </a:cubicBezTo>
                  <a:cubicBezTo>
                    <a:pt x="2520" y="78"/>
                    <a:pt x="2459" y="0"/>
                    <a:pt x="2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40025" y="1199000"/>
              <a:ext cx="62275" cy="74700"/>
            </a:xfrm>
            <a:custGeom>
              <a:avLst/>
              <a:gdLst/>
              <a:ahLst/>
              <a:cxnLst/>
              <a:rect l="l" t="t" r="r" b="b"/>
              <a:pathLst>
                <a:path w="2491" h="2988" extrusionOk="0">
                  <a:moveTo>
                    <a:pt x="2373" y="1"/>
                  </a:moveTo>
                  <a:cubicBezTo>
                    <a:pt x="2353" y="1"/>
                    <a:pt x="2332" y="10"/>
                    <a:pt x="2314" y="32"/>
                  </a:cubicBezTo>
                  <a:cubicBezTo>
                    <a:pt x="1712" y="777"/>
                    <a:pt x="949" y="1385"/>
                    <a:pt x="83" y="1801"/>
                  </a:cubicBezTo>
                  <a:cubicBezTo>
                    <a:pt x="28" y="1828"/>
                    <a:pt x="1" y="1898"/>
                    <a:pt x="54" y="1943"/>
                  </a:cubicBezTo>
                  <a:cubicBezTo>
                    <a:pt x="594" y="2414"/>
                    <a:pt x="1224" y="2768"/>
                    <a:pt x="1909" y="2983"/>
                  </a:cubicBezTo>
                  <a:cubicBezTo>
                    <a:pt x="1918" y="2986"/>
                    <a:pt x="1926" y="2987"/>
                    <a:pt x="1934" y="2987"/>
                  </a:cubicBezTo>
                  <a:cubicBezTo>
                    <a:pt x="2016" y="2987"/>
                    <a:pt x="2036" y="2848"/>
                    <a:pt x="1942" y="2820"/>
                  </a:cubicBezTo>
                  <a:cubicBezTo>
                    <a:pt x="1326" y="2624"/>
                    <a:pt x="754" y="2310"/>
                    <a:pt x="257" y="1897"/>
                  </a:cubicBezTo>
                  <a:lnTo>
                    <a:pt x="257" y="1897"/>
                  </a:lnTo>
                  <a:cubicBezTo>
                    <a:pt x="1101" y="1472"/>
                    <a:pt x="1844" y="876"/>
                    <a:pt x="2437" y="142"/>
                  </a:cubicBezTo>
                  <a:cubicBezTo>
                    <a:pt x="2490" y="78"/>
                    <a:pt x="2434" y="1"/>
                    <a:pt x="2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672675" y="1189225"/>
              <a:ext cx="90950" cy="91775"/>
            </a:xfrm>
            <a:custGeom>
              <a:avLst/>
              <a:gdLst/>
              <a:ahLst/>
              <a:cxnLst/>
              <a:rect l="l" t="t" r="r" b="b"/>
              <a:pathLst>
                <a:path w="3638" h="3671" extrusionOk="0">
                  <a:moveTo>
                    <a:pt x="3516" y="0"/>
                  </a:moveTo>
                  <a:cubicBezTo>
                    <a:pt x="3496" y="0"/>
                    <a:pt x="3475" y="8"/>
                    <a:pt x="3458" y="27"/>
                  </a:cubicBezTo>
                  <a:cubicBezTo>
                    <a:pt x="3005" y="524"/>
                    <a:pt x="2456" y="899"/>
                    <a:pt x="1844" y="1167"/>
                  </a:cubicBezTo>
                  <a:cubicBezTo>
                    <a:pt x="1325" y="1393"/>
                    <a:pt x="776" y="1631"/>
                    <a:pt x="201" y="1631"/>
                  </a:cubicBezTo>
                  <a:cubicBezTo>
                    <a:pt x="166" y="1631"/>
                    <a:pt x="130" y="1630"/>
                    <a:pt x="95" y="1629"/>
                  </a:cubicBezTo>
                  <a:cubicBezTo>
                    <a:pt x="94" y="1628"/>
                    <a:pt x="93" y="1628"/>
                    <a:pt x="92" y="1628"/>
                  </a:cubicBezTo>
                  <a:cubicBezTo>
                    <a:pt x="15" y="1628"/>
                    <a:pt x="0" y="1729"/>
                    <a:pt x="44" y="1776"/>
                  </a:cubicBezTo>
                  <a:cubicBezTo>
                    <a:pt x="473" y="2219"/>
                    <a:pt x="955" y="2640"/>
                    <a:pt x="1449" y="3011"/>
                  </a:cubicBezTo>
                  <a:cubicBezTo>
                    <a:pt x="1880" y="3334"/>
                    <a:pt x="2375" y="3558"/>
                    <a:pt x="2902" y="3668"/>
                  </a:cubicBezTo>
                  <a:cubicBezTo>
                    <a:pt x="2909" y="3670"/>
                    <a:pt x="2915" y="3670"/>
                    <a:pt x="2921" y="3670"/>
                  </a:cubicBezTo>
                  <a:cubicBezTo>
                    <a:pt x="3010" y="3670"/>
                    <a:pt x="3034" y="3529"/>
                    <a:pt x="2940" y="3506"/>
                  </a:cubicBezTo>
                  <a:cubicBezTo>
                    <a:pt x="2488" y="3395"/>
                    <a:pt x="2041" y="3260"/>
                    <a:pt x="1673" y="2975"/>
                  </a:cubicBezTo>
                  <a:cubicBezTo>
                    <a:pt x="1200" y="2610"/>
                    <a:pt x="729" y="2222"/>
                    <a:pt x="301" y="1798"/>
                  </a:cubicBezTo>
                  <a:lnTo>
                    <a:pt x="301" y="1798"/>
                  </a:lnTo>
                  <a:cubicBezTo>
                    <a:pt x="872" y="1774"/>
                    <a:pt x="1420" y="1535"/>
                    <a:pt x="1935" y="1307"/>
                  </a:cubicBezTo>
                  <a:cubicBezTo>
                    <a:pt x="2560" y="1032"/>
                    <a:pt x="3121" y="643"/>
                    <a:pt x="3582" y="137"/>
                  </a:cubicBezTo>
                  <a:cubicBezTo>
                    <a:pt x="3637" y="78"/>
                    <a:pt x="3579" y="0"/>
                    <a:pt x="3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637400" y="1304800"/>
              <a:ext cx="52600" cy="46800"/>
            </a:xfrm>
            <a:custGeom>
              <a:avLst/>
              <a:gdLst/>
              <a:ahLst/>
              <a:cxnLst/>
              <a:rect l="l" t="t" r="r" b="b"/>
              <a:pathLst>
                <a:path w="2104" h="1872" extrusionOk="0">
                  <a:moveTo>
                    <a:pt x="1053" y="1"/>
                  </a:moveTo>
                  <a:cubicBezTo>
                    <a:pt x="954" y="1"/>
                    <a:pt x="854" y="17"/>
                    <a:pt x="755" y="50"/>
                  </a:cubicBezTo>
                  <a:cubicBezTo>
                    <a:pt x="265" y="215"/>
                    <a:pt x="0" y="743"/>
                    <a:pt x="165" y="1234"/>
                  </a:cubicBezTo>
                  <a:cubicBezTo>
                    <a:pt x="295" y="1624"/>
                    <a:pt x="661" y="1872"/>
                    <a:pt x="1052" y="1872"/>
                  </a:cubicBezTo>
                  <a:cubicBezTo>
                    <a:pt x="1150" y="1872"/>
                    <a:pt x="1250" y="1856"/>
                    <a:pt x="1348" y="1823"/>
                  </a:cubicBezTo>
                  <a:cubicBezTo>
                    <a:pt x="1839" y="1658"/>
                    <a:pt x="2104" y="1130"/>
                    <a:pt x="1939" y="639"/>
                  </a:cubicBezTo>
                  <a:cubicBezTo>
                    <a:pt x="1807" y="248"/>
                    <a:pt x="1444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651625" y="1236175"/>
              <a:ext cx="52575" cy="46825"/>
            </a:xfrm>
            <a:custGeom>
              <a:avLst/>
              <a:gdLst/>
              <a:ahLst/>
              <a:cxnLst/>
              <a:rect l="l" t="t" r="r" b="b"/>
              <a:pathLst>
                <a:path w="2103" h="1873" extrusionOk="0">
                  <a:moveTo>
                    <a:pt x="1053" y="1"/>
                  </a:moveTo>
                  <a:cubicBezTo>
                    <a:pt x="955" y="1"/>
                    <a:pt x="854" y="17"/>
                    <a:pt x="755" y="50"/>
                  </a:cubicBezTo>
                  <a:cubicBezTo>
                    <a:pt x="264" y="215"/>
                    <a:pt x="0" y="744"/>
                    <a:pt x="164" y="1233"/>
                  </a:cubicBezTo>
                  <a:cubicBezTo>
                    <a:pt x="296" y="1625"/>
                    <a:pt x="660" y="1873"/>
                    <a:pt x="1051" y="1873"/>
                  </a:cubicBezTo>
                  <a:cubicBezTo>
                    <a:pt x="1149" y="1873"/>
                    <a:pt x="1249" y="1857"/>
                    <a:pt x="1348" y="1824"/>
                  </a:cubicBezTo>
                  <a:cubicBezTo>
                    <a:pt x="1839" y="1659"/>
                    <a:pt x="2102" y="1130"/>
                    <a:pt x="1937" y="639"/>
                  </a:cubicBezTo>
                  <a:cubicBezTo>
                    <a:pt x="1807" y="248"/>
                    <a:pt x="1444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569025" y="1288475"/>
              <a:ext cx="52625" cy="46825"/>
            </a:xfrm>
            <a:custGeom>
              <a:avLst/>
              <a:gdLst/>
              <a:ahLst/>
              <a:cxnLst/>
              <a:rect l="l" t="t" r="r" b="b"/>
              <a:pathLst>
                <a:path w="2105" h="1873" extrusionOk="0">
                  <a:moveTo>
                    <a:pt x="1054" y="1"/>
                  </a:moveTo>
                  <a:cubicBezTo>
                    <a:pt x="955" y="1"/>
                    <a:pt x="855" y="17"/>
                    <a:pt x="756" y="50"/>
                  </a:cubicBezTo>
                  <a:cubicBezTo>
                    <a:pt x="266" y="215"/>
                    <a:pt x="1" y="743"/>
                    <a:pt x="166" y="1233"/>
                  </a:cubicBezTo>
                  <a:cubicBezTo>
                    <a:pt x="298" y="1625"/>
                    <a:pt x="662" y="1872"/>
                    <a:pt x="1053" y="1872"/>
                  </a:cubicBezTo>
                  <a:cubicBezTo>
                    <a:pt x="1151" y="1872"/>
                    <a:pt x="1251" y="1857"/>
                    <a:pt x="1350" y="1823"/>
                  </a:cubicBezTo>
                  <a:cubicBezTo>
                    <a:pt x="1839" y="1658"/>
                    <a:pt x="2104" y="1130"/>
                    <a:pt x="1939" y="639"/>
                  </a:cubicBezTo>
                  <a:cubicBezTo>
                    <a:pt x="1807" y="249"/>
                    <a:pt x="1444" y="1"/>
                    <a:pt x="10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581300" y="1210950"/>
              <a:ext cx="52600" cy="46800"/>
            </a:xfrm>
            <a:custGeom>
              <a:avLst/>
              <a:gdLst/>
              <a:ahLst/>
              <a:cxnLst/>
              <a:rect l="l" t="t" r="r" b="b"/>
              <a:pathLst>
                <a:path w="2104" h="1872" extrusionOk="0">
                  <a:moveTo>
                    <a:pt x="1052" y="0"/>
                  </a:moveTo>
                  <a:cubicBezTo>
                    <a:pt x="954" y="0"/>
                    <a:pt x="853" y="16"/>
                    <a:pt x="755" y="49"/>
                  </a:cubicBezTo>
                  <a:cubicBezTo>
                    <a:pt x="265" y="214"/>
                    <a:pt x="1" y="742"/>
                    <a:pt x="166" y="1233"/>
                  </a:cubicBezTo>
                  <a:cubicBezTo>
                    <a:pt x="297" y="1624"/>
                    <a:pt x="662" y="1871"/>
                    <a:pt x="1051" y="1871"/>
                  </a:cubicBezTo>
                  <a:cubicBezTo>
                    <a:pt x="1150" y="1871"/>
                    <a:pt x="1250" y="1855"/>
                    <a:pt x="1348" y="1822"/>
                  </a:cubicBezTo>
                  <a:cubicBezTo>
                    <a:pt x="1839" y="1657"/>
                    <a:pt x="2104" y="1129"/>
                    <a:pt x="1939" y="639"/>
                  </a:cubicBezTo>
                  <a:cubicBezTo>
                    <a:pt x="1807" y="247"/>
                    <a:pt x="1443" y="0"/>
                    <a:pt x="1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1216323" y="4689463"/>
            <a:ext cx="562130" cy="1020580"/>
            <a:chOff x="965300" y="2855200"/>
            <a:chExt cx="335200" cy="608575"/>
          </a:xfrm>
        </p:grpSpPr>
        <p:sp>
          <p:nvSpPr>
            <p:cNvPr id="271" name="Google Shape;271;p6"/>
            <p:cNvSpPr/>
            <p:nvPr/>
          </p:nvSpPr>
          <p:spPr>
            <a:xfrm>
              <a:off x="965300" y="2855200"/>
              <a:ext cx="335200" cy="549500"/>
            </a:xfrm>
            <a:custGeom>
              <a:avLst/>
              <a:gdLst/>
              <a:ahLst/>
              <a:cxnLst/>
              <a:rect l="l" t="t" r="r" b="b"/>
              <a:pathLst>
                <a:path w="13408" h="21980" extrusionOk="0">
                  <a:moveTo>
                    <a:pt x="435" y="15461"/>
                  </a:moveTo>
                  <a:lnTo>
                    <a:pt x="435" y="15461"/>
                  </a:lnTo>
                  <a:cubicBezTo>
                    <a:pt x="435" y="15461"/>
                    <a:pt x="435" y="15461"/>
                    <a:pt x="435" y="15461"/>
                  </a:cubicBezTo>
                  <a:lnTo>
                    <a:pt x="435" y="15461"/>
                  </a:lnTo>
                  <a:cubicBezTo>
                    <a:pt x="435" y="15461"/>
                    <a:pt x="435" y="15461"/>
                    <a:pt x="435" y="15461"/>
                  </a:cubicBezTo>
                  <a:close/>
                  <a:moveTo>
                    <a:pt x="10473" y="0"/>
                  </a:moveTo>
                  <a:cubicBezTo>
                    <a:pt x="10163" y="0"/>
                    <a:pt x="9821" y="308"/>
                    <a:pt x="9594" y="456"/>
                  </a:cubicBezTo>
                  <a:cubicBezTo>
                    <a:pt x="8185" y="1367"/>
                    <a:pt x="6800" y="2296"/>
                    <a:pt x="5614" y="3495"/>
                  </a:cubicBezTo>
                  <a:cubicBezTo>
                    <a:pt x="5548" y="3561"/>
                    <a:pt x="5478" y="3635"/>
                    <a:pt x="5465" y="3729"/>
                  </a:cubicBezTo>
                  <a:cubicBezTo>
                    <a:pt x="5448" y="3831"/>
                    <a:pt x="5503" y="3930"/>
                    <a:pt x="5555" y="4019"/>
                  </a:cubicBezTo>
                  <a:cubicBezTo>
                    <a:pt x="5881" y="4580"/>
                    <a:pt x="6169" y="5197"/>
                    <a:pt x="6606" y="5675"/>
                  </a:cubicBezTo>
                  <a:cubicBezTo>
                    <a:pt x="6758" y="5841"/>
                    <a:pt x="6909" y="5960"/>
                    <a:pt x="6904" y="6221"/>
                  </a:cubicBezTo>
                  <a:cubicBezTo>
                    <a:pt x="6902" y="6423"/>
                    <a:pt x="6825" y="6527"/>
                    <a:pt x="6714" y="6527"/>
                  </a:cubicBezTo>
                  <a:cubicBezTo>
                    <a:pt x="6639" y="6527"/>
                    <a:pt x="6548" y="6478"/>
                    <a:pt x="6454" y="6378"/>
                  </a:cubicBezTo>
                  <a:cubicBezTo>
                    <a:pt x="5982" y="5872"/>
                    <a:pt x="5570" y="5167"/>
                    <a:pt x="5011" y="4761"/>
                  </a:cubicBezTo>
                  <a:cubicBezTo>
                    <a:pt x="4941" y="4710"/>
                    <a:pt x="4861" y="4667"/>
                    <a:pt x="4778" y="4667"/>
                  </a:cubicBezTo>
                  <a:cubicBezTo>
                    <a:pt x="4771" y="4667"/>
                    <a:pt x="4765" y="4667"/>
                    <a:pt x="4759" y="4667"/>
                  </a:cubicBezTo>
                  <a:cubicBezTo>
                    <a:pt x="4642" y="4677"/>
                    <a:pt x="4555" y="4777"/>
                    <a:pt x="4482" y="4870"/>
                  </a:cubicBezTo>
                  <a:cubicBezTo>
                    <a:pt x="3966" y="5529"/>
                    <a:pt x="3486" y="6218"/>
                    <a:pt x="3051" y="6933"/>
                  </a:cubicBezTo>
                  <a:cubicBezTo>
                    <a:pt x="2978" y="7050"/>
                    <a:pt x="2906" y="7180"/>
                    <a:pt x="2920" y="7318"/>
                  </a:cubicBezTo>
                  <a:cubicBezTo>
                    <a:pt x="2938" y="7493"/>
                    <a:pt x="3093" y="7620"/>
                    <a:pt x="3226" y="7733"/>
                  </a:cubicBezTo>
                  <a:cubicBezTo>
                    <a:pt x="3831" y="8246"/>
                    <a:pt x="4417" y="8912"/>
                    <a:pt x="4766" y="9627"/>
                  </a:cubicBezTo>
                  <a:cubicBezTo>
                    <a:pt x="4853" y="9805"/>
                    <a:pt x="4925" y="10009"/>
                    <a:pt x="4866" y="10197"/>
                  </a:cubicBezTo>
                  <a:cubicBezTo>
                    <a:pt x="4844" y="10264"/>
                    <a:pt x="4804" y="10328"/>
                    <a:pt x="4746" y="10364"/>
                  </a:cubicBezTo>
                  <a:cubicBezTo>
                    <a:pt x="4704" y="10390"/>
                    <a:pt x="4658" y="10400"/>
                    <a:pt x="4609" y="10400"/>
                  </a:cubicBezTo>
                  <a:cubicBezTo>
                    <a:pt x="4526" y="10400"/>
                    <a:pt x="4438" y="10369"/>
                    <a:pt x="4361" y="10330"/>
                  </a:cubicBezTo>
                  <a:cubicBezTo>
                    <a:pt x="3764" y="10039"/>
                    <a:pt x="3379" y="9452"/>
                    <a:pt x="2932" y="8961"/>
                  </a:cubicBezTo>
                  <a:cubicBezTo>
                    <a:pt x="2831" y="8849"/>
                    <a:pt x="2712" y="8735"/>
                    <a:pt x="2561" y="8713"/>
                  </a:cubicBezTo>
                  <a:cubicBezTo>
                    <a:pt x="2544" y="8711"/>
                    <a:pt x="2527" y="8710"/>
                    <a:pt x="2510" y="8710"/>
                  </a:cubicBezTo>
                  <a:cubicBezTo>
                    <a:pt x="2192" y="8710"/>
                    <a:pt x="1796" y="9131"/>
                    <a:pt x="1610" y="9346"/>
                  </a:cubicBezTo>
                  <a:cubicBezTo>
                    <a:pt x="1235" y="9776"/>
                    <a:pt x="921" y="10280"/>
                    <a:pt x="732" y="10814"/>
                  </a:cubicBezTo>
                  <a:cubicBezTo>
                    <a:pt x="454" y="11596"/>
                    <a:pt x="105" y="12526"/>
                    <a:pt x="51" y="13362"/>
                  </a:cubicBezTo>
                  <a:cubicBezTo>
                    <a:pt x="0" y="14144"/>
                    <a:pt x="697" y="14434"/>
                    <a:pt x="1300" y="14698"/>
                  </a:cubicBezTo>
                  <a:cubicBezTo>
                    <a:pt x="1600" y="14828"/>
                    <a:pt x="2298" y="15212"/>
                    <a:pt x="2430" y="15542"/>
                  </a:cubicBezTo>
                  <a:cubicBezTo>
                    <a:pt x="2552" y="15847"/>
                    <a:pt x="2212" y="15971"/>
                    <a:pt x="1919" y="15971"/>
                  </a:cubicBezTo>
                  <a:cubicBezTo>
                    <a:pt x="1864" y="15971"/>
                    <a:pt x="1812" y="15967"/>
                    <a:pt x="1764" y="15959"/>
                  </a:cubicBezTo>
                  <a:cubicBezTo>
                    <a:pt x="1589" y="15930"/>
                    <a:pt x="447" y="15671"/>
                    <a:pt x="435" y="15461"/>
                  </a:cubicBezTo>
                  <a:lnTo>
                    <a:pt x="435" y="15461"/>
                  </a:lnTo>
                  <a:cubicBezTo>
                    <a:pt x="545" y="17508"/>
                    <a:pt x="1102" y="19514"/>
                    <a:pt x="2034" y="21332"/>
                  </a:cubicBezTo>
                  <a:cubicBezTo>
                    <a:pt x="2279" y="21813"/>
                    <a:pt x="2569" y="21980"/>
                    <a:pt x="2937" y="21980"/>
                  </a:cubicBezTo>
                  <a:cubicBezTo>
                    <a:pt x="3128" y="21980"/>
                    <a:pt x="3341" y="21934"/>
                    <a:pt x="3579" y="21864"/>
                  </a:cubicBezTo>
                  <a:cubicBezTo>
                    <a:pt x="4384" y="21622"/>
                    <a:pt x="5164" y="21340"/>
                    <a:pt x="5882" y="20895"/>
                  </a:cubicBezTo>
                  <a:cubicBezTo>
                    <a:pt x="6812" y="20318"/>
                    <a:pt x="7695" y="19666"/>
                    <a:pt x="8515" y="18947"/>
                  </a:cubicBezTo>
                  <a:cubicBezTo>
                    <a:pt x="9009" y="18512"/>
                    <a:pt x="12970" y="14388"/>
                    <a:pt x="12174" y="13941"/>
                  </a:cubicBezTo>
                  <a:cubicBezTo>
                    <a:pt x="12107" y="13903"/>
                    <a:pt x="12033" y="13889"/>
                    <a:pt x="11956" y="13889"/>
                  </a:cubicBezTo>
                  <a:cubicBezTo>
                    <a:pt x="11861" y="13889"/>
                    <a:pt x="11763" y="13909"/>
                    <a:pt x="11670" y="13928"/>
                  </a:cubicBezTo>
                  <a:cubicBezTo>
                    <a:pt x="11298" y="14005"/>
                    <a:pt x="10921" y="14051"/>
                    <a:pt x="10544" y="14070"/>
                  </a:cubicBezTo>
                  <a:cubicBezTo>
                    <a:pt x="10507" y="14072"/>
                    <a:pt x="10470" y="14073"/>
                    <a:pt x="10434" y="14073"/>
                  </a:cubicBezTo>
                  <a:cubicBezTo>
                    <a:pt x="10343" y="14073"/>
                    <a:pt x="10254" y="14064"/>
                    <a:pt x="10172" y="14028"/>
                  </a:cubicBezTo>
                  <a:cubicBezTo>
                    <a:pt x="10056" y="13977"/>
                    <a:pt x="9957" y="13861"/>
                    <a:pt x="9972" y="13737"/>
                  </a:cubicBezTo>
                  <a:cubicBezTo>
                    <a:pt x="9983" y="13635"/>
                    <a:pt x="10059" y="13554"/>
                    <a:pt x="10138" y="13489"/>
                  </a:cubicBezTo>
                  <a:cubicBezTo>
                    <a:pt x="10762" y="12990"/>
                    <a:pt x="11758" y="13107"/>
                    <a:pt x="12300" y="12521"/>
                  </a:cubicBezTo>
                  <a:cubicBezTo>
                    <a:pt x="12483" y="12319"/>
                    <a:pt x="12591" y="12059"/>
                    <a:pt x="12676" y="11800"/>
                  </a:cubicBezTo>
                  <a:cubicBezTo>
                    <a:pt x="13000" y="10833"/>
                    <a:pt x="13110" y="9808"/>
                    <a:pt x="13219" y="8793"/>
                  </a:cubicBezTo>
                  <a:lnTo>
                    <a:pt x="13393" y="7170"/>
                  </a:lnTo>
                  <a:cubicBezTo>
                    <a:pt x="13400" y="7105"/>
                    <a:pt x="13407" y="7037"/>
                    <a:pt x="13391" y="6975"/>
                  </a:cubicBezTo>
                  <a:cubicBezTo>
                    <a:pt x="13352" y="6812"/>
                    <a:pt x="13173" y="6717"/>
                    <a:pt x="13003" y="6717"/>
                  </a:cubicBezTo>
                  <a:cubicBezTo>
                    <a:pt x="12989" y="6717"/>
                    <a:pt x="12975" y="6717"/>
                    <a:pt x="12961" y="6719"/>
                  </a:cubicBezTo>
                  <a:cubicBezTo>
                    <a:pt x="12780" y="6736"/>
                    <a:pt x="12621" y="6837"/>
                    <a:pt x="12468" y="6934"/>
                  </a:cubicBezTo>
                  <a:cubicBezTo>
                    <a:pt x="12039" y="7209"/>
                    <a:pt x="11611" y="7484"/>
                    <a:pt x="11181" y="7761"/>
                  </a:cubicBezTo>
                  <a:cubicBezTo>
                    <a:pt x="11047" y="7846"/>
                    <a:pt x="10908" y="7935"/>
                    <a:pt x="10751" y="7948"/>
                  </a:cubicBezTo>
                  <a:cubicBezTo>
                    <a:pt x="10741" y="7948"/>
                    <a:pt x="10731" y="7949"/>
                    <a:pt x="10721" y="7949"/>
                  </a:cubicBezTo>
                  <a:cubicBezTo>
                    <a:pt x="10571" y="7949"/>
                    <a:pt x="10415" y="7858"/>
                    <a:pt x="10389" y="7713"/>
                  </a:cubicBezTo>
                  <a:cubicBezTo>
                    <a:pt x="10373" y="7615"/>
                    <a:pt x="10416" y="7516"/>
                    <a:pt x="10467" y="7432"/>
                  </a:cubicBezTo>
                  <a:cubicBezTo>
                    <a:pt x="11149" y="6274"/>
                    <a:pt x="12698" y="5740"/>
                    <a:pt x="12721" y="4229"/>
                  </a:cubicBezTo>
                  <a:cubicBezTo>
                    <a:pt x="12732" y="3596"/>
                    <a:pt x="12476" y="2989"/>
                    <a:pt x="12191" y="2425"/>
                  </a:cubicBezTo>
                  <a:cubicBezTo>
                    <a:pt x="11955" y="1963"/>
                    <a:pt x="11695" y="1517"/>
                    <a:pt x="11418" y="1080"/>
                  </a:cubicBezTo>
                  <a:cubicBezTo>
                    <a:pt x="11234" y="790"/>
                    <a:pt x="10961" y="151"/>
                    <a:pt x="10615" y="25"/>
                  </a:cubicBezTo>
                  <a:cubicBezTo>
                    <a:pt x="10568" y="8"/>
                    <a:pt x="10521" y="0"/>
                    <a:pt x="10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967575" y="2910550"/>
              <a:ext cx="292525" cy="553225"/>
            </a:xfrm>
            <a:custGeom>
              <a:avLst/>
              <a:gdLst/>
              <a:ahLst/>
              <a:cxnLst/>
              <a:rect l="l" t="t" r="r" b="b"/>
              <a:pathLst>
                <a:path w="11701" h="22129" extrusionOk="0">
                  <a:moveTo>
                    <a:pt x="9880" y="1"/>
                  </a:moveTo>
                  <a:cubicBezTo>
                    <a:pt x="9827" y="1"/>
                    <a:pt x="9777" y="31"/>
                    <a:pt x="9764" y="102"/>
                  </a:cubicBezTo>
                  <a:cubicBezTo>
                    <a:pt x="9541" y="1356"/>
                    <a:pt x="9293" y="2605"/>
                    <a:pt x="9009" y="3844"/>
                  </a:cubicBezTo>
                  <a:cubicBezTo>
                    <a:pt x="8672" y="3126"/>
                    <a:pt x="8352" y="2401"/>
                    <a:pt x="8054" y="1666"/>
                  </a:cubicBezTo>
                  <a:cubicBezTo>
                    <a:pt x="8031" y="1610"/>
                    <a:pt x="7989" y="1588"/>
                    <a:pt x="7946" y="1588"/>
                  </a:cubicBezTo>
                  <a:cubicBezTo>
                    <a:pt x="7855" y="1588"/>
                    <a:pt x="7757" y="1685"/>
                    <a:pt x="7803" y="1797"/>
                  </a:cubicBezTo>
                  <a:cubicBezTo>
                    <a:pt x="8145" y="2641"/>
                    <a:pt x="8513" y="3474"/>
                    <a:pt x="8905" y="4295"/>
                  </a:cubicBezTo>
                  <a:cubicBezTo>
                    <a:pt x="8828" y="4622"/>
                    <a:pt x="8750" y="4950"/>
                    <a:pt x="8666" y="5276"/>
                  </a:cubicBezTo>
                  <a:cubicBezTo>
                    <a:pt x="8413" y="6272"/>
                    <a:pt x="8131" y="7262"/>
                    <a:pt x="7819" y="8244"/>
                  </a:cubicBezTo>
                  <a:cubicBezTo>
                    <a:pt x="7586" y="7268"/>
                    <a:pt x="7440" y="6272"/>
                    <a:pt x="7391" y="5270"/>
                  </a:cubicBezTo>
                  <a:cubicBezTo>
                    <a:pt x="7386" y="5177"/>
                    <a:pt x="7310" y="5129"/>
                    <a:pt x="7237" y="5129"/>
                  </a:cubicBezTo>
                  <a:cubicBezTo>
                    <a:pt x="7168" y="5129"/>
                    <a:pt x="7103" y="5172"/>
                    <a:pt x="7107" y="5262"/>
                  </a:cubicBezTo>
                  <a:cubicBezTo>
                    <a:pt x="7165" y="6442"/>
                    <a:pt x="7347" y="7611"/>
                    <a:pt x="7657" y="8753"/>
                  </a:cubicBezTo>
                  <a:cubicBezTo>
                    <a:pt x="7352" y="9684"/>
                    <a:pt x="7013" y="10605"/>
                    <a:pt x="6645" y="11513"/>
                  </a:cubicBezTo>
                  <a:cubicBezTo>
                    <a:pt x="6215" y="10543"/>
                    <a:pt x="5865" y="9539"/>
                    <a:pt x="5603" y="8509"/>
                  </a:cubicBezTo>
                  <a:cubicBezTo>
                    <a:pt x="5585" y="8435"/>
                    <a:pt x="5527" y="8403"/>
                    <a:pt x="5468" y="8403"/>
                  </a:cubicBezTo>
                  <a:cubicBezTo>
                    <a:pt x="5385" y="8403"/>
                    <a:pt x="5300" y="8469"/>
                    <a:pt x="5327" y="8572"/>
                  </a:cubicBezTo>
                  <a:cubicBezTo>
                    <a:pt x="5618" y="9709"/>
                    <a:pt x="6011" y="10815"/>
                    <a:pt x="6501" y="11879"/>
                  </a:cubicBezTo>
                  <a:cubicBezTo>
                    <a:pt x="6188" y="12632"/>
                    <a:pt x="5853" y="13373"/>
                    <a:pt x="5492" y="14104"/>
                  </a:cubicBezTo>
                  <a:cubicBezTo>
                    <a:pt x="5340" y="14408"/>
                    <a:pt x="5183" y="14710"/>
                    <a:pt x="5024" y="15012"/>
                  </a:cubicBezTo>
                  <a:cubicBezTo>
                    <a:pt x="5021" y="14993"/>
                    <a:pt x="5017" y="14975"/>
                    <a:pt x="5014" y="14962"/>
                  </a:cubicBezTo>
                  <a:cubicBezTo>
                    <a:pt x="4532" y="13141"/>
                    <a:pt x="4131" y="11300"/>
                    <a:pt x="3805" y="9442"/>
                  </a:cubicBezTo>
                  <a:cubicBezTo>
                    <a:pt x="3793" y="9367"/>
                    <a:pt x="3738" y="9334"/>
                    <a:pt x="3680" y="9334"/>
                  </a:cubicBezTo>
                  <a:cubicBezTo>
                    <a:pt x="3598" y="9334"/>
                    <a:pt x="3510" y="9401"/>
                    <a:pt x="3529" y="9506"/>
                  </a:cubicBezTo>
                  <a:cubicBezTo>
                    <a:pt x="3685" y="10404"/>
                    <a:pt x="3862" y="11300"/>
                    <a:pt x="4054" y="12190"/>
                  </a:cubicBezTo>
                  <a:cubicBezTo>
                    <a:pt x="4226" y="12978"/>
                    <a:pt x="4412" y="13761"/>
                    <a:pt x="4611" y="14541"/>
                  </a:cubicBezTo>
                  <a:cubicBezTo>
                    <a:pt x="4665" y="14747"/>
                    <a:pt x="4719" y="14951"/>
                    <a:pt x="4774" y="15158"/>
                  </a:cubicBezTo>
                  <a:cubicBezTo>
                    <a:pt x="4791" y="15224"/>
                    <a:pt x="4807" y="15298"/>
                    <a:pt x="4836" y="15363"/>
                  </a:cubicBezTo>
                  <a:cubicBezTo>
                    <a:pt x="4470" y="16035"/>
                    <a:pt x="4080" y="16695"/>
                    <a:pt x="3668" y="17339"/>
                  </a:cubicBezTo>
                  <a:cubicBezTo>
                    <a:pt x="3656" y="17322"/>
                    <a:pt x="3644" y="17303"/>
                    <a:pt x="3633" y="17281"/>
                  </a:cubicBezTo>
                  <a:cubicBezTo>
                    <a:pt x="3190" y="16474"/>
                    <a:pt x="2850" y="15612"/>
                    <a:pt x="2609" y="14722"/>
                  </a:cubicBezTo>
                  <a:cubicBezTo>
                    <a:pt x="2590" y="14648"/>
                    <a:pt x="2531" y="14616"/>
                    <a:pt x="2472" y="14616"/>
                  </a:cubicBezTo>
                  <a:cubicBezTo>
                    <a:pt x="2388" y="14616"/>
                    <a:pt x="2304" y="14681"/>
                    <a:pt x="2331" y="14784"/>
                  </a:cubicBezTo>
                  <a:cubicBezTo>
                    <a:pt x="2472" y="15301"/>
                    <a:pt x="2643" y="15808"/>
                    <a:pt x="2848" y="16301"/>
                  </a:cubicBezTo>
                  <a:cubicBezTo>
                    <a:pt x="2947" y="16542"/>
                    <a:pt x="3055" y="16779"/>
                    <a:pt x="3171" y="17012"/>
                  </a:cubicBezTo>
                  <a:cubicBezTo>
                    <a:pt x="3265" y="17206"/>
                    <a:pt x="3358" y="17436"/>
                    <a:pt x="3495" y="17606"/>
                  </a:cubicBezTo>
                  <a:cubicBezTo>
                    <a:pt x="2498" y="19132"/>
                    <a:pt x="1369" y="20568"/>
                    <a:pt x="99" y="21878"/>
                  </a:cubicBezTo>
                  <a:cubicBezTo>
                    <a:pt x="0" y="21981"/>
                    <a:pt x="95" y="22128"/>
                    <a:pt x="202" y="22128"/>
                  </a:cubicBezTo>
                  <a:cubicBezTo>
                    <a:pt x="233" y="22128"/>
                    <a:pt x="266" y="22116"/>
                    <a:pt x="295" y="22086"/>
                  </a:cubicBezTo>
                  <a:cubicBezTo>
                    <a:pt x="1538" y="20805"/>
                    <a:pt x="2653" y="19402"/>
                    <a:pt x="3637" y="17915"/>
                  </a:cubicBezTo>
                  <a:cubicBezTo>
                    <a:pt x="3669" y="17866"/>
                    <a:pt x="3699" y="17816"/>
                    <a:pt x="3733" y="17766"/>
                  </a:cubicBezTo>
                  <a:cubicBezTo>
                    <a:pt x="3769" y="17775"/>
                    <a:pt x="3807" y="17778"/>
                    <a:pt x="3847" y="17778"/>
                  </a:cubicBezTo>
                  <a:cubicBezTo>
                    <a:pt x="3896" y="17778"/>
                    <a:pt x="3947" y="17773"/>
                    <a:pt x="3999" y="17765"/>
                  </a:cubicBezTo>
                  <a:cubicBezTo>
                    <a:pt x="4284" y="17720"/>
                    <a:pt x="4571" y="17664"/>
                    <a:pt x="4855" y="17613"/>
                  </a:cubicBezTo>
                  <a:cubicBezTo>
                    <a:pt x="5439" y="17510"/>
                    <a:pt x="6026" y="17404"/>
                    <a:pt x="6609" y="17302"/>
                  </a:cubicBezTo>
                  <a:cubicBezTo>
                    <a:pt x="6783" y="17273"/>
                    <a:pt x="6732" y="17022"/>
                    <a:pt x="6576" y="17022"/>
                  </a:cubicBezTo>
                  <a:cubicBezTo>
                    <a:pt x="6567" y="17022"/>
                    <a:pt x="6557" y="17023"/>
                    <a:pt x="6547" y="17025"/>
                  </a:cubicBezTo>
                  <a:lnTo>
                    <a:pt x="5015" y="17296"/>
                  </a:lnTo>
                  <a:cubicBezTo>
                    <a:pt x="4775" y="17338"/>
                    <a:pt x="4536" y="17381"/>
                    <a:pt x="4296" y="17423"/>
                  </a:cubicBezTo>
                  <a:cubicBezTo>
                    <a:pt x="4180" y="17444"/>
                    <a:pt x="4053" y="17483"/>
                    <a:pt x="3935" y="17487"/>
                  </a:cubicBezTo>
                  <a:cubicBezTo>
                    <a:pt x="3932" y="17487"/>
                    <a:pt x="3930" y="17488"/>
                    <a:pt x="3927" y="17488"/>
                  </a:cubicBezTo>
                  <a:cubicBezTo>
                    <a:pt x="3923" y="17488"/>
                    <a:pt x="3918" y="17487"/>
                    <a:pt x="3914" y="17487"/>
                  </a:cubicBezTo>
                  <a:cubicBezTo>
                    <a:pt x="4319" y="16850"/>
                    <a:pt x="4703" y="16200"/>
                    <a:pt x="5065" y="15537"/>
                  </a:cubicBezTo>
                  <a:cubicBezTo>
                    <a:pt x="5114" y="15537"/>
                    <a:pt x="5166" y="15525"/>
                    <a:pt x="5218" y="15508"/>
                  </a:cubicBezTo>
                  <a:cubicBezTo>
                    <a:pt x="5400" y="15453"/>
                    <a:pt x="5584" y="15388"/>
                    <a:pt x="5767" y="15324"/>
                  </a:cubicBezTo>
                  <a:cubicBezTo>
                    <a:pt x="7237" y="14813"/>
                    <a:pt x="8672" y="14201"/>
                    <a:pt x="10060" y="13493"/>
                  </a:cubicBezTo>
                  <a:cubicBezTo>
                    <a:pt x="10201" y="13422"/>
                    <a:pt x="10121" y="13225"/>
                    <a:pt x="9992" y="13225"/>
                  </a:cubicBezTo>
                  <a:cubicBezTo>
                    <a:pt x="9971" y="13225"/>
                    <a:pt x="9949" y="13230"/>
                    <a:pt x="9927" y="13241"/>
                  </a:cubicBezTo>
                  <a:cubicBezTo>
                    <a:pt x="9105" y="13661"/>
                    <a:pt x="8270" y="14047"/>
                    <a:pt x="7417" y="14398"/>
                  </a:cubicBezTo>
                  <a:cubicBezTo>
                    <a:pt x="6962" y="14584"/>
                    <a:pt x="6501" y="14761"/>
                    <a:pt x="6037" y="14928"/>
                  </a:cubicBezTo>
                  <a:cubicBezTo>
                    <a:pt x="5840" y="14997"/>
                    <a:pt x="5645" y="15065"/>
                    <a:pt x="5448" y="15133"/>
                  </a:cubicBezTo>
                  <a:cubicBezTo>
                    <a:pt x="5419" y="15143"/>
                    <a:pt x="5319" y="15188"/>
                    <a:pt x="5234" y="15220"/>
                  </a:cubicBezTo>
                  <a:cubicBezTo>
                    <a:pt x="5755" y="14243"/>
                    <a:pt x="6230" y="13241"/>
                    <a:pt x="6663" y="12222"/>
                  </a:cubicBezTo>
                  <a:cubicBezTo>
                    <a:pt x="6688" y="12265"/>
                    <a:pt x="6733" y="12285"/>
                    <a:pt x="6780" y="12285"/>
                  </a:cubicBezTo>
                  <a:cubicBezTo>
                    <a:pt x="6802" y="12285"/>
                    <a:pt x="6825" y="12281"/>
                    <a:pt x="6847" y="12271"/>
                  </a:cubicBezTo>
                  <a:cubicBezTo>
                    <a:pt x="7795" y="11859"/>
                    <a:pt x="8744" y="11445"/>
                    <a:pt x="9693" y="11031"/>
                  </a:cubicBezTo>
                  <a:cubicBezTo>
                    <a:pt x="9841" y="10967"/>
                    <a:pt x="9755" y="10766"/>
                    <a:pt x="9619" y="10766"/>
                  </a:cubicBezTo>
                  <a:cubicBezTo>
                    <a:pt x="9600" y="10766"/>
                    <a:pt x="9580" y="10770"/>
                    <a:pt x="9559" y="10779"/>
                  </a:cubicBezTo>
                  <a:cubicBezTo>
                    <a:pt x="8655" y="11171"/>
                    <a:pt x="7751" y="11566"/>
                    <a:pt x="6848" y="11960"/>
                  </a:cubicBezTo>
                  <a:cubicBezTo>
                    <a:pt x="6834" y="11931"/>
                    <a:pt x="6822" y="11901"/>
                    <a:pt x="6807" y="11872"/>
                  </a:cubicBezTo>
                  <a:cubicBezTo>
                    <a:pt x="7151" y="11039"/>
                    <a:pt x="7469" y="10194"/>
                    <a:pt x="7760" y="9343"/>
                  </a:cubicBezTo>
                  <a:cubicBezTo>
                    <a:pt x="7801" y="9224"/>
                    <a:pt x="7837" y="9105"/>
                    <a:pt x="7876" y="8986"/>
                  </a:cubicBezTo>
                  <a:cubicBezTo>
                    <a:pt x="7883" y="8985"/>
                    <a:pt x="7889" y="8985"/>
                    <a:pt x="7896" y="8982"/>
                  </a:cubicBezTo>
                  <a:cubicBezTo>
                    <a:pt x="8928" y="8383"/>
                    <a:pt x="9907" y="7697"/>
                    <a:pt x="10825" y="6934"/>
                  </a:cubicBezTo>
                  <a:cubicBezTo>
                    <a:pt x="10936" y="6840"/>
                    <a:pt x="10837" y="6690"/>
                    <a:pt x="10721" y="6690"/>
                  </a:cubicBezTo>
                  <a:cubicBezTo>
                    <a:pt x="10690" y="6690"/>
                    <a:pt x="10659" y="6701"/>
                    <a:pt x="10629" y="6725"/>
                  </a:cubicBezTo>
                  <a:cubicBezTo>
                    <a:pt x="9806" y="7411"/>
                    <a:pt x="8930" y="8028"/>
                    <a:pt x="8010" y="8580"/>
                  </a:cubicBezTo>
                  <a:cubicBezTo>
                    <a:pt x="8455" y="7202"/>
                    <a:pt x="8837" y="5802"/>
                    <a:pt x="9171" y="4393"/>
                  </a:cubicBezTo>
                  <a:cubicBezTo>
                    <a:pt x="9601" y="4271"/>
                    <a:pt x="9946" y="3952"/>
                    <a:pt x="10291" y="3681"/>
                  </a:cubicBezTo>
                  <a:cubicBezTo>
                    <a:pt x="10720" y="3344"/>
                    <a:pt x="11153" y="3005"/>
                    <a:pt x="11585" y="2666"/>
                  </a:cubicBezTo>
                  <a:cubicBezTo>
                    <a:pt x="11700" y="2575"/>
                    <a:pt x="11597" y="2426"/>
                    <a:pt x="11479" y="2426"/>
                  </a:cubicBezTo>
                  <a:cubicBezTo>
                    <a:pt x="11449" y="2426"/>
                    <a:pt x="11418" y="2435"/>
                    <a:pt x="11389" y="2458"/>
                  </a:cubicBezTo>
                  <a:cubicBezTo>
                    <a:pt x="10988" y="2772"/>
                    <a:pt x="10589" y="3086"/>
                    <a:pt x="10189" y="3399"/>
                  </a:cubicBezTo>
                  <a:cubicBezTo>
                    <a:pt x="9900" y="3627"/>
                    <a:pt x="9599" y="3915"/>
                    <a:pt x="9250" y="4063"/>
                  </a:cubicBezTo>
                  <a:cubicBezTo>
                    <a:pt x="9546" y="2776"/>
                    <a:pt x="9807" y="1480"/>
                    <a:pt x="10037" y="182"/>
                  </a:cubicBezTo>
                  <a:cubicBezTo>
                    <a:pt x="10057" y="74"/>
                    <a:pt x="9964" y="1"/>
                    <a:pt x="98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6"/>
          <p:cNvGrpSpPr/>
          <p:nvPr/>
        </p:nvGrpSpPr>
        <p:grpSpPr>
          <a:xfrm>
            <a:off x="1125344" y="4732995"/>
            <a:ext cx="161218" cy="147201"/>
            <a:chOff x="2599225" y="2912400"/>
            <a:chExt cx="85400" cy="77975"/>
          </a:xfrm>
        </p:grpSpPr>
        <p:sp>
          <p:nvSpPr>
            <p:cNvPr id="274" name="Google Shape;274;p6"/>
            <p:cNvSpPr/>
            <p:nvPr/>
          </p:nvSpPr>
          <p:spPr>
            <a:xfrm>
              <a:off x="2599225" y="2912400"/>
              <a:ext cx="28575" cy="26900"/>
            </a:xfrm>
            <a:custGeom>
              <a:avLst/>
              <a:gdLst/>
              <a:ahLst/>
              <a:cxnLst/>
              <a:rect l="l" t="t" r="r" b="b"/>
              <a:pathLst>
                <a:path w="1143" h="1076" extrusionOk="0">
                  <a:moveTo>
                    <a:pt x="596" y="0"/>
                  </a:moveTo>
                  <a:cubicBezTo>
                    <a:pt x="462" y="0"/>
                    <a:pt x="335" y="50"/>
                    <a:pt x="236" y="141"/>
                  </a:cubicBezTo>
                  <a:cubicBezTo>
                    <a:pt x="16" y="340"/>
                    <a:pt x="0" y="680"/>
                    <a:pt x="200" y="898"/>
                  </a:cubicBezTo>
                  <a:cubicBezTo>
                    <a:pt x="291" y="1000"/>
                    <a:pt x="417" y="1062"/>
                    <a:pt x="555" y="1072"/>
                  </a:cubicBezTo>
                  <a:cubicBezTo>
                    <a:pt x="559" y="1072"/>
                    <a:pt x="565" y="1072"/>
                    <a:pt x="572" y="1075"/>
                  </a:cubicBezTo>
                  <a:cubicBezTo>
                    <a:pt x="581" y="1075"/>
                    <a:pt x="590" y="1076"/>
                    <a:pt x="599" y="1076"/>
                  </a:cubicBezTo>
                  <a:cubicBezTo>
                    <a:pt x="732" y="1076"/>
                    <a:pt x="860" y="1025"/>
                    <a:pt x="960" y="935"/>
                  </a:cubicBezTo>
                  <a:cubicBezTo>
                    <a:pt x="1066" y="839"/>
                    <a:pt x="1128" y="707"/>
                    <a:pt x="1135" y="562"/>
                  </a:cubicBezTo>
                  <a:cubicBezTo>
                    <a:pt x="1142" y="419"/>
                    <a:pt x="1093" y="283"/>
                    <a:pt x="996" y="177"/>
                  </a:cubicBezTo>
                  <a:cubicBezTo>
                    <a:pt x="899" y="70"/>
                    <a:pt x="769" y="11"/>
                    <a:pt x="623" y="1"/>
                  </a:cubicBezTo>
                  <a:cubicBezTo>
                    <a:pt x="614" y="0"/>
                    <a:pt x="6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2656075" y="2919450"/>
              <a:ext cx="28550" cy="26950"/>
            </a:xfrm>
            <a:custGeom>
              <a:avLst/>
              <a:gdLst/>
              <a:ahLst/>
              <a:cxnLst/>
              <a:rect l="l" t="t" r="r" b="b"/>
              <a:pathLst>
                <a:path w="1142" h="1078" extrusionOk="0">
                  <a:moveTo>
                    <a:pt x="596" y="0"/>
                  </a:moveTo>
                  <a:cubicBezTo>
                    <a:pt x="464" y="0"/>
                    <a:pt x="335" y="51"/>
                    <a:pt x="236" y="142"/>
                  </a:cubicBezTo>
                  <a:cubicBezTo>
                    <a:pt x="16" y="340"/>
                    <a:pt x="0" y="680"/>
                    <a:pt x="200" y="902"/>
                  </a:cubicBezTo>
                  <a:cubicBezTo>
                    <a:pt x="293" y="1003"/>
                    <a:pt x="417" y="1064"/>
                    <a:pt x="555" y="1075"/>
                  </a:cubicBezTo>
                  <a:cubicBezTo>
                    <a:pt x="561" y="1075"/>
                    <a:pt x="565" y="1075"/>
                    <a:pt x="572" y="1077"/>
                  </a:cubicBezTo>
                  <a:cubicBezTo>
                    <a:pt x="581" y="1077"/>
                    <a:pt x="590" y="1077"/>
                    <a:pt x="599" y="1077"/>
                  </a:cubicBezTo>
                  <a:cubicBezTo>
                    <a:pt x="733" y="1077"/>
                    <a:pt x="860" y="1027"/>
                    <a:pt x="960" y="938"/>
                  </a:cubicBezTo>
                  <a:cubicBezTo>
                    <a:pt x="1066" y="841"/>
                    <a:pt x="1128" y="709"/>
                    <a:pt x="1135" y="564"/>
                  </a:cubicBezTo>
                  <a:cubicBezTo>
                    <a:pt x="1141" y="421"/>
                    <a:pt x="1092" y="283"/>
                    <a:pt x="996" y="178"/>
                  </a:cubicBezTo>
                  <a:cubicBezTo>
                    <a:pt x="901" y="71"/>
                    <a:pt x="771" y="8"/>
                    <a:pt x="623" y="1"/>
                  </a:cubicBezTo>
                  <a:cubicBezTo>
                    <a:pt x="614" y="1"/>
                    <a:pt x="6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621150" y="2963450"/>
              <a:ext cx="28575" cy="26925"/>
            </a:xfrm>
            <a:custGeom>
              <a:avLst/>
              <a:gdLst/>
              <a:ahLst/>
              <a:cxnLst/>
              <a:rect l="l" t="t" r="r" b="b"/>
              <a:pathLst>
                <a:path w="1143" h="1077" extrusionOk="0">
                  <a:moveTo>
                    <a:pt x="600" y="1"/>
                  </a:moveTo>
                  <a:cubicBezTo>
                    <a:pt x="467" y="1"/>
                    <a:pt x="338" y="50"/>
                    <a:pt x="236" y="142"/>
                  </a:cubicBezTo>
                  <a:cubicBezTo>
                    <a:pt x="18" y="340"/>
                    <a:pt x="0" y="680"/>
                    <a:pt x="200" y="899"/>
                  </a:cubicBezTo>
                  <a:cubicBezTo>
                    <a:pt x="293" y="1000"/>
                    <a:pt x="417" y="1063"/>
                    <a:pt x="555" y="1073"/>
                  </a:cubicBezTo>
                  <a:cubicBezTo>
                    <a:pt x="561" y="1073"/>
                    <a:pt x="565" y="1073"/>
                    <a:pt x="572" y="1076"/>
                  </a:cubicBezTo>
                  <a:cubicBezTo>
                    <a:pt x="581" y="1076"/>
                    <a:pt x="590" y="1076"/>
                    <a:pt x="599" y="1076"/>
                  </a:cubicBezTo>
                  <a:cubicBezTo>
                    <a:pt x="733" y="1076"/>
                    <a:pt x="860" y="1026"/>
                    <a:pt x="960" y="937"/>
                  </a:cubicBezTo>
                  <a:cubicBezTo>
                    <a:pt x="1067" y="840"/>
                    <a:pt x="1128" y="708"/>
                    <a:pt x="1135" y="563"/>
                  </a:cubicBezTo>
                  <a:cubicBezTo>
                    <a:pt x="1143" y="420"/>
                    <a:pt x="1092" y="282"/>
                    <a:pt x="996" y="177"/>
                  </a:cubicBezTo>
                  <a:cubicBezTo>
                    <a:pt x="901" y="71"/>
                    <a:pt x="771" y="13"/>
                    <a:pt x="623" y="1"/>
                  </a:cubicBezTo>
                  <a:cubicBezTo>
                    <a:pt x="615" y="1"/>
                    <a:pt x="608" y="1"/>
                    <a:pt x="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6"/>
          <p:cNvSpPr/>
          <p:nvPr/>
        </p:nvSpPr>
        <p:spPr>
          <a:xfrm>
            <a:off x="8569590" y="-100692"/>
            <a:ext cx="351980" cy="1064814"/>
          </a:xfrm>
          <a:custGeom>
            <a:avLst/>
            <a:gdLst/>
            <a:ahLst/>
            <a:cxnLst/>
            <a:rect l="l" t="t" r="r" b="b"/>
            <a:pathLst>
              <a:path w="7458" h="22562" extrusionOk="0">
                <a:moveTo>
                  <a:pt x="1533" y="5138"/>
                </a:moveTo>
                <a:cubicBezTo>
                  <a:pt x="1552" y="5138"/>
                  <a:pt x="1567" y="5139"/>
                  <a:pt x="1577" y="5139"/>
                </a:cubicBezTo>
                <a:cubicBezTo>
                  <a:pt x="2082" y="5159"/>
                  <a:pt x="2586" y="5227"/>
                  <a:pt x="3075" y="5342"/>
                </a:cubicBezTo>
                <a:cubicBezTo>
                  <a:pt x="3404" y="5417"/>
                  <a:pt x="3694" y="5547"/>
                  <a:pt x="3951" y="5685"/>
                </a:cubicBezTo>
                <a:cubicBezTo>
                  <a:pt x="3786" y="5710"/>
                  <a:pt x="3619" y="5721"/>
                  <a:pt x="3451" y="5721"/>
                </a:cubicBezTo>
                <a:cubicBezTo>
                  <a:pt x="2924" y="5721"/>
                  <a:pt x="2390" y="5613"/>
                  <a:pt x="1870" y="5507"/>
                </a:cubicBezTo>
                <a:cubicBezTo>
                  <a:pt x="1500" y="5430"/>
                  <a:pt x="1120" y="5352"/>
                  <a:pt x="740" y="5313"/>
                </a:cubicBezTo>
                <a:lnTo>
                  <a:pt x="723" y="5313"/>
                </a:lnTo>
                <a:cubicBezTo>
                  <a:pt x="690" y="5316"/>
                  <a:pt x="661" y="5343"/>
                  <a:pt x="658" y="5379"/>
                </a:cubicBezTo>
                <a:cubicBezTo>
                  <a:pt x="653" y="5421"/>
                  <a:pt x="682" y="5458"/>
                  <a:pt x="724" y="5461"/>
                </a:cubicBezTo>
                <a:cubicBezTo>
                  <a:pt x="1095" y="5501"/>
                  <a:pt x="1474" y="5579"/>
                  <a:pt x="1839" y="5653"/>
                </a:cubicBezTo>
                <a:cubicBezTo>
                  <a:pt x="2367" y="5761"/>
                  <a:pt x="2908" y="5870"/>
                  <a:pt x="3449" y="5870"/>
                </a:cubicBezTo>
                <a:cubicBezTo>
                  <a:pt x="3624" y="5870"/>
                  <a:pt x="3799" y="5859"/>
                  <a:pt x="3973" y="5833"/>
                </a:cubicBezTo>
                <a:lnTo>
                  <a:pt x="3973" y="5833"/>
                </a:lnTo>
                <a:cubicBezTo>
                  <a:pt x="3576" y="6014"/>
                  <a:pt x="3143" y="6126"/>
                  <a:pt x="2630" y="6181"/>
                </a:cubicBezTo>
                <a:cubicBezTo>
                  <a:pt x="2513" y="6194"/>
                  <a:pt x="2396" y="6201"/>
                  <a:pt x="2279" y="6201"/>
                </a:cubicBezTo>
                <a:cubicBezTo>
                  <a:pt x="1870" y="6201"/>
                  <a:pt x="1465" y="6122"/>
                  <a:pt x="1094" y="5972"/>
                </a:cubicBezTo>
                <a:cubicBezTo>
                  <a:pt x="875" y="5883"/>
                  <a:pt x="377" y="5637"/>
                  <a:pt x="225" y="5193"/>
                </a:cubicBezTo>
                <a:cubicBezTo>
                  <a:pt x="503" y="5169"/>
                  <a:pt x="1308" y="5138"/>
                  <a:pt x="1533" y="5138"/>
                </a:cubicBezTo>
                <a:close/>
                <a:moveTo>
                  <a:pt x="7088" y="5500"/>
                </a:moveTo>
                <a:cubicBezTo>
                  <a:pt x="6816" y="6105"/>
                  <a:pt x="6461" y="6668"/>
                  <a:pt x="6031" y="7177"/>
                </a:cubicBezTo>
                <a:cubicBezTo>
                  <a:pt x="5829" y="7419"/>
                  <a:pt x="5580" y="7675"/>
                  <a:pt x="5264" y="7754"/>
                </a:cubicBezTo>
                <a:cubicBezTo>
                  <a:pt x="5244" y="7759"/>
                  <a:pt x="5230" y="7760"/>
                  <a:pt x="5221" y="7760"/>
                </a:cubicBezTo>
                <a:cubicBezTo>
                  <a:pt x="5216" y="7760"/>
                  <a:pt x="5213" y="7760"/>
                  <a:pt x="5211" y="7759"/>
                </a:cubicBezTo>
                <a:cubicBezTo>
                  <a:pt x="5192" y="7742"/>
                  <a:pt x="5168" y="7733"/>
                  <a:pt x="5145" y="7733"/>
                </a:cubicBezTo>
                <a:cubicBezTo>
                  <a:pt x="5132" y="7733"/>
                  <a:pt x="5120" y="7735"/>
                  <a:pt x="5108" y="7741"/>
                </a:cubicBezTo>
                <a:cubicBezTo>
                  <a:pt x="4970" y="7675"/>
                  <a:pt x="4830" y="7612"/>
                  <a:pt x="4690" y="7551"/>
                </a:cubicBezTo>
                <a:cubicBezTo>
                  <a:pt x="5303" y="7293"/>
                  <a:pt x="5853" y="6902"/>
                  <a:pt x="6296" y="6406"/>
                </a:cubicBezTo>
                <a:cubicBezTo>
                  <a:pt x="6324" y="6374"/>
                  <a:pt x="6321" y="6328"/>
                  <a:pt x="6291" y="6300"/>
                </a:cubicBezTo>
                <a:cubicBezTo>
                  <a:pt x="6278" y="6288"/>
                  <a:pt x="6261" y="6282"/>
                  <a:pt x="6244" y="6282"/>
                </a:cubicBezTo>
                <a:cubicBezTo>
                  <a:pt x="6240" y="6282"/>
                  <a:pt x="6235" y="6282"/>
                  <a:pt x="6231" y="6283"/>
                </a:cubicBezTo>
                <a:cubicBezTo>
                  <a:pt x="6215" y="6284"/>
                  <a:pt x="6197" y="6293"/>
                  <a:pt x="6186" y="6306"/>
                </a:cubicBezTo>
                <a:cubicBezTo>
                  <a:pt x="5738" y="6808"/>
                  <a:pt x="5176" y="7199"/>
                  <a:pt x="4552" y="7445"/>
                </a:cubicBezTo>
                <a:cubicBezTo>
                  <a:pt x="4655" y="7157"/>
                  <a:pt x="4763" y="6857"/>
                  <a:pt x="4956" y="6617"/>
                </a:cubicBezTo>
                <a:cubicBezTo>
                  <a:pt x="5112" y="6420"/>
                  <a:pt x="5335" y="6247"/>
                  <a:pt x="5659" y="6073"/>
                </a:cubicBezTo>
                <a:cubicBezTo>
                  <a:pt x="6110" y="5830"/>
                  <a:pt x="6603" y="5659"/>
                  <a:pt x="7088" y="5500"/>
                </a:cubicBezTo>
                <a:close/>
                <a:moveTo>
                  <a:pt x="3931" y="7790"/>
                </a:moveTo>
                <a:lnTo>
                  <a:pt x="3931" y="7790"/>
                </a:lnTo>
                <a:cubicBezTo>
                  <a:pt x="3342" y="8602"/>
                  <a:pt x="2592" y="9307"/>
                  <a:pt x="1745" y="9843"/>
                </a:cubicBezTo>
                <a:cubicBezTo>
                  <a:pt x="1710" y="9864"/>
                  <a:pt x="1700" y="9911"/>
                  <a:pt x="1722" y="9945"/>
                </a:cubicBezTo>
                <a:cubicBezTo>
                  <a:pt x="1736" y="9968"/>
                  <a:pt x="1760" y="9980"/>
                  <a:pt x="1785" y="9980"/>
                </a:cubicBezTo>
                <a:cubicBezTo>
                  <a:pt x="1798" y="9980"/>
                  <a:pt x="1812" y="9976"/>
                  <a:pt x="1825" y="9968"/>
                </a:cubicBezTo>
                <a:cubicBezTo>
                  <a:pt x="2663" y="9440"/>
                  <a:pt x="3408" y="8747"/>
                  <a:pt x="3999" y="7950"/>
                </a:cubicBezTo>
                <a:lnTo>
                  <a:pt x="3999" y="7950"/>
                </a:lnTo>
                <a:cubicBezTo>
                  <a:pt x="3928" y="8281"/>
                  <a:pt x="3838" y="8612"/>
                  <a:pt x="3675" y="8894"/>
                </a:cubicBezTo>
                <a:cubicBezTo>
                  <a:pt x="3436" y="9304"/>
                  <a:pt x="3112" y="9679"/>
                  <a:pt x="2708" y="10009"/>
                </a:cubicBezTo>
                <a:cubicBezTo>
                  <a:pt x="2027" y="10563"/>
                  <a:pt x="1201" y="10940"/>
                  <a:pt x="446" y="11247"/>
                </a:cubicBezTo>
                <a:cubicBezTo>
                  <a:pt x="467" y="11179"/>
                  <a:pt x="494" y="11095"/>
                  <a:pt x="526" y="10989"/>
                </a:cubicBezTo>
                <a:cubicBezTo>
                  <a:pt x="551" y="10908"/>
                  <a:pt x="577" y="10823"/>
                  <a:pt x="587" y="10798"/>
                </a:cubicBezTo>
                <a:cubicBezTo>
                  <a:pt x="681" y="10585"/>
                  <a:pt x="794" y="10375"/>
                  <a:pt x="918" y="10177"/>
                </a:cubicBezTo>
                <a:cubicBezTo>
                  <a:pt x="1173" y="9767"/>
                  <a:pt x="1486" y="9395"/>
                  <a:pt x="1845" y="9068"/>
                </a:cubicBezTo>
                <a:cubicBezTo>
                  <a:pt x="2207" y="8738"/>
                  <a:pt x="2606" y="8463"/>
                  <a:pt x="3035" y="8250"/>
                </a:cubicBezTo>
                <a:cubicBezTo>
                  <a:pt x="3139" y="8199"/>
                  <a:pt x="3238" y="8153"/>
                  <a:pt x="3335" y="8108"/>
                </a:cubicBezTo>
                <a:cubicBezTo>
                  <a:pt x="3540" y="8014"/>
                  <a:pt x="3740" y="7920"/>
                  <a:pt x="3931" y="7790"/>
                </a:cubicBezTo>
                <a:close/>
                <a:moveTo>
                  <a:pt x="4661" y="7755"/>
                </a:moveTo>
                <a:lnTo>
                  <a:pt x="4661" y="7755"/>
                </a:lnTo>
                <a:cubicBezTo>
                  <a:pt x="5397" y="8079"/>
                  <a:pt x="6078" y="8435"/>
                  <a:pt x="6551" y="9165"/>
                </a:cubicBezTo>
                <a:cubicBezTo>
                  <a:pt x="6932" y="9750"/>
                  <a:pt x="7158" y="10498"/>
                  <a:pt x="7240" y="11446"/>
                </a:cubicBezTo>
                <a:cubicBezTo>
                  <a:pt x="6961" y="11396"/>
                  <a:pt x="6709" y="11192"/>
                  <a:pt x="6472" y="10983"/>
                </a:cubicBezTo>
                <a:cubicBezTo>
                  <a:pt x="6024" y="10588"/>
                  <a:pt x="5557" y="10157"/>
                  <a:pt x="5196" y="9641"/>
                </a:cubicBezTo>
                <a:cubicBezTo>
                  <a:pt x="4830" y="9119"/>
                  <a:pt x="4691" y="8518"/>
                  <a:pt x="4545" y="7882"/>
                </a:cubicBezTo>
                <a:cubicBezTo>
                  <a:pt x="4540" y="7868"/>
                  <a:pt x="4538" y="7855"/>
                  <a:pt x="4536" y="7840"/>
                </a:cubicBezTo>
                <a:lnTo>
                  <a:pt x="4536" y="7840"/>
                </a:lnTo>
                <a:cubicBezTo>
                  <a:pt x="5148" y="8558"/>
                  <a:pt x="5710" y="9329"/>
                  <a:pt x="6198" y="10135"/>
                </a:cubicBezTo>
                <a:cubicBezTo>
                  <a:pt x="6212" y="10159"/>
                  <a:pt x="6237" y="10171"/>
                  <a:pt x="6263" y="10171"/>
                </a:cubicBezTo>
                <a:cubicBezTo>
                  <a:pt x="6276" y="10171"/>
                  <a:pt x="6290" y="10168"/>
                  <a:pt x="6302" y="10161"/>
                </a:cubicBezTo>
                <a:cubicBezTo>
                  <a:pt x="6335" y="10139"/>
                  <a:pt x="6349" y="10093"/>
                  <a:pt x="6327" y="10057"/>
                </a:cubicBezTo>
                <a:cubicBezTo>
                  <a:pt x="5836" y="9249"/>
                  <a:pt x="5274" y="8477"/>
                  <a:pt x="4661" y="7755"/>
                </a:cubicBezTo>
                <a:close/>
                <a:moveTo>
                  <a:pt x="3766" y="10975"/>
                </a:moveTo>
                <a:cubicBezTo>
                  <a:pt x="3649" y="11205"/>
                  <a:pt x="3424" y="11367"/>
                  <a:pt x="3216" y="11501"/>
                </a:cubicBezTo>
                <a:cubicBezTo>
                  <a:pt x="3048" y="11610"/>
                  <a:pt x="2876" y="11713"/>
                  <a:pt x="2702" y="11817"/>
                </a:cubicBezTo>
                <a:cubicBezTo>
                  <a:pt x="2116" y="12170"/>
                  <a:pt x="1509" y="12534"/>
                  <a:pt x="1092" y="13088"/>
                </a:cubicBezTo>
                <a:cubicBezTo>
                  <a:pt x="1066" y="13120"/>
                  <a:pt x="1073" y="13168"/>
                  <a:pt x="1107" y="13192"/>
                </a:cubicBezTo>
                <a:cubicBezTo>
                  <a:pt x="1120" y="13203"/>
                  <a:pt x="1135" y="13208"/>
                  <a:pt x="1151" y="13208"/>
                </a:cubicBezTo>
                <a:cubicBezTo>
                  <a:pt x="1174" y="13208"/>
                  <a:pt x="1196" y="13198"/>
                  <a:pt x="1211" y="13178"/>
                </a:cubicBezTo>
                <a:cubicBezTo>
                  <a:pt x="1613" y="12648"/>
                  <a:pt x="2207" y="12292"/>
                  <a:pt x="2780" y="11946"/>
                </a:cubicBezTo>
                <a:cubicBezTo>
                  <a:pt x="2954" y="11842"/>
                  <a:pt x="3129" y="11736"/>
                  <a:pt x="3298" y="11627"/>
                </a:cubicBezTo>
                <a:cubicBezTo>
                  <a:pt x="3437" y="11538"/>
                  <a:pt x="3575" y="11438"/>
                  <a:pt x="3691" y="11322"/>
                </a:cubicBezTo>
                <a:lnTo>
                  <a:pt x="3691" y="11322"/>
                </a:lnTo>
                <a:cubicBezTo>
                  <a:pt x="3657" y="11448"/>
                  <a:pt x="3618" y="11570"/>
                  <a:pt x="3557" y="11682"/>
                </a:cubicBezTo>
                <a:cubicBezTo>
                  <a:pt x="3332" y="12115"/>
                  <a:pt x="2945" y="12503"/>
                  <a:pt x="2376" y="12871"/>
                </a:cubicBezTo>
                <a:cubicBezTo>
                  <a:pt x="2155" y="13016"/>
                  <a:pt x="1917" y="13150"/>
                  <a:pt x="1687" y="13281"/>
                </a:cubicBezTo>
                <a:cubicBezTo>
                  <a:pt x="1267" y="13520"/>
                  <a:pt x="833" y="13764"/>
                  <a:pt x="458" y="14084"/>
                </a:cubicBezTo>
                <a:cubicBezTo>
                  <a:pt x="484" y="13638"/>
                  <a:pt x="772" y="13216"/>
                  <a:pt x="1069" y="12817"/>
                </a:cubicBezTo>
                <a:cubicBezTo>
                  <a:pt x="1600" y="12105"/>
                  <a:pt x="2140" y="11446"/>
                  <a:pt x="2903" y="11199"/>
                </a:cubicBezTo>
                <a:cubicBezTo>
                  <a:pt x="3122" y="11128"/>
                  <a:pt x="3353" y="11073"/>
                  <a:pt x="3576" y="11019"/>
                </a:cubicBezTo>
                <a:cubicBezTo>
                  <a:pt x="3640" y="11005"/>
                  <a:pt x="3704" y="10989"/>
                  <a:pt x="3766" y="10975"/>
                </a:cubicBezTo>
                <a:close/>
                <a:moveTo>
                  <a:pt x="4103" y="11150"/>
                </a:moveTo>
                <a:lnTo>
                  <a:pt x="4103" y="11150"/>
                </a:lnTo>
                <a:cubicBezTo>
                  <a:pt x="4125" y="11154"/>
                  <a:pt x="4150" y="11160"/>
                  <a:pt x="4183" y="11167"/>
                </a:cubicBezTo>
                <a:cubicBezTo>
                  <a:pt x="4478" y="11241"/>
                  <a:pt x="4743" y="11389"/>
                  <a:pt x="4988" y="11536"/>
                </a:cubicBezTo>
                <a:cubicBezTo>
                  <a:pt x="5313" y="11733"/>
                  <a:pt x="5726" y="12007"/>
                  <a:pt x="6030" y="12376"/>
                </a:cubicBezTo>
                <a:cubicBezTo>
                  <a:pt x="6263" y="12660"/>
                  <a:pt x="6430" y="12987"/>
                  <a:pt x="6608" y="13394"/>
                </a:cubicBezTo>
                <a:cubicBezTo>
                  <a:pt x="6799" y="13828"/>
                  <a:pt x="6972" y="14274"/>
                  <a:pt x="7126" y="14724"/>
                </a:cubicBezTo>
                <a:lnTo>
                  <a:pt x="6003" y="13896"/>
                </a:lnTo>
                <a:cubicBezTo>
                  <a:pt x="5668" y="13650"/>
                  <a:pt x="5325" y="13394"/>
                  <a:pt x="5030" y="13094"/>
                </a:cubicBezTo>
                <a:cubicBezTo>
                  <a:pt x="4601" y="12655"/>
                  <a:pt x="4278" y="12112"/>
                  <a:pt x="4095" y="11522"/>
                </a:cubicBezTo>
                <a:lnTo>
                  <a:pt x="4070" y="11449"/>
                </a:lnTo>
                <a:cubicBezTo>
                  <a:pt x="4054" y="11399"/>
                  <a:pt x="4032" y="11331"/>
                  <a:pt x="4018" y="11273"/>
                </a:cubicBezTo>
                <a:lnTo>
                  <a:pt x="4018" y="11273"/>
                </a:lnTo>
                <a:cubicBezTo>
                  <a:pt x="4129" y="11400"/>
                  <a:pt x="4241" y="11530"/>
                  <a:pt x="4344" y="11659"/>
                </a:cubicBezTo>
                <a:cubicBezTo>
                  <a:pt x="4542" y="11905"/>
                  <a:pt x="4749" y="12159"/>
                  <a:pt x="4995" y="12379"/>
                </a:cubicBezTo>
                <a:lnTo>
                  <a:pt x="5146" y="12513"/>
                </a:lnTo>
                <a:cubicBezTo>
                  <a:pt x="5474" y="12803"/>
                  <a:pt x="5813" y="13101"/>
                  <a:pt x="6000" y="13499"/>
                </a:cubicBezTo>
                <a:cubicBezTo>
                  <a:pt x="6012" y="13527"/>
                  <a:pt x="6039" y="13542"/>
                  <a:pt x="6067" y="13542"/>
                </a:cubicBezTo>
                <a:cubicBezTo>
                  <a:pt x="6077" y="13542"/>
                  <a:pt x="6088" y="13540"/>
                  <a:pt x="6098" y="13535"/>
                </a:cubicBezTo>
                <a:cubicBezTo>
                  <a:pt x="6137" y="13517"/>
                  <a:pt x="6153" y="13473"/>
                  <a:pt x="6134" y="13436"/>
                </a:cubicBezTo>
                <a:cubicBezTo>
                  <a:pt x="5934" y="13010"/>
                  <a:pt x="5583" y="12702"/>
                  <a:pt x="5243" y="12402"/>
                </a:cubicBezTo>
                <a:lnTo>
                  <a:pt x="5092" y="12270"/>
                </a:lnTo>
                <a:cubicBezTo>
                  <a:pt x="4856" y="12057"/>
                  <a:pt x="4653" y="11808"/>
                  <a:pt x="4458" y="11568"/>
                </a:cubicBezTo>
                <a:cubicBezTo>
                  <a:pt x="4345" y="11429"/>
                  <a:pt x="4228" y="11287"/>
                  <a:pt x="4103" y="11150"/>
                </a:cubicBezTo>
                <a:close/>
                <a:moveTo>
                  <a:pt x="3455" y="14253"/>
                </a:moveTo>
                <a:lnTo>
                  <a:pt x="3455" y="14253"/>
                </a:lnTo>
                <a:cubicBezTo>
                  <a:pt x="3704" y="14892"/>
                  <a:pt x="3979" y="15391"/>
                  <a:pt x="4336" y="15852"/>
                </a:cubicBezTo>
                <a:cubicBezTo>
                  <a:pt x="4663" y="16271"/>
                  <a:pt x="4963" y="16688"/>
                  <a:pt x="4994" y="17176"/>
                </a:cubicBezTo>
                <a:cubicBezTo>
                  <a:pt x="4995" y="17215"/>
                  <a:pt x="5028" y="17246"/>
                  <a:pt x="5068" y="17246"/>
                </a:cubicBezTo>
                <a:cubicBezTo>
                  <a:pt x="5070" y="17246"/>
                  <a:pt x="5071" y="17246"/>
                  <a:pt x="5073" y="17246"/>
                </a:cubicBezTo>
                <a:cubicBezTo>
                  <a:pt x="5112" y="17243"/>
                  <a:pt x="5146" y="17208"/>
                  <a:pt x="5144" y="17166"/>
                </a:cubicBezTo>
                <a:cubicBezTo>
                  <a:pt x="5111" y="16638"/>
                  <a:pt x="4785" y="16182"/>
                  <a:pt x="4456" y="15760"/>
                </a:cubicBezTo>
                <a:cubicBezTo>
                  <a:pt x="4154" y="15374"/>
                  <a:pt x="3911" y="14956"/>
                  <a:pt x="3694" y="14445"/>
                </a:cubicBezTo>
                <a:lnTo>
                  <a:pt x="3694" y="14445"/>
                </a:lnTo>
                <a:cubicBezTo>
                  <a:pt x="3802" y="14549"/>
                  <a:pt x="3916" y="14644"/>
                  <a:pt x="4034" y="14744"/>
                </a:cubicBezTo>
                <a:cubicBezTo>
                  <a:pt x="4121" y="14815"/>
                  <a:pt x="4210" y="14889"/>
                  <a:pt x="4297" y="14969"/>
                </a:cubicBezTo>
                <a:cubicBezTo>
                  <a:pt x="4700" y="15331"/>
                  <a:pt x="5011" y="15768"/>
                  <a:pt x="5196" y="16237"/>
                </a:cubicBezTo>
                <a:cubicBezTo>
                  <a:pt x="5422" y="16810"/>
                  <a:pt x="5464" y="17457"/>
                  <a:pt x="5474" y="18059"/>
                </a:cubicBezTo>
                <a:cubicBezTo>
                  <a:pt x="5298" y="17813"/>
                  <a:pt x="5091" y="17590"/>
                  <a:pt x="4888" y="17373"/>
                </a:cubicBezTo>
                <a:cubicBezTo>
                  <a:pt x="4691" y="17162"/>
                  <a:pt x="4488" y="16940"/>
                  <a:pt x="4319" y="16706"/>
                </a:cubicBezTo>
                <a:cubicBezTo>
                  <a:pt x="4034" y="16315"/>
                  <a:pt x="3814" y="15849"/>
                  <a:pt x="3646" y="15281"/>
                </a:cubicBezTo>
                <a:cubicBezTo>
                  <a:pt x="3546" y="14950"/>
                  <a:pt x="3497" y="14599"/>
                  <a:pt x="3455" y="14253"/>
                </a:cubicBezTo>
                <a:close/>
                <a:moveTo>
                  <a:pt x="2902" y="14682"/>
                </a:moveTo>
                <a:lnTo>
                  <a:pt x="2902" y="14682"/>
                </a:lnTo>
                <a:cubicBezTo>
                  <a:pt x="2792" y="14899"/>
                  <a:pt x="2637" y="15100"/>
                  <a:pt x="2488" y="15297"/>
                </a:cubicBezTo>
                <a:lnTo>
                  <a:pt x="2434" y="15365"/>
                </a:lnTo>
                <a:cubicBezTo>
                  <a:pt x="2011" y="15917"/>
                  <a:pt x="1623" y="16505"/>
                  <a:pt x="1283" y="17111"/>
                </a:cubicBezTo>
                <a:cubicBezTo>
                  <a:pt x="1264" y="17147"/>
                  <a:pt x="1276" y="17192"/>
                  <a:pt x="1312" y="17212"/>
                </a:cubicBezTo>
                <a:cubicBezTo>
                  <a:pt x="1324" y="17219"/>
                  <a:pt x="1336" y="17222"/>
                  <a:pt x="1349" y="17222"/>
                </a:cubicBezTo>
                <a:cubicBezTo>
                  <a:pt x="1375" y="17222"/>
                  <a:pt x="1401" y="17208"/>
                  <a:pt x="1413" y="17183"/>
                </a:cubicBezTo>
                <a:cubicBezTo>
                  <a:pt x="1751" y="16583"/>
                  <a:pt x="2134" y="16002"/>
                  <a:pt x="2553" y="15455"/>
                </a:cubicBezTo>
                <a:lnTo>
                  <a:pt x="2603" y="15388"/>
                </a:lnTo>
                <a:cubicBezTo>
                  <a:pt x="2721" y="15236"/>
                  <a:pt x="2839" y="15083"/>
                  <a:pt x="2939" y="14918"/>
                </a:cubicBezTo>
                <a:lnTo>
                  <a:pt x="2939" y="14918"/>
                </a:lnTo>
                <a:cubicBezTo>
                  <a:pt x="2919" y="15040"/>
                  <a:pt x="2905" y="15158"/>
                  <a:pt x="2893" y="15275"/>
                </a:cubicBezTo>
                <a:cubicBezTo>
                  <a:pt x="2873" y="15358"/>
                  <a:pt x="2852" y="15441"/>
                  <a:pt x="2831" y="15522"/>
                </a:cubicBezTo>
                <a:cubicBezTo>
                  <a:pt x="2721" y="15923"/>
                  <a:pt x="2622" y="16253"/>
                  <a:pt x="2469" y="16564"/>
                </a:cubicBezTo>
                <a:cubicBezTo>
                  <a:pt x="2344" y="16816"/>
                  <a:pt x="2195" y="17026"/>
                  <a:pt x="2013" y="17204"/>
                </a:cubicBezTo>
                <a:cubicBezTo>
                  <a:pt x="1825" y="17386"/>
                  <a:pt x="1615" y="17511"/>
                  <a:pt x="1395" y="17642"/>
                </a:cubicBezTo>
                <a:cubicBezTo>
                  <a:pt x="1298" y="17700"/>
                  <a:pt x="1201" y="17758"/>
                  <a:pt x="1105" y="17822"/>
                </a:cubicBezTo>
                <a:cubicBezTo>
                  <a:pt x="1072" y="17844"/>
                  <a:pt x="924" y="17952"/>
                  <a:pt x="784" y="18080"/>
                </a:cubicBezTo>
                <a:cubicBezTo>
                  <a:pt x="803" y="17958"/>
                  <a:pt x="816" y="17835"/>
                  <a:pt x="830" y="17713"/>
                </a:cubicBezTo>
                <a:cubicBezTo>
                  <a:pt x="868" y="17375"/>
                  <a:pt x="902" y="17056"/>
                  <a:pt x="1014" y="16752"/>
                </a:cubicBezTo>
                <a:cubicBezTo>
                  <a:pt x="1235" y="16150"/>
                  <a:pt x="1674" y="15781"/>
                  <a:pt x="2142" y="15391"/>
                </a:cubicBezTo>
                <a:cubicBezTo>
                  <a:pt x="2386" y="15187"/>
                  <a:pt x="2637" y="14977"/>
                  <a:pt x="2857" y="14730"/>
                </a:cubicBezTo>
                <a:cubicBezTo>
                  <a:pt x="2868" y="14715"/>
                  <a:pt x="2883" y="14699"/>
                  <a:pt x="2902" y="14682"/>
                </a:cubicBezTo>
                <a:close/>
                <a:moveTo>
                  <a:pt x="2973" y="17461"/>
                </a:moveTo>
                <a:lnTo>
                  <a:pt x="2973" y="17461"/>
                </a:lnTo>
                <a:cubicBezTo>
                  <a:pt x="3046" y="17802"/>
                  <a:pt x="3126" y="18153"/>
                  <a:pt x="3272" y="18496"/>
                </a:cubicBezTo>
                <a:cubicBezTo>
                  <a:pt x="3353" y="18689"/>
                  <a:pt x="3455" y="18873"/>
                  <a:pt x="3555" y="19052"/>
                </a:cubicBezTo>
                <a:cubicBezTo>
                  <a:pt x="3672" y="19264"/>
                  <a:pt x="3793" y="19484"/>
                  <a:pt x="3879" y="19711"/>
                </a:cubicBezTo>
                <a:cubicBezTo>
                  <a:pt x="3964" y="19940"/>
                  <a:pt x="4009" y="20160"/>
                  <a:pt x="4019" y="20390"/>
                </a:cubicBezTo>
                <a:cubicBezTo>
                  <a:pt x="4037" y="20716"/>
                  <a:pt x="4012" y="21066"/>
                  <a:pt x="3947" y="21461"/>
                </a:cubicBezTo>
                <a:cubicBezTo>
                  <a:pt x="3921" y="21626"/>
                  <a:pt x="3886" y="21801"/>
                  <a:pt x="3843" y="21998"/>
                </a:cubicBezTo>
                <a:cubicBezTo>
                  <a:pt x="3837" y="22024"/>
                  <a:pt x="3822" y="22065"/>
                  <a:pt x="3806" y="22111"/>
                </a:cubicBezTo>
                <a:cubicBezTo>
                  <a:pt x="3806" y="22113"/>
                  <a:pt x="3806" y="22113"/>
                  <a:pt x="3805" y="22114"/>
                </a:cubicBezTo>
                <a:cubicBezTo>
                  <a:pt x="3692" y="21851"/>
                  <a:pt x="3556" y="21594"/>
                  <a:pt x="3426" y="21347"/>
                </a:cubicBezTo>
                <a:cubicBezTo>
                  <a:pt x="3301" y="21109"/>
                  <a:pt x="3171" y="20866"/>
                  <a:pt x="3064" y="20617"/>
                </a:cubicBezTo>
                <a:cubicBezTo>
                  <a:pt x="2627" y="19607"/>
                  <a:pt x="2518" y="18741"/>
                  <a:pt x="2721" y="17893"/>
                </a:cubicBezTo>
                <a:cubicBezTo>
                  <a:pt x="2745" y="17786"/>
                  <a:pt x="2774" y="17679"/>
                  <a:pt x="2806" y="17573"/>
                </a:cubicBezTo>
                <a:cubicBezTo>
                  <a:pt x="2810" y="17554"/>
                  <a:pt x="2815" y="17534"/>
                  <a:pt x="2821" y="17516"/>
                </a:cubicBezTo>
                <a:lnTo>
                  <a:pt x="2821" y="17516"/>
                </a:lnTo>
                <a:cubicBezTo>
                  <a:pt x="2809" y="18110"/>
                  <a:pt x="2858" y="18663"/>
                  <a:pt x="2970" y="19165"/>
                </a:cubicBezTo>
                <a:cubicBezTo>
                  <a:pt x="3026" y="19414"/>
                  <a:pt x="3133" y="19646"/>
                  <a:pt x="3238" y="19869"/>
                </a:cubicBezTo>
                <a:cubicBezTo>
                  <a:pt x="3400" y="20215"/>
                  <a:pt x="3552" y="20542"/>
                  <a:pt x="3527" y="20929"/>
                </a:cubicBezTo>
                <a:cubicBezTo>
                  <a:pt x="3526" y="20971"/>
                  <a:pt x="3556" y="21005"/>
                  <a:pt x="3598" y="21008"/>
                </a:cubicBezTo>
                <a:cubicBezTo>
                  <a:pt x="3600" y="21008"/>
                  <a:pt x="3603" y="21009"/>
                  <a:pt x="3605" y="21009"/>
                </a:cubicBezTo>
                <a:cubicBezTo>
                  <a:pt x="3643" y="21009"/>
                  <a:pt x="3675" y="20977"/>
                  <a:pt x="3678" y="20939"/>
                </a:cubicBezTo>
                <a:cubicBezTo>
                  <a:pt x="3704" y="20513"/>
                  <a:pt x="3537" y="20153"/>
                  <a:pt x="3374" y="19805"/>
                </a:cubicBezTo>
                <a:cubicBezTo>
                  <a:pt x="3272" y="19588"/>
                  <a:pt x="3169" y="19364"/>
                  <a:pt x="3117" y="19132"/>
                </a:cubicBezTo>
                <a:cubicBezTo>
                  <a:pt x="3004" y="18625"/>
                  <a:pt x="2958" y="18065"/>
                  <a:pt x="2973" y="17461"/>
                </a:cubicBezTo>
                <a:close/>
                <a:moveTo>
                  <a:pt x="2635" y="0"/>
                </a:moveTo>
                <a:cubicBezTo>
                  <a:pt x="2630" y="0"/>
                  <a:pt x="2625" y="1"/>
                  <a:pt x="2619" y="1"/>
                </a:cubicBezTo>
                <a:cubicBezTo>
                  <a:pt x="2606" y="3"/>
                  <a:pt x="2593" y="7"/>
                  <a:pt x="2582" y="14"/>
                </a:cubicBezTo>
                <a:cubicBezTo>
                  <a:pt x="2534" y="43"/>
                  <a:pt x="2518" y="103"/>
                  <a:pt x="2547" y="149"/>
                </a:cubicBezTo>
                <a:cubicBezTo>
                  <a:pt x="3563" y="1856"/>
                  <a:pt x="4037" y="3693"/>
                  <a:pt x="4170" y="5569"/>
                </a:cubicBezTo>
                <a:cubicBezTo>
                  <a:pt x="3874" y="5404"/>
                  <a:pt x="3531" y="5236"/>
                  <a:pt x="3126" y="5142"/>
                </a:cubicBezTo>
                <a:cubicBezTo>
                  <a:pt x="2625" y="5025"/>
                  <a:pt x="2107" y="4955"/>
                  <a:pt x="1590" y="4934"/>
                </a:cubicBezTo>
                <a:cubicBezTo>
                  <a:pt x="1579" y="4934"/>
                  <a:pt x="627" y="4939"/>
                  <a:pt x="215" y="4996"/>
                </a:cubicBezTo>
                <a:cubicBezTo>
                  <a:pt x="115" y="5009"/>
                  <a:pt x="45" y="5025"/>
                  <a:pt x="30" y="5045"/>
                </a:cubicBezTo>
                <a:cubicBezTo>
                  <a:pt x="9" y="5068"/>
                  <a:pt x="1" y="5100"/>
                  <a:pt x="8" y="5132"/>
                </a:cubicBezTo>
                <a:cubicBezTo>
                  <a:pt x="129" y="5711"/>
                  <a:pt x="695" y="6019"/>
                  <a:pt x="1023" y="6154"/>
                </a:cubicBezTo>
                <a:cubicBezTo>
                  <a:pt x="1421" y="6315"/>
                  <a:pt x="1854" y="6398"/>
                  <a:pt x="2291" y="6398"/>
                </a:cubicBezTo>
                <a:cubicBezTo>
                  <a:pt x="2412" y="6398"/>
                  <a:pt x="2534" y="6391"/>
                  <a:pt x="2656" y="6378"/>
                </a:cubicBezTo>
                <a:cubicBezTo>
                  <a:pt x="3249" y="6315"/>
                  <a:pt x="3740" y="6176"/>
                  <a:pt x="4192" y="5950"/>
                </a:cubicBezTo>
                <a:cubicBezTo>
                  <a:pt x="4213" y="6399"/>
                  <a:pt x="4215" y="6847"/>
                  <a:pt x="4203" y="7298"/>
                </a:cubicBezTo>
                <a:cubicBezTo>
                  <a:pt x="4190" y="7303"/>
                  <a:pt x="4177" y="7311"/>
                  <a:pt x="4167" y="7322"/>
                </a:cubicBezTo>
                <a:cubicBezTo>
                  <a:pt x="3893" y="7633"/>
                  <a:pt x="3598" y="7768"/>
                  <a:pt x="3256" y="7926"/>
                </a:cubicBezTo>
                <a:cubicBezTo>
                  <a:pt x="3158" y="7971"/>
                  <a:pt x="3057" y="8016"/>
                  <a:pt x="2952" y="8068"/>
                </a:cubicBezTo>
                <a:cubicBezTo>
                  <a:pt x="2506" y="8289"/>
                  <a:pt x="2091" y="8574"/>
                  <a:pt x="1715" y="8917"/>
                </a:cubicBezTo>
                <a:cubicBezTo>
                  <a:pt x="1341" y="9258"/>
                  <a:pt x="1018" y="9644"/>
                  <a:pt x="752" y="10068"/>
                </a:cubicBezTo>
                <a:cubicBezTo>
                  <a:pt x="622" y="10275"/>
                  <a:pt x="506" y="10492"/>
                  <a:pt x="407" y="10714"/>
                </a:cubicBezTo>
                <a:cubicBezTo>
                  <a:pt x="393" y="10749"/>
                  <a:pt x="371" y="10815"/>
                  <a:pt x="338" y="10930"/>
                </a:cubicBezTo>
                <a:cubicBezTo>
                  <a:pt x="302" y="11048"/>
                  <a:pt x="229" y="11293"/>
                  <a:pt x="193" y="11351"/>
                </a:cubicBezTo>
                <a:cubicBezTo>
                  <a:pt x="158" y="11378"/>
                  <a:pt x="144" y="11425"/>
                  <a:pt x="160" y="11467"/>
                </a:cubicBezTo>
                <a:cubicBezTo>
                  <a:pt x="176" y="11506"/>
                  <a:pt x="214" y="11529"/>
                  <a:pt x="255" y="11529"/>
                </a:cubicBezTo>
                <a:cubicBezTo>
                  <a:pt x="267" y="11529"/>
                  <a:pt x="279" y="11527"/>
                  <a:pt x="290" y="11523"/>
                </a:cubicBezTo>
                <a:cubicBezTo>
                  <a:pt x="1117" y="11195"/>
                  <a:pt x="2063" y="10792"/>
                  <a:pt x="2837" y="10160"/>
                </a:cubicBezTo>
                <a:cubicBezTo>
                  <a:pt x="3258" y="9816"/>
                  <a:pt x="3598" y="9421"/>
                  <a:pt x="3850" y="8991"/>
                </a:cubicBezTo>
                <a:cubicBezTo>
                  <a:pt x="3996" y="8738"/>
                  <a:pt x="4084" y="8457"/>
                  <a:pt x="4157" y="8172"/>
                </a:cubicBezTo>
                <a:lnTo>
                  <a:pt x="4157" y="8172"/>
                </a:lnTo>
                <a:cubicBezTo>
                  <a:pt x="4096" y="9033"/>
                  <a:pt x="3982" y="9896"/>
                  <a:pt x="3835" y="10749"/>
                </a:cubicBezTo>
                <a:cubicBezTo>
                  <a:pt x="3734" y="10773"/>
                  <a:pt x="3633" y="10799"/>
                  <a:pt x="3531" y="10823"/>
                </a:cubicBezTo>
                <a:cubicBezTo>
                  <a:pt x="3304" y="10876"/>
                  <a:pt x="3070" y="10931"/>
                  <a:pt x="2844" y="11005"/>
                </a:cubicBezTo>
                <a:cubicBezTo>
                  <a:pt x="2023" y="11271"/>
                  <a:pt x="1461" y="11955"/>
                  <a:pt x="908" y="12693"/>
                </a:cubicBezTo>
                <a:cubicBezTo>
                  <a:pt x="542" y="13184"/>
                  <a:pt x="190" y="13712"/>
                  <a:pt x="268" y="14310"/>
                </a:cubicBezTo>
                <a:cubicBezTo>
                  <a:pt x="274" y="14348"/>
                  <a:pt x="299" y="14378"/>
                  <a:pt x="334" y="14391"/>
                </a:cubicBezTo>
                <a:cubicBezTo>
                  <a:pt x="344" y="14395"/>
                  <a:pt x="355" y="14397"/>
                  <a:pt x="366" y="14397"/>
                </a:cubicBezTo>
                <a:cubicBezTo>
                  <a:pt x="391" y="14397"/>
                  <a:pt x="416" y="14387"/>
                  <a:pt x="435" y="14369"/>
                </a:cubicBezTo>
                <a:cubicBezTo>
                  <a:pt x="827" y="13994"/>
                  <a:pt x="1314" y="13718"/>
                  <a:pt x="1784" y="13450"/>
                </a:cubicBezTo>
                <a:cubicBezTo>
                  <a:pt x="2016" y="13318"/>
                  <a:pt x="2257" y="13182"/>
                  <a:pt x="2485" y="13036"/>
                </a:cubicBezTo>
                <a:cubicBezTo>
                  <a:pt x="2983" y="12715"/>
                  <a:pt x="3348" y="12373"/>
                  <a:pt x="3598" y="12001"/>
                </a:cubicBezTo>
                <a:lnTo>
                  <a:pt x="3598" y="12001"/>
                </a:lnTo>
                <a:cubicBezTo>
                  <a:pt x="3481" y="12576"/>
                  <a:pt x="3352" y="13146"/>
                  <a:pt x="3217" y="13706"/>
                </a:cubicBezTo>
                <a:cubicBezTo>
                  <a:pt x="3203" y="13727"/>
                  <a:pt x="3194" y="13753"/>
                  <a:pt x="3198" y="13779"/>
                </a:cubicBezTo>
                <a:lnTo>
                  <a:pt x="3198" y="13786"/>
                </a:lnTo>
                <a:cubicBezTo>
                  <a:pt x="3169" y="13909"/>
                  <a:pt x="3141" y="14031"/>
                  <a:pt x="3109" y="14152"/>
                </a:cubicBezTo>
                <a:cubicBezTo>
                  <a:pt x="3054" y="14248"/>
                  <a:pt x="2909" y="14391"/>
                  <a:pt x="2823" y="14473"/>
                </a:cubicBezTo>
                <a:cubicBezTo>
                  <a:pt x="2776" y="14521"/>
                  <a:pt x="2732" y="14563"/>
                  <a:pt x="2706" y="14594"/>
                </a:cubicBezTo>
                <a:cubicBezTo>
                  <a:pt x="2496" y="14831"/>
                  <a:pt x="2250" y="15037"/>
                  <a:pt x="2011" y="15236"/>
                </a:cubicBezTo>
                <a:cubicBezTo>
                  <a:pt x="1544" y="15624"/>
                  <a:pt x="1063" y="16028"/>
                  <a:pt x="826" y="16681"/>
                </a:cubicBezTo>
                <a:cubicBezTo>
                  <a:pt x="706" y="17007"/>
                  <a:pt x="668" y="17354"/>
                  <a:pt x="630" y="17690"/>
                </a:cubicBezTo>
                <a:cubicBezTo>
                  <a:pt x="603" y="17929"/>
                  <a:pt x="575" y="18175"/>
                  <a:pt x="520" y="18407"/>
                </a:cubicBezTo>
                <a:cubicBezTo>
                  <a:pt x="520" y="18408"/>
                  <a:pt x="520" y="18410"/>
                  <a:pt x="517" y="18410"/>
                </a:cubicBezTo>
                <a:cubicBezTo>
                  <a:pt x="509" y="18466"/>
                  <a:pt x="542" y="18517"/>
                  <a:pt x="594" y="18530"/>
                </a:cubicBezTo>
                <a:cubicBezTo>
                  <a:pt x="602" y="18532"/>
                  <a:pt x="610" y="18533"/>
                  <a:pt x="618" y="18533"/>
                </a:cubicBezTo>
                <a:cubicBezTo>
                  <a:pt x="664" y="18533"/>
                  <a:pt x="703" y="18502"/>
                  <a:pt x="716" y="18456"/>
                </a:cubicBezTo>
                <a:cubicBezTo>
                  <a:pt x="739" y="18373"/>
                  <a:pt x="1059" y="18091"/>
                  <a:pt x="1217" y="17988"/>
                </a:cubicBezTo>
                <a:cubicBezTo>
                  <a:pt x="1311" y="17928"/>
                  <a:pt x="1405" y="17871"/>
                  <a:pt x="1499" y="17815"/>
                </a:cubicBezTo>
                <a:cubicBezTo>
                  <a:pt x="1722" y="17683"/>
                  <a:pt x="1951" y="17545"/>
                  <a:pt x="2156" y="17346"/>
                </a:cubicBezTo>
                <a:cubicBezTo>
                  <a:pt x="2354" y="17153"/>
                  <a:pt x="2517" y="16926"/>
                  <a:pt x="2651" y="16654"/>
                </a:cubicBezTo>
                <a:cubicBezTo>
                  <a:pt x="2729" y="16497"/>
                  <a:pt x="2792" y="16338"/>
                  <a:pt x="2850" y="16170"/>
                </a:cubicBezTo>
                <a:lnTo>
                  <a:pt x="2850" y="16170"/>
                </a:lnTo>
                <a:cubicBezTo>
                  <a:pt x="2847" y="16229"/>
                  <a:pt x="2847" y="16289"/>
                  <a:pt x="2845" y="16351"/>
                </a:cubicBezTo>
                <a:cubicBezTo>
                  <a:pt x="2844" y="16412"/>
                  <a:pt x="2842" y="16477"/>
                  <a:pt x="2842" y="16539"/>
                </a:cubicBezTo>
                <a:cubicBezTo>
                  <a:pt x="2800" y="16552"/>
                  <a:pt x="2770" y="16591"/>
                  <a:pt x="2771" y="16636"/>
                </a:cubicBezTo>
                <a:cubicBezTo>
                  <a:pt x="2780" y="16932"/>
                  <a:pt x="2700" y="17218"/>
                  <a:pt x="2618" y="17519"/>
                </a:cubicBezTo>
                <a:cubicBezTo>
                  <a:pt x="2586" y="17628"/>
                  <a:pt x="2557" y="17736"/>
                  <a:pt x="2531" y="17848"/>
                </a:cubicBezTo>
                <a:cubicBezTo>
                  <a:pt x="2318" y="18740"/>
                  <a:pt x="2431" y="19646"/>
                  <a:pt x="2887" y="20697"/>
                </a:cubicBezTo>
                <a:cubicBezTo>
                  <a:pt x="2997" y="20953"/>
                  <a:pt x="3128" y="21201"/>
                  <a:pt x="3256" y="21441"/>
                </a:cubicBezTo>
                <a:cubicBezTo>
                  <a:pt x="3436" y="21780"/>
                  <a:pt x="3620" y="22127"/>
                  <a:pt x="3743" y="22492"/>
                </a:cubicBezTo>
                <a:cubicBezTo>
                  <a:pt x="3758" y="22534"/>
                  <a:pt x="3795" y="22561"/>
                  <a:pt x="3837" y="22561"/>
                </a:cubicBezTo>
                <a:cubicBezTo>
                  <a:pt x="3848" y="22561"/>
                  <a:pt x="3859" y="22560"/>
                  <a:pt x="3870" y="22556"/>
                </a:cubicBezTo>
                <a:cubicBezTo>
                  <a:pt x="3922" y="22538"/>
                  <a:pt x="3951" y="22483"/>
                  <a:pt x="3932" y="22431"/>
                </a:cubicBezTo>
                <a:cubicBezTo>
                  <a:pt x="3925" y="22391"/>
                  <a:pt x="3976" y="22246"/>
                  <a:pt x="4002" y="22178"/>
                </a:cubicBezTo>
                <a:cubicBezTo>
                  <a:pt x="4022" y="22123"/>
                  <a:pt x="4038" y="22075"/>
                  <a:pt x="4045" y="22043"/>
                </a:cubicBezTo>
                <a:cubicBezTo>
                  <a:pt x="4090" y="21843"/>
                  <a:pt x="4126" y="21664"/>
                  <a:pt x="4154" y="21493"/>
                </a:cubicBezTo>
                <a:cubicBezTo>
                  <a:pt x="4219" y="21085"/>
                  <a:pt x="4244" y="20720"/>
                  <a:pt x="4228" y="20380"/>
                </a:cubicBezTo>
                <a:cubicBezTo>
                  <a:pt x="4215" y="20131"/>
                  <a:pt x="4167" y="19888"/>
                  <a:pt x="4074" y="19643"/>
                </a:cubicBezTo>
                <a:cubicBezTo>
                  <a:pt x="3983" y="19401"/>
                  <a:pt x="3859" y="19175"/>
                  <a:pt x="3740" y="18957"/>
                </a:cubicBezTo>
                <a:cubicBezTo>
                  <a:pt x="3643" y="18783"/>
                  <a:pt x="3542" y="18602"/>
                  <a:pt x="3465" y="18418"/>
                </a:cubicBezTo>
                <a:cubicBezTo>
                  <a:pt x="3317" y="18074"/>
                  <a:pt x="3242" y="17729"/>
                  <a:pt x="3162" y="17364"/>
                </a:cubicBezTo>
                <a:cubicBezTo>
                  <a:pt x="3126" y="17194"/>
                  <a:pt x="3084" y="17021"/>
                  <a:pt x="3039" y="16848"/>
                </a:cubicBezTo>
                <a:cubicBezTo>
                  <a:pt x="3045" y="16680"/>
                  <a:pt x="3048" y="16513"/>
                  <a:pt x="3052" y="16353"/>
                </a:cubicBezTo>
                <a:cubicBezTo>
                  <a:pt x="3057" y="16005"/>
                  <a:pt x="3064" y="15671"/>
                  <a:pt x="3100" y="15319"/>
                </a:cubicBezTo>
                <a:cubicBezTo>
                  <a:pt x="3172" y="15031"/>
                  <a:pt x="3236" y="14740"/>
                  <a:pt x="3287" y="14447"/>
                </a:cubicBezTo>
                <a:cubicBezTo>
                  <a:pt x="3327" y="14746"/>
                  <a:pt x="3375" y="15048"/>
                  <a:pt x="3462" y="15339"/>
                </a:cubicBezTo>
                <a:cubicBezTo>
                  <a:pt x="3639" y="15927"/>
                  <a:pt x="3867" y="16412"/>
                  <a:pt x="4164" y="16823"/>
                </a:cubicBezTo>
                <a:cubicBezTo>
                  <a:pt x="4342" y="17068"/>
                  <a:pt x="4551" y="17292"/>
                  <a:pt x="4750" y="17509"/>
                </a:cubicBezTo>
                <a:cubicBezTo>
                  <a:pt x="5022" y="17802"/>
                  <a:pt x="5303" y="18106"/>
                  <a:pt x="5500" y="18453"/>
                </a:cubicBezTo>
                <a:cubicBezTo>
                  <a:pt x="5518" y="18486"/>
                  <a:pt x="5553" y="18504"/>
                  <a:pt x="5587" y="18504"/>
                </a:cubicBezTo>
                <a:cubicBezTo>
                  <a:pt x="5595" y="18504"/>
                  <a:pt x="5604" y="18503"/>
                  <a:pt x="5612" y="18501"/>
                </a:cubicBezTo>
                <a:cubicBezTo>
                  <a:pt x="5655" y="18488"/>
                  <a:pt x="5687" y="18447"/>
                  <a:pt x="5687" y="18402"/>
                </a:cubicBezTo>
                <a:cubicBezTo>
                  <a:pt x="5681" y="17692"/>
                  <a:pt x="5674" y="16884"/>
                  <a:pt x="5390" y="16164"/>
                </a:cubicBezTo>
                <a:cubicBezTo>
                  <a:pt x="5195" y="15666"/>
                  <a:pt x="4865" y="15202"/>
                  <a:pt x="4438" y="14819"/>
                </a:cubicBezTo>
                <a:cubicBezTo>
                  <a:pt x="4348" y="14738"/>
                  <a:pt x="4257" y="14665"/>
                  <a:pt x="4168" y="14589"/>
                </a:cubicBezTo>
                <a:cubicBezTo>
                  <a:pt x="3879" y="14348"/>
                  <a:pt x="3605" y="14116"/>
                  <a:pt x="3416" y="13767"/>
                </a:cubicBezTo>
                <a:cubicBezTo>
                  <a:pt x="3589" y="13036"/>
                  <a:pt x="3756" y="12292"/>
                  <a:pt x="3901" y="11538"/>
                </a:cubicBezTo>
                <a:lnTo>
                  <a:pt x="3915" y="11581"/>
                </a:lnTo>
                <a:cubicBezTo>
                  <a:pt x="4109" y="12204"/>
                  <a:pt x="4449" y="12775"/>
                  <a:pt x="4898" y="13234"/>
                </a:cubicBezTo>
                <a:cubicBezTo>
                  <a:pt x="5202" y="13546"/>
                  <a:pt x="5554" y="13806"/>
                  <a:pt x="5894" y="14057"/>
                </a:cubicBezTo>
                <a:lnTo>
                  <a:pt x="7269" y="15071"/>
                </a:lnTo>
                <a:cubicBezTo>
                  <a:pt x="7287" y="15084"/>
                  <a:pt x="7308" y="15090"/>
                  <a:pt x="7329" y="15090"/>
                </a:cubicBezTo>
                <a:cubicBezTo>
                  <a:pt x="7350" y="15090"/>
                  <a:pt x="7371" y="15084"/>
                  <a:pt x="7388" y="15071"/>
                </a:cubicBezTo>
                <a:cubicBezTo>
                  <a:pt x="7421" y="15045"/>
                  <a:pt x="7439" y="15000"/>
                  <a:pt x="7424" y="14958"/>
                </a:cubicBezTo>
                <a:cubicBezTo>
                  <a:pt x="7245" y="14401"/>
                  <a:pt x="7035" y="13848"/>
                  <a:pt x="6799" y="13312"/>
                </a:cubicBezTo>
                <a:cubicBezTo>
                  <a:pt x="6615" y="12893"/>
                  <a:pt x="6441" y="12551"/>
                  <a:pt x="6194" y="12248"/>
                </a:cubicBezTo>
                <a:cubicBezTo>
                  <a:pt x="5869" y="11853"/>
                  <a:pt x="5438" y="11568"/>
                  <a:pt x="5101" y="11364"/>
                </a:cubicBezTo>
                <a:cubicBezTo>
                  <a:pt x="4843" y="11208"/>
                  <a:pt x="4561" y="11053"/>
                  <a:pt x="4249" y="10969"/>
                </a:cubicBezTo>
                <a:cubicBezTo>
                  <a:pt x="4192" y="10955"/>
                  <a:pt x="4122" y="10939"/>
                  <a:pt x="4056" y="10939"/>
                </a:cubicBezTo>
                <a:cubicBezTo>
                  <a:pt x="4040" y="10939"/>
                  <a:pt x="4025" y="10939"/>
                  <a:pt x="4011" y="10941"/>
                </a:cubicBezTo>
                <a:cubicBezTo>
                  <a:pt x="4183" y="9968"/>
                  <a:pt x="4313" y="8983"/>
                  <a:pt x="4374" y="7995"/>
                </a:cubicBezTo>
                <a:cubicBezTo>
                  <a:pt x="4514" y="8600"/>
                  <a:pt x="4668" y="9219"/>
                  <a:pt x="5040" y="9754"/>
                </a:cubicBezTo>
                <a:cubicBezTo>
                  <a:pt x="5413" y="10288"/>
                  <a:pt x="5891" y="10728"/>
                  <a:pt x="6347" y="11132"/>
                </a:cubicBezTo>
                <a:cubicBezTo>
                  <a:pt x="6642" y="11393"/>
                  <a:pt x="6962" y="11648"/>
                  <a:pt x="7355" y="11656"/>
                </a:cubicBezTo>
                <a:cubicBezTo>
                  <a:pt x="7382" y="11656"/>
                  <a:pt x="7410" y="11646"/>
                  <a:pt x="7428" y="11626"/>
                </a:cubicBezTo>
                <a:cubicBezTo>
                  <a:pt x="7449" y="11606"/>
                  <a:pt x="7457" y="11577"/>
                  <a:pt x="7456" y="11549"/>
                </a:cubicBezTo>
                <a:cubicBezTo>
                  <a:pt x="7378" y="10510"/>
                  <a:pt x="7139" y="9693"/>
                  <a:pt x="6725" y="9055"/>
                </a:cubicBezTo>
                <a:cubicBezTo>
                  <a:pt x="6377" y="8521"/>
                  <a:pt x="5934" y="8179"/>
                  <a:pt x="5442" y="7907"/>
                </a:cubicBezTo>
                <a:cubicBezTo>
                  <a:pt x="5752" y="7790"/>
                  <a:pt x="5994" y="7539"/>
                  <a:pt x="6191" y="7305"/>
                </a:cubicBezTo>
                <a:cubicBezTo>
                  <a:pt x="6680" y="6724"/>
                  <a:pt x="7077" y="6074"/>
                  <a:pt x="7368" y="5372"/>
                </a:cubicBezTo>
                <a:cubicBezTo>
                  <a:pt x="7382" y="5336"/>
                  <a:pt x="7375" y="5294"/>
                  <a:pt x="7349" y="5265"/>
                </a:cubicBezTo>
                <a:cubicBezTo>
                  <a:pt x="7331" y="5246"/>
                  <a:pt x="7305" y="5233"/>
                  <a:pt x="7278" y="5233"/>
                </a:cubicBezTo>
                <a:cubicBezTo>
                  <a:pt x="7273" y="5233"/>
                  <a:pt x="7267" y="5234"/>
                  <a:pt x="7262" y="5235"/>
                </a:cubicBezTo>
                <a:cubicBezTo>
                  <a:pt x="7258" y="5235"/>
                  <a:pt x="7250" y="5236"/>
                  <a:pt x="7245" y="5238"/>
                </a:cubicBezTo>
                <a:cubicBezTo>
                  <a:pt x="6683" y="5419"/>
                  <a:pt x="6102" y="5607"/>
                  <a:pt x="5571" y="5893"/>
                </a:cubicBezTo>
                <a:cubicBezTo>
                  <a:pt x="5224" y="6080"/>
                  <a:pt x="4980" y="6270"/>
                  <a:pt x="4805" y="6490"/>
                </a:cubicBezTo>
                <a:cubicBezTo>
                  <a:pt x="4617" y="6727"/>
                  <a:pt x="4501" y="7011"/>
                  <a:pt x="4406" y="7277"/>
                </a:cubicBezTo>
                <a:cubicBezTo>
                  <a:pt x="4475" y="4784"/>
                  <a:pt x="4066" y="2306"/>
                  <a:pt x="2719" y="48"/>
                </a:cubicBezTo>
                <a:cubicBezTo>
                  <a:pt x="2700" y="16"/>
                  <a:pt x="2669" y="0"/>
                  <a:pt x="26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6"/>
          <p:cNvSpPr/>
          <p:nvPr/>
        </p:nvSpPr>
        <p:spPr>
          <a:xfrm>
            <a:off x="8331459" y="797486"/>
            <a:ext cx="238146" cy="269200"/>
          </a:xfrm>
          <a:custGeom>
            <a:avLst/>
            <a:gdLst/>
            <a:ahLst/>
            <a:cxnLst/>
            <a:rect l="l" t="t" r="r" b="b"/>
            <a:pathLst>
              <a:path w="5046" h="5704" extrusionOk="0">
                <a:moveTo>
                  <a:pt x="239" y="0"/>
                </a:moveTo>
                <a:cubicBezTo>
                  <a:pt x="176" y="0"/>
                  <a:pt x="114" y="877"/>
                  <a:pt x="68" y="1791"/>
                </a:cubicBezTo>
                <a:cubicBezTo>
                  <a:pt x="25" y="2700"/>
                  <a:pt x="0" y="3649"/>
                  <a:pt x="7" y="3815"/>
                </a:cubicBezTo>
                <a:cubicBezTo>
                  <a:pt x="22" y="4035"/>
                  <a:pt x="96" y="4291"/>
                  <a:pt x="303" y="4368"/>
                </a:cubicBezTo>
                <a:cubicBezTo>
                  <a:pt x="346" y="4385"/>
                  <a:pt x="392" y="4392"/>
                  <a:pt x="438" y="4392"/>
                </a:cubicBezTo>
                <a:cubicBezTo>
                  <a:pt x="482" y="4392"/>
                  <a:pt x="527" y="4386"/>
                  <a:pt x="571" y="4375"/>
                </a:cubicBezTo>
                <a:cubicBezTo>
                  <a:pt x="840" y="4310"/>
                  <a:pt x="1053" y="4096"/>
                  <a:pt x="1182" y="3850"/>
                </a:cubicBezTo>
                <a:cubicBezTo>
                  <a:pt x="1310" y="3605"/>
                  <a:pt x="1368" y="3329"/>
                  <a:pt x="1422" y="3057"/>
                </a:cubicBezTo>
                <a:lnTo>
                  <a:pt x="1422" y="3057"/>
                </a:lnTo>
                <a:cubicBezTo>
                  <a:pt x="1410" y="3518"/>
                  <a:pt x="1436" y="3982"/>
                  <a:pt x="1500" y="4439"/>
                </a:cubicBezTo>
                <a:cubicBezTo>
                  <a:pt x="1519" y="4575"/>
                  <a:pt x="1542" y="4713"/>
                  <a:pt x="1613" y="4830"/>
                </a:cubicBezTo>
                <a:cubicBezTo>
                  <a:pt x="1678" y="4940"/>
                  <a:pt x="1795" y="5028"/>
                  <a:pt x="1922" y="5028"/>
                </a:cubicBezTo>
                <a:cubicBezTo>
                  <a:pt x="1930" y="5028"/>
                  <a:pt x="1939" y="5028"/>
                  <a:pt x="1947" y="5027"/>
                </a:cubicBezTo>
                <a:cubicBezTo>
                  <a:pt x="2173" y="5008"/>
                  <a:pt x="2280" y="4742"/>
                  <a:pt x="2322" y="4519"/>
                </a:cubicBezTo>
                <a:cubicBezTo>
                  <a:pt x="2389" y="4163"/>
                  <a:pt x="2409" y="3796"/>
                  <a:pt x="2385" y="3434"/>
                </a:cubicBezTo>
                <a:lnTo>
                  <a:pt x="2385" y="3434"/>
                </a:lnTo>
                <a:cubicBezTo>
                  <a:pt x="2667" y="4122"/>
                  <a:pt x="3090" y="4769"/>
                  <a:pt x="3661" y="5248"/>
                </a:cubicBezTo>
                <a:cubicBezTo>
                  <a:pt x="3861" y="5415"/>
                  <a:pt x="4175" y="5703"/>
                  <a:pt x="4452" y="5703"/>
                </a:cubicBezTo>
                <a:cubicBezTo>
                  <a:pt x="4457" y="5703"/>
                  <a:pt x="4462" y="5703"/>
                  <a:pt x="4466" y="5703"/>
                </a:cubicBezTo>
                <a:cubicBezTo>
                  <a:pt x="4777" y="5691"/>
                  <a:pt x="4938" y="5408"/>
                  <a:pt x="4961" y="5134"/>
                </a:cubicBezTo>
                <a:cubicBezTo>
                  <a:pt x="4983" y="4866"/>
                  <a:pt x="4870" y="4606"/>
                  <a:pt x="4733" y="4375"/>
                </a:cubicBezTo>
                <a:cubicBezTo>
                  <a:pt x="4372" y="3773"/>
                  <a:pt x="3832" y="3278"/>
                  <a:pt x="3202" y="2967"/>
                </a:cubicBezTo>
                <a:lnTo>
                  <a:pt x="3202" y="2967"/>
                </a:lnTo>
                <a:cubicBezTo>
                  <a:pt x="3590" y="3142"/>
                  <a:pt x="4002" y="3268"/>
                  <a:pt x="4418" y="3340"/>
                </a:cubicBezTo>
                <a:cubicBezTo>
                  <a:pt x="4482" y="3351"/>
                  <a:pt x="4550" y="3360"/>
                  <a:pt x="4616" y="3360"/>
                </a:cubicBezTo>
                <a:cubicBezTo>
                  <a:pt x="4722" y="3360"/>
                  <a:pt x="4824" y="3337"/>
                  <a:pt x="4899" y="3265"/>
                </a:cubicBezTo>
                <a:cubicBezTo>
                  <a:pt x="5045" y="3123"/>
                  <a:pt x="4995" y="2870"/>
                  <a:pt x="4874" y="2706"/>
                </a:cubicBezTo>
                <a:cubicBezTo>
                  <a:pt x="4735" y="2514"/>
                  <a:pt x="4527" y="2383"/>
                  <a:pt x="4321" y="2268"/>
                </a:cubicBezTo>
                <a:cubicBezTo>
                  <a:pt x="3854" y="2006"/>
                  <a:pt x="3367" y="1780"/>
                  <a:pt x="2881" y="1555"/>
                </a:cubicBezTo>
                <a:lnTo>
                  <a:pt x="2881" y="1555"/>
                </a:lnTo>
                <a:cubicBezTo>
                  <a:pt x="3226" y="1684"/>
                  <a:pt x="3593" y="1751"/>
                  <a:pt x="3962" y="1751"/>
                </a:cubicBezTo>
                <a:cubicBezTo>
                  <a:pt x="3966" y="1751"/>
                  <a:pt x="3970" y="1751"/>
                  <a:pt x="3974" y="1751"/>
                </a:cubicBezTo>
                <a:cubicBezTo>
                  <a:pt x="4126" y="1748"/>
                  <a:pt x="4281" y="1736"/>
                  <a:pt x="4417" y="1667"/>
                </a:cubicBezTo>
                <a:cubicBezTo>
                  <a:pt x="4553" y="1599"/>
                  <a:pt x="4663" y="1463"/>
                  <a:pt x="4662" y="1311"/>
                </a:cubicBezTo>
                <a:cubicBezTo>
                  <a:pt x="4662" y="1198"/>
                  <a:pt x="4599" y="1094"/>
                  <a:pt x="4527" y="1008"/>
                </a:cubicBezTo>
                <a:cubicBezTo>
                  <a:pt x="4016" y="406"/>
                  <a:pt x="3217" y="515"/>
                  <a:pt x="2513" y="431"/>
                </a:cubicBezTo>
                <a:cubicBezTo>
                  <a:pt x="1748" y="342"/>
                  <a:pt x="976" y="218"/>
                  <a:pt x="241" y="1"/>
                </a:cubicBezTo>
                <a:cubicBezTo>
                  <a:pt x="240" y="0"/>
                  <a:pt x="239" y="0"/>
                  <a:pt x="2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6"/>
          <p:cNvGrpSpPr/>
          <p:nvPr/>
        </p:nvGrpSpPr>
        <p:grpSpPr>
          <a:xfrm>
            <a:off x="8481522" y="4296300"/>
            <a:ext cx="662487" cy="1020568"/>
            <a:chOff x="6143129" y="4365294"/>
            <a:chExt cx="860931" cy="1326274"/>
          </a:xfrm>
        </p:grpSpPr>
        <p:grpSp>
          <p:nvGrpSpPr>
            <p:cNvPr id="280" name="Google Shape;280;p6"/>
            <p:cNvGrpSpPr/>
            <p:nvPr/>
          </p:nvGrpSpPr>
          <p:grpSpPr>
            <a:xfrm>
              <a:off x="6143129" y="4365294"/>
              <a:ext cx="860931" cy="1326274"/>
              <a:chOff x="2488625" y="2827850"/>
              <a:chExt cx="456050" cy="702550"/>
            </a:xfrm>
          </p:grpSpPr>
          <p:sp>
            <p:nvSpPr>
              <p:cNvPr id="281" name="Google Shape;281;p6"/>
              <p:cNvSpPr/>
              <p:nvPr/>
            </p:nvSpPr>
            <p:spPr>
              <a:xfrm>
                <a:off x="2488625" y="2904950"/>
                <a:ext cx="199400" cy="572200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22888" extrusionOk="0">
                    <a:moveTo>
                      <a:pt x="2293" y="1"/>
                    </a:moveTo>
                    <a:cubicBezTo>
                      <a:pt x="2157" y="1"/>
                      <a:pt x="2019" y="29"/>
                      <a:pt x="1889" y="70"/>
                    </a:cubicBezTo>
                    <a:cubicBezTo>
                      <a:pt x="1113" y="318"/>
                      <a:pt x="546" y="1034"/>
                      <a:pt x="327" y="1819"/>
                    </a:cubicBezTo>
                    <a:cubicBezTo>
                      <a:pt x="0" y="2997"/>
                      <a:pt x="110" y="4048"/>
                      <a:pt x="442" y="5047"/>
                    </a:cubicBezTo>
                    <a:cubicBezTo>
                      <a:pt x="834" y="6231"/>
                      <a:pt x="1458" y="6721"/>
                      <a:pt x="2160" y="7635"/>
                    </a:cubicBezTo>
                    <a:cubicBezTo>
                      <a:pt x="2945" y="8657"/>
                      <a:pt x="3360" y="10102"/>
                      <a:pt x="3489" y="11365"/>
                    </a:cubicBezTo>
                    <a:cubicBezTo>
                      <a:pt x="3629" y="12753"/>
                      <a:pt x="3422" y="14163"/>
                      <a:pt x="3599" y="15548"/>
                    </a:cubicBezTo>
                    <a:cubicBezTo>
                      <a:pt x="3958" y="18355"/>
                      <a:pt x="5825" y="20702"/>
                      <a:pt x="7621" y="22888"/>
                    </a:cubicBezTo>
                    <a:cubicBezTo>
                      <a:pt x="7086" y="20629"/>
                      <a:pt x="6177" y="17736"/>
                      <a:pt x="6985" y="15474"/>
                    </a:cubicBezTo>
                    <a:cubicBezTo>
                      <a:pt x="7975" y="12701"/>
                      <a:pt x="6477" y="9889"/>
                      <a:pt x="4870" y="7714"/>
                    </a:cubicBezTo>
                    <a:cubicBezTo>
                      <a:pt x="3285" y="5564"/>
                      <a:pt x="4677" y="2557"/>
                      <a:pt x="3094" y="473"/>
                    </a:cubicBezTo>
                    <a:cubicBezTo>
                      <a:pt x="2955" y="289"/>
                      <a:pt x="2783" y="116"/>
                      <a:pt x="2562" y="43"/>
                    </a:cubicBezTo>
                    <a:cubicBezTo>
                      <a:pt x="2475" y="13"/>
                      <a:pt x="2384" y="1"/>
                      <a:pt x="2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2596975" y="2827850"/>
                <a:ext cx="256500" cy="702550"/>
              </a:xfrm>
              <a:custGeom>
                <a:avLst/>
                <a:gdLst/>
                <a:ahLst/>
                <a:cxnLst/>
                <a:rect l="l" t="t" r="r" b="b"/>
                <a:pathLst>
                  <a:path w="10260" h="28102" extrusionOk="0">
                    <a:moveTo>
                      <a:pt x="7786" y="0"/>
                    </a:moveTo>
                    <a:cubicBezTo>
                      <a:pt x="7253" y="0"/>
                      <a:pt x="6703" y="200"/>
                      <a:pt x="6288" y="543"/>
                    </a:cubicBezTo>
                    <a:cubicBezTo>
                      <a:pt x="5569" y="1133"/>
                      <a:pt x="5197" y="2057"/>
                      <a:pt x="5032" y="2972"/>
                    </a:cubicBezTo>
                    <a:cubicBezTo>
                      <a:pt x="4867" y="3889"/>
                      <a:pt x="4880" y="4828"/>
                      <a:pt x="4782" y="5754"/>
                    </a:cubicBezTo>
                    <a:cubicBezTo>
                      <a:pt x="4521" y="8208"/>
                      <a:pt x="3326" y="10136"/>
                      <a:pt x="2212" y="12264"/>
                    </a:cubicBezTo>
                    <a:cubicBezTo>
                      <a:pt x="1059" y="14472"/>
                      <a:pt x="0" y="18068"/>
                      <a:pt x="930" y="20520"/>
                    </a:cubicBezTo>
                    <a:cubicBezTo>
                      <a:pt x="1383" y="21710"/>
                      <a:pt x="1767" y="22909"/>
                      <a:pt x="2188" y="24120"/>
                    </a:cubicBezTo>
                    <a:cubicBezTo>
                      <a:pt x="2435" y="24835"/>
                      <a:pt x="2716" y="25537"/>
                      <a:pt x="3029" y="26225"/>
                    </a:cubicBezTo>
                    <a:cubicBezTo>
                      <a:pt x="3279" y="26774"/>
                      <a:pt x="3883" y="27522"/>
                      <a:pt x="3979" y="28101"/>
                    </a:cubicBezTo>
                    <a:cubicBezTo>
                      <a:pt x="3311" y="24028"/>
                      <a:pt x="3201" y="19601"/>
                      <a:pt x="5306" y="16050"/>
                    </a:cubicBezTo>
                    <a:cubicBezTo>
                      <a:pt x="6078" y="14745"/>
                      <a:pt x="7118" y="13618"/>
                      <a:pt x="7909" y="12325"/>
                    </a:cubicBezTo>
                    <a:cubicBezTo>
                      <a:pt x="9064" y="10436"/>
                      <a:pt x="9630" y="8258"/>
                      <a:pt x="9891" y="6074"/>
                    </a:cubicBezTo>
                    <a:cubicBezTo>
                      <a:pt x="10027" y="4949"/>
                      <a:pt x="10260" y="3468"/>
                      <a:pt x="9989" y="2210"/>
                    </a:cubicBezTo>
                    <a:cubicBezTo>
                      <a:pt x="9831" y="1472"/>
                      <a:pt x="9498" y="812"/>
                      <a:pt x="8870" y="343"/>
                    </a:cubicBezTo>
                    <a:cubicBezTo>
                      <a:pt x="8556" y="107"/>
                      <a:pt x="8175" y="0"/>
                      <a:pt x="7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2672325" y="3053725"/>
                <a:ext cx="272350" cy="461275"/>
              </a:xfrm>
              <a:custGeom>
                <a:avLst/>
                <a:gdLst/>
                <a:ahLst/>
                <a:cxnLst/>
                <a:rect l="l" t="t" r="r" b="b"/>
                <a:pathLst>
                  <a:path w="10894" h="18451" extrusionOk="0">
                    <a:moveTo>
                      <a:pt x="8915" y="1"/>
                    </a:moveTo>
                    <a:cubicBezTo>
                      <a:pt x="8533" y="1"/>
                      <a:pt x="8168" y="248"/>
                      <a:pt x="7939" y="564"/>
                    </a:cubicBezTo>
                    <a:cubicBezTo>
                      <a:pt x="7680" y="919"/>
                      <a:pt x="7557" y="1349"/>
                      <a:pt x="7417" y="1764"/>
                    </a:cubicBezTo>
                    <a:cubicBezTo>
                      <a:pt x="6819" y="3527"/>
                      <a:pt x="5853" y="5163"/>
                      <a:pt x="4598" y="6538"/>
                    </a:cubicBezTo>
                    <a:cubicBezTo>
                      <a:pt x="3837" y="7374"/>
                      <a:pt x="2969" y="8113"/>
                      <a:pt x="2259" y="8991"/>
                    </a:cubicBezTo>
                    <a:cubicBezTo>
                      <a:pt x="187" y="11547"/>
                      <a:pt x="0" y="15307"/>
                      <a:pt x="514" y="18451"/>
                    </a:cubicBezTo>
                    <a:cubicBezTo>
                      <a:pt x="352" y="17456"/>
                      <a:pt x="1066" y="15832"/>
                      <a:pt x="1402" y="14907"/>
                    </a:cubicBezTo>
                    <a:cubicBezTo>
                      <a:pt x="1816" y="13759"/>
                      <a:pt x="2021" y="12882"/>
                      <a:pt x="2977" y="12058"/>
                    </a:cubicBezTo>
                    <a:cubicBezTo>
                      <a:pt x="3979" y="11195"/>
                      <a:pt x="5163" y="10571"/>
                      <a:pt x="6215" y="9771"/>
                    </a:cubicBezTo>
                    <a:cubicBezTo>
                      <a:pt x="7674" y="8665"/>
                      <a:pt x="8879" y="7223"/>
                      <a:pt x="9705" y="5589"/>
                    </a:cubicBezTo>
                    <a:cubicBezTo>
                      <a:pt x="10487" y="4044"/>
                      <a:pt x="10894" y="2077"/>
                      <a:pt x="9914" y="649"/>
                    </a:cubicBezTo>
                    <a:cubicBezTo>
                      <a:pt x="9707" y="348"/>
                      <a:pt x="9419" y="70"/>
                      <a:pt x="9057" y="12"/>
                    </a:cubicBezTo>
                    <a:cubicBezTo>
                      <a:pt x="9010" y="5"/>
                      <a:pt x="8962" y="1"/>
                      <a:pt x="8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2639525" y="2857600"/>
                <a:ext cx="168175" cy="646625"/>
              </a:xfrm>
              <a:custGeom>
                <a:avLst/>
                <a:gdLst/>
                <a:ahLst/>
                <a:cxnLst/>
                <a:rect l="l" t="t" r="r" b="b"/>
                <a:pathLst>
                  <a:path w="6727" h="25865" extrusionOk="0">
                    <a:moveTo>
                      <a:pt x="6609" y="1"/>
                    </a:moveTo>
                    <a:cubicBezTo>
                      <a:pt x="6580" y="1"/>
                      <a:pt x="6551" y="13"/>
                      <a:pt x="6531" y="36"/>
                    </a:cubicBezTo>
                    <a:cubicBezTo>
                      <a:pt x="5469" y="1236"/>
                      <a:pt x="5005" y="2763"/>
                      <a:pt x="4665" y="4234"/>
                    </a:cubicBezTo>
                    <a:cubicBezTo>
                      <a:pt x="4497" y="4965"/>
                      <a:pt x="4423" y="5722"/>
                      <a:pt x="4351" y="6453"/>
                    </a:cubicBezTo>
                    <a:cubicBezTo>
                      <a:pt x="4316" y="6805"/>
                      <a:pt x="4280" y="7171"/>
                      <a:pt x="4235" y="7527"/>
                    </a:cubicBezTo>
                    <a:cubicBezTo>
                      <a:pt x="4074" y="8780"/>
                      <a:pt x="3705" y="9971"/>
                      <a:pt x="3165" y="10971"/>
                    </a:cubicBezTo>
                    <a:cubicBezTo>
                      <a:pt x="2880" y="11501"/>
                      <a:pt x="2511" y="11992"/>
                      <a:pt x="2152" y="12467"/>
                    </a:cubicBezTo>
                    <a:cubicBezTo>
                      <a:pt x="1725" y="13031"/>
                      <a:pt x="1285" y="13613"/>
                      <a:pt x="972" y="14279"/>
                    </a:cubicBezTo>
                    <a:cubicBezTo>
                      <a:pt x="218" y="15883"/>
                      <a:pt x="1" y="17878"/>
                      <a:pt x="341" y="20052"/>
                    </a:cubicBezTo>
                    <a:cubicBezTo>
                      <a:pt x="424" y="20581"/>
                      <a:pt x="561" y="21102"/>
                      <a:pt x="694" y="21606"/>
                    </a:cubicBezTo>
                    <a:cubicBezTo>
                      <a:pt x="804" y="22030"/>
                      <a:pt x="919" y="22467"/>
                      <a:pt x="1000" y="22901"/>
                    </a:cubicBezTo>
                    <a:cubicBezTo>
                      <a:pt x="1175" y="23845"/>
                      <a:pt x="1405" y="24847"/>
                      <a:pt x="1904" y="25808"/>
                    </a:cubicBezTo>
                    <a:cubicBezTo>
                      <a:pt x="1922" y="25844"/>
                      <a:pt x="1958" y="25865"/>
                      <a:pt x="1997" y="25865"/>
                    </a:cubicBezTo>
                    <a:cubicBezTo>
                      <a:pt x="2013" y="25865"/>
                      <a:pt x="2029" y="25860"/>
                      <a:pt x="2043" y="25853"/>
                    </a:cubicBezTo>
                    <a:cubicBezTo>
                      <a:pt x="2096" y="25825"/>
                      <a:pt x="2116" y="25763"/>
                      <a:pt x="2088" y="25713"/>
                    </a:cubicBezTo>
                    <a:cubicBezTo>
                      <a:pt x="1603" y="24776"/>
                      <a:pt x="1378" y="23790"/>
                      <a:pt x="1205" y="22865"/>
                    </a:cubicBezTo>
                    <a:cubicBezTo>
                      <a:pt x="1124" y="22424"/>
                      <a:pt x="1008" y="21982"/>
                      <a:pt x="897" y="21555"/>
                    </a:cubicBezTo>
                    <a:cubicBezTo>
                      <a:pt x="767" y="21056"/>
                      <a:pt x="631" y="20539"/>
                      <a:pt x="549" y="20020"/>
                    </a:cubicBezTo>
                    <a:cubicBezTo>
                      <a:pt x="214" y="17890"/>
                      <a:pt x="426" y="15935"/>
                      <a:pt x="1162" y="14370"/>
                    </a:cubicBezTo>
                    <a:cubicBezTo>
                      <a:pt x="1464" y="13723"/>
                      <a:pt x="1899" y="13149"/>
                      <a:pt x="2318" y="12593"/>
                    </a:cubicBezTo>
                    <a:cubicBezTo>
                      <a:pt x="2680" y="12112"/>
                      <a:pt x="3055" y="11614"/>
                      <a:pt x="3348" y="11071"/>
                    </a:cubicBezTo>
                    <a:cubicBezTo>
                      <a:pt x="3898" y="10048"/>
                      <a:pt x="4277" y="8832"/>
                      <a:pt x="4441" y="7555"/>
                    </a:cubicBezTo>
                    <a:cubicBezTo>
                      <a:pt x="4489" y="7194"/>
                      <a:pt x="4525" y="6830"/>
                      <a:pt x="4559" y="6475"/>
                    </a:cubicBezTo>
                    <a:cubicBezTo>
                      <a:pt x="4632" y="5748"/>
                      <a:pt x="4704" y="5000"/>
                      <a:pt x="4871" y="4283"/>
                    </a:cubicBezTo>
                    <a:cubicBezTo>
                      <a:pt x="5205" y="2837"/>
                      <a:pt x="5657" y="1340"/>
                      <a:pt x="6689" y="175"/>
                    </a:cubicBezTo>
                    <a:cubicBezTo>
                      <a:pt x="6727" y="131"/>
                      <a:pt x="6722" y="65"/>
                      <a:pt x="6680" y="27"/>
                    </a:cubicBezTo>
                    <a:cubicBezTo>
                      <a:pt x="6660" y="10"/>
                      <a:pt x="6635" y="1"/>
                      <a:pt x="6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2675000" y="3092300"/>
                <a:ext cx="231475" cy="411675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16467" extrusionOk="0">
                    <a:moveTo>
                      <a:pt x="9146" y="1"/>
                    </a:moveTo>
                    <a:cubicBezTo>
                      <a:pt x="9097" y="1"/>
                      <a:pt x="9053" y="37"/>
                      <a:pt x="9042" y="86"/>
                    </a:cubicBezTo>
                    <a:cubicBezTo>
                      <a:pt x="8660" y="2181"/>
                      <a:pt x="7674" y="4175"/>
                      <a:pt x="6264" y="5702"/>
                    </a:cubicBezTo>
                    <a:cubicBezTo>
                      <a:pt x="5654" y="6366"/>
                      <a:pt x="4940" y="6968"/>
                      <a:pt x="4252" y="7552"/>
                    </a:cubicBezTo>
                    <a:cubicBezTo>
                      <a:pt x="3078" y="8546"/>
                      <a:pt x="1864" y="9574"/>
                      <a:pt x="1104" y="10941"/>
                    </a:cubicBezTo>
                    <a:cubicBezTo>
                      <a:pt x="261" y="12455"/>
                      <a:pt x="1" y="14388"/>
                      <a:pt x="370" y="16382"/>
                    </a:cubicBezTo>
                    <a:cubicBezTo>
                      <a:pt x="378" y="16433"/>
                      <a:pt x="423" y="16466"/>
                      <a:pt x="472" y="16466"/>
                    </a:cubicBezTo>
                    <a:cubicBezTo>
                      <a:pt x="478" y="16466"/>
                      <a:pt x="485" y="16466"/>
                      <a:pt x="491" y="16464"/>
                    </a:cubicBezTo>
                    <a:cubicBezTo>
                      <a:pt x="546" y="16455"/>
                      <a:pt x="585" y="16398"/>
                      <a:pt x="574" y="16342"/>
                    </a:cubicBezTo>
                    <a:cubicBezTo>
                      <a:pt x="213" y="14395"/>
                      <a:pt x="465" y="12513"/>
                      <a:pt x="1285" y="11042"/>
                    </a:cubicBezTo>
                    <a:cubicBezTo>
                      <a:pt x="2027" y="9709"/>
                      <a:pt x="3227" y="8693"/>
                      <a:pt x="4387" y="7711"/>
                    </a:cubicBezTo>
                    <a:cubicBezTo>
                      <a:pt x="5080" y="7125"/>
                      <a:pt x="5797" y="6517"/>
                      <a:pt x="6419" y="5844"/>
                    </a:cubicBezTo>
                    <a:cubicBezTo>
                      <a:pt x="7855" y="4287"/>
                      <a:pt x="8860" y="2255"/>
                      <a:pt x="9249" y="123"/>
                    </a:cubicBezTo>
                    <a:cubicBezTo>
                      <a:pt x="9258" y="68"/>
                      <a:pt x="9221" y="13"/>
                      <a:pt x="9164" y="2"/>
                    </a:cubicBezTo>
                    <a:cubicBezTo>
                      <a:pt x="9158" y="1"/>
                      <a:pt x="9152" y="1"/>
                      <a:pt x="9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6"/>
            <p:cNvSpPr/>
            <p:nvPr/>
          </p:nvSpPr>
          <p:spPr>
            <a:xfrm>
              <a:off x="6234152" y="4604873"/>
              <a:ext cx="243762" cy="879054"/>
            </a:xfrm>
            <a:custGeom>
              <a:avLst/>
              <a:gdLst/>
              <a:ahLst/>
              <a:cxnLst/>
              <a:rect l="l" t="t" r="r" b="b"/>
              <a:pathLst>
                <a:path w="5165" h="18626" extrusionOk="0">
                  <a:moveTo>
                    <a:pt x="158" y="1"/>
                  </a:moveTo>
                  <a:cubicBezTo>
                    <a:pt x="105" y="1"/>
                    <a:pt x="63" y="45"/>
                    <a:pt x="60" y="99"/>
                  </a:cubicBezTo>
                  <a:cubicBezTo>
                    <a:pt x="1" y="1124"/>
                    <a:pt x="77" y="2010"/>
                    <a:pt x="297" y="2816"/>
                  </a:cubicBezTo>
                  <a:cubicBezTo>
                    <a:pt x="580" y="3848"/>
                    <a:pt x="1115" y="4795"/>
                    <a:pt x="1632" y="5711"/>
                  </a:cubicBezTo>
                  <a:cubicBezTo>
                    <a:pt x="2137" y="6603"/>
                    <a:pt x="2660" y="7525"/>
                    <a:pt x="2936" y="8520"/>
                  </a:cubicBezTo>
                  <a:cubicBezTo>
                    <a:pt x="3232" y="9573"/>
                    <a:pt x="3249" y="10700"/>
                    <a:pt x="3265" y="11788"/>
                  </a:cubicBezTo>
                  <a:cubicBezTo>
                    <a:pt x="3278" y="12648"/>
                    <a:pt x="3290" y="13539"/>
                    <a:pt x="3439" y="14400"/>
                  </a:cubicBezTo>
                  <a:cubicBezTo>
                    <a:pt x="3692" y="15875"/>
                    <a:pt x="4332" y="17243"/>
                    <a:pt x="4951" y="18566"/>
                  </a:cubicBezTo>
                  <a:cubicBezTo>
                    <a:pt x="4967" y="18604"/>
                    <a:pt x="5005" y="18626"/>
                    <a:pt x="5046" y="18626"/>
                  </a:cubicBezTo>
                  <a:cubicBezTo>
                    <a:pt x="5060" y="18626"/>
                    <a:pt x="5075" y="18621"/>
                    <a:pt x="5089" y="18617"/>
                  </a:cubicBezTo>
                  <a:cubicBezTo>
                    <a:pt x="5141" y="18591"/>
                    <a:pt x="5164" y="18530"/>
                    <a:pt x="5140" y="18476"/>
                  </a:cubicBezTo>
                  <a:cubicBezTo>
                    <a:pt x="4526" y="17166"/>
                    <a:pt x="3892" y="15811"/>
                    <a:pt x="3643" y="14364"/>
                  </a:cubicBezTo>
                  <a:cubicBezTo>
                    <a:pt x="3498" y="13518"/>
                    <a:pt x="3485" y="12638"/>
                    <a:pt x="3472" y="11785"/>
                  </a:cubicBezTo>
                  <a:cubicBezTo>
                    <a:pt x="3456" y="10684"/>
                    <a:pt x="3440" y="9543"/>
                    <a:pt x="3138" y="8462"/>
                  </a:cubicBezTo>
                  <a:cubicBezTo>
                    <a:pt x="2854" y="7444"/>
                    <a:pt x="2325" y="6509"/>
                    <a:pt x="1813" y="5605"/>
                  </a:cubicBezTo>
                  <a:cubicBezTo>
                    <a:pt x="1301" y="4702"/>
                    <a:pt x="772" y="3767"/>
                    <a:pt x="497" y="2759"/>
                  </a:cubicBezTo>
                  <a:cubicBezTo>
                    <a:pt x="286" y="1978"/>
                    <a:pt x="210" y="1111"/>
                    <a:pt x="268" y="112"/>
                  </a:cubicBezTo>
                  <a:cubicBezTo>
                    <a:pt x="271" y="54"/>
                    <a:pt x="228" y="5"/>
                    <a:pt x="170" y="2"/>
                  </a:cubicBezTo>
                  <a:cubicBezTo>
                    <a:pt x="166" y="1"/>
                    <a:pt x="162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"/>
          <p:cNvSpPr txBox="1">
            <a:spLocks noGrp="1"/>
          </p:cNvSpPr>
          <p:nvPr>
            <p:ph type="title"/>
          </p:nvPr>
        </p:nvSpPr>
        <p:spPr>
          <a:xfrm>
            <a:off x="1155425" y="992400"/>
            <a:ext cx="68331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47" name="Google Shape;347;p8"/>
          <p:cNvGrpSpPr/>
          <p:nvPr/>
        </p:nvGrpSpPr>
        <p:grpSpPr>
          <a:xfrm>
            <a:off x="37" y="-12"/>
            <a:ext cx="9143960" cy="5882133"/>
            <a:chOff x="37" y="-12"/>
            <a:chExt cx="9143960" cy="5882133"/>
          </a:xfrm>
        </p:grpSpPr>
        <p:sp>
          <p:nvSpPr>
            <p:cNvPr id="348" name="Google Shape;348;p8"/>
            <p:cNvSpPr/>
            <p:nvPr/>
          </p:nvSpPr>
          <p:spPr>
            <a:xfrm flipH="1">
              <a:off x="37" y="0"/>
              <a:ext cx="5293487" cy="1469090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flipH="1">
              <a:off x="2624469" y="2925168"/>
              <a:ext cx="6519529" cy="2218329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0" name="Google Shape;350;p8"/>
            <p:cNvGrpSpPr/>
            <p:nvPr/>
          </p:nvGrpSpPr>
          <p:grpSpPr>
            <a:xfrm flipH="1">
              <a:off x="1057972" y="4238745"/>
              <a:ext cx="907937" cy="1643377"/>
              <a:chOff x="1630300" y="2895025"/>
              <a:chExt cx="480950" cy="870525"/>
            </a:xfrm>
          </p:grpSpPr>
          <p:sp>
            <p:nvSpPr>
              <p:cNvPr id="351" name="Google Shape;351;p8"/>
              <p:cNvSpPr/>
              <p:nvPr/>
            </p:nvSpPr>
            <p:spPr>
              <a:xfrm>
                <a:off x="1630300" y="2895025"/>
                <a:ext cx="480950" cy="710575"/>
              </a:xfrm>
              <a:custGeom>
                <a:avLst/>
                <a:gdLst/>
                <a:ahLst/>
                <a:cxnLst/>
                <a:rect l="l" t="t" r="r" b="b"/>
                <a:pathLst>
                  <a:path w="19238" h="28423" extrusionOk="0">
                    <a:moveTo>
                      <a:pt x="15689" y="0"/>
                    </a:moveTo>
                    <a:cubicBezTo>
                      <a:pt x="15057" y="0"/>
                      <a:pt x="14403" y="330"/>
                      <a:pt x="13877" y="720"/>
                    </a:cubicBezTo>
                    <a:cubicBezTo>
                      <a:pt x="12032" y="2084"/>
                      <a:pt x="10822" y="4271"/>
                      <a:pt x="10643" y="6559"/>
                    </a:cubicBezTo>
                    <a:cubicBezTo>
                      <a:pt x="10131" y="5334"/>
                      <a:pt x="8999" y="4187"/>
                      <a:pt x="7594" y="4141"/>
                    </a:cubicBezTo>
                    <a:cubicBezTo>
                      <a:pt x="7575" y="4141"/>
                      <a:pt x="7557" y="4140"/>
                      <a:pt x="7538" y="4140"/>
                    </a:cubicBezTo>
                    <a:cubicBezTo>
                      <a:pt x="6279" y="4140"/>
                      <a:pt x="5140" y="5444"/>
                      <a:pt x="4826" y="6557"/>
                    </a:cubicBezTo>
                    <a:cubicBezTo>
                      <a:pt x="4406" y="8047"/>
                      <a:pt x="4881" y="9657"/>
                      <a:pt x="5647" y="11003"/>
                    </a:cubicBezTo>
                    <a:cubicBezTo>
                      <a:pt x="5405" y="10747"/>
                      <a:pt x="5156" y="10480"/>
                      <a:pt x="4830" y="10343"/>
                    </a:cubicBezTo>
                    <a:cubicBezTo>
                      <a:pt x="4705" y="10290"/>
                      <a:pt x="4567" y="10262"/>
                      <a:pt x="4430" y="10262"/>
                    </a:cubicBezTo>
                    <a:cubicBezTo>
                      <a:pt x="4210" y="10262"/>
                      <a:pt x="3995" y="10335"/>
                      <a:pt x="3853" y="10501"/>
                    </a:cubicBezTo>
                    <a:cubicBezTo>
                      <a:pt x="3694" y="10684"/>
                      <a:pt x="3658" y="10944"/>
                      <a:pt x="3639" y="11187"/>
                    </a:cubicBezTo>
                    <a:cubicBezTo>
                      <a:pt x="3552" y="12357"/>
                      <a:pt x="3883" y="13551"/>
                      <a:pt x="4076" y="14705"/>
                    </a:cubicBezTo>
                    <a:cubicBezTo>
                      <a:pt x="3862" y="14086"/>
                      <a:pt x="3317" y="13594"/>
                      <a:pt x="2682" y="13442"/>
                    </a:cubicBezTo>
                    <a:cubicBezTo>
                      <a:pt x="2538" y="13408"/>
                      <a:pt x="2391" y="13391"/>
                      <a:pt x="2244" y="13391"/>
                    </a:cubicBezTo>
                    <a:cubicBezTo>
                      <a:pt x="1739" y="13391"/>
                      <a:pt x="1234" y="13587"/>
                      <a:pt x="869" y="13939"/>
                    </a:cubicBezTo>
                    <a:cubicBezTo>
                      <a:pt x="1" y="14777"/>
                      <a:pt x="85" y="16186"/>
                      <a:pt x="382" y="17357"/>
                    </a:cubicBezTo>
                    <a:cubicBezTo>
                      <a:pt x="877" y="19308"/>
                      <a:pt x="1764" y="21122"/>
                      <a:pt x="2701" y="22892"/>
                    </a:cubicBezTo>
                    <a:cubicBezTo>
                      <a:pt x="3616" y="24622"/>
                      <a:pt x="4942" y="26413"/>
                      <a:pt x="5039" y="28422"/>
                    </a:cubicBezTo>
                    <a:cubicBezTo>
                      <a:pt x="7365" y="26746"/>
                      <a:pt x="10181" y="26070"/>
                      <a:pt x="12983" y="25335"/>
                    </a:cubicBezTo>
                    <a:cubicBezTo>
                      <a:pt x="14212" y="25013"/>
                      <a:pt x="15756" y="24806"/>
                      <a:pt x="16782" y="24016"/>
                    </a:cubicBezTo>
                    <a:cubicBezTo>
                      <a:pt x="17665" y="23337"/>
                      <a:pt x="18904" y="21610"/>
                      <a:pt x="17045" y="21238"/>
                    </a:cubicBezTo>
                    <a:cubicBezTo>
                      <a:pt x="16909" y="21211"/>
                      <a:pt x="16772" y="21200"/>
                      <a:pt x="16634" y="21200"/>
                    </a:cubicBezTo>
                    <a:cubicBezTo>
                      <a:pt x="16310" y="21200"/>
                      <a:pt x="15983" y="21261"/>
                      <a:pt x="15663" y="21323"/>
                    </a:cubicBezTo>
                    <a:cubicBezTo>
                      <a:pt x="16543" y="20665"/>
                      <a:pt x="17721" y="19217"/>
                      <a:pt x="17693" y="18031"/>
                    </a:cubicBezTo>
                    <a:cubicBezTo>
                      <a:pt x="17679" y="17497"/>
                      <a:pt x="17369" y="17310"/>
                      <a:pt x="16956" y="17310"/>
                    </a:cubicBezTo>
                    <a:cubicBezTo>
                      <a:pt x="16296" y="17310"/>
                      <a:pt x="15373" y="17788"/>
                      <a:pt x="14983" y="18088"/>
                    </a:cubicBezTo>
                    <a:cubicBezTo>
                      <a:pt x="16210" y="17145"/>
                      <a:pt x="17151" y="15837"/>
                      <a:pt x="17656" y="14375"/>
                    </a:cubicBezTo>
                    <a:cubicBezTo>
                      <a:pt x="17733" y="14150"/>
                      <a:pt x="17803" y="13908"/>
                      <a:pt x="17745" y="13678"/>
                    </a:cubicBezTo>
                    <a:cubicBezTo>
                      <a:pt x="17651" y="13299"/>
                      <a:pt x="17234" y="13081"/>
                      <a:pt x="16840" y="13081"/>
                    </a:cubicBezTo>
                    <a:cubicBezTo>
                      <a:pt x="16816" y="13081"/>
                      <a:pt x="16792" y="13082"/>
                      <a:pt x="16767" y="13083"/>
                    </a:cubicBezTo>
                    <a:cubicBezTo>
                      <a:pt x="16353" y="13112"/>
                      <a:pt x="15980" y="13331"/>
                      <a:pt x="15624" y="13542"/>
                    </a:cubicBezTo>
                    <a:cubicBezTo>
                      <a:pt x="17077" y="12248"/>
                      <a:pt x="18602" y="10839"/>
                      <a:pt x="19088" y="8955"/>
                    </a:cubicBezTo>
                    <a:cubicBezTo>
                      <a:pt x="19186" y="8569"/>
                      <a:pt x="19237" y="8155"/>
                      <a:pt x="19098" y="7782"/>
                    </a:cubicBezTo>
                    <a:cubicBezTo>
                      <a:pt x="18944" y="7370"/>
                      <a:pt x="18616" y="7217"/>
                      <a:pt x="18228" y="7217"/>
                    </a:cubicBezTo>
                    <a:cubicBezTo>
                      <a:pt x="17513" y="7217"/>
                      <a:pt x="16595" y="7736"/>
                      <a:pt x="16194" y="8108"/>
                    </a:cubicBezTo>
                    <a:cubicBezTo>
                      <a:pt x="17374" y="6414"/>
                      <a:pt x="17879" y="4264"/>
                      <a:pt x="17575" y="2223"/>
                    </a:cubicBezTo>
                    <a:cubicBezTo>
                      <a:pt x="17449" y="1391"/>
                      <a:pt x="17116" y="483"/>
                      <a:pt x="16348" y="137"/>
                    </a:cubicBezTo>
                    <a:cubicBezTo>
                      <a:pt x="16135" y="42"/>
                      <a:pt x="15914" y="0"/>
                      <a:pt x="15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8"/>
              <p:cNvSpPr/>
              <p:nvPr/>
            </p:nvSpPr>
            <p:spPr>
              <a:xfrm>
                <a:off x="1674950" y="2976400"/>
                <a:ext cx="401400" cy="7891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31566" extrusionOk="0">
                    <a:moveTo>
                      <a:pt x="11729" y="1"/>
                    </a:moveTo>
                    <a:cubicBezTo>
                      <a:pt x="11677" y="1"/>
                      <a:pt x="11627" y="27"/>
                      <a:pt x="11603" y="90"/>
                    </a:cubicBezTo>
                    <a:cubicBezTo>
                      <a:pt x="10782" y="2243"/>
                      <a:pt x="10242" y="4494"/>
                      <a:pt x="10000" y="6782"/>
                    </a:cubicBezTo>
                    <a:cubicBezTo>
                      <a:pt x="9311" y="8243"/>
                      <a:pt x="8638" y="9710"/>
                      <a:pt x="7991" y="11190"/>
                    </a:cubicBezTo>
                    <a:cubicBezTo>
                      <a:pt x="7824" y="10100"/>
                      <a:pt x="7612" y="9019"/>
                      <a:pt x="7347" y="7948"/>
                    </a:cubicBezTo>
                    <a:cubicBezTo>
                      <a:pt x="7321" y="6965"/>
                      <a:pt x="7496" y="5986"/>
                      <a:pt x="7861" y="5073"/>
                    </a:cubicBezTo>
                    <a:cubicBezTo>
                      <a:pt x="7906" y="4959"/>
                      <a:pt x="7808" y="4872"/>
                      <a:pt x="7715" y="4872"/>
                    </a:cubicBezTo>
                    <a:cubicBezTo>
                      <a:pt x="7663" y="4872"/>
                      <a:pt x="7613" y="4898"/>
                      <a:pt x="7588" y="4960"/>
                    </a:cubicBezTo>
                    <a:cubicBezTo>
                      <a:pt x="7329" y="5605"/>
                      <a:pt x="7164" y="6282"/>
                      <a:pt x="7092" y="6969"/>
                    </a:cubicBezTo>
                    <a:cubicBezTo>
                      <a:pt x="6720" y="5610"/>
                      <a:pt x="6268" y="4272"/>
                      <a:pt x="5743" y="2966"/>
                    </a:cubicBezTo>
                    <a:cubicBezTo>
                      <a:pt x="5718" y="2905"/>
                      <a:pt x="5669" y="2879"/>
                      <a:pt x="5619" y="2879"/>
                    </a:cubicBezTo>
                    <a:cubicBezTo>
                      <a:pt x="5525" y="2879"/>
                      <a:pt x="5427" y="2969"/>
                      <a:pt x="5472" y="3084"/>
                    </a:cubicBezTo>
                    <a:cubicBezTo>
                      <a:pt x="6116" y="4682"/>
                      <a:pt x="6643" y="6325"/>
                      <a:pt x="7056" y="7994"/>
                    </a:cubicBezTo>
                    <a:cubicBezTo>
                      <a:pt x="7057" y="8027"/>
                      <a:pt x="7056" y="8059"/>
                      <a:pt x="7057" y="8094"/>
                    </a:cubicBezTo>
                    <a:cubicBezTo>
                      <a:pt x="7060" y="8139"/>
                      <a:pt x="7079" y="8172"/>
                      <a:pt x="7106" y="8192"/>
                    </a:cubicBezTo>
                    <a:cubicBezTo>
                      <a:pt x="7300" y="8996"/>
                      <a:pt x="7462" y="9807"/>
                      <a:pt x="7600" y="10620"/>
                    </a:cubicBezTo>
                    <a:cubicBezTo>
                      <a:pt x="6941" y="9293"/>
                      <a:pt x="5925" y="8163"/>
                      <a:pt x="4928" y="7073"/>
                    </a:cubicBezTo>
                    <a:cubicBezTo>
                      <a:pt x="4896" y="7038"/>
                      <a:pt x="4857" y="7023"/>
                      <a:pt x="4819" y="7023"/>
                    </a:cubicBezTo>
                    <a:cubicBezTo>
                      <a:pt x="4706" y="7023"/>
                      <a:pt x="4600" y="7151"/>
                      <a:pt x="4696" y="7254"/>
                    </a:cubicBezTo>
                    <a:cubicBezTo>
                      <a:pt x="5898" y="8566"/>
                      <a:pt x="7132" y="9931"/>
                      <a:pt x="7711" y="11648"/>
                    </a:cubicBezTo>
                    <a:cubicBezTo>
                      <a:pt x="7722" y="11681"/>
                      <a:pt x="7742" y="11700"/>
                      <a:pt x="7762" y="11715"/>
                    </a:cubicBezTo>
                    <a:cubicBezTo>
                      <a:pt x="7581" y="12134"/>
                      <a:pt x="7402" y="12554"/>
                      <a:pt x="7226" y="12977"/>
                    </a:cubicBezTo>
                    <a:cubicBezTo>
                      <a:pt x="6216" y="15399"/>
                      <a:pt x="5297" y="17866"/>
                      <a:pt x="4524" y="20376"/>
                    </a:cubicBezTo>
                    <a:cubicBezTo>
                      <a:pt x="4372" y="19614"/>
                      <a:pt x="4153" y="18873"/>
                      <a:pt x="3891" y="18146"/>
                    </a:cubicBezTo>
                    <a:cubicBezTo>
                      <a:pt x="3622" y="16655"/>
                      <a:pt x="3590" y="15137"/>
                      <a:pt x="3800" y="13637"/>
                    </a:cubicBezTo>
                    <a:cubicBezTo>
                      <a:pt x="3815" y="13534"/>
                      <a:pt x="3735" y="13477"/>
                      <a:pt x="3654" y="13477"/>
                    </a:cubicBezTo>
                    <a:cubicBezTo>
                      <a:pt x="3588" y="13477"/>
                      <a:pt x="3521" y="13517"/>
                      <a:pt x="3509" y="13602"/>
                    </a:cubicBezTo>
                    <a:cubicBezTo>
                      <a:pt x="3350" y="14731"/>
                      <a:pt x="3328" y="15874"/>
                      <a:pt x="3437" y="17006"/>
                    </a:cubicBezTo>
                    <a:cubicBezTo>
                      <a:pt x="2834" y="15613"/>
                      <a:pt x="2092" y="14272"/>
                      <a:pt x="1346" y="12958"/>
                    </a:cubicBezTo>
                    <a:cubicBezTo>
                      <a:pt x="1315" y="12903"/>
                      <a:pt x="1263" y="12880"/>
                      <a:pt x="1212" y="12880"/>
                    </a:cubicBezTo>
                    <a:cubicBezTo>
                      <a:pt x="1112" y="12880"/>
                      <a:pt x="1015" y="12967"/>
                      <a:pt x="1077" y="13075"/>
                    </a:cubicBezTo>
                    <a:cubicBezTo>
                      <a:pt x="1765" y="14288"/>
                      <a:pt x="2454" y="15526"/>
                      <a:pt x="3030" y="16809"/>
                    </a:cubicBezTo>
                    <a:cubicBezTo>
                      <a:pt x="2177" y="16072"/>
                      <a:pt x="1271" y="15403"/>
                      <a:pt x="311" y="14812"/>
                    </a:cubicBezTo>
                    <a:cubicBezTo>
                      <a:pt x="284" y="14796"/>
                      <a:pt x="257" y="14789"/>
                      <a:pt x="231" y="14789"/>
                    </a:cubicBezTo>
                    <a:cubicBezTo>
                      <a:pt x="101" y="14789"/>
                      <a:pt x="1" y="14965"/>
                      <a:pt x="134" y="15048"/>
                    </a:cubicBezTo>
                    <a:cubicBezTo>
                      <a:pt x="1262" y="15742"/>
                      <a:pt x="2322" y="16539"/>
                      <a:pt x="3299" y="17433"/>
                    </a:cubicBezTo>
                    <a:cubicBezTo>
                      <a:pt x="3299" y="17433"/>
                      <a:pt x="3300" y="17433"/>
                      <a:pt x="3300" y="17436"/>
                    </a:cubicBezTo>
                    <a:cubicBezTo>
                      <a:pt x="3777" y="18582"/>
                      <a:pt x="4147" y="19769"/>
                      <a:pt x="4338" y="21005"/>
                    </a:cubicBezTo>
                    <a:cubicBezTo>
                      <a:pt x="3991" y="22178"/>
                      <a:pt x="3672" y="23359"/>
                      <a:pt x="3397" y="24552"/>
                    </a:cubicBezTo>
                    <a:cubicBezTo>
                      <a:pt x="2879" y="26809"/>
                      <a:pt x="2510" y="29098"/>
                      <a:pt x="2323" y="31405"/>
                    </a:cubicBezTo>
                    <a:cubicBezTo>
                      <a:pt x="2315" y="31508"/>
                      <a:pt x="2399" y="31565"/>
                      <a:pt x="2479" y="31565"/>
                    </a:cubicBezTo>
                    <a:cubicBezTo>
                      <a:pt x="2545" y="31565"/>
                      <a:pt x="2609" y="31525"/>
                      <a:pt x="2616" y="31439"/>
                    </a:cubicBezTo>
                    <a:cubicBezTo>
                      <a:pt x="2899" y="27911"/>
                      <a:pt x="3619" y="24436"/>
                      <a:pt x="4625" y="21047"/>
                    </a:cubicBezTo>
                    <a:cubicBezTo>
                      <a:pt x="4625" y="21045"/>
                      <a:pt x="4628" y="21045"/>
                      <a:pt x="4628" y="21043"/>
                    </a:cubicBezTo>
                    <a:cubicBezTo>
                      <a:pt x="4899" y="20345"/>
                      <a:pt x="5404" y="19759"/>
                      <a:pt x="5898" y="19206"/>
                    </a:cubicBezTo>
                    <a:cubicBezTo>
                      <a:pt x="6416" y="18627"/>
                      <a:pt x="6954" y="18068"/>
                      <a:pt x="7513" y="17531"/>
                    </a:cubicBezTo>
                    <a:cubicBezTo>
                      <a:pt x="7564" y="17482"/>
                      <a:pt x="7617" y="17437"/>
                      <a:pt x="7668" y="17389"/>
                    </a:cubicBezTo>
                    <a:cubicBezTo>
                      <a:pt x="7784" y="17425"/>
                      <a:pt x="7868" y="17522"/>
                      <a:pt x="7968" y="17588"/>
                    </a:cubicBezTo>
                    <a:cubicBezTo>
                      <a:pt x="8068" y="17653"/>
                      <a:pt x="8176" y="17703"/>
                      <a:pt x="8279" y="17763"/>
                    </a:cubicBezTo>
                    <a:cubicBezTo>
                      <a:pt x="8519" y="17902"/>
                      <a:pt x="8757" y="18046"/>
                      <a:pt x="8993" y="18193"/>
                    </a:cubicBezTo>
                    <a:cubicBezTo>
                      <a:pt x="9472" y="18492"/>
                      <a:pt x="9944" y="18801"/>
                      <a:pt x="10407" y="19125"/>
                    </a:cubicBezTo>
                    <a:cubicBezTo>
                      <a:pt x="10435" y="19145"/>
                      <a:pt x="10464" y="19153"/>
                      <a:pt x="10491" y="19153"/>
                    </a:cubicBezTo>
                    <a:cubicBezTo>
                      <a:pt x="10616" y="19153"/>
                      <a:pt x="10712" y="18979"/>
                      <a:pt x="10585" y="18890"/>
                    </a:cubicBezTo>
                    <a:cubicBezTo>
                      <a:pt x="10088" y="18546"/>
                      <a:pt x="9586" y="18214"/>
                      <a:pt x="9072" y="17899"/>
                    </a:cubicBezTo>
                    <a:cubicBezTo>
                      <a:pt x="8828" y="17748"/>
                      <a:pt x="8581" y="17596"/>
                      <a:pt x="8330" y="17457"/>
                    </a:cubicBezTo>
                    <a:cubicBezTo>
                      <a:pt x="8243" y="17410"/>
                      <a:pt x="8163" y="17352"/>
                      <a:pt x="8081" y="17294"/>
                    </a:cubicBezTo>
                    <a:cubicBezTo>
                      <a:pt x="8267" y="17273"/>
                      <a:pt x="8452" y="17263"/>
                      <a:pt x="8638" y="17263"/>
                    </a:cubicBezTo>
                    <a:cubicBezTo>
                      <a:pt x="9785" y="17263"/>
                      <a:pt x="10924" y="17616"/>
                      <a:pt x="12070" y="17686"/>
                    </a:cubicBezTo>
                    <a:cubicBezTo>
                      <a:pt x="12074" y="17686"/>
                      <a:pt x="12078" y="17686"/>
                      <a:pt x="12081" y="17686"/>
                    </a:cubicBezTo>
                    <a:cubicBezTo>
                      <a:pt x="12260" y="17686"/>
                      <a:pt x="12291" y="17406"/>
                      <a:pt x="12105" y="17395"/>
                    </a:cubicBezTo>
                    <a:cubicBezTo>
                      <a:pt x="10938" y="17325"/>
                      <a:pt x="9784" y="16971"/>
                      <a:pt x="8619" y="16971"/>
                    </a:cubicBezTo>
                    <a:cubicBezTo>
                      <a:pt x="8443" y="16971"/>
                      <a:pt x="8268" y="16979"/>
                      <a:pt x="8092" y="16997"/>
                    </a:cubicBezTo>
                    <a:cubicBezTo>
                      <a:pt x="9039" y="16136"/>
                      <a:pt x="10038" y="15332"/>
                      <a:pt x="11087" y="14600"/>
                    </a:cubicBezTo>
                    <a:cubicBezTo>
                      <a:pt x="11826" y="14084"/>
                      <a:pt x="12590" y="13601"/>
                      <a:pt x="13372" y="13153"/>
                    </a:cubicBezTo>
                    <a:cubicBezTo>
                      <a:pt x="13510" y="13074"/>
                      <a:pt x="13446" y="12865"/>
                      <a:pt x="13321" y="12865"/>
                    </a:cubicBezTo>
                    <a:cubicBezTo>
                      <a:pt x="13300" y="12865"/>
                      <a:pt x="13277" y="12871"/>
                      <a:pt x="13253" y="12884"/>
                    </a:cubicBezTo>
                    <a:cubicBezTo>
                      <a:pt x="10478" y="14472"/>
                      <a:pt x="7966" y="16487"/>
                      <a:pt x="5818" y="18856"/>
                    </a:cubicBezTo>
                    <a:cubicBezTo>
                      <a:pt x="5541" y="19161"/>
                      <a:pt x="5259" y="19474"/>
                      <a:pt x="5006" y="19810"/>
                    </a:cubicBezTo>
                    <a:cubicBezTo>
                      <a:pt x="5043" y="19691"/>
                      <a:pt x="5080" y="19574"/>
                      <a:pt x="5117" y="19458"/>
                    </a:cubicBezTo>
                    <a:cubicBezTo>
                      <a:pt x="5795" y="17373"/>
                      <a:pt x="6572" y="15325"/>
                      <a:pt x="7410" y="13300"/>
                    </a:cubicBezTo>
                    <a:cubicBezTo>
                      <a:pt x="7432" y="13291"/>
                      <a:pt x="7452" y="13278"/>
                      <a:pt x="7470" y="13256"/>
                    </a:cubicBezTo>
                    <a:cubicBezTo>
                      <a:pt x="7989" y="12624"/>
                      <a:pt x="8541" y="12017"/>
                      <a:pt x="9119" y="11437"/>
                    </a:cubicBezTo>
                    <a:cubicBezTo>
                      <a:pt x="9126" y="11437"/>
                      <a:pt x="9134" y="11438"/>
                      <a:pt x="9142" y="11438"/>
                    </a:cubicBezTo>
                    <a:cubicBezTo>
                      <a:pt x="9161" y="11438"/>
                      <a:pt x="9182" y="11435"/>
                      <a:pt x="9204" y="11424"/>
                    </a:cubicBezTo>
                    <a:cubicBezTo>
                      <a:pt x="9764" y="11131"/>
                      <a:pt x="10398" y="11112"/>
                      <a:pt x="11016" y="11099"/>
                    </a:cubicBezTo>
                    <a:cubicBezTo>
                      <a:pt x="11755" y="11083"/>
                      <a:pt x="12494" y="11070"/>
                      <a:pt x="13233" y="11054"/>
                    </a:cubicBezTo>
                    <a:cubicBezTo>
                      <a:pt x="13420" y="11052"/>
                      <a:pt x="13377" y="10763"/>
                      <a:pt x="13193" y="10763"/>
                    </a:cubicBezTo>
                    <a:cubicBezTo>
                      <a:pt x="13192" y="10763"/>
                      <a:pt x="13191" y="10763"/>
                      <a:pt x="13189" y="10763"/>
                    </a:cubicBezTo>
                    <a:cubicBezTo>
                      <a:pt x="12428" y="10778"/>
                      <a:pt x="11668" y="10792"/>
                      <a:pt x="10906" y="10808"/>
                    </a:cubicBezTo>
                    <a:cubicBezTo>
                      <a:pt x="10468" y="10817"/>
                      <a:pt x="10023" y="10842"/>
                      <a:pt x="9602" y="10954"/>
                    </a:cubicBezTo>
                    <a:cubicBezTo>
                      <a:pt x="10879" y="9736"/>
                      <a:pt x="12280" y="8646"/>
                      <a:pt x="13781" y="7712"/>
                    </a:cubicBezTo>
                    <a:cubicBezTo>
                      <a:pt x="14469" y="7283"/>
                      <a:pt x="15178" y="6892"/>
                      <a:pt x="15904" y="6531"/>
                    </a:cubicBezTo>
                    <a:cubicBezTo>
                      <a:pt x="16055" y="6459"/>
                      <a:pt x="15989" y="6246"/>
                      <a:pt x="15857" y="6246"/>
                    </a:cubicBezTo>
                    <a:cubicBezTo>
                      <a:pt x="15837" y="6246"/>
                      <a:pt x="15815" y="6251"/>
                      <a:pt x="15792" y="6263"/>
                    </a:cubicBezTo>
                    <a:cubicBezTo>
                      <a:pt x="13224" y="7538"/>
                      <a:pt x="10875" y="9235"/>
                      <a:pt x="8859" y="11276"/>
                    </a:cubicBezTo>
                    <a:cubicBezTo>
                      <a:pt x="8483" y="11657"/>
                      <a:pt x="8120" y="12052"/>
                      <a:pt x="7766" y="12457"/>
                    </a:cubicBezTo>
                    <a:cubicBezTo>
                      <a:pt x="8396" y="10973"/>
                      <a:pt x="9055" y="9504"/>
                      <a:pt x="9734" y="8043"/>
                    </a:cubicBezTo>
                    <a:cubicBezTo>
                      <a:pt x="10394" y="6623"/>
                      <a:pt x="11073" y="5210"/>
                      <a:pt x="11759" y="3800"/>
                    </a:cubicBezTo>
                    <a:cubicBezTo>
                      <a:pt x="11765" y="3801"/>
                      <a:pt x="11771" y="3802"/>
                      <a:pt x="11778" y="3802"/>
                    </a:cubicBezTo>
                    <a:cubicBezTo>
                      <a:pt x="11807" y="3802"/>
                      <a:pt x="11836" y="3791"/>
                      <a:pt x="11863" y="3766"/>
                    </a:cubicBezTo>
                    <a:cubicBezTo>
                      <a:pt x="12930" y="2812"/>
                      <a:pt x="13868" y="1726"/>
                      <a:pt x="14654" y="530"/>
                    </a:cubicBezTo>
                    <a:cubicBezTo>
                      <a:pt x="14729" y="416"/>
                      <a:pt x="14627" y="291"/>
                      <a:pt x="14525" y="291"/>
                    </a:cubicBezTo>
                    <a:cubicBezTo>
                      <a:pt x="14487" y="291"/>
                      <a:pt x="14448" y="309"/>
                      <a:pt x="14418" y="353"/>
                    </a:cubicBezTo>
                    <a:cubicBezTo>
                      <a:pt x="13742" y="1386"/>
                      <a:pt x="12949" y="2338"/>
                      <a:pt x="12056" y="3191"/>
                    </a:cubicBezTo>
                    <a:cubicBezTo>
                      <a:pt x="12280" y="2730"/>
                      <a:pt x="12505" y="2273"/>
                      <a:pt x="12729" y="1816"/>
                    </a:cubicBezTo>
                    <a:cubicBezTo>
                      <a:pt x="12783" y="1705"/>
                      <a:pt x="12686" y="1619"/>
                      <a:pt x="12589" y="1619"/>
                    </a:cubicBezTo>
                    <a:cubicBezTo>
                      <a:pt x="12537" y="1619"/>
                      <a:pt x="12485" y="1644"/>
                      <a:pt x="12455" y="1703"/>
                    </a:cubicBezTo>
                    <a:cubicBezTo>
                      <a:pt x="11766" y="3111"/>
                      <a:pt x="11077" y="4520"/>
                      <a:pt x="10401" y="5936"/>
                    </a:cubicBezTo>
                    <a:cubicBezTo>
                      <a:pt x="10676" y="3975"/>
                      <a:pt x="11168" y="2054"/>
                      <a:pt x="11876" y="203"/>
                    </a:cubicBezTo>
                    <a:cubicBezTo>
                      <a:pt x="11919" y="88"/>
                      <a:pt x="11822" y="1"/>
                      <a:pt x="117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" name="Google Shape;353;p8"/>
            <p:cNvGrpSpPr/>
            <p:nvPr/>
          </p:nvGrpSpPr>
          <p:grpSpPr>
            <a:xfrm flipH="1">
              <a:off x="7272665" y="-12"/>
              <a:ext cx="689708" cy="914498"/>
              <a:chOff x="2564125" y="1136725"/>
              <a:chExt cx="365350" cy="484425"/>
            </a:xfrm>
          </p:grpSpPr>
          <p:sp>
            <p:nvSpPr>
              <p:cNvPr id="354" name="Google Shape;354;p8"/>
              <p:cNvSpPr/>
              <p:nvPr/>
            </p:nvSpPr>
            <p:spPr>
              <a:xfrm>
                <a:off x="2823525" y="1482000"/>
                <a:ext cx="459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908" extrusionOk="0">
                    <a:moveTo>
                      <a:pt x="390" y="1"/>
                    </a:moveTo>
                    <a:cubicBezTo>
                      <a:pt x="325" y="1"/>
                      <a:pt x="268" y="48"/>
                      <a:pt x="261" y="128"/>
                    </a:cubicBezTo>
                    <a:cubicBezTo>
                      <a:pt x="171" y="1037"/>
                      <a:pt x="1" y="1971"/>
                      <a:pt x="378" y="2839"/>
                    </a:cubicBezTo>
                    <a:cubicBezTo>
                      <a:pt x="399" y="2887"/>
                      <a:pt x="436" y="2907"/>
                      <a:pt x="474" y="2907"/>
                    </a:cubicBezTo>
                    <a:cubicBezTo>
                      <a:pt x="558" y="2907"/>
                      <a:pt x="650" y="2812"/>
                      <a:pt x="604" y="2706"/>
                    </a:cubicBezTo>
                    <a:cubicBezTo>
                      <a:pt x="285" y="1973"/>
                      <a:pt x="407" y="1156"/>
                      <a:pt x="496" y="381"/>
                    </a:cubicBezTo>
                    <a:lnTo>
                      <a:pt x="496" y="381"/>
                    </a:lnTo>
                    <a:cubicBezTo>
                      <a:pt x="891" y="715"/>
                      <a:pt x="1252" y="1086"/>
                      <a:pt x="1576" y="1491"/>
                    </a:cubicBezTo>
                    <a:cubicBezTo>
                      <a:pt x="1601" y="1524"/>
                      <a:pt x="1631" y="1537"/>
                      <a:pt x="1660" y="1537"/>
                    </a:cubicBezTo>
                    <a:cubicBezTo>
                      <a:pt x="1752" y="1537"/>
                      <a:pt x="1837" y="1406"/>
                      <a:pt x="1760" y="1308"/>
                    </a:cubicBezTo>
                    <a:cubicBezTo>
                      <a:pt x="1383" y="836"/>
                      <a:pt x="956" y="410"/>
                      <a:pt x="483" y="35"/>
                    </a:cubicBezTo>
                    <a:cubicBezTo>
                      <a:pt x="453" y="12"/>
                      <a:pt x="421" y="1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2685450" y="1277450"/>
                <a:ext cx="20987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13748" extrusionOk="0">
                    <a:moveTo>
                      <a:pt x="1" y="0"/>
                    </a:moveTo>
                    <a:cubicBezTo>
                      <a:pt x="356" y="2610"/>
                      <a:pt x="479" y="6182"/>
                      <a:pt x="2074" y="8333"/>
                    </a:cubicBezTo>
                    <a:cubicBezTo>
                      <a:pt x="3716" y="10543"/>
                      <a:pt x="6524" y="11486"/>
                      <a:pt x="8054" y="13747"/>
                    </a:cubicBezTo>
                    <a:cubicBezTo>
                      <a:pt x="7892" y="13508"/>
                      <a:pt x="8079" y="12534"/>
                      <a:pt x="8083" y="12230"/>
                    </a:cubicBezTo>
                    <a:cubicBezTo>
                      <a:pt x="8096" y="11612"/>
                      <a:pt x="8108" y="10994"/>
                      <a:pt x="8119" y="10374"/>
                    </a:cubicBezTo>
                    <a:cubicBezTo>
                      <a:pt x="8141" y="9307"/>
                      <a:pt x="8235" y="8261"/>
                      <a:pt x="8299" y="7211"/>
                    </a:cubicBezTo>
                    <a:cubicBezTo>
                      <a:pt x="8394" y="5623"/>
                      <a:pt x="7497" y="4072"/>
                      <a:pt x="6349" y="2980"/>
                    </a:cubicBezTo>
                    <a:cubicBezTo>
                      <a:pt x="6142" y="2784"/>
                      <a:pt x="5926" y="2600"/>
                      <a:pt x="5707" y="2434"/>
                    </a:cubicBezTo>
                    <a:cubicBezTo>
                      <a:pt x="4047" y="1182"/>
                      <a:pt x="1999" y="57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2564125" y="1136725"/>
                <a:ext cx="302075" cy="42525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7010" extrusionOk="0">
                    <a:moveTo>
                      <a:pt x="105" y="0"/>
                    </a:moveTo>
                    <a:cubicBezTo>
                      <a:pt x="52" y="0"/>
                      <a:pt x="0" y="44"/>
                      <a:pt x="27" y="105"/>
                    </a:cubicBezTo>
                    <a:cubicBezTo>
                      <a:pt x="1065" y="2517"/>
                      <a:pt x="2914" y="4410"/>
                      <a:pt x="4789" y="6194"/>
                    </a:cubicBezTo>
                    <a:cubicBezTo>
                      <a:pt x="5738" y="7097"/>
                      <a:pt x="6703" y="7986"/>
                      <a:pt x="7597" y="8944"/>
                    </a:cubicBezTo>
                    <a:cubicBezTo>
                      <a:pt x="7897" y="9269"/>
                      <a:pt x="8179" y="9609"/>
                      <a:pt x="8451" y="9956"/>
                    </a:cubicBezTo>
                    <a:cubicBezTo>
                      <a:pt x="9020" y="10687"/>
                      <a:pt x="9621" y="11421"/>
                      <a:pt x="10036" y="12261"/>
                    </a:cubicBezTo>
                    <a:cubicBezTo>
                      <a:pt x="10222" y="12637"/>
                      <a:pt x="10351" y="13033"/>
                      <a:pt x="10485" y="13431"/>
                    </a:cubicBezTo>
                    <a:cubicBezTo>
                      <a:pt x="10618" y="13830"/>
                      <a:pt x="10756" y="14230"/>
                      <a:pt x="10901" y="14626"/>
                    </a:cubicBezTo>
                    <a:cubicBezTo>
                      <a:pt x="11192" y="15427"/>
                      <a:pt x="11520" y="16212"/>
                      <a:pt x="11907" y="16970"/>
                    </a:cubicBezTo>
                    <a:cubicBezTo>
                      <a:pt x="11922" y="16998"/>
                      <a:pt x="11944" y="17010"/>
                      <a:pt x="11968" y="17010"/>
                    </a:cubicBezTo>
                    <a:cubicBezTo>
                      <a:pt x="12023" y="17010"/>
                      <a:pt x="12082" y="16944"/>
                      <a:pt x="12049" y="16877"/>
                    </a:cubicBezTo>
                    <a:cubicBezTo>
                      <a:pt x="11695" y="16188"/>
                      <a:pt x="11393" y="15473"/>
                      <a:pt x="11124" y="14747"/>
                    </a:cubicBezTo>
                    <a:cubicBezTo>
                      <a:pt x="10860" y="14040"/>
                      <a:pt x="10659" y="13308"/>
                      <a:pt x="10374" y="12608"/>
                    </a:cubicBezTo>
                    <a:cubicBezTo>
                      <a:pt x="10118" y="11977"/>
                      <a:pt x="9754" y="11400"/>
                      <a:pt x="9352" y="10854"/>
                    </a:cubicBezTo>
                    <a:cubicBezTo>
                      <a:pt x="9074" y="10473"/>
                      <a:pt x="8777" y="10107"/>
                      <a:pt x="8489" y="9733"/>
                    </a:cubicBezTo>
                    <a:cubicBezTo>
                      <a:pt x="8344" y="9547"/>
                      <a:pt x="8198" y="9363"/>
                      <a:pt x="8042" y="9188"/>
                    </a:cubicBezTo>
                    <a:cubicBezTo>
                      <a:pt x="6325" y="7264"/>
                      <a:pt x="4286" y="5652"/>
                      <a:pt x="2584" y="3714"/>
                    </a:cubicBezTo>
                    <a:cubicBezTo>
                      <a:pt x="1616" y="2615"/>
                      <a:pt x="766" y="1404"/>
                      <a:pt x="184" y="53"/>
                    </a:cubicBezTo>
                    <a:cubicBezTo>
                      <a:pt x="169" y="16"/>
                      <a:pt x="137" y="0"/>
                      <a:pt x="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2696950" y="1304550"/>
                <a:ext cx="830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4466" extrusionOk="0">
                    <a:moveTo>
                      <a:pt x="99" y="1"/>
                    </a:moveTo>
                    <a:cubicBezTo>
                      <a:pt x="47" y="1"/>
                      <a:pt x="1" y="63"/>
                      <a:pt x="21" y="112"/>
                    </a:cubicBezTo>
                    <a:cubicBezTo>
                      <a:pt x="616" y="1495"/>
                      <a:pt x="1070" y="2933"/>
                      <a:pt x="1369" y="4409"/>
                    </a:cubicBezTo>
                    <a:cubicBezTo>
                      <a:pt x="1378" y="4448"/>
                      <a:pt x="1405" y="4465"/>
                      <a:pt x="1436" y="4465"/>
                    </a:cubicBezTo>
                    <a:cubicBezTo>
                      <a:pt x="1485" y="4465"/>
                      <a:pt x="1541" y="4420"/>
                      <a:pt x="1527" y="4357"/>
                    </a:cubicBezTo>
                    <a:cubicBezTo>
                      <a:pt x="1236" y="2939"/>
                      <a:pt x="809" y="1555"/>
                      <a:pt x="248" y="222"/>
                    </a:cubicBezTo>
                    <a:lnTo>
                      <a:pt x="248" y="222"/>
                    </a:lnTo>
                    <a:cubicBezTo>
                      <a:pt x="1231" y="538"/>
                      <a:pt x="2213" y="854"/>
                      <a:pt x="3195" y="1172"/>
                    </a:cubicBezTo>
                    <a:cubicBezTo>
                      <a:pt x="3204" y="1174"/>
                      <a:pt x="3212" y="1176"/>
                      <a:pt x="3220" y="1176"/>
                    </a:cubicBezTo>
                    <a:cubicBezTo>
                      <a:pt x="3304" y="1176"/>
                      <a:pt x="3322" y="1036"/>
                      <a:pt x="3229" y="1007"/>
                    </a:cubicBezTo>
                    <a:cubicBezTo>
                      <a:pt x="2193" y="672"/>
                      <a:pt x="1155" y="339"/>
                      <a:pt x="117" y="3"/>
                    </a:cubicBezTo>
                    <a:cubicBezTo>
                      <a:pt x="111" y="2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8"/>
              <p:cNvSpPr/>
              <p:nvPr/>
            </p:nvSpPr>
            <p:spPr>
              <a:xfrm>
                <a:off x="2751300" y="1358625"/>
                <a:ext cx="815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4743" extrusionOk="0">
                    <a:moveTo>
                      <a:pt x="103" y="0"/>
                    </a:moveTo>
                    <a:cubicBezTo>
                      <a:pt x="49" y="0"/>
                      <a:pt x="1" y="56"/>
                      <a:pt x="23" y="110"/>
                    </a:cubicBezTo>
                    <a:cubicBezTo>
                      <a:pt x="614" y="1564"/>
                      <a:pt x="967" y="3101"/>
                      <a:pt x="1063" y="4666"/>
                    </a:cubicBezTo>
                    <a:cubicBezTo>
                      <a:pt x="1066" y="4717"/>
                      <a:pt x="1106" y="4742"/>
                      <a:pt x="1146" y="4742"/>
                    </a:cubicBezTo>
                    <a:cubicBezTo>
                      <a:pt x="1190" y="4742"/>
                      <a:pt x="1233" y="4713"/>
                      <a:pt x="1229" y="4657"/>
                    </a:cubicBezTo>
                    <a:cubicBezTo>
                      <a:pt x="1135" y="3130"/>
                      <a:pt x="800" y="1624"/>
                      <a:pt x="238" y="200"/>
                    </a:cubicBezTo>
                    <a:lnTo>
                      <a:pt x="238" y="200"/>
                    </a:lnTo>
                    <a:cubicBezTo>
                      <a:pt x="1261" y="448"/>
                      <a:pt x="2234" y="876"/>
                      <a:pt x="3111" y="1462"/>
                    </a:cubicBezTo>
                    <a:cubicBezTo>
                      <a:pt x="3126" y="1472"/>
                      <a:pt x="3140" y="1477"/>
                      <a:pt x="3153" y="1477"/>
                    </a:cubicBezTo>
                    <a:cubicBezTo>
                      <a:pt x="3221" y="1477"/>
                      <a:pt x="3260" y="1363"/>
                      <a:pt x="3186" y="1313"/>
                    </a:cubicBezTo>
                    <a:cubicBezTo>
                      <a:pt x="2254" y="691"/>
                      <a:pt x="1213" y="246"/>
                      <a:pt x="119" y="2"/>
                    </a:cubicBezTo>
                    <a:cubicBezTo>
                      <a:pt x="113" y="1"/>
                      <a:pt x="108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2807525" y="1431050"/>
                <a:ext cx="651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3964" extrusionOk="0">
                    <a:moveTo>
                      <a:pt x="86" y="0"/>
                    </a:moveTo>
                    <a:cubicBezTo>
                      <a:pt x="38" y="0"/>
                      <a:pt x="0" y="42"/>
                      <a:pt x="7" y="90"/>
                    </a:cubicBezTo>
                    <a:cubicBezTo>
                      <a:pt x="153" y="1342"/>
                      <a:pt x="179" y="2607"/>
                      <a:pt x="78" y="3865"/>
                    </a:cubicBezTo>
                    <a:cubicBezTo>
                      <a:pt x="72" y="3926"/>
                      <a:pt x="126" y="3964"/>
                      <a:pt x="173" y="3964"/>
                    </a:cubicBezTo>
                    <a:cubicBezTo>
                      <a:pt x="206" y="3964"/>
                      <a:pt x="237" y="3944"/>
                      <a:pt x="240" y="3900"/>
                    </a:cubicBezTo>
                    <a:cubicBezTo>
                      <a:pt x="338" y="2666"/>
                      <a:pt x="323" y="1425"/>
                      <a:pt x="186" y="196"/>
                    </a:cubicBezTo>
                    <a:lnTo>
                      <a:pt x="186" y="196"/>
                    </a:lnTo>
                    <a:cubicBezTo>
                      <a:pt x="629" y="306"/>
                      <a:pt x="1096" y="409"/>
                      <a:pt x="1461" y="693"/>
                    </a:cubicBezTo>
                    <a:cubicBezTo>
                      <a:pt x="1889" y="1024"/>
                      <a:pt x="2221" y="1472"/>
                      <a:pt x="2423" y="1975"/>
                    </a:cubicBezTo>
                    <a:cubicBezTo>
                      <a:pt x="2437" y="2010"/>
                      <a:pt x="2468" y="2025"/>
                      <a:pt x="2499" y="2025"/>
                    </a:cubicBezTo>
                    <a:cubicBezTo>
                      <a:pt x="2552" y="2025"/>
                      <a:pt x="2606" y="1981"/>
                      <a:pt x="2580" y="1918"/>
                    </a:cubicBezTo>
                    <a:cubicBezTo>
                      <a:pt x="2368" y="1390"/>
                      <a:pt x="2023" y="914"/>
                      <a:pt x="1570" y="565"/>
                    </a:cubicBezTo>
                    <a:cubicBezTo>
                      <a:pt x="1150" y="239"/>
                      <a:pt x="609" y="132"/>
                      <a:pt x="106" y="3"/>
                    </a:cubicBezTo>
                    <a:cubicBezTo>
                      <a:pt x="99" y="1"/>
                      <a:pt x="92" y="0"/>
                      <a:pt x="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8"/>
              <p:cNvSpPr/>
              <p:nvPr/>
            </p:nvSpPr>
            <p:spPr>
              <a:xfrm>
                <a:off x="2639525" y="1169525"/>
                <a:ext cx="28995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4868" extrusionOk="0">
                    <a:moveTo>
                      <a:pt x="5990" y="0"/>
                    </a:moveTo>
                    <a:cubicBezTo>
                      <a:pt x="5450" y="0"/>
                      <a:pt x="4919" y="60"/>
                      <a:pt x="4415" y="190"/>
                    </a:cubicBezTo>
                    <a:cubicBezTo>
                      <a:pt x="3591" y="401"/>
                      <a:pt x="2837" y="800"/>
                      <a:pt x="2088" y="1195"/>
                    </a:cubicBezTo>
                    <a:cubicBezTo>
                      <a:pt x="1406" y="1557"/>
                      <a:pt x="735" y="1966"/>
                      <a:pt x="1" y="2191"/>
                    </a:cubicBezTo>
                    <a:cubicBezTo>
                      <a:pt x="6" y="2189"/>
                      <a:pt x="11" y="2189"/>
                      <a:pt x="16" y="2189"/>
                    </a:cubicBezTo>
                    <a:cubicBezTo>
                      <a:pt x="151" y="2189"/>
                      <a:pt x="476" y="2621"/>
                      <a:pt x="549" y="2700"/>
                    </a:cubicBezTo>
                    <a:cubicBezTo>
                      <a:pt x="752" y="2919"/>
                      <a:pt x="948" y="3146"/>
                      <a:pt x="1157" y="3359"/>
                    </a:cubicBezTo>
                    <a:cubicBezTo>
                      <a:pt x="1572" y="3776"/>
                      <a:pt x="2029" y="4162"/>
                      <a:pt x="2541" y="4456"/>
                    </a:cubicBezTo>
                    <a:cubicBezTo>
                      <a:pt x="3069" y="4762"/>
                      <a:pt x="3769" y="4867"/>
                      <a:pt x="4466" y="4867"/>
                    </a:cubicBezTo>
                    <a:cubicBezTo>
                      <a:pt x="5005" y="4867"/>
                      <a:pt x="5541" y="4804"/>
                      <a:pt x="5993" y="4721"/>
                    </a:cubicBezTo>
                    <a:cubicBezTo>
                      <a:pt x="8063" y="4340"/>
                      <a:pt x="9882" y="3156"/>
                      <a:pt x="11598" y="1934"/>
                    </a:cubicBezTo>
                    <a:cubicBezTo>
                      <a:pt x="10108" y="812"/>
                      <a:pt x="7980" y="0"/>
                      <a:pt x="5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2608725" y="1212175"/>
                <a:ext cx="2524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1444" extrusionOk="0">
                    <a:moveTo>
                      <a:pt x="130" y="1"/>
                    </a:moveTo>
                    <a:cubicBezTo>
                      <a:pt x="51" y="1"/>
                      <a:pt x="1" y="122"/>
                      <a:pt x="89" y="158"/>
                    </a:cubicBezTo>
                    <a:cubicBezTo>
                      <a:pt x="1272" y="638"/>
                      <a:pt x="2498" y="1030"/>
                      <a:pt x="3760" y="1242"/>
                    </a:cubicBezTo>
                    <a:cubicBezTo>
                      <a:pt x="4410" y="1350"/>
                      <a:pt x="5075" y="1421"/>
                      <a:pt x="5731" y="1440"/>
                    </a:cubicBezTo>
                    <a:cubicBezTo>
                      <a:pt x="5813" y="1443"/>
                      <a:pt x="5895" y="1444"/>
                      <a:pt x="5978" y="1444"/>
                    </a:cubicBezTo>
                    <a:cubicBezTo>
                      <a:pt x="6558" y="1444"/>
                      <a:pt x="7135" y="1384"/>
                      <a:pt x="7711" y="1307"/>
                    </a:cubicBezTo>
                    <a:cubicBezTo>
                      <a:pt x="8472" y="1203"/>
                      <a:pt x="9231" y="1068"/>
                      <a:pt x="9994" y="986"/>
                    </a:cubicBezTo>
                    <a:cubicBezTo>
                      <a:pt x="10098" y="976"/>
                      <a:pt x="10093" y="819"/>
                      <a:pt x="9994" y="819"/>
                    </a:cubicBezTo>
                    <a:cubicBezTo>
                      <a:pt x="9992" y="819"/>
                      <a:pt x="9988" y="819"/>
                      <a:pt x="9985" y="819"/>
                    </a:cubicBezTo>
                    <a:cubicBezTo>
                      <a:pt x="8662" y="960"/>
                      <a:pt x="7352" y="1271"/>
                      <a:pt x="6017" y="1278"/>
                    </a:cubicBezTo>
                    <a:cubicBezTo>
                      <a:pt x="6003" y="1278"/>
                      <a:pt x="5990" y="1278"/>
                      <a:pt x="5976" y="1278"/>
                    </a:cubicBezTo>
                    <a:cubicBezTo>
                      <a:pt x="5345" y="1278"/>
                      <a:pt x="4704" y="1214"/>
                      <a:pt x="4080" y="1123"/>
                    </a:cubicBezTo>
                    <a:cubicBezTo>
                      <a:pt x="3445" y="1032"/>
                      <a:pt x="2815" y="891"/>
                      <a:pt x="2197" y="716"/>
                    </a:cubicBezTo>
                    <a:cubicBezTo>
                      <a:pt x="1504" y="521"/>
                      <a:pt x="827" y="279"/>
                      <a:pt x="162" y="7"/>
                    </a:cubicBezTo>
                    <a:cubicBezTo>
                      <a:pt x="151" y="3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2795000" y="1200475"/>
                <a:ext cx="630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215" extrusionOk="0">
                    <a:moveTo>
                      <a:pt x="2391" y="0"/>
                    </a:moveTo>
                    <a:cubicBezTo>
                      <a:pt x="2371" y="0"/>
                      <a:pt x="2351" y="7"/>
                      <a:pt x="2333" y="23"/>
                    </a:cubicBezTo>
                    <a:cubicBezTo>
                      <a:pt x="1637" y="653"/>
                      <a:pt x="877" y="1206"/>
                      <a:pt x="67" y="1681"/>
                    </a:cubicBezTo>
                    <a:cubicBezTo>
                      <a:pt x="1" y="1719"/>
                      <a:pt x="34" y="1814"/>
                      <a:pt x="96" y="1830"/>
                    </a:cubicBezTo>
                    <a:cubicBezTo>
                      <a:pt x="770" y="2017"/>
                      <a:pt x="1457" y="2146"/>
                      <a:pt x="2152" y="2214"/>
                    </a:cubicBezTo>
                    <a:cubicBezTo>
                      <a:pt x="2156" y="2214"/>
                      <a:pt x="2160" y="2214"/>
                      <a:pt x="2164" y="2214"/>
                    </a:cubicBezTo>
                    <a:cubicBezTo>
                      <a:pt x="2262" y="2214"/>
                      <a:pt x="2290" y="2064"/>
                      <a:pt x="2187" y="2053"/>
                    </a:cubicBezTo>
                    <a:cubicBezTo>
                      <a:pt x="1559" y="1990"/>
                      <a:pt x="937" y="1879"/>
                      <a:pt x="326" y="1721"/>
                    </a:cubicBezTo>
                    <a:lnTo>
                      <a:pt x="326" y="1721"/>
                    </a:lnTo>
                    <a:cubicBezTo>
                      <a:pt x="1087" y="1262"/>
                      <a:pt x="1799" y="729"/>
                      <a:pt x="2459" y="133"/>
                    </a:cubicBezTo>
                    <a:cubicBezTo>
                      <a:pt x="2520" y="78"/>
                      <a:pt x="2459" y="0"/>
                      <a:pt x="23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2740025" y="1199000"/>
                <a:ext cx="6227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988" extrusionOk="0">
                    <a:moveTo>
                      <a:pt x="2373" y="1"/>
                    </a:moveTo>
                    <a:cubicBezTo>
                      <a:pt x="2353" y="1"/>
                      <a:pt x="2332" y="10"/>
                      <a:pt x="2314" y="32"/>
                    </a:cubicBezTo>
                    <a:cubicBezTo>
                      <a:pt x="1712" y="777"/>
                      <a:pt x="949" y="1385"/>
                      <a:pt x="83" y="1801"/>
                    </a:cubicBezTo>
                    <a:cubicBezTo>
                      <a:pt x="28" y="1828"/>
                      <a:pt x="1" y="1898"/>
                      <a:pt x="54" y="1943"/>
                    </a:cubicBezTo>
                    <a:cubicBezTo>
                      <a:pt x="594" y="2414"/>
                      <a:pt x="1224" y="2768"/>
                      <a:pt x="1909" y="2983"/>
                    </a:cubicBezTo>
                    <a:cubicBezTo>
                      <a:pt x="1918" y="2986"/>
                      <a:pt x="1926" y="2987"/>
                      <a:pt x="1934" y="2987"/>
                    </a:cubicBezTo>
                    <a:cubicBezTo>
                      <a:pt x="2016" y="2987"/>
                      <a:pt x="2036" y="2848"/>
                      <a:pt x="1942" y="2820"/>
                    </a:cubicBezTo>
                    <a:cubicBezTo>
                      <a:pt x="1326" y="2624"/>
                      <a:pt x="754" y="2310"/>
                      <a:pt x="257" y="1897"/>
                    </a:cubicBezTo>
                    <a:lnTo>
                      <a:pt x="257" y="1897"/>
                    </a:lnTo>
                    <a:cubicBezTo>
                      <a:pt x="1101" y="1472"/>
                      <a:pt x="1844" y="876"/>
                      <a:pt x="2437" y="142"/>
                    </a:cubicBezTo>
                    <a:cubicBezTo>
                      <a:pt x="2490" y="78"/>
                      <a:pt x="2434" y="1"/>
                      <a:pt x="23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2672675" y="1189225"/>
                <a:ext cx="90950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671" extrusionOk="0">
                    <a:moveTo>
                      <a:pt x="3516" y="0"/>
                    </a:moveTo>
                    <a:cubicBezTo>
                      <a:pt x="3496" y="0"/>
                      <a:pt x="3475" y="8"/>
                      <a:pt x="3458" y="27"/>
                    </a:cubicBezTo>
                    <a:cubicBezTo>
                      <a:pt x="3005" y="524"/>
                      <a:pt x="2456" y="899"/>
                      <a:pt x="1844" y="1167"/>
                    </a:cubicBezTo>
                    <a:cubicBezTo>
                      <a:pt x="1325" y="1393"/>
                      <a:pt x="776" y="1631"/>
                      <a:pt x="201" y="1631"/>
                    </a:cubicBezTo>
                    <a:cubicBezTo>
                      <a:pt x="166" y="1631"/>
                      <a:pt x="130" y="1630"/>
                      <a:pt x="95" y="1629"/>
                    </a:cubicBezTo>
                    <a:cubicBezTo>
                      <a:pt x="94" y="1628"/>
                      <a:pt x="93" y="1628"/>
                      <a:pt x="92" y="1628"/>
                    </a:cubicBezTo>
                    <a:cubicBezTo>
                      <a:pt x="15" y="1628"/>
                      <a:pt x="0" y="1729"/>
                      <a:pt x="44" y="1776"/>
                    </a:cubicBezTo>
                    <a:cubicBezTo>
                      <a:pt x="473" y="2219"/>
                      <a:pt x="955" y="2640"/>
                      <a:pt x="1449" y="3011"/>
                    </a:cubicBezTo>
                    <a:cubicBezTo>
                      <a:pt x="1880" y="3334"/>
                      <a:pt x="2375" y="3558"/>
                      <a:pt x="2902" y="3668"/>
                    </a:cubicBezTo>
                    <a:cubicBezTo>
                      <a:pt x="2909" y="3670"/>
                      <a:pt x="2915" y="3670"/>
                      <a:pt x="2921" y="3670"/>
                    </a:cubicBezTo>
                    <a:cubicBezTo>
                      <a:pt x="3010" y="3670"/>
                      <a:pt x="3034" y="3529"/>
                      <a:pt x="2940" y="3506"/>
                    </a:cubicBezTo>
                    <a:cubicBezTo>
                      <a:pt x="2488" y="3395"/>
                      <a:pt x="2041" y="3260"/>
                      <a:pt x="1673" y="2975"/>
                    </a:cubicBezTo>
                    <a:cubicBezTo>
                      <a:pt x="1200" y="2610"/>
                      <a:pt x="729" y="2222"/>
                      <a:pt x="301" y="1798"/>
                    </a:cubicBezTo>
                    <a:lnTo>
                      <a:pt x="301" y="1798"/>
                    </a:lnTo>
                    <a:cubicBezTo>
                      <a:pt x="872" y="1774"/>
                      <a:pt x="1420" y="1535"/>
                      <a:pt x="1935" y="1307"/>
                    </a:cubicBezTo>
                    <a:cubicBezTo>
                      <a:pt x="2560" y="1032"/>
                      <a:pt x="3121" y="643"/>
                      <a:pt x="3582" y="137"/>
                    </a:cubicBezTo>
                    <a:cubicBezTo>
                      <a:pt x="3637" y="78"/>
                      <a:pt x="3579" y="0"/>
                      <a:pt x="35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2637400" y="130480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3" y="1"/>
                    </a:moveTo>
                    <a:cubicBezTo>
                      <a:pt x="954" y="1"/>
                      <a:pt x="854" y="17"/>
                      <a:pt x="755" y="50"/>
                    </a:cubicBezTo>
                    <a:cubicBezTo>
                      <a:pt x="265" y="215"/>
                      <a:pt x="0" y="743"/>
                      <a:pt x="165" y="1234"/>
                    </a:cubicBezTo>
                    <a:cubicBezTo>
                      <a:pt x="295" y="1624"/>
                      <a:pt x="661" y="1872"/>
                      <a:pt x="1052" y="1872"/>
                    </a:cubicBezTo>
                    <a:cubicBezTo>
                      <a:pt x="1150" y="1872"/>
                      <a:pt x="1250" y="1856"/>
                      <a:pt x="1348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2651625" y="1236175"/>
                <a:ext cx="5257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873" extrusionOk="0">
                    <a:moveTo>
                      <a:pt x="1053" y="1"/>
                    </a:moveTo>
                    <a:cubicBezTo>
                      <a:pt x="955" y="1"/>
                      <a:pt x="854" y="17"/>
                      <a:pt x="755" y="50"/>
                    </a:cubicBezTo>
                    <a:cubicBezTo>
                      <a:pt x="264" y="215"/>
                      <a:pt x="0" y="744"/>
                      <a:pt x="164" y="1233"/>
                    </a:cubicBezTo>
                    <a:cubicBezTo>
                      <a:pt x="296" y="1625"/>
                      <a:pt x="660" y="1873"/>
                      <a:pt x="1051" y="1873"/>
                    </a:cubicBezTo>
                    <a:cubicBezTo>
                      <a:pt x="1149" y="1873"/>
                      <a:pt x="1249" y="1857"/>
                      <a:pt x="1348" y="1824"/>
                    </a:cubicBezTo>
                    <a:cubicBezTo>
                      <a:pt x="1839" y="1659"/>
                      <a:pt x="2102" y="1130"/>
                      <a:pt x="1937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2569025" y="1288475"/>
                <a:ext cx="5262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873" extrusionOk="0">
                    <a:moveTo>
                      <a:pt x="1054" y="1"/>
                    </a:moveTo>
                    <a:cubicBezTo>
                      <a:pt x="955" y="1"/>
                      <a:pt x="855" y="17"/>
                      <a:pt x="756" y="50"/>
                    </a:cubicBezTo>
                    <a:cubicBezTo>
                      <a:pt x="266" y="215"/>
                      <a:pt x="1" y="743"/>
                      <a:pt x="166" y="1233"/>
                    </a:cubicBezTo>
                    <a:cubicBezTo>
                      <a:pt x="298" y="1625"/>
                      <a:pt x="662" y="1872"/>
                      <a:pt x="1053" y="1872"/>
                    </a:cubicBezTo>
                    <a:cubicBezTo>
                      <a:pt x="1151" y="1872"/>
                      <a:pt x="1251" y="1857"/>
                      <a:pt x="1350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9"/>
                      <a:pt x="1444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2581300" y="121095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2" y="0"/>
                    </a:moveTo>
                    <a:cubicBezTo>
                      <a:pt x="954" y="0"/>
                      <a:pt x="853" y="16"/>
                      <a:pt x="755" y="49"/>
                    </a:cubicBezTo>
                    <a:cubicBezTo>
                      <a:pt x="265" y="214"/>
                      <a:pt x="1" y="742"/>
                      <a:pt x="166" y="1233"/>
                    </a:cubicBezTo>
                    <a:cubicBezTo>
                      <a:pt x="297" y="1624"/>
                      <a:pt x="662" y="1871"/>
                      <a:pt x="1051" y="1871"/>
                    </a:cubicBezTo>
                    <a:cubicBezTo>
                      <a:pt x="1150" y="1871"/>
                      <a:pt x="1250" y="1855"/>
                      <a:pt x="1348" y="1822"/>
                    </a:cubicBezTo>
                    <a:cubicBezTo>
                      <a:pt x="1839" y="1657"/>
                      <a:pt x="2104" y="1129"/>
                      <a:pt x="1939" y="639"/>
                    </a:cubicBezTo>
                    <a:cubicBezTo>
                      <a:pt x="1807" y="247"/>
                      <a:pt x="1443" y="0"/>
                      <a:pt x="10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" name="Google Shape;369;p8"/>
            <p:cNvGrpSpPr/>
            <p:nvPr/>
          </p:nvGrpSpPr>
          <p:grpSpPr>
            <a:xfrm flipH="1">
              <a:off x="8619467" y="4636933"/>
              <a:ext cx="161218" cy="147201"/>
              <a:chOff x="2599225" y="2912400"/>
              <a:chExt cx="85400" cy="77975"/>
            </a:xfrm>
          </p:grpSpPr>
          <p:sp>
            <p:nvSpPr>
              <p:cNvPr id="370" name="Google Shape;370;p8"/>
              <p:cNvSpPr/>
              <p:nvPr/>
            </p:nvSpPr>
            <p:spPr>
              <a:xfrm>
                <a:off x="2599225" y="2912400"/>
                <a:ext cx="285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6" extrusionOk="0">
                    <a:moveTo>
                      <a:pt x="596" y="0"/>
                    </a:moveTo>
                    <a:cubicBezTo>
                      <a:pt x="462" y="0"/>
                      <a:pt x="335" y="50"/>
                      <a:pt x="236" y="141"/>
                    </a:cubicBezTo>
                    <a:cubicBezTo>
                      <a:pt x="16" y="340"/>
                      <a:pt x="0" y="680"/>
                      <a:pt x="200" y="898"/>
                    </a:cubicBezTo>
                    <a:cubicBezTo>
                      <a:pt x="291" y="1000"/>
                      <a:pt x="417" y="1062"/>
                      <a:pt x="555" y="1072"/>
                    </a:cubicBezTo>
                    <a:cubicBezTo>
                      <a:pt x="559" y="1072"/>
                      <a:pt x="565" y="1072"/>
                      <a:pt x="572" y="1075"/>
                    </a:cubicBezTo>
                    <a:cubicBezTo>
                      <a:pt x="581" y="1075"/>
                      <a:pt x="590" y="1076"/>
                      <a:pt x="599" y="1076"/>
                    </a:cubicBezTo>
                    <a:cubicBezTo>
                      <a:pt x="732" y="1076"/>
                      <a:pt x="860" y="1025"/>
                      <a:pt x="960" y="935"/>
                    </a:cubicBezTo>
                    <a:cubicBezTo>
                      <a:pt x="1066" y="839"/>
                      <a:pt x="1128" y="707"/>
                      <a:pt x="1135" y="562"/>
                    </a:cubicBezTo>
                    <a:cubicBezTo>
                      <a:pt x="1142" y="419"/>
                      <a:pt x="1093" y="283"/>
                      <a:pt x="996" y="177"/>
                    </a:cubicBezTo>
                    <a:cubicBezTo>
                      <a:pt x="899" y="70"/>
                      <a:pt x="769" y="11"/>
                      <a:pt x="623" y="1"/>
                    </a:cubicBezTo>
                    <a:cubicBezTo>
                      <a:pt x="614" y="0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2656075" y="2919450"/>
                <a:ext cx="285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78" extrusionOk="0">
                    <a:moveTo>
                      <a:pt x="596" y="0"/>
                    </a:moveTo>
                    <a:cubicBezTo>
                      <a:pt x="464" y="0"/>
                      <a:pt x="335" y="51"/>
                      <a:pt x="236" y="142"/>
                    </a:cubicBezTo>
                    <a:cubicBezTo>
                      <a:pt x="16" y="340"/>
                      <a:pt x="0" y="680"/>
                      <a:pt x="200" y="902"/>
                    </a:cubicBezTo>
                    <a:cubicBezTo>
                      <a:pt x="293" y="1003"/>
                      <a:pt x="417" y="1064"/>
                      <a:pt x="555" y="1075"/>
                    </a:cubicBezTo>
                    <a:cubicBezTo>
                      <a:pt x="561" y="1075"/>
                      <a:pt x="565" y="1075"/>
                      <a:pt x="572" y="1077"/>
                    </a:cubicBezTo>
                    <a:cubicBezTo>
                      <a:pt x="581" y="1077"/>
                      <a:pt x="590" y="1077"/>
                      <a:pt x="599" y="1077"/>
                    </a:cubicBezTo>
                    <a:cubicBezTo>
                      <a:pt x="733" y="1077"/>
                      <a:pt x="860" y="1027"/>
                      <a:pt x="960" y="938"/>
                    </a:cubicBezTo>
                    <a:cubicBezTo>
                      <a:pt x="1066" y="841"/>
                      <a:pt x="1128" y="709"/>
                      <a:pt x="1135" y="564"/>
                    </a:cubicBezTo>
                    <a:cubicBezTo>
                      <a:pt x="1141" y="421"/>
                      <a:pt x="1092" y="283"/>
                      <a:pt x="996" y="178"/>
                    </a:cubicBezTo>
                    <a:cubicBezTo>
                      <a:pt x="901" y="71"/>
                      <a:pt x="771" y="8"/>
                      <a:pt x="623" y="1"/>
                    </a:cubicBezTo>
                    <a:cubicBezTo>
                      <a:pt x="614" y="1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2621150" y="2963450"/>
                <a:ext cx="28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7" extrusionOk="0">
                    <a:moveTo>
                      <a:pt x="600" y="1"/>
                    </a:moveTo>
                    <a:cubicBezTo>
                      <a:pt x="467" y="1"/>
                      <a:pt x="338" y="50"/>
                      <a:pt x="236" y="142"/>
                    </a:cubicBezTo>
                    <a:cubicBezTo>
                      <a:pt x="18" y="340"/>
                      <a:pt x="0" y="680"/>
                      <a:pt x="200" y="899"/>
                    </a:cubicBezTo>
                    <a:cubicBezTo>
                      <a:pt x="293" y="1000"/>
                      <a:pt x="417" y="1063"/>
                      <a:pt x="555" y="1073"/>
                    </a:cubicBezTo>
                    <a:cubicBezTo>
                      <a:pt x="561" y="1073"/>
                      <a:pt x="565" y="1073"/>
                      <a:pt x="572" y="1076"/>
                    </a:cubicBezTo>
                    <a:cubicBezTo>
                      <a:pt x="581" y="1076"/>
                      <a:pt x="590" y="1076"/>
                      <a:pt x="599" y="1076"/>
                    </a:cubicBezTo>
                    <a:cubicBezTo>
                      <a:pt x="733" y="1076"/>
                      <a:pt x="860" y="1026"/>
                      <a:pt x="960" y="937"/>
                    </a:cubicBezTo>
                    <a:cubicBezTo>
                      <a:pt x="1067" y="840"/>
                      <a:pt x="1128" y="708"/>
                      <a:pt x="1135" y="563"/>
                    </a:cubicBezTo>
                    <a:cubicBezTo>
                      <a:pt x="1143" y="420"/>
                      <a:pt x="1092" y="282"/>
                      <a:pt x="996" y="177"/>
                    </a:cubicBezTo>
                    <a:cubicBezTo>
                      <a:pt x="901" y="71"/>
                      <a:pt x="771" y="13"/>
                      <a:pt x="623" y="1"/>
                    </a:cubicBezTo>
                    <a:cubicBezTo>
                      <a:pt x="615" y="1"/>
                      <a:pt x="608" y="1"/>
                      <a:pt x="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8"/>
            <p:cNvGrpSpPr/>
            <p:nvPr/>
          </p:nvGrpSpPr>
          <p:grpSpPr>
            <a:xfrm flipH="1">
              <a:off x="8116462" y="-7"/>
              <a:ext cx="664222" cy="1218245"/>
              <a:chOff x="2229225" y="1230375"/>
              <a:chExt cx="351850" cy="645325"/>
            </a:xfrm>
          </p:grpSpPr>
          <p:sp>
            <p:nvSpPr>
              <p:cNvPr id="374" name="Google Shape;374;p8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" name="Google Shape;389;p8"/>
            <p:cNvGrpSpPr/>
            <p:nvPr/>
          </p:nvGrpSpPr>
          <p:grpSpPr>
            <a:xfrm flipH="1">
              <a:off x="291916" y="3"/>
              <a:ext cx="735581" cy="1331135"/>
              <a:chOff x="3073150" y="952325"/>
              <a:chExt cx="389650" cy="705125"/>
            </a:xfrm>
          </p:grpSpPr>
          <p:sp>
            <p:nvSpPr>
              <p:cNvPr id="390" name="Google Shape;390;p8"/>
              <p:cNvSpPr/>
              <p:nvPr/>
            </p:nvSpPr>
            <p:spPr>
              <a:xfrm>
                <a:off x="3073150" y="1081800"/>
                <a:ext cx="389650" cy="575650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23026" extrusionOk="0">
                    <a:moveTo>
                      <a:pt x="11507" y="0"/>
                    </a:moveTo>
                    <a:cubicBezTo>
                      <a:pt x="9621" y="1357"/>
                      <a:pt x="7340" y="1905"/>
                      <a:pt x="5071" y="2500"/>
                    </a:cubicBezTo>
                    <a:cubicBezTo>
                      <a:pt x="4077" y="2761"/>
                      <a:pt x="2824" y="2930"/>
                      <a:pt x="1983" y="3570"/>
                    </a:cubicBezTo>
                    <a:cubicBezTo>
                      <a:pt x="1268" y="4120"/>
                      <a:pt x="265" y="5520"/>
                      <a:pt x="1770" y="5821"/>
                    </a:cubicBezTo>
                    <a:cubicBezTo>
                      <a:pt x="1880" y="5843"/>
                      <a:pt x="1991" y="5852"/>
                      <a:pt x="2102" y="5852"/>
                    </a:cubicBezTo>
                    <a:cubicBezTo>
                      <a:pt x="2365" y="5852"/>
                      <a:pt x="2630" y="5802"/>
                      <a:pt x="2890" y="5752"/>
                    </a:cubicBezTo>
                    <a:lnTo>
                      <a:pt x="2890" y="5752"/>
                    </a:lnTo>
                    <a:cubicBezTo>
                      <a:pt x="2179" y="6285"/>
                      <a:pt x="1223" y="7457"/>
                      <a:pt x="1246" y="8418"/>
                    </a:cubicBezTo>
                    <a:cubicBezTo>
                      <a:pt x="1258" y="8852"/>
                      <a:pt x="1509" y="9003"/>
                      <a:pt x="1844" y="9003"/>
                    </a:cubicBezTo>
                    <a:cubicBezTo>
                      <a:pt x="2379" y="9003"/>
                      <a:pt x="3126" y="8616"/>
                      <a:pt x="3442" y="8372"/>
                    </a:cubicBezTo>
                    <a:lnTo>
                      <a:pt x="3442" y="8372"/>
                    </a:lnTo>
                    <a:cubicBezTo>
                      <a:pt x="2451" y="9137"/>
                      <a:pt x="1686" y="10195"/>
                      <a:pt x="1278" y="11380"/>
                    </a:cubicBezTo>
                    <a:cubicBezTo>
                      <a:pt x="1216" y="11563"/>
                      <a:pt x="1160" y="11758"/>
                      <a:pt x="1207" y="11945"/>
                    </a:cubicBezTo>
                    <a:cubicBezTo>
                      <a:pt x="1283" y="12251"/>
                      <a:pt x="1620" y="12428"/>
                      <a:pt x="1938" y="12428"/>
                    </a:cubicBezTo>
                    <a:cubicBezTo>
                      <a:pt x="1958" y="12428"/>
                      <a:pt x="1979" y="12427"/>
                      <a:pt x="1999" y="12425"/>
                    </a:cubicBezTo>
                    <a:cubicBezTo>
                      <a:pt x="2337" y="12401"/>
                      <a:pt x="2639" y="12226"/>
                      <a:pt x="2926" y="12053"/>
                    </a:cubicBezTo>
                    <a:lnTo>
                      <a:pt x="2926" y="12053"/>
                    </a:lnTo>
                    <a:cubicBezTo>
                      <a:pt x="1750" y="13103"/>
                      <a:pt x="514" y="14242"/>
                      <a:pt x="122" y="15769"/>
                    </a:cubicBezTo>
                    <a:cubicBezTo>
                      <a:pt x="41" y="16081"/>
                      <a:pt x="0" y="16418"/>
                      <a:pt x="113" y="16721"/>
                    </a:cubicBezTo>
                    <a:cubicBezTo>
                      <a:pt x="238" y="17055"/>
                      <a:pt x="505" y="17180"/>
                      <a:pt x="820" y="17180"/>
                    </a:cubicBezTo>
                    <a:cubicBezTo>
                      <a:pt x="1400" y="17180"/>
                      <a:pt x="2142" y="16759"/>
                      <a:pt x="2467" y="16457"/>
                    </a:cubicBezTo>
                    <a:lnTo>
                      <a:pt x="2467" y="16457"/>
                    </a:lnTo>
                    <a:cubicBezTo>
                      <a:pt x="1511" y="17829"/>
                      <a:pt x="1102" y="19570"/>
                      <a:pt x="1348" y="21224"/>
                    </a:cubicBezTo>
                    <a:cubicBezTo>
                      <a:pt x="1449" y="21899"/>
                      <a:pt x="1720" y="22636"/>
                      <a:pt x="2342" y="22914"/>
                    </a:cubicBezTo>
                    <a:cubicBezTo>
                      <a:pt x="2515" y="22991"/>
                      <a:pt x="2695" y="23025"/>
                      <a:pt x="2877" y="23025"/>
                    </a:cubicBezTo>
                    <a:cubicBezTo>
                      <a:pt x="3389" y="23025"/>
                      <a:pt x="3918" y="22759"/>
                      <a:pt x="4344" y="22442"/>
                    </a:cubicBezTo>
                    <a:cubicBezTo>
                      <a:pt x="5840" y="21337"/>
                      <a:pt x="6820" y="19565"/>
                      <a:pt x="6965" y="17712"/>
                    </a:cubicBezTo>
                    <a:cubicBezTo>
                      <a:pt x="7380" y="18704"/>
                      <a:pt x="8296" y="19633"/>
                      <a:pt x="9436" y="19669"/>
                    </a:cubicBezTo>
                    <a:cubicBezTo>
                      <a:pt x="9452" y="19670"/>
                      <a:pt x="9469" y="19670"/>
                      <a:pt x="9485" y="19670"/>
                    </a:cubicBezTo>
                    <a:cubicBezTo>
                      <a:pt x="10503" y="19670"/>
                      <a:pt x="11423" y="18616"/>
                      <a:pt x="11677" y="17714"/>
                    </a:cubicBezTo>
                    <a:cubicBezTo>
                      <a:pt x="12017" y="16506"/>
                      <a:pt x="11632" y="15201"/>
                      <a:pt x="11014" y="14110"/>
                    </a:cubicBezTo>
                    <a:lnTo>
                      <a:pt x="11014" y="14110"/>
                    </a:lnTo>
                    <a:cubicBezTo>
                      <a:pt x="11206" y="14320"/>
                      <a:pt x="11409" y="14536"/>
                      <a:pt x="11674" y="14646"/>
                    </a:cubicBezTo>
                    <a:cubicBezTo>
                      <a:pt x="11774" y="14689"/>
                      <a:pt x="11887" y="14712"/>
                      <a:pt x="11998" y="14712"/>
                    </a:cubicBezTo>
                    <a:cubicBezTo>
                      <a:pt x="12175" y="14712"/>
                      <a:pt x="12349" y="14652"/>
                      <a:pt x="12464" y="14519"/>
                    </a:cubicBezTo>
                    <a:cubicBezTo>
                      <a:pt x="12592" y="14368"/>
                      <a:pt x="12622" y="14160"/>
                      <a:pt x="12636" y="13963"/>
                    </a:cubicBezTo>
                    <a:cubicBezTo>
                      <a:pt x="12707" y="13015"/>
                      <a:pt x="12440" y="12048"/>
                      <a:pt x="12283" y="11114"/>
                    </a:cubicBezTo>
                    <a:lnTo>
                      <a:pt x="12283" y="11114"/>
                    </a:lnTo>
                    <a:cubicBezTo>
                      <a:pt x="12457" y="11616"/>
                      <a:pt x="12897" y="12014"/>
                      <a:pt x="13412" y="12137"/>
                    </a:cubicBezTo>
                    <a:cubicBezTo>
                      <a:pt x="13529" y="12165"/>
                      <a:pt x="13648" y="12179"/>
                      <a:pt x="13767" y="12179"/>
                    </a:cubicBezTo>
                    <a:cubicBezTo>
                      <a:pt x="14176" y="12179"/>
                      <a:pt x="14586" y="12020"/>
                      <a:pt x="14882" y="11735"/>
                    </a:cubicBezTo>
                    <a:cubicBezTo>
                      <a:pt x="15585" y="11055"/>
                      <a:pt x="15516" y="9912"/>
                      <a:pt x="15277" y="8964"/>
                    </a:cubicBezTo>
                    <a:cubicBezTo>
                      <a:pt x="14879" y="7385"/>
                      <a:pt x="14158" y="5914"/>
                      <a:pt x="13399" y="4481"/>
                    </a:cubicBezTo>
                    <a:cubicBezTo>
                      <a:pt x="12660" y="3079"/>
                      <a:pt x="11585" y="1627"/>
                      <a:pt x="11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3101550" y="952325"/>
                <a:ext cx="325225" cy="639250"/>
              </a:xfrm>
              <a:custGeom>
                <a:avLst/>
                <a:gdLst/>
                <a:ahLst/>
                <a:cxnLst/>
                <a:rect l="l" t="t" r="r" b="b"/>
                <a:pathLst>
                  <a:path w="13009" h="25570" extrusionOk="0">
                    <a:moveTo>
                      <a:pt x="11000" y="0"/>
                    </a:moveTo>
                    <a:cubicBezTo>
                      <a:pt x="10946" y="0"/>
                      <a:pt x="10894" y="32"/>
                      <a:pt x="10888" y="101"/>
                    </a:cubicBezTo>
                    <a:cubicBezTo>
                      <a:pt x="10658" y="2960"/>
                      <a:pt x="10076" y="5774"/>
                      <a:pt x="9260" y="8521"/>
                    </a:cubicBezTo>
                    <a:cubicBezTo>
                      <a:pt x="9260" y="8523"/>
                      <a:pt x="9258" y="8523"/>
                      <a:pt x="9258" y="8525"/>
                    </a:cubicBezTo>
                    <a:cubicBezTo>
                      <a:pt x="9037" y="9089"/>
                      <a:pt x="8630" y="9566"/>
                      <a:pt x="8229" y="10012"/>
                    </a:cubicBezTo>
                    <a:cubicBezTo>
                      <a:pt x="7809" y="10481"/>
                      <a:pt x="7372" y="10935"/>
                      <a:pt x="6919" y="11369"/>
                    </a:cubicBezTo>
                    <a:cubicBezTo>
                      <a:pt x="6878" y="11410"/>
                      <a:pt x="6835" y="11446"/>
                      <a:pt x="6793" y="11484"/>
                    </a:cubicBezTo>
                    <a:cubicBezTo>
                      <a:pt x="6699" y="11455"/>
                      <a:pt x="6631" y="11377"/>
                      <a:pt x="6550" y="11325"/>
                    </a:cubicBezTo>
                    <a:cubicBezTo>
                      <a:pt x="6467" y="11271"/>
                      <a:pt x="6380" y="11230"/>
                      <a:pt x="6298" y="11181"/>
                    </a:cubicBezTo>
                    <a:cubicBezTo>
                      <a:pt x="6104" y="11068"/>
                      <a:pt x="5910" y="10951"/>
                      <a:pt x="5720" y="10834"/>
                    </a:cubicBezTo>
                    <a:cubicBezTo>
                      <a:pt x="5331" y="10594"/>
                      <a:pt x="4950" y="10340"/>
                      <a:pt x="4574" y="10080"/>
                    </a:cubicBezTo>
                    <a:cubicBezTo>
                      <a:pt x="4551" y="10064"/>
                      <a:pt x="4527" y="10057"/>
                      <a:pt x="4505" y="10057"/>
                    </a:cubicBezTo>
                    <a:cubicBezTo>
                      <a:pt x="4404" y="10057"/>
                      <a:pt x="4327" y="10198"/>
                      <a:pt x="4429" y="10269"/>
                    </a:cubicBezTo>
                    <a:cubicBezTo>
                      <a:pt x="4830" y="10547"/>
                      <a:pt x="5237" y="10815"/>
                      <a:pt x="5653" y="11073"/>
                    </a:cubicBezTo>
                    <a:cubicBezTo>
                      <a:pt x="5852" y="11194"/>
                      <a:pt x="6050" y="11317"/>
                      <a:pt x="6254" y="11430"/>
                    </a:cubicBezTo>
                    <a:cubicBezTo>
                      <a:pt x="6325" y="11469"/>
                      <a:pt x="6390" y="11516"/>
                      <a:pt x="6457" y="11563"/>
                    </a:cubicBezTo>
                    <a:cubicBezTo>
                      <a:pt x="6306" y="11581"/>
                      <a:pt x="6156" y="11588"/>
                      <a:pt x="6005" y="11588"/>
                    </a:cubicBezTo>
                    <a:cubicBezTo>
                      <a:pt x="5076" y="11588"/>
                      <a:pt x="4153" y="11302"/>
                      <a:pt x="3224" y="11245"/>
                    </a:cubicBezTo>
                    <a:cubicBezTo>
                      <a:pt x="3221" y="11245"/>
                      <a:pt x="3218" y="11245"/>
                      <a:pt x="3215" y="11245"/>
                    </a:cubicBezTo>
                    <a:cubicBezTo>
                      <a:pt x="3071" y="11245"/>
                      <a:pt x="3045" y="11472"/>
                      <a:pt x="3195" y="11481"/>
                    </a:cubicBezTo>
                    <a:cubicBezTo>
                      <a:pt x="4139" y="11540"/>
                      <a:pt x="5076" y="11825"/>
                      <a:pt x="6020" y="11825"/>
                    </a:cubicBezTo>
                    <a:cubicBezTo>
                      <a:pt x="6161" y="11825"/>
                      <a:pt x="6303" y="11818"/>
                      <a:pt x="6445" y="11804"/>
                    </a:cubicBezTo>
                    <a:lnTo>
                      <a:pt x="6445" y="11804"/>
                    </a:lnTo>
                    <a:cubicBezTo>
                      <a:pt x="5678" y="12500"/>
                      <a:pt x="4870" y="13151"/>
                      <a:pt x="4019" y="13745"/>
                    </a:cubicBezTo>
                    <a:cubicBezTo>
                      <a:pt x="3420" y="14163"/>
                      <a:pt x="2803" y="14554"/>
                      <a:pt x="2168" y="14918"/>
                    </a:cubicBezTo>
                    <a:cubicBezTo>
                      <a:pt x="2055" y="14983"/>
                      <a:pt x="2107" y="15152"/>
                      <a:pt x="2207" y="15152"/>
                    </a:cubicBezTo>
                    <a:cubicBezTo>
                      <a:pt x="2224" y="15152"/>
                      <a:pt x="2242" y="15147"/>
                      <a:pt x="2262" y="15136"/>
                    </a:cubicBezTo>
                    <a:cubicBezTo>
                      <a:pt x="4511" y="13851"/>
                      <a:pt x="6545" y="12218"/>
                      <a:pt x="8287" y="10298"/>
                    </a:cubicBezTo>
                    <a:cubicBezTo>
                      <a:pt x="8511" y="10051"/>
                      <a:pt x="8738" y="9797"/>
                      <a:pt x="8943" y="9525"/>
                    </a:cubicBezTo>
                    <a:lnTo>
                      <a:pt x="8943" y="9525"/>
                    </a:lnTo>
                    <a:cubicBezTo>
                      <a:pt x="8912" y="9619"/>
                      <a:pt x="8883" y="9715"/>
                      <a:pt x="8853" y="9809"/>
                    </a:cubicBezTo>
                    <a:cubicBezTo>
                      <a:pt x="8304" y="11498"/>
                      <a:pt x="7674" y="13157"/>
                      <a:pt x="6994" y="14799"/>
                    </a:cubicBezTo>
                    <a:cubicBezTo>
                      <a:pt x="6977" y="14806"/>
                      <a:pt x="6959" y="14816"/>
                      <a:pt x="6945" y="14832"/>
                    </a:cubicBezTo>
                    <a:cubicBezTo>
                      <a:pt x="6525" y="15348"/>
                      <a:pt x="6076" y="15837"/>
                      <a:pt x="5610" y="16307"/>
                    </a:cubicBezTo>
                    <a:cubicBezTo>
                      <a:pt x="5603" y="16306"/>
                      <a:pt x="5597" y="16306"/>
                      <a:pt x="5590" y="16306"/>
                    </a:cubicBezTo>
                    <a:cubicBezTo>
                      <a:pt x="5574" y="16306"/>
                      <a:pt x="5559" y="16309"/>
                      <a:pt x="5541" y="16319"/>
                    </a:cubicBezTo>
                    <a:cubicBezTo>
                      <a:pt x="5087" y="16555"/>
                      <a:pt x="4575" y="16571"/>
                      <a:pt x="4074" y="16581"/>
                    </a:cubicBezTo>
                    <a:cubicBezTo>
                      <a:pt x="3475" y="16594"/>
                      <a:pt x="2875" y="16604"/>
                      <a:pt x="2276" y="16617"/>
                    </a:cubicBezTo>
                    <a:cubicBezTo>
                      <a:pt x="2125" y="16620"/>
                      <a:pt x="2160" y="16852"/>
                      <a:pt x="2308" y="16852"/>
                    </a:cubicBezTo>
                    <a:cubicBezTo>
                      <a:pt x="2310" y="16852"/>
                      <a:pt x="2311" y="16852"/>
                      <a:pt x="2312" y="16852"/>
                    </a:cubicBezTo>
                    <a:cubicBezTo>
                      <a:pt x="2930" y="16840"/>
                      <a:pt x="3546" y="16828"/>
                      <a:pt x="4162" y="16814"/>
                    </a:cubicBezTo>
                    <a:cubicBezTo>
                      <a:pt x="4517" y="16807"/>
                      <a:pt x="4878" y="16788"/>
                      <a:pt x="5219" y="16695"/>
                    </a:cubicBezTo>
                    <a:lnTo>
                      <a:pt x="5219" y="16695"/>
                    </a:lnTo>
                    <a:cubicBezTo>
                      <a:pt x="4184" y="17683"/>
                      <a:pt x="3049" y="18564"/>
                      <a:pt x="1833" y="19321"/>
                    </a:cubicBezTo>
                    <a:cubicBezTo>
                      <a:pt x="1276" y="19669"/>
                      <a:pt x="701" y="19984"/>
                      <a:pt x="112" y="20278"/>
                    </a:cubicBezTo>
                    <a:cubicBezTo>
                      <a:pt x="0" y="20335"/>
                      <a:pt x="54" y="20507"/>
                      <a:pt x="162" y="20507"/>
                    </a:cubicBezTo>
                    <a:cubicBezTo>
                      <a:pt x="178" y="20507"/>
                      <a:pt x="196" y="20503"/>
                      <a:pt x="215" y="20494"/>
                    </a:cubicBezTo>
                    <a:cubicBezTo>
                      <a:pt x="2295" y="19460"/>
                      <a:pt x="4199" y="18085"/>
                      <a:pt x="5829" y="16433"/>
                    </a:cubicBezTo>
                    <a:cubicBezTo>
                      <a:pt x="6136" y="16123"/>
                      <a:pt x="6428" y="15804"/>
                      <a:pt x="6715" y="15475"/>
                    </a:cubicBezTo>
                    <a:lnTo>
                      <a:pt x="6715" y="15475"/>
                    </a:lnTo>
                    <a:cubicBezTo>
                      <a:pt x="6204" y="16676"/>
                      <a:pt x="5669" y="17868"/>
                      <a:pt x="5122" y="19051"/>
                    </a:cubicBezTo>
                    <a:cubicBezTo>
                      <a:pt x="4585" y="20201"/>
                      <a:pt x="4036" y="21348"/>
                      <a:pt x="3482" y="22489"/>
                    </a:cubicBezTo>
                    <a:cubicBezTo>
                      <a:pt x="3478" y="22488"/>
                      <a:pt x="3474" y="22488"/>
                      <a:pt x="3471" y="22488"/>
                    </a:cubicBezTo>
                    <a:cubicBezTo>
                      <a:pt x="3446" y="22488"/>
                      <a:pt x="3420" y="22496"/>
                      <a:pt x="3397" y="22518"/>
                    </a:cubicBezTo>
                    <a:cubicBezTo>
                      <a:pt x="2534" y="23291"/>
                      <a:pt x="1772" y="24169"/>
                      <a:pt x="1137" y="25139"/>
                    </a:cubicBezTo>
                    <a:cubicBezTo>
                      <a:pt x="1076" y="25233"/>
                      <a:pt x="1159" y="25334"/>
                      <a:pt x="1241" y="25334"/>
                    </a:cubicBezTo>
                    <a:cubicBezTo>
                      <a:pt x="1272" y="25334"/>
                      <a:pt x="1303" y="25320"/>
                      <a:pt x="1326" y="25284"/>
                    </a:cubicBezTo>
                    <a:cubicBezTo>
                      <a:pt x="1875" y="24447"/>
                      <a:pt x="2518" y="23676"/>
                      <a:pt x="3242" y="22987"/>
                    </a:cubicBezTo>
                    <a:lnTo>
                      <a:pt x="3242" y="22987"/>
                    </a:lnTo>
                    <a:cubicBezTo>
                      <a:pt x="3061" y="23357"/>
                      <a:pt x="2878" y="23731"/>
                      <a:pt x="2697" y="24101"/>
                    </a:cubicBezTo>
                    <a:cubicBezTo>
                      <a:pt x="2653" y="24191"/>
                      <a:pt x="2731" y="24260"/>
                      <a:pt x="2809" y="24260"/>
                    </a:cubicBezTo>
                    <a:cubicBezTo>
                      <a:pt x="2852" y="24260"/>
                      <a:pt x="2894" y="24239"/>
                      <a:pt x="2917" y="24191"/>
                    </a:cubicBezTo>
                    <a:cubicBezTo>
                      <a:pt x="3476" y="23052"/>
                      <a:pt x="4034" y="21910"/>
                      <a:pt x="4581" y="20763"/>
                    </a:cubicBezTo>
                    <a:lnTo>
                      <a:pt x="4581" y="20763"/>
                    </a:lnTo>
                    <a:cubicBezTo>
                      <a:pt x="4358" y="22350"/>
                      <a:pt x="3958" y="23907"/>
                      <a:pt x="3386" y="25406"/>
                    </a:cubicBezTo>
                    <a:cubicBezTo>
                      <a:pt x="3351" y="25498"/>
                      <a:pt x="3431" y="25569"/>
                      <a:pt x="3506" y="25569"/>
                    </a:cubicBezTo>
                    <a:cubicBezTo>
                      <a:pt x="3547" y="25569"/>
                      <a:pt x="3588" y="25548"/>
                      <a:pt x="3606" y="25497"/>
                    </a:cubicBezTo>
                    <a:cubicBezTo>
                      <a:pt x="4272" y="23754"/>
                      <a:pt x="4708" y="21930"/>
                      <a:pt x="4906" y="20076"/>
                    </a:cubicBezTo>
                    <a:cubicBezTo>
                      <a:pt x="5465" y="18891"/>
                      <a:pt x="6010" y="17703"/>
                      <a:pt x="6532" y="16503"/>
                    </a:cubicBezTo>
                    <a:cubicBezTo>
                      <a:pt x="6667" y="17386"/>
                      <a:pt x="6841" y="18262"/>
                      <a:pt x="7053" y="19129"/>
                    </a:cubicBezTo>
                    <a:cubicBezTo>
                      <a:pt x="7075" y="19925"/>
                      <a:pt x="6933" y="20717"/>
                      <a:pt x="6638" y="21458"/>
                    </a:cubicBezTo>
                    <a:cubicBezTo>
                      <a:pt x="6601" y="21550"/>
                      <a:pt x="6678" y="21620"/>
                      <a:pt x="6754" y="21620"/>
                    </a:cubicBezTo>
                    <a:cubicBezTo>
                      <a:pt x="6796" y="21620"/>
                      <a:pt x="6837" y="21599"/>
                      <a:pt x="6858" y="21548"/>
                    </a:cubicBezTo>
                    <a:cubicBezTo>
                      <a:pt x="7068" y="21025"/>
                      <a:pt x="7202" y="20477"/>
                      <a:pt x="7260" y="19921"/>
                    </a:cubicBezTo>
                    <a:cubicBezTo>
                      <a:pt x="7563" y="21021"/>
                      <a:pt x="7926" y="22105"/>
                      <a:pt x="8353" y="23163"/>
                    </a:cubicBezTo>
                    <a:cubicBezTo>
                      <a:pt x="8374" y="23213"/>
                      <a:pt x="8413" y="23234"/>
                      <a:pt x="8454" y="23234"/>
                    </a:cubicBezTo>
                    <a:cubicBezTo>
                      <a:pt x="8530" y="23234"/>
                      <a:pt x="8610" y="23162"/>
                      <a:pt x="8572" y="23069"/>
                    </a:cubicBezTo>
                    <a:cubicBezTo>
                      <a:pt x="8051" y="21774"/>
                      <a:pt x="7624" y="20445"/>
                      <a:pt x="7291" y="19091"/>
                    </a:cubicBezTo>
                    <a:cubicBezTo>
                      <a:pt x="7291" y="19064"/>
                      <a:pt x="7291" y="19036"/>
                      <a:pt x="7289" y="19012"/>
                    </a:cubicBezTo>
                    <a:cubicBezTo>
                      <a:pt x="7288" y="18972"/>
                      <a:pt x="7273" y="18948"/>
                      <a:pt x="7249" y="18932"/>
                    </a:cubicBezTo>
                    <a:cubicBezTo>
                      <a:pt x="7094" y="18280"/>
                      <a:pt x="6962" y="17625"/>
                      <a:pt x="6849" y="16965"/>
                    </a:cubicBezTo>
                    <a:lnTo>
                      <a:pt x="6849" y="16965"/>
                    </a:lnTo>
                    <a:cubicBezTo>
                      <a:pt x="7383" y="18042"/>
                      <a:pt x="8207" y="18955"/>
                      <a:pt x="9015" y="19837"/>
                    </a:cubicBezTo>
                    <a:cubicBezTo>
                      <a:pt x="9041" y="19865"/>
                      <a:pt x="9073" y="19877"/>
                      <a:pt x="9104" y="19877"/>
                    </a:cubicBezTo>
                    <a:cubicBezTo>
                      <a:pt x="9195" y="19877"/>
                      <a:pt x="9281" y="19773"/>
                      <a:pt x="9203" y="19689"/>
                    </a:cubicBezTo>
                    <a:cubicBezTo>
                      <a:pt x="8230" y="18625"/>
                      <a:pt x="7230" y="17522"/>
                      <a:pt x="6761" y="16131"/>
                    </a:cubicBezTo>
                    <a:cubicBezTo>
                      <a:pt x="6752" y="16105"/>
                      <a:pt x="6738" y="16089"/>
                      <a:pt x="6719" y="16076"/>
                    </a:cubicBezTo>
                    <a:cubicBezTo>
                      <a:pt x="6865" y="15736"/>
                      <a:pt x="7010" y="15395"/>
                      <a:pt x="7153" y="15054"/>
                    </a:cubicBezTo>
                    <a:cubicBezTo>
                      <a:pt x="7971" y="13091"/>
                      <a:pt x="8717" y="11093"/>
                      <a:pt x="9344" y="9060"/>
                    </a:cubicBezTo>
                    <a:cubicBezTo>
                      <a:pt x="9467" y="9677"/>
                      <a:pt x="9643" y="10278"/>
                      <a:pt x="9857" y="10866"/>
                    </a:cubicBezTo>
                    <a:cubicBezTo>
                      <a:pt x="10076" y="12073"/>
                      <a:pt x="10099" y="13304"/>
                      <a:pt x="9930" y="14520"/>
                    </a:cubicBezTo>
                    <a:cubicBezTo>
                      <a:pt x="9918" y="14603"/>
                      <a:pt x="9983" y="14649"/>
                      <a:pt x="10048" y="14649"/>
                    </a:cubicBezTo>
                    <a:cubicBezTo>
                      <a:pt x="10102" y="14649"/>
                      <a:pt x="10156" y="14617"/>
                      <a:pt x="10166" y="14548"/>
                    </a:cubicBezTo>
                    <a:cubicBezTo>
                      <a:pt x="10295" y="13635"/>
                      <a:pt x="10313" y="12709"/>
                      <a:pt x="10224" y="11792"/>
                    </a:cubicBezTo>
                    <a:lnTo>
                      <a:pt x="10224" y="11792"/>
                    </a:lnTo>
                    <a:cubicBezTo>
                      <a:pt x="10713" y="12921"/>
                      <a:pt x="11314" y="14007"/>
                      <a:pt x="11916" y="15071"/>
                    </a:cubicBezTo>
                    <a:cubicBezTo>
                      <a:pt x="11941" y="15117"/>
                      <a:pt x="11984" y="15135"/>
                      <a:pt x="12025" y="15135"/>
                    </a:cubicBezTo>
                    <a:cubicBezTo>
                      <a:pt x="12106" y="15135"/>
                      <a:pt x="12185" y="15065"/>
                      <a:pt x="12135" y="14977"/>
                    </a:cubicBezTo>
                    <a:cubicBezTo>
                      <a:pt x="11577" y="13995"/>
                      <a:pt x="11020" y="12992"/>
                      <a:pt x="10554" y="11954"/>
                    </a:cubicBezTo>
                    <a:lnTo>
                      <a:pt x="10554" y="11954"/>
                    </a:lnTo>
                    <a:cubicBezTo>
                      <a:pt x="11244" y="12549"/>
                      <a:pt x="11978" y="13092"/>
                      <a:pt x="12756" y="13571"/>
                    </a:cubicBezTo>
                    <a:cubicBezTo>
                      <a:pt x="12777" y="13585"/>
                      <a:pt x="12800" y="13590"/>
                      <a:pt x="12821" y="13590"/>
                    </a:cubicBezTo>
                    <a:cubicBezTo>
                      <a:pt x="12927" y="13590"/>
                      <a:pt x="13009" y="13448"/>
                      <a:pt x="12900" y="13382"/>
                    </a:cubicBezTo>
                    <a:cubicBezTo>
                      <a:pt x="11987" y="12820"/>
                      <a:pt x="11128" y="12173"/>
                      <a:pt x="10337" y="11449"/>
                    </a:cubicBezTo>
                    <a:cubicBezTo>
                      <a:pt x="10337" y="11449"/>
                      <a:pt x="10335" y="11449"/>
                      <a:pt x="10335" y="11448"/>
                    </a:cubicBezTo>
                    <a:cubicBezTo>
                      <a:pt x="9949" y="10517"/>
                      <a:pt x="9649" y="9556"/>
                      <a:pt x="9496" y="8555"/>
                    </a:cubicBezTo>
                    <a:cubicBezTo>
                      <a:pt x="9778" y="7606"/>
                      <a:pt x="10034" y="6649"/>
                      <a:pt x="10257" y="5682"/>
                    </a:cubicBezTo>
                    <a:cubicBezTo>
                      <a:pt x="10677" y="3855"/>
                      <a:pt x="10975" y="1999"/>
                      <a:pt x="11126" y="130"/>
                    </a:cubicBezTo>
                    <a:cubicBezTo>
                      <a:pt x="11133" y="47"/>
                      <a:pt x="11065" y="0"/>
                      <a:pt x="1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2" name="Google Shape;392;p8"/>
            <p:cNvSpPr/>
            <p:nvPr/>
          </p:nvSpPr>
          <p:spPr>
            <a:xfrm flipH="1">
              <a:off x="8074725" y="4683086"/>
              <a:ext cx="238146" cy="269200"/>
            </a:xfrm>
            <a:custGeom>
              <a:avLst/>
              <a:gdLst/>
              <a:ahLst/>
              <a:cxnLst/>
              <a:rect l="l" t="t" r="r" b="b"/>
              <a:pathLst>
                <a:path w="5046" h="5704" extrusionOk="0">
                  <a:moveTo>
                    <a:pt x="239" y="0"/>
                  </a:moveTo>
                  <a:cubicBezTo>
                    <a:pt x="176" y="0"/>
                    <a:pt x="114" y="877"/>
                    <a:pt x="68" y="1791"/>
                  </a:cubicBezTo>
                  <a:cubicBezTo>
                    <a:pt x="25" y="2700"/>
                    <a:pt x="0" y="3649"/>
                    <a:pt x="7" y="3815"/>
                  </a:cubicBezTo>
                  <a:cubicBezTo>
                    <a:pt x="22" y="4035"/>
                    <a:pt x="96" y="4291"/>
                    <a:pt x="303" y="4368"/>
                  </a:cubicBezTo>
                  <a:cubicBezTo>
                    <a:pt x="346" y="4385"/>
                    <a:pt x="392" y="4392"/>
                    <a:pt x="438" y="4392"/>
                  </a:cubicBezTo>
                  <a:cubicBezTo>
                    <a:pt x="482" y="4392"/>
                    <a:pt x="527" y="4386"/>
                    <a:pt x="571" y="4375"/>
                  </a:cubicBezTo>
                  <a:cubicBezTo>
                    <a:pt x="840" y="4310"/>
                    <a:pt x="1053" y="4096"/>
                    <a:pt x="1182" y="3850"/>
                  </a:cubicBezTo>
                  <a:cubicBezTo>
                    <a:pt x="1310" y="3605"/>
                    <a:pt x="1368" y="3329"/>
                    <a:pt x="1422" y="3057"/>
                  </a:cubicBezTo>
                  <a:lnTo>
                    <a:pt x="1422" y="3057"/>
                  </a:lnTo>
                  <a:cubicBezTo>
                    <a:pt x="1410" y="3518"/>
                    <a:pt x="1436" y="3982"/>
                    <a:pt x="1500" y="4439"/>
                  </a:cubicBezTo>
                  <a:cubicBezTo>
                    <a:pt x="1519" y="4575"/>
                    <a:pt x="1542" y="4713"/>
                    <a:pt x="1613" y="4830"/>
                  </a:cubicBezTo>
                  <a:cubicBezTo>
                    <a:pt x="1678" y="4940"/>
                    <a:pt x="1795" y="5028"/>
                    <a:pt x="1922" y="5028"/>
                  </a:cubicBezTo>
                  <a:cubicBezTo>
                    <a:pt x="1930" y="5028"/>
                    <a:pt x="1939" y="5028"/>
                    <a:pt x="1947" y="5027"/>
                  </a:cubicBezTo>
                  <a:cubicBezTo>
                    <a:pt x="2173" y="5008"/>
                    <a:pt x="2280" y="4742"/>
                    <a:pt x="2322" y="4519"/>
                  </a:cubicBezTo>
                  <a:cubicBezTo>
                    <a:pt x="2389" y="4163"/>
                    <a:pt x="2409" y="3796"/>
                    <a:pt x="2385" y="3434"/>
                  </a:cubicBezTo>
                  <a:lnTo>
                    <a:pt x="2385" y="3434"/>
                  </a:lnTo>
                  <a:cubicBezTo>
                    <a:pt x="2667" y="4122"/>
                    <a:pt x="3090" y="4769"/>
                    <a:pt x="3661" y="5248"/>
                  </a:cubicBezTo>
                  <a:cubicBezTo>
                    <a:pt x="3861" y="5415"/>
                    <a:pt x="4175" y="5703"/>
                    <a:pt x="4452" y="5703"/>
                  </a:cubicBezTo>
                  <a:cubicBezTo>
                    <a:pt x="4457" y="5703"/>
                    <a:pt x="4462" y="5703"/>
                    <a:pt x="4466" y="5703"/>
                  </a:cubicBezTo>
                  <a:cubicBezTo>
                    <a:pt x="4777" y="5691"/>
                    <a:pt x="4938" y="5408"/>
                    <a:pt x="4961" y="5134"/>
                  </a:cubicBezTo>
                  <a:cubicBezTo>
                    <a:pt x="4983" y="4866"/>
                    <a:pt x="4870" y="4606"/>
                    <a:pt x="4733" y="4375"/>
                  </a:cubicBezTo>
                  <a:cubicBezTo>
                    <a:pt x="4372" y="3773"/>
                    <a:pt x="3832" y="3278"/>
                    <a:pt x="3202" y="2967"/>
                  </a:cubicBezTo>
                  <a:lnTo>
                    <a:pt x="3202" y="2967"/>
                  </a:lnTo>
                  <a:cubicBezTo>
                    <a:pt x="3590" y="3142"/>
                    <a:pt x="4002" y="3268"/>
                    <a:pt x="4418" y="3340"/>
                  </a:cubicBezTo>
                  <a:cubicBezTo>
                    <a:pt x="4482" y="3351"/>
                    <a:pt x="4550" y="3360"/>
                    <a:pt x="4616" y="3360"/>
                  </a:cubicBezTo>
                  <a:cubicBezTo>
                    <a:pt x="4722" y="3360"/>
                    <a:pt x="4824" y="3337"/>
                    <a:pt x="4899" y="3265"/>
                  </a:cubicBezTo>
                  <a:cubicBezTo>
                    <a:pt x="5045" y="3123"/>
                    <a:pt x="4995" y="2870"/>
                    <a:pt x="4874" y="2706"/>
                  </a:cubicBezTo>
                  <a:cubicBezTo>
                    <a:pt x="4735" y="2514"/>
                    <a:pt x="4527" y="2383"/>
                    <a:pt x="4321" y="2268"/>
                  </a:cubicBezTo>
                  <a:cubicBezTo>
                    <a:pt x="3854" y="2006"/>
                    <a:pt x="3367" y="1780"/>
                    <a:pt x="2881" y="1555"/>
                  </a:cubicBezTo>
                  <a:lnTo>
                    <a:pt x="2881" y="1555"/>
                  </a:lnTo>
                  <a:cubicBezTo>
                    <a:pt x="3226" y="1684"/>
                    <a:pt x="3593" y="1751"/>
                    <a:pt x="3962" y="1751"/>
                  </a:cubicBezTo>
                  <a:cubicBezTo>
                    <a:pt x="3966" y="1751"/>
                    <a:pt x="3970" y="1751"/>
                    <a:pt x="3974" y="1751"/>
                  </a:cubicBezTo>
                  <a:cubicBezTo>
                    <a:pt x="4126" y="1748"/>
                    <a:pt x="4281" y="1736"/>
                    <a:pt x="4417" y="1667"/>
                  </a:cubicBezTo>
                  <a:cubicBezTo>
                    <a:pt x="4553" y="1599"/>
                    <a:pt x="4663" y="1463"/>
                    <a:pt x="4662" y="1311"/>
                  </a:cubicBezTo>
                  <a:cubicBezTo>
                    <a:pt x="4662" y="1198"/>
                    <a:pt x="4599" y="1094"/>
                    <a:pt x="4527" y="1008"/>
                  </a:cubicBezTo>
                  <a:cubicBezTo>
                    <a:pt x="4016" y="406"/>
                    <a:pt x="3217" y="515"/>
                    <a:pt x="2513" y="431"/>
                  </a:cubicBezTo>
                  <a:cubicBezTo>
                    <a:pt x="1748" y="342"/>
                    <a:pt x="976" y="218"/>
                    <a:pt x="241" y="1"/>
                  </a:cubicBezTo>
                  <a:cubicBezTo>
                    <a:pt x="240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3" name="Google Shape;393;p8"/>
            <p:cNvGrpSpPr/>
            <p:nvPr/>
          </p:nvGrpSpPr>
          <p:grpSpPr>
            <a:xfrm flipH="1">
              <a:off x="113145" y="3940357"/>
              <a:ext cx="860931" cy="1326274"/>
              <a:chOff x="6143129" y="4365294"/>
              <a:chExt cx="860931" cy="1326274"/>
            </a:xfrm>
          </p:grpSpPr>
          <p:grpSp>
            <p:nvGrpSpPr>
              <p:cNvPr id="394" name="Google Shape;394;p8"/>
              <p:cNvGrpSpPr/>
              <p:nvPr/>
            </p:nvGrpSpPr>
            <p:grpSpPr>
              <a:xfrm>
                <a:off x="6143129" y="4365294"/>
                <a:ext cx="860931" cy="1326274"/>
                <a:chOff x="2488625" y="2827850"/>
                <a:chExt cx="456050" cy="702550"/>
              </a:xfrm>
            </p:grpSpPr>
            <p:sp>
              <p:nvSpPr>
                <p:cNvPr id="395" name="Google Shape;395;p8"/>
                <p:cNvSpPr/>
                <p:nvPr/>
              </p:nvSpPr>
              <p:spPr>
                <a:xfrm>
                  <a:off x="2488625" y="2904950"/>
                  <a:ext cx="199400" cy="5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6" h="22888" extrusionOk="0">
                      <a:moveTo>
                        <a:pt x="2293" y="1"/>
                      </a:moveTo>
                      <a:cubicBezTo>
                        <a:pt x="2157" y="1"/>
                        <a:pt x="2019" y="29"/>
                        <a:pt x="1889" y="70"/>
                      </a:cubicBezTo>
                      <a:cubicBezTo>
                        <a:pt x="1113" y="318"/>
                        <a:pt x="546" y="1034"/>
                        <a:pt x="327" y="1819"/>
                      </a:cubicBezTo>
                      <a:cubicBezTo>
                        <a:pt x="0" y="2997"/>
                        <a:pt x="110" y="4048"/>
                        <a:pt x="442" y="5047"/>
                      </a:cubicBezTo>
                      <a:cubicBezTo>
                        <a:pt x="834" y="6231"/>
                        <a:pt x="1458" y="6721"/>
                        <a:pt x="2160" y="7635"/>
                      </a:cubicBezTo>
                      <a:cubicBezTo>
                        <a:pt x="2945" y="8657"/>
                        <a:pt x="3360" y="10102"/>
                        <a:pt x="3489" y="11365"/>
                      </a:cubicBezTo>
                      <a:cubicBezTo>
                        <a:pt x="3629" y="12753"/>
                        <a:pt x="3422" y="14163"/>
                        <a:pt x="3599" y="15548"/>
                      </a:cubicBezTo>
                      <a:cubicBezTo>
                        <a:pt x="3958" y="18355"/>
                        <a:pt x="5825" y="20702"/>
                        <a:pt x="7621" y="22888"/>
                      </a:cubicBezTo>
                      <a:cubicBezTo>
                        <a:pt x="7086" y="20629"/>
                        <a:pt x="6177" y="17736"/>
                        <a:pt x="6985" y="15474"/>
                      </a:cubicBezTo>
                      <a:cubicBezTo>
                        <a:pt x="7975" y="12701"/>
                        <a:pt x="6477" y="9889"/>
                        <a:pt x="4870" y="7714"/>
                      </a:cubicBezTo>
                      <a:cubicBezTo>
                        <a:pt x="3285" y="5564"/>
                        <a:pt x="4677" y="2557"/>
                        <a:pt x="3094" y="473"/>
                      </a:cubicBezTo>
                      <a:cubicBezTo>
                        <a:pt x="2955" y="289"/>
                        <a:pt x="2783" y="116"/>
                        <a:pt x="2562" y="43"/>
                      </a:cubicBezTo>
                      <a:cubicBezTo>
                        <a:pt x="2475" y="13"/>
                        <a:pt x="2384" y="1"/>
                        <a:pt x="2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8"/>
                <p:cNvSpPr/>
                <p:nvPr/>
              </p:nvSpPr>
              <p:spPr>
                <a:xfrm>
                  <a:off x="2596975" y="2827850"/>
                  <a:ext cx="256500" cy="7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0" h="28102" extrusionOk="0">
                      <a:moveTo>
                        <a:pt x="7786" y="0"/>
                      </a:moveTo>
                      <a:cubicBezTo>
                        <a:pt x="7253" y="0"/>
                        <a:pt x="6703" y="200"/>
                        <a:pt x="6288" y="543"/>
                      </a:cubicBezTo>
                      <a:cubicBezTo>
                        <a:pt x="5569" y="1133"/>
                        <a:pt x="5197" y="2057"/>
                        <a:pt x="5032" y="2972"/>
                      </a:cubicBezTo>
                      <a:cubicBezTo>
                        <a:pt x="4867" y="3889"/>
                        <a:pt x="4880" y="4828"/>
                        <a:pt x="4782" y="5754"/>
                      </a:cubicBezTo>
                      <a:cubicBezTo>
                        <a:pt x="4521" y="8208"/>
                        <a:pt x="3326" y="10136"/>
                        <a:pt x="2212" y="12264"/>
                      </a:cubicBezTo>
                      <a:cubicBezTo>
                        <a:pt x="1059" y="14472"/>
                        <a:pt x="0" y="18068"/>
                        <a:pt x="930" y="20520"/>
                      </a:cubicBezTo>
                      <a:cubicBezTo>
                        <a:pt x="1383" y="21710"/>
                        <a:pt x="1767" y="22909"/>
                        <a:pt x="2188" y="24120"/>
                      </a:cubicBezTo>
                      <a:cubicBezTo>
                        <a:pt x="2435" y="24835"/>
                        <a:pt x="2716" y="25537"/>
                        <a:pt x="3029" y="26225"/>
                      </a:cubicBezTo>
                      <a:cubicBezTo>
                        <a:pt x="3279" y="26774"/>
                        <a:pt x="3883" y="27522"/>
                        <a:pt x="3979" y="28101"/>
                      </a:cubicBezTo>
                      <a:cubicBezTo>
                        <a:pt x="3311" y="24028"/>
                        <a:pt x="3201" y="19601"/>
                        <a:pt x="5306" y="16050"/>
                      </a:cubicBezTo>
                      <a:cubicBezTo>
                        <a:pt x="6078" y="14745"/>
                        <a:pt x="7118" y="13618"/>
                        <a:pt x="7909" y="12325"/>
                      </a:cubicBezTo>
                      <a:cubicBezTo>
                        <a:pt x="9064" y="10436"/>
                        <a:pt x="9630" y="8258"/>
                        <a:pt x="9891" y="6074"/>
                      </a:cubicBezTo>
                      <a:cubicBezTo>
                        <a:pt x="10027" y="4949"/>
                        <a:pt x="10260" y="3468"/>
                        <a:pt x="9989" y="2210"/>
                      </a:cubicBezTo>
                      <a:cubicBezTo>
                        <a:pt x="9831" y="1472"/>
                        <a:pt x="9498" y="812"/>
                        <a:pt x="8870" y="343"/>
                      </a:cubicBezTo>
                      <a:cubicBezTo>
                        <a:pt x="8556" y="107"/>
                        <a:pt x="8175" y="0"/>
                        <a:pt x="77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8"/>
                <p:cNvSpPr/>
                <p:nvPr/>
              </p:nvSpPr>
              <p:spPr>
                <a:xfrm>
                  <a:off x="2672325" y="3053725"/>
                  <a:ext cx="272350" cy="46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4" h="18451" extrusionOk="0">
                      <a:moveTo>
                        <a:pt x="8915" y="1"/>
                      </a:moveTo>
                      <a:cubicBezTo>
                        <a:pt x="8533" y="1"/>
                        <a:pt x="8168" y="248"/>
                        <a:pt x="7939" y="564"/>
                      </a:cubicBezTo>
                      <a:cubicBezTo>
                        <a:pt x="7680" y="919"/>
                        <a:pt x="7557" y="1349"/>
                        <a:pt x="7417" y="1764"/>
                      </a:cubicBezTo>
                      <a:cubicBezTo>
                        <a:pt x="6819" y="3527"/>
                        <a:pt x="5853" y="5163"/>
                        <a:pt x="4598" y="6538"/>
                      </a:cubicBezTo>
                      <a:cubicBezTo>
                        <a:pt x="3837" y="7374"/>
                        <a:pt x="2969" y="8113"/>
                        <a:pt x="2259" y="8991"/>
                      </a:cubicBezTo>
                      <a:cubicBezTo>
                        <a:pt x="187" y="11547"/>
                        <a:pt x="0" y="15307"/>
                        <a:pt x="514" y="18451"/>
                      </a:cubicBezTo>
                      <a:cubicBezTo>
                        <a:pt x="352" y="17456"/>
                        <a:pt x="1066" y="15832"/>
                        <a:pt x="1402" y="14907"/>
                      </a:cubicBezTo>
                      <a:cubicBezTo>
                        <a:pt x="1816" y="13759"/>
                        <a:pt x="2021" y="12882"/>
                        <a:pt x="2977" y="12058"/>
                      </a:cubicBezTo>
                      <a:cubicBezTo>
                        <a:pt x="3979" y="11195"/>
                        <a:pt x="5163" y="10571"/>
                        <a:pt x="6215" y="9771"/>
                      </a:cubicBezTo>
                      <a:cubicBezTo>
                        <a:pt x="7674" y="8665"/>
                        <a:pt x="8879" y="7223"/>
                        <a:pt x="9705" y="5589"/>
                      </a:cubicBezTo>
                      <a:cubicBezTo>
                        <a:pt x="10487" y="4044"/>
                        <a:pt x="10894" y="2077"/>
                        <a:pt x="9914" y="649"/>
                      </a:cubicBezTo>
                      <a:cubicBezTo>
                        <a:pt x="9707" y="348"/>
                        <a:pt x="9419" y="70"/>
                        <a:pt x="9057" y="12"/>
                      </a:cubicBezTo>
                      <a:cubicBezTo>
                        <a:pt x="9010" y="5"/>
                        <a:pt x="8962" y="1"/>
                        <a:pt x="89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8"/>
                <p:cNvSpPr/>
                <p:nvPr/>
              </p:nvSpPr>
              <p:spPr>
                <a:xfrm>
                  <a:off x="2639525" y="2857600"/>
                  <a:ext cx="168175" cy="64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7" h="25865" extrusionOk="0">
                      <a:moveTo>
                        <a:pt x="6609" y="1"/>
                      </a:moveTo>
                      <a:cubicBezTo>
                        <a:pt x="6580" y="1"/>
                        <a:pt x="6551" y="13"/>
                        <a:pt x="6531" y="36"/>
                      </a:cubicBezTo>
                      <a:cubicBezTo>
                        <a:pt x="5469" y="1236"/>
                        <a:pt x="5005" y="2763"/>
                        <a:pt x="4665" y="4234"/>
                      </a:cubicBezTo>
                      <a:cubicBezTo>
                        <a:pt x="4497" y="4965"/>
                        <a:pt x="4423" y="5722"/>
                        <a:pt x="4351" y="6453"/>
                      </a:cubicBezTo>
                      <a:cubicBezTo>
                        <a:pt x="4316" y="6805"/>
                        <a:pt x="4280" y="7171"/>
                        <a:pt x="4235" y="7527"/>
                      </a:cubicBezTo>
                      <a:cubicBezTo>
                        <a:pt x="4074" y="8780"/>
                        <a:pt x="3705" y="9971"/>
                        <a:pt x="3165" y="10971"/>
                      </a:cubicBezTo>
                      <a:cubicBezTo>
                        <a:pt x="2880" y="11501"/>
                        <a:pt x="2511" y="11992"/>
                        <a:pt x="2152" y="12467"/>
                      </a:cubicBezTo>
                      <a:cubicBezTo>
                        <a:pt x="1725" y="13031"/>
                        <a:pt x="1285" y="13613"/>
                        <a:pt x="972" y="14279"/>
                      </a:cubicBezTo>
                      <a:cubicBezTo>
                        <a:pt x="218" y="15883"/>
                        <a:pt x="1" y="17878"/>
                        <a:pt x="341" y="20052"/>
                      </a:cubicBezTo>
                      <a:cubicBezTo>
                        <a:pt x="424" y="20581"/>
                        <a:pt x="561" y="21102"/>
                        <a:pt x="694" y="21606"/>
                      </a:cubicBezTo>
                      <a:cubicBezTo>
                        <a:pt x="804" y="22030"/>
                        <a:pt x="919" y="22467"/>
                        <a:pt x="1000" y="22901"/>
                      </a:cubicBezTo>
                      <a:cubicBezTo>
                        <a:pt x="1175" y="23845"/>
                        <a:pt x="1405" y="24847"/>
                        <a:pt x="1904" y="25808"/>
                      </a:cubicBezTo>
                      <a:cubicBezTo>
                        <a:pt x="1922" y="25844"/>
                        <a:pt x="1958" y="25865"/>
                        <a:pt x="1997" y="25865"/>
                      </a:cubicBezTo>
                      <a:cubicBezTo>
                        <a:pt x="2013" y="25865"/>
                        <a:pt x="2029" y="25860"/>
                        <a:pt x="2043" y="25853"/>
                      </a:cubicBezTo>
                      <a:cubicBezTo>
                        <a:pt x="2096" y="25825"/>
                        <a:pt x="2116" y="25763"/>
                        <a:pt x="2088" y="25713"/>
                      </a:cubicBezTo>
                      <a:cubicBezTo>
                        <a:pt x="1603" y="24776"/>
                        <a:pt x="1378" y="23790"/>
                        <a:pt x="1205" y="22865"/>
                      </a:cubicBezTo>
                      <a:cubicBezTo>
                        <a:pt x="1124" y="22424"/>
                        <a:pt x="1008" y="21982"/>
                        <a:pt x="897" y="21555"/>
                      </a:cubicBezTo>
                      <a:cubicBezTo>
                        <a:pt x="767" y="21056"/>
                        <a:pt x="631" y="20539"/>
                        <a:pt x="549" y="20020"/>
                      </a:cubicBezTo>
                      <a:cubicBezTo>
                        <a:pt x="214" y="17890"/>
                        <a:pt x="426" y="15935"/>
                        <a:pt x="1162" y="14370"/>
                      </a:cubicBezTo>
                      <a:cubicBezTo>
                        <a:pt x="1464" y="13723"/>
                        <a:pt x="1899" y="13149"/>
                        <a:pt x="2318" y="12593"/>
                      </a:cubicBezTo>
                      <a:cubicBezTo>
                        <a:pt x="2680" y="12112"/>
                        <a:pt x="3055" y="11614"/>
                        <a:pt x="3348" y="11071"/>
                      </a:cubicBezTo>
                      <a:cubicBezTo>
                        <a:pt x="3898" y="10048"/>
                        <a:pt x="4277" y="8832"/>
                        <a:pt x="4441" y="7555"/>
                      </a:cubicBezTo>
                      <a:cubicBezTo>
                        <a:pt x="4489" y="7194"/>
                        <a:pt x="4525" y="6830"/>
                        <a:pt x="4559" y="6475"/>
                      </a:cubicBezTo>
                      <a:cubicBezTo>
                        <a:pt x="4632" y="5748"/>
                        <a:pt x="4704" y="5000"/>
                        <a:pt x="4871" y="4283"/>
                      </a:cubicBezTo>
                      <a:cubicBezTo>
                        <a:pt x="5205" y="2837"/>
                        <a:pt x="5657" y="1340"/>
                        <a:pt x="6689" y="175"/>
                      </a:cubicBezTo>
                      <a:cubicBezTo>
                        <a:pt x="6727" y="131"/>
                        <a:pt x="6722" y="65"/>
                        <a:pt x="6680" y="27"/>
                      </a:cubicBezTo>
                      <a:cubicBezTo>
                        <a:pt x="6660" y="10"/>
                        <a:pt x="6635" y="1"/>
                        <a:pt x="66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8"/>
                <p:cNvSpPr/>
                <p:nvPr/>
              </p:nvSpPr>
              <p:spPr>
                <a:xfrm>
                  <a:off x="2675000" y="3092300"/>
                  <a:ext cx="231475" cy="4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9" h="16467" extrusionOk="0">
                      <a:moveTo>
                        <a:pt x="9146" y="1"/>
                      </a:moveTo>
                      <a:cubicBezTo>
                        <a:pt x="9097" y="1"/>
                        <a:pt x="9053" y="37"/>
                        <a:pt x="9042" y="86"/>
                      </a:cubicBezTo>
                      <a:cubicBezTo>
                        <a:pt x="8660" y="2181"/>
                        <a:pt x="7674" y="4175"/>
                        <a:pt x="6264" y="5702"/>
                      </a:cubicBezTo>
                      <a:cubicBezTo>
                        <a:pt x="5654" y="6366"/>
                        <a:pt x="4940" y="6968"/>
                        <a:pt x="4252" y="7552"/>
                      </a:cubicBezTo>
                      <a:cubicBezTo>
                        <a:pt x="3078" y="8546"/>
                        <a:pt x="1864" y="9574"/>
                        <a:pt x="1104" y="10941"/>
                      </a:cubicBezTo>
                      <a:cubicBezTo>
                        <a:pt x="261" y="12455"/>
                        <a:pt x="1" y="14388"/>
                        <a:pt x="370" y="16382"/>
                      </a:cubicBezTo>
                      <a:cubicBezTo>
                        <a:pt x="378" y="16433"/>
                        <a:pt x="423" y="16466"/>
                        <a:pt x="472" y="16466"/>
                      </a:cubicBezTo>
                      <a:cubicBezTo>
                        <a:pt x="478" y="16466"/>
                        <a:pt x="485" y="16466"/>
                        <a:pt x="491" y="16464"/>
                      </a:cubicBezTo>
                      <a:cubicBezTo>
                        <a:pt x="546" y="16455"/>
                        <a:pt x="585" y="16398"/>
                        <a:pt x="574" y="16342"/>
                      </a:cubicBezTo>
                      <a:cubicBezTo>
                        <a:pt x="213" y="14395"/>
                        <a:pt x="465" y="12513"/>
                        <a:pt x="1285" y="11042"/>
                      </a:cubicBezTo>
                      <a:cubicBezTo>
                        <a:pt x="2027" y="9709"/>
                        <a:pt x="3227" y="8693"/>
                        <a:pt x="4387" y="7711"/>
                      </a:cubicBezTo>
                      <a:cubicBezTo>
                        <a:pt x="5080" y="7125"/>
                        <a:pt x="5797" y="6517"/>
                        <a:pt x="6419" y="5844"/>
                      </a:cubicBezTo>
                      <a:cubicBezTo>
                        <a:pt x="7855" y="4287"/>
                        <a:pt x="8860" y="2255"/>
                        <a:pt x="9249" y="123"/>
                      </a:cubicBezTo>
                      <a:cubicBezTo>
                        <a:pt x="9258" y="68"/>
                        <a:pt x="9221" y="13"/>
                        <a:pt x="9164" y="2"/>
                      </a:cubicBezTo>
                      <a:cubicBezTo>
                        <a:pt x="9158" y="1"/>
                        <a:pt x="9152" y="1"/>
                        <a:pt x="91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0" name="Google Shape;400;p8"/>
              <p:cNvSpPr/>
              <p:nvPr/>
            </p:nvSpPr>
            <p:spPr>
              <a:xfrm>
                <a:off x="6234152" y="4604873"/>
                <a:ext cx="243762" cy="879054"/>
              </a:xfrm>
              <a:custGeom>
                <a:avLst/>
                <a:gdLst/>
                <a:ahLst/>
                <a:cxnLst/>
                <a:rect l="l" t="t" r="r" b="b"/>
                <a:pathLst>
                  <a:path w="5165" h="18626" extrusionOk="0">
                    <a:moveTo>
                      <a:pt x="158" y="1"/>
                    </a:moveTo>
                    <a:cubicBezTo>
                      <a:pt x="105" y="1"/>
                      <a:pt x="63" y="45"/>
                      <a:pt x="60" y="99"/>
                    </a:cubicBezTo>
                    <a:cubicBezTo>
                      <a:pt x="1" y="1124"/>
                      <a:pt x="77" y="2010"/>
                      <a:pt x="297" y="2816"/>
                    </a:cubicBezTo>
                    <a:cubicBezTo>
                      <a:pt x="580" y="3848"/>
                      <a:pt x="1115" y="4795"/>
                      <a:pt x="1632" y="5711"/>
                    </a:cubicBezTo>
                    <a:cubicBezTo>
                      <a:pt x="2137" y="6603"/>
                      <a:pt x="2660" y="7525"/>
                      <a:pt x="2936" y="8520"/>
                    </a:cubicBezTo>
                    <a:cubicBezTo>
                      <a:pt x="3232" y="9573"/>
                      <a:pt x="3249" y="10700"/>
                      <a:pt x="3265" y="11788"/>
                    </a:cubicBezTo>
                    <a:cubicBezTo>
                      <a:pt x="3278" y="12648"/>
                      <a:pt x="3290" y="13539"/>
                      <a:pt x="3439" y="14400"/>
                    </a:cubicBezTo>
                    <a:cubicBezTo>
                      <a:pt x="3692" y="15875"/>
                      <a:pt x="4332" y="17243"/>
                      <a:pt x="4951" y="18566"/>
                    </a:cubicBezTo>
                    <a:cubicBezTo>
                      <a:pt x="4967" y="18604"/>
                      <a:pt x="5005" y="18626"/>
                      <a:pt x="5046" y="18626"/>
                    </a:cubicBezTo>
                    <a:cubicBezTo>
                      <a:pt x="5060" y="18626"/>
                      <a:pt x="5075" y="18621"/>
                      <a:pt x="5089" y="18617"/>
                    </a:cubicBezTo>
                    <a:cubicBezTo>
                      <a:pt x="5141" y="18591"/>
                      <a:pt x="5164" y="18530"/>
                      <a:pt x="5140" y="18476"/>
                    </a:cubicBezTo>
                    <a:cubicBezTo>
                      <a:pt x="4526" y="17166"/>
                      <a:pt x="3892" y="15811"/>
                      <a:pt x="3643" y="14364"/>
                    </a:cubicBezTo>
                    <a:cubicBezTo>
                      <a:pt x="3498" y="13518"/>
                      <a:pt x="3485" y="12638"/>
                      <a:pt x="3472" y="11785"/>
                    </a:cubicBezTo>
                    <a:cubicBezTo>
                      <a:pt x="3456" y="10684"/>
                      <a:pt x="3440" y="9543"/>
                      <a:pt x="3138" y="8462"/>
                    </a:cubicBezTo>
                    <a:cubicBezTo>
                      <a:pt x="2854" y="7444"/>
                      <a:pt x="2325" y="6509"/>
                      <a:pt x="1813" y="5605"/>
                    </a:cubicBezTo>
                    <a:cubicBezTo>
                      <a:pt x="1301" y="4702"/>
                      <a:pt x="772" y="3767"/>
                      <a:pt x="497" y="2759"/>
                    </a:cubicBezTo>
                    <a:cubicBezTo>
                      <a:pt x="286" y="1978"/>
                      <a:pt x="210" y="1111"/>
                      <a:pt x="268" y="112"/>
                    </a:cubicBezTo>
                    <a:cubicBezTo>
                      <a:pt x="271" y="54"/>
                      <a:pt x="228" y="5"/>
                      <a:pt x="170" y="2"/>
                    </a:cubicBezTo>
                    <a:cubicBezTo>
                      <a:pt x="166" y="1"/>
                      <a:pt x="162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"/>
          <p:cNvSpPr/>
          <p:nvPr/>
        </p:nvSpPr>
        <p:spPr>
          <a:xfrm flipH="1">
            <a:off x="125" y="0"/>
            <a:ext cx="5106800" cy="660649"/>
          </a:xfrm>
          <a:custGeom>
            <a:avLst/>
            <a:gdLst/>
            <a:ahLst/>
            <a:cxnLst/>
            <a:rect l="l" t="t" r="r" b="b"/>
            <a:pathLst>
              <a:path w="86031" h="23876" extrusionOk="0">
                <a:moveTo>
                  <a:pt x="763" y="1"/>
                </a:moveTo>
                <a:cubicBezTo>
                  <a:pt x="0" y="4481"/>
                  <a:pt x="1517" y="9326"/>
                  <a:pt x="4785" y="12504"/>
                </a:cubicBezTo>
                <a:cubicBezTo>
                  <a:pt x="7881" y="15513"/>
                  <a:pt x="12173" y="16841"/>
                  <a:pt x="16536" y="16841"/>
                </a:cubicBezTo>
                <a:cubicBezTo>
                  <a:pt x="18933" y="16841"/>
                  <a:pt x="21353" y="16439"/>
                  <a:pt x="23607" y="15696"/>
                </a:cubicBezTo>
                <a:cubicBezTo>
                  <a:pt x="27714" y="14341"/>
                  <a:pt x="31452" y="12009"/>
                  <a:pt x="35563" y="10670"/>
                </a:cubicBezTo>
                <a:cubicBezTo>
                  <a:pt x="38192" y="9814"/>
                  <a:pt x="40957" y="9390"/>
                  <a:pt x="43721" y="9390"/>
                </a:cubicBezTo>
                <a:cubicBezTo>
                  <a:pt x="47426" y="9390"/>
                  <a:pt x="51131" y="10152"/>
                  <a:pt x="54515" y="11659"/>
                </a:cubicBezTo>
                <a:cubicBezTo>
                  <a:pt x="59368" y="13823"/>
                  <a:pt x="63446" y="17384"/>
                  <a:pt x="67993" y="20134"/>
                </a:cubicBezTo>
                <a:cubicBezTo>
                  <a:pt x="71458" y="22233"/>
                  <a:pt x="75473" y="23875"/>
                  <a:pt x="79444" y="23875"/>
                </a:cubicBezTo>
                <a:cubicBezTo>
                  <a:pt x="80684" y="23875"/>
                  <a:pt x="81920" y="23715"/>
                  <a:pt x="83134" y="23358"/>
                </a:cubicBezTo>
                <a:cubicBezTo>
                  <a:pt x="84165" y="23054"/>
                  <a:pt x="85177" y="22594"/>
                  <a:pt x="86031" y="21948"/>
                </a:cubicBezTo>
                <a:lnTo>
                  <a:pt x="860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9"/>
          <p:cNvSpPr/>
          <p:nvPr/>
        </p:nvSpPr>
        <p:spPr>
          <a:xfrm rot="5400000">
            <a:off x="7825796" y="3825294"/>
            <a:ext cx="2063669" cy="572726"/>
          </a:xfrm>
          <a:custGeom>
            <a:avLst/>
            <a:gdLst/>
            <a:ahLst/>
            <a:cxnLst/>
            <a:rect l="l" t="t" r="r" b="b"/>
            <a:pathLst>
              <a:path w="86031" h="23876" extrusionOk="0">
                <a:moveTo>
                  <a:pt x="763" y="1"/>
                </a:moveTo>
                <a:cubicBezTo>
                  <a:pt x="0" y="4481"/>
                  <a:pt x="1517" y="9326"/>
                  <a:pt x="4785" y="12504"/>
                </a:cubicBezTo>
                <a:cubicBezTo>
                  <a:pt x="7881" y="15513"/>
                  <a:pt x="12173" y="16841"/>
                  <a:pt x="16536" y="16841"/>
                </a:cubicBezTo>
                <a:cubicBezTo>
                  <a:pt x="18933" y="16841"/>
                  <a:pt x="21353" y="16439"/>
                  <a:pt x="23607" y="15696"/>
                </a:cubicBezTo>
                <a:cubicBezTo>
                  <a:pt x="27714" y="14341"/>
                  <a:pt x="31452" y="12009"/>
                  <a:pt x="35563" y="10670"/>
                </a:cubicBezTo>
                <a:cubicBezTo>
                  <a:pt x="38192" y="9814"/>
                  <a:pt x="40957" y="9390"/>
                  <a:pt x="43721" y="9390"/>
                </a:cubicBezTo>
                <a:cubicBezTo>
                  <a:pt x="47426" y="9390"/>
                  <a:pt x="51131" y="10152"/>
                  <a:pt x="54515" y="11659"/>
                </a:cubicBezTo>
                <a:cubicBezTo>
                  <a:pt x="59368" y="13823"/>
                  <a:pt x="63446" y="17384"/>
                  <a:pt x="67993" y="20134"/>
                </a:cubicBezTo>
                <a:cubicBezTo>
                  <a:pt x="71458" y="22233"/>
                  <a:pt x="75473" y="23875"/>
                  <a:pt x="79444" y="23875"/>
                </a:cubicBezTo>
                <a:cubicBezTo>
                  <a:pt x="80684" y="23875"/>
                  <a:pt x="81920" y="23715"/>
                  <a:pt x="83134" y="23358"/>
                </a:cubicBezTo>
                <a:cubicBezTo>
                  <a:pt x="84165" y="23054"/>
                  <a:pt x="85177" y="22594"/>
                  <a:pt x="86031" y="21948"/>
                </a:cubicBezTo>
                <a:lnTo>
                  <a:pt x="860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9"/>
          <p:cNvSpPr/>
          <p:nvPr/>
        </p:nvSpPr>
        <p:spPr>
          <a:xfrm>
            <a:off x="225551" y="4075648"/>
            <a:ext cx="419564" cy="428908"/>
          </a:xfrm>
          <a:custGeom>
            <a:avLst/>
            <a:gdLst/>
            <a:ahLst/>
            <a:cxnLst/>
            <a:rect l="l" t="t" r="r" b="b"/>
            <a:pathLst>
              <a:path w="8890" h="9088" extrusionOk="0">
                <a:moveTo>
                  <a:pt x="2228" y="1"/>
                </a:moveTo>
                <a:cubicBezTo>
                  <a:pt x="2185" y="1"/>
                  <a:pt x="2142" y="7"/>
                  <a:pt x="2100" y="21"/>
                </a:cubicBezTo>
                <a:cubicBezTo>
                  <a:pt x="1883" y="92"/>
                  <a:pt x="1764" y="324"/>
                  <a:pt x="1835" y="541"/>
                </a:cubicBezTo>
                <a:cubicBezTo>
                  <a:pt x="1879" y="674"/>
                  <a:pt x="1984" y="771"/>
                  <a:pt x="2109" y="807"/>
                </a:cubicBezTo>
                <a:cubicBezTo>
                  <a:pt x="1971" y="1346"/>
                  <a:pt x="2042" y="1871"/>
                  <a:pt x="2138" y="2241"/>
                </a:cubicBezTo>
                <a:cubicBezTo>
                  <a:pt x="2203" y="2488"/>
                  <a:pt x="2290" y="2727"/>
                  <a:pt x="2387" y="2960"/>
                </a:cubicBezTo>
                <a:cubicBezTo>
                  <a:pt x="2390" y="2973"/>
                  <a:pt x="2394" y="2983"/>
                  <a:pt x="2401" y="2993"/>
                </a:cubicBezTo>
                <a:cubicBezTo>
                  <a:pt x="2443" y="3089"/>
                  <a:pt x="2485" y="3184"/>
                  <a:pt x="2529" y="3279"/>
                </a:cubicBezTo>
                <a:cubicBezTo>
                  <a:pt x="2466" y="3241"/>
                  <a:pt x="2404" y="3212"/>
                  <a:pt x="2348" y="3190"/>
                </a:cubicBezTo>
                <a:cubicBezTo>
                  <a:pt x="2230" y="3145"/>
                  <a:pt x="2109" y="3113"/>
                  <a:pt x="1991" y="3087"/>
                </a:cubicBezTo>
                <a:cubicBezTo>
                  <a:pt x="1919" y="3069"/>
                  <a:pt x="1847" y="3053"/>
                  <a:pt x="1776" y="3031"/>
                </a:cubicBezTo>
                <a:cubicBezTo>
                  <a:pt x="1747" y="3022"/>
                  <a:pt x="1718" y="3011"/>
                  <a:pt x="1689" y="3002"/>
                </a:cubicBezTo>
                <a:cubicBezTo>
                  <a:pt x="1815" y="2588"/>
                  <a:pt x="1727" y="2206"/>
                  <a:pt x="1634" y="1918"/>
                </a:cubicBezTo>
                <a:cubicBezTo>
                  <a:pt x="1631" y="1905"/>
                  <a:pt x="1624" y="1883"/>
                  <a:pt x="1611" y="1864"/>
                </a:cubicBezTo>
                <a:cubicBezTo>
                  <a:pt x="1719" y="1757"/>
                  <a:pt x="1767" y="1596"/>
                  <a:pt x="1716" y="1441"/>
                </a:cubicBezTo>
                <a:cubicBezTo>
                  <a:pt x="1659" y="1269"/>
                  <a:pt x="1498" y="1158"/>
                  <a:pt x="1324" y="1158"/>
                </a:cubicBezTo>
                <a:cubicBezTo>
                  <a:pt x="1282" y="1158"/>
                  <a:pt x="1239" y="1164"/>
                  <a:pt x="1197" y="1178"/>
                </a:cubicBezTo>
                <a:cubicBezTo>
                  <a:pt x="981" y="1249"/>
                  <a:pt x="862" y="1481"/>
                  <a:pt x="932" y="1698"/>
                </a:cubicBezTo>
                <a:cubicBezTo>
                  <a:pt x="989" y="1870"/>
                  <a:pt x="1150" y="1982"/>
                  <a:pt x="1324" y="1982"/>
                </a:cubicBezTo>
                <a:cubicBezTo>
                  <a:pt x="1366" y="1982"/>
                  <a:pt x="1409" y="1975"/>
                  <a:pt x="1452" y="1961"/>
                </a:cubicBezTo>
                <a:cubicBezTo>
                  <a:pt x="1465" y="1958"/>
                  <a:pt x="1478" y="1951"/>
                  <a:pt x="1489" y="1945"/>
                </a:cubicBezTo>
                <a:cubicBezTo>
                  <a:pt x="1492" y="1948"/>
                  <a:pt x="1493" y="1954"/>
                  <a:pt x="1496" y="1963"/>
                </a:cubicBezTo>
                <a:cubicBezTo>
                  <a:pt x="1624" y="2359"/>
                  <a:pt x="1641" y="2656"/>
                  <a:pt x="1553" y="2950"/>
                </a:cubicBezTo>
                <a:cubicBezTo>
                  <a:pt x="1292" y="2838"/>
                  <a:pt x="1053" y="2676"/>
                  <a:pt x="852" y="2474"/>
                </a:cubicBezTo>
                <a:cubicBezTo>
                  <a:pt x="880" y="2394"/>
                  <a:pt x="881" y="2306"/>
                  <a:pt x="855" y="2219"/>
                </a:cubicBezTo>
                <a:cubicBezTo>
                  <a:pt x="798" y="2045"/>
                  <a:pt x="637" y="1934"/>
                  <a:pt x="463" y="1934"/>
                </a:cubicBezTo>
                <a:cubicBezTo>
                  <a:pt x="421" y="1934"/>
                  <a:pt x="378" y="1940"/>
                  <a:pt x="335" y="1954"/>
                </a:cubicBezTo>
                <a:cubicBezTo>
                  <a:pt x="120" y="2025"/>
                  <a:pt x="1" y="2256"/>
                  <a:pt x="70" y="2474"/>
                </a:cubicBezTo>
                <a:cubicBezTo>
                  <a:pt x="127" y="2647"/>
                  <a:pt x="288" y="2758"/>
                  <a:pt x="462" y="2758"/>
                </a:cubicBezTo>
                <a:cubicBezTo>
                  <a:pt x="504" y="2758"/>
                  <a:pt x="548" y="2751"/>
                  <a:pt x="590" y="2737"/>
                </a:cubicBezTo>
                <a:cubicBezTo>
                  <a:pt x="668" y="2712"/>
                  <a:pt x="732" y="2665"/>
                  <a:pt x="780" y="2607"/>
                </a:cubicBezTo>
                <a:cubicBezTo>
                  <a:pt x="1046" y="2867"/>
                  <a:pt x="1376" y="3063"/>
                  <a:pt x="1732" y="3170"/>
                </a:cubicBezTo>
                <a:cubicBezTo>
                  <a:pt x="1805" y="3192"/>
                  <a:pt x="1880" y="3210"/>
                  <a:pt x="1955" y="3228"/>
                </a:cubicBezTo>
                <a:cubicBezTo>
                  <a:pt x="2074" y="3257"/>
                  <a:pt x="2184" y="3284"/>
                  <a:pt x="2293" y="3326"/>
                </a:cubicBezTo>
                <a:cubicBezTo>
                  <a:pt x="2430" y="3380"/>
                  <a:pt x="2614" y="3480"/>
                  <a:pt x="2695" y="3656"/>
                </a:cubicBezTo>
                <a:cubicBezTo>
                  <a:pt x="2701" y="3666"/>
                  <a:pt x="2705" y="3675"/>
                  <a:pt x="2715" y="3681"/>
                </a:cubicBezTo>
                <a:cubicBezTo>
                  <a:pt x="2896" y="4060"/>
                  <a:pt x="3077" y="4451"/>
                  <a:pt x="3197" y="4868"/>
                </a:cubicBezTo>
                <a:cubicBezTo>
                  <a:pt x="3161" y="4826"/>
                  <a:pt x="3125" y="4785"/>
                  <a:pt x="3084" y="4752"/>
                </a:cubicBezTo>
                <a:cubicBezTo>
                  <a:pt x="2925" y="4612"/>
                  <a:pt x="2734" y="4523"/>
                  <a:pt x="2550" y="4437"/>
                </a:cubicBezTo>
                <a:cubicBezTo>
                  <a:pt x="2495" y="4412"/>
                  <a:pt x="2442" y="4386"/>
                  <a:pt x="2390" y="4358"/>
                </a:cubicBezTo>
                <a:cubicBezTo>
                  <a:pt x="2469" y="4256"/>
                  <a:pt x="2498" y="4115"/>
                  <a:pt x="2455" y="3981"/>
                </a:cubicBezTo>
                <a:cubicBezTo>
                  <a:pt x="2398" y="3807"/>
                  <a:pt x="2237" y="3697"/>
                  <a:pt x="2063" y="3697"/>
                </a:cubicBezTo>
                <a:cubicBezTo>
                  <a:pt x="2021" y="3697"/>
                  <a:pt x="1978" y="3703"/>
                  <a:pt x="1935" y="3717"/>
                </a:cubicBezTo>
                <a:cubicBezTo>
                  <a:pt x="1719" y="3787"/>
                  <a:pt x="1601" y="4018"/>
                  <a:pt x="1670" y="4235"/>
                </a:cubicBezTo>
                <a:cubicBezTo>
                  <a:pt x="1727" y="4409"/>
                  <a:pt x="1888" y="4521"/>
                  <a:pt x="2062" y="4521"/>
                </a:cubicBezTo>
                <a:cubicBezTo>
                  <a:pt x="2105" y="4521"/>
                  <a:pt x="2147" y="4514"/>
                  <a:pt x="2190" y="4500"/>
                </a:cubicBezTo>
                <a:cubicBezTo>
                  <a:pt x="2219" y="4492"/>
                  <a:pt x="2248" y="4477"/>
                  <a:pt x="2274" y="4463"/>
                </a:cubicBezTo>
                <a:cubicBezTo>
                  <a:pt x="2343" y="4500"/>
                  <a:pt x="2416" y="4535"/>
                  <a:pt x="2488" y="4568"/>
                </a:cubicBezTo>
                <a:cubicBezTo>
                  <a:pt x="2672" y="4655"/>
                  <a:pt x="2846" y="4738"/>
                  <a:pt x="2990" y="4862"/>
                </a:cubicBezTo>
                <a:cubicBezTo>
                  <a:pt x="3196" y="5042"/>
                  <a:pt x="3325" y="5311"/>
                  <a:pt x="3338" y="5585"/>
                </a:cubicBezTo>
                <a:cubicBezTo>
                  <a:pt x="3338" y="5602"/>
                  <a:pt x="3346" y="5616"/>
                  <a:pt x="3355" y="5628"/>
                </a:cubicBezTo>
                <a:cubicBezTo>
                  <a:pt x="3468" y="6404"/>
                  <a:pt x="3413" y="7105"/>
                  <a:pt x="3183" y="7708"/>
                </a:cubicBezTo>
                <a:cubicBezTo>
                  <a:pt x="3176" y="7729"/>
                  <a:pt x="3179" y="7752"/>
                  <a:pt x="3189" y="7768"/>
                </a:cubicBezTo>
                <a:cubicBezTo>
                  <a:pt x="3095" y="8173"/>
                  <a:pt x="3028" y="8588"/>
                  <a:pt x="3005" y="9011"/>
                </a:cubicBezTo>
                <a:cubicBezTo>
                  <a:pt x="3002" y="9052"/>
                  <a:pt x="3034" y="9085"/>
                  <a:pt x="3073" y="9088"/>
                </a:cubicBezTo>
                <a:cubicBezTo>
                  <a:pt x="3082" y="9088"/>
                  <a:pt x="3092" y="9088"/>
                  <a:pt x="3100" y="9084"/>
                </a:cubicBezTo>
                <a:cubicBezTo>
                  <a:pt x="3128" y="9075"/>
                  <a:pt x="3150" y="9049"/>
                  <a:pt x="3150" y="9018"/>
                </a:cubicBezTo>
                <a:cubicBezTo>
                  <a:pt x="3226" y="7647"/>
                  <a:pt x="3747" y="6369"/>
                  <a:pt x="4311" y="5136"/>
                </a:cubicBezTo>
                <a:cubicBezTo>
                  <a:pt x="4373" y="5376"/>
                  <a:pt x="4447" y="5614"/>
                  <a:pt x="4535" y="5845"/>
                </a:cubicBezTo>
                <a:cubicBezTo>
                  <a:pt x="4387" y="5944"/>
                  <a:pt x="4315" y="6135"/>
                  <a:pt x="4373" y="6311"/>
                </a:cubicBezTo>
                <a:cubicBezTo>
                  <a:pt x="4429" y="6485"/>
                  <a:pt x="4590" y="6596"/>
                  <a:pt x="4765" y="6596"/>
                </a:cubicBezTo>
                <a:cubicBezTo>
                  <a:pt x="4806" y="6596"/>
                  <a:pt x="4849" y="6590"/>
                  <a:pt x="4891" y="6576"/>
                </a:cubicBezTo>
                <a:cubicBezTo>
                  <a:pt x="4901" y="6572"/>
                  <a:pt x="4910" y="6566"/>
                  <a:pt x="4919" y="6563"/>
                </a:cubicBezTo>
                <a:lnTo>
                  <a:pt x="4923" y="6563"/>
                </a:lnTo>
                <a:cubicBezTo>
                  <a:pt x="4926" y="6562"/>
                  <a:pt x="4930" y="6562"/>
                  <a:pt x="4933" y="6559"/>
                </a:cubicBezTo>
                <a:cubicBezTo>
                  <a:pt x="4935" y="6559"/>
                  <a:pt x="4936" y="6557"/>
                  <a:pt x="4936" y="6556"/>
                </a:cubicBezTo>
                <a:cubicBezTo>
                  <a:pt x="5121" y="6469"/>
                  <a:pt x="5218" y="6258"/>
                  <a:pt x="5153" y="6058"/>
                </a:cubicBezTo>
                <a:cubicBezTo>
                  <a:pt x="5097" y="5885"/>
                  <a:pt x="4938" y="5777"/>
                  <a:pt x="4765" y="5777"/>
                </a:cubicBezTo>
                <a:cubicBezTo>
                  <a:pt x="4732" y="5777"/>
                  <a:pt x="4698" y="5781"/>
                  <a:pt x="4665" y="5789"/>
                </a:cubicBezTo>
                <a:cubicBezTo>
                  <a:pt x="4571" y="5538"/>
                  <a:pt x="4492" y="5283"/>
                  <a:pt x="4428" y="5024"/>
                </a:cubicBezTo>
                <a:cubicBezTo>
                  <a:pt x="4659" y="4770"/>
                  <a:pt x="4995" y="4571"/>
                  <a:pt x="5469" y="4405"/>
                </a:cubicBezTo>
                <a:cubicBezTo>
                  <a:pt x="5498" y="4474"/>
                  <a:pt x="5505" y="4558"/>
                  <a:pt x="5506" y="4641"/>
                </a:cubicBezTo>
                <a:cubicBezTo>
                  <a:pt x="5508" y="4732"/>
                  <a:pt x="5508" y="4825"/>
                  <a:pt x="5508" y="4914"/>
                </a:cubicBezTo>
                <a:cubicBezTo>
                  <a:pt x="5508" y="5126"/>
                  <a:pt x="5511" y="5346"/>
                  <a:pt x="5535" y="5560"/>
                </a:cubicBezTo>
                <a:cubicBezTo>
                  <a:pt x="5548" y="5667"/>
                  <a:pt x="5569" y="5767"/>
                  <a:pt x="5593" y="5861"/>
                </a:cubicBezTo>
                <a:cubicBezTo>
                  <a:pt x="5460" y="5964"/>
                  <a:pt x="5396" y="6143"/>
                  <a:pt x="5453" y="6313"/>
                </a:cubicBezTo>
                <a:cubicBezTo>
                  <a:pt x="5509" y="6486"/>
                  <a:pt x="5670" y="6598"/>
                  <a:pt x="5844" y="6598"/>
                </a:cubicBezTo>
                <a:cubicBezTo>
                  <a:pt x="5886" y="6598"/>
                  <a:pt x="5929" y="6592"/>
                  <a:pt x="5971" y="6578"/>
                </a:cubicBezTo>
                <a:cubicBezTo>
                  <a:pt x="6187" y="6507"/>
                  <a:pt x="6307" y="6275"/>
                  <a:pt x="6236" y="6058"/>
                </a:cubicBezTo>
                <a:cubicBezTo>
                  <a:pt x="6179" y="5884"/>
                  <a:pt x="6017" y="5775"/>
                  <a:pt x="5842" y="5775"/>
                </a:cubicBezTo>
                <a:cubicBezTo>
                  <a:pt x="5804" y="5775"/>
                  <a:pt x="5764" y="5780"/>
                  <a:pt x="5725" y="5792"/>
                </a:cubicBezTo>
                <a:cubicBezTo>
                  <a:pt x="5706" y="5713"/>
                  <a:pt x="5689" y="5631"/>
                  <a:pt x="5679" y="5543"/>
                </a:cubicBezTo>
                <a:cubicBezTo>
                  <a:pt x="5653" y="5336"/>
                  <a:pt x="5653" y="5121"/>
                  <a:pt x="5651" y="4914"/>
                </a:cubicBezTo>
                <a:cubicBezTo>
                  <a:pt x="5651" y="4822"/>
                  <a:pt x="5651" y="4730"/>
                  <a:pt x="5650" y="4638"/>
                </a:cubicBezTo>
                <a:cubicBezTo>
                  <a:pt x="5648" y="4568"/>
                  <a:pt x="5642" y="4500"/>
                  <a:pt x="5628" y="4431"/>
                </a:cubicBezTo>
                <a:lnTo>
                  <a:pt x="5628" y="4431"/>
                </a:lnTo>
                <a:cubicBezTo>
                  <a:pt x="5919" y="4499"/>
                  <a:pt x="6201" y="4612"/>
                  <a:pt x="6476" y="4726"/>
                </a:cubicBezTo>
                <a:cubicBezTo>
                  <a:pt x="6644" y="4797"/>
                  <a:pt x="6821" y="4869"/>
                  <a:pt x="6997" y="4932"/>
                </a:cubicBezTo>
                <a:cubicBezTo>
                  <a:pt x="7305" y="5037"/>
                  <a:pt x="7592" y="5090"/>
                  <a:pt x="7853" y="5090"/>
                </a:cubicBezTo>
                <a:cubicBezTo>
                  <a:pt x="7921" y="5090"/>
                  <a:pt x="7987" y="5087"/>
                  <a:pt x="8051" y="5079"/>
                </a:cubicBezTo>
                <a:cubicBezTo>
                  <a:pt x="8117" y="5232"/>
                  <a:pt x="8266" y="5326"/>
                  <a:pt x="8426" y="5326"/>
                </a:cubicBezTo>
                <a:cubicBezTo>
                  <a:pt x="8468" y="5326"/>
                  <a:pt x="8511" y="5319"/>
                  <a:pt x="8554" y="5305"/>
                </a:cubicBezTo>
                <a:cubicBezTo>
                  <a:pt x="8769" y="5236"/>
                  <a:pt x="8889" y="5004"/>
                  <a:pt x="8819" y="4787"/>
                </a:cubicBezTo>
                <a:cubicBezTo>
                  <a:pt x="8763" y="4612"/>
                  <a:pt x="8601" y="4501"/>
                  <a:pt x="8428" y="4501"/>
                </a:cubicBezTo>
                <a:cubicBezTo>
                  <a:pt x="8386" y="4501"/>
                  <a:pt x="8343" y="4508"/>
                  <a:pt x="8300" y="4522"/>
                </a:cubicBezTo>
                <a:cubicBezTo>
                  <a:pt x="8119" y="4581"/>
                  <a:pt x="8009" y="4754"/>
                  <a:pt x="8018" y="4936"/>
                </a:cubicBezTo>
                <a:cubicBezTo>
                  <a:pt x="7963" y="4942"/>
                  <a:pt x="7907" y="4944"/>
                  <a:pt x="7852" y="4944"/>
                </a:cubicBezTo>
                <a:cubicBezTo>
                  <a:pt x="7563" y="4944"/>
                  <a:pt x="7277" y="4874"/>
                  <a:pt x="7047" y="4793"/>
                </a:cubicBezTo>
                <a:cubicBezTo>
                  <a:pt x="6874" y="4733"/>
                  <a:pt x="6701" y="4664"/>
                  <a:pt x="6534" y="4593"/>
                </a:cubicBezTo>
                <a:cubicBezTo>
                  <a:pt x="6282" y="4487"/>
                  <a:pt x="6026" y="4383"/>
                  <a:pt x="5757" y="4312"/>
                </a:cubicBezTo>
                <a:cubicBezTo>
                  <a:pt x="5832" y="4289"/>
                  <a:pt x="5909" y="4264"/>
                  <a:pt x="5984" y="4243"/>
                </a:cubicBezTo>
                <a:cubicBezTo>
                  <a:pt x="6282" y="4156"/>
                  <a:pt x="6591" y="4066"/>
                  <a:pt x="6880" y="3934"/>
                </a:cubicBezTo>
                <a:cubicBezTo>
                  <a:pt x="7215" y="3778"/>
                  <a:pt x="7485" y="3574"/>
                  <a:pt x="7675" y="3336"/>
                </a:cubicBezTo>
                <a:cubicBezTo>
                  <a:pt x="7731" y="3363"/>
                  <a:pt x="7792" y="3378"/>
                  <a:pt x="7856" y="3378"/>
                </a:cubicBezTo>
                <a:cubicBezTo>
                  <a:pt x="7897" y="3378"/>
                  <a:pt x="7940" y="3372"/>
                  <a:pt x="7982" y="3358"/>
                </a:cubicBezTo>
                <a:cubicBezTo>
                  <a:pt x="8198" y="3287"/>
                  <a:pt x="8318" y="3056"/>
                  <a:pt x="8247" y="2838"/>
                </a:cubicBezTo>
                <a:cubicBezTo>
                  <a:pt x="8190" y="2666"/>
                  <a:pt x="8029" y="2555"/>
                  <a:pt x="7855" y="2555"/>
                </a:cubicBezTo>
                <a:cubicBezTo>
                  <a:pt x="7812" y="2555"/>
                  <a:pt x="7769" y="2561"/>
                  <a:pt x="7727" y="2575"/>
                </a:cubicBezTo>
                <a:cubicBezTo>
                  <a:pt x="7511" y="2646"/>
                  <a:pt x="7393" y="2878"/>
                  <a:pt x="7464" y="3095"/>
                </a:cubicBezTo>
                <a:cubicBezTo>
                  <a:pt x="7482" y="3155"/>
                  <a:pt x="7517" y="3208"/>
                  <a:pt x="7559" y="3251"/>
                </a:cubicBezTo>
                <a:cubicBezTo>
                  <a:pt x="7384" y="3468"/>
                  <a:pt x="7132" y="3659"/>
                  <a:pt x="6821" y="3804"/>
                </a:cubicBezTo>
                <a:cubicBezTo>
                  <a:pt x="6628" y="3892"/>
                  <a:pt x="6426" y="3960"/>
                  <a:pt x="6221" y="4024"/>
                </a:cubicBezTo>
                <a:cubicBezTo>
                  <a:pt x="6291" y="3603"/>
                  <a:pt x="6512" y="3219"/>
                  <a:pt x="6743" y="2870"/>
                </a:cubicBezTo>
                <a:cubicBezTo>
                  <a:pt x="6748" y="2870"/>
                  <a:pt x="6752" y="2870"/>
                  <a:pt x="6757" y="2870"/>
                </a:cubicBezTo>
                <a:cubicBezTo>
                  <a:pt x="6802" y="2870"/>
                  <a:pt x="6846" y="2864"/>
                  <a:pt x="6889" y="2851"/>
                </a:cubicBezTo>
                <a:cubicBezTo>
                  <a:pt x="7105" y="2781"/>
                  <a:pt x="7225" y="2549"/>
                  <a:pt x="7154" y="2332"/>
                </a:cubicBezTo>
                <a:cubicBezTo>
                  <a:pt x="7097" y="2159"/>
                  <a:pt x="6936" y="2048"/>
                  <a:pt x="6762" y="2048"/>
                </a:cubicBezTo>
                <a:cubicBezTo>
                  <a:pt x="6719" y="2048"/>
                  <a:pt x="6676" y="2054"/>
                  <a:pt x="6634" y="2068"/>
                </a:cubicBezTo>
                <a:cubicBezTo>
                  <a:pt x="6417" y="2139"/>
                  <a:pt x="6300" y="2371"/>
                  <a:pt x="6371" y="2588"/>
                </a:cubicBezTo>
                <a:cubicBezTo>
                  <a:pt x="6408" y="2704"/>
                  <a:pt x="6491" y="2788"/>
                  <a:pt x="6595" y="2834"/>
                </a:cubicBezTo>
                <a:cubicBezTo>
                  <a:pt x="6353" y="3203"/>
                  <a:pt x="6126" y="3611"/>
                  <a:pt x="6068" y="4069"/>
                </a:cubicBezTo>
                <a:cubicBezTo>
                  <a:pt x="6028" y="4082"/>
                  <a:pt x="5987" y="4094"/>
                  <a:pt x="5946" y="4105"/>
                </a:cubicBezTo>
                <a:cubicBezTo>
                  <a:pt x="5794" y="4149"/>
                  <a:pt x="5644" y="4195"/>
                  <a:pt x="5495" y="4243"/>
                </a:cubicBezTo>
                <a:cubicBezTo>
                  <a:pt x="5056" y="4390"/>
                  <a:pt x="4728" y="4561"/>
                  <a:pt x="4479" y="4777"/>
                </a:cubicBezTo>
                <a:cubicBezTo>
                  <a:pt x="4507" y="4716"/>
                  <a:pt x="4535" y="4655"/>
                  <a:pt x="4564" y="4594"/>
                </a:cubicBezTo>
                <a:cubicBezTo>
                  <a:pt x="4911" y="3842"/>
                  <a:pt x="5270" y="3067"/>
                  <a:pt x="5538" y="2277"/>
                </a:cubicBezTo>
                <a:cubicBezTo>
                  <a:pt x="5543" y="2277"/>
                  <a:pt x="5548" y="2277"/>
                  <a:pt x="5552" y="2277"/>
                </a:cubicBezTo>
                <a:cubicBezTo>
                  <a:pt x="5596" y="2277"/>
                  <a:pt x="5642" y="2271"/>
                  <a:pt x="5686" y="2258"/>
                </a:cubicBezTo>
                <a:cubicBezTo>
                  <a:pt x="5902" y="2187"/>
                  <a:pt x="6020" y="1955"/>
                  <a:pt x="5951" y="1738"/>
                </a:cubicBezTo>
                <a:cubicBezTo>
                  <a:pt x="5894" y="1566"/>
                  <a:pt x="5733" y="1454"/>
                  <a:pt x="5559" y="1454"/>
                </a:cubicBezTo>
                <a:cubicBezTo>
                  <a:pt x="5516" y="1454"/>
                  <a:pt x="5473" y="1461"/>
                  <a:pt x="5431" y="1475"/>
                </a:cubicBezTo>
                <a:cubicBezTo>
                  <a:pt x="5215" y="1546"/>
                  <a:pt x="5097" y="1777"/>
                  <a:pt x="5166" y="1994"/>
                </a:cubicBezTo>
                <a:cubicBezTo>
                  <a:pt x="5205" y="2112"/>
                  <a:pt x="5292" y="2199"/>
                  <a:pt x="5396" y="2243"/>
                </a:cubicBezTo>
                <a:cubicBezTo>
                  <a:pt x="5133" y="3024"/>
                  <a:pt x="4778" y="3791"/>
                  <a:pt x="4432" y="4535"/>
                </a:cubicBezTo>
                <a:cubicBezTo>
                  <a:pt x="4124" y="5201"/>
                  <a:pt x="3811" y="5877"/>
                  <a:pt x="3556" y="6576"/>
                </a:cubicBezTo>
                <a:cubicBezTo>
                  <a:pt x="3578" y="6093"/>
                  <a:pt x="3526" y="5573"/>
                  <a:pt x="3391" y="5017"/>
                </a:cubicBezTo>
                <a:cubicBezTo>
                  <a:pt x="3345" y="4822"/>
                  <a:pt x="3283" y="4632"/>
                  <a:pt x="3215" y="4448"/>
                </a:cubicBezTo>
                <a:cubicBezTo>
                  <a:pt x="3276" y="4192"/>
                  <a:pt x="3454" y="3620"/>
                  <a:pt x="3871" y="3128"/>
                </a:cubicBezTo>
                <a:cubicBezTo>
                  <a:pt x="3936" y="3169"/>
                  <a:pt x="4012" y="3192"/>
                  <a:pt x="4090" y="3192"/>
                </a:cubicBezTo>
                <a:cubicBezTo>
                  <a:pt x="4131" y="3192"/>
                  <a:pt x="4173" y="3185"/>
                  <a:pt x="4215" y="3171"/>
                </a:cubicBezTo>
                <a:cubicBezTo>
                  <a:pt x="4431" y="3102"/>
                  <a:pt x="4549" y="2870"/>
                  <a:pt x="4479" y="2653"/>
                </a:cubicBezTo>
                <a:cubicBezTo>
                  <a:pt x="4423" y="2480"/>
                  <a:pt x="4262" y="2368"/>
                  <a:pt x="4088" y="2368"/>
                </a:cubicBezTo>
                <a:cubicBezTo>
                  <a:pt x="4046" y="2368"/>
                  <a:pt x="4003" y="2374"/>
                  <a:pt x="3960" y="2388"/>
                </a:cubicBezTo>
                <a:cubicBezTo>
                  <a:pt x="3745" y="2459"/>
                  <a:pt x="3624" y="2691"/>
                  <a:pt x="3695" y="2908"/>
                </a:cubicBezTo>
                <a:cubicBezTo>
                  <a:pt x="3710" y="2953"/>
                  <a:pt x="3733" y="2993"/>
                  <a:pt x="3760" y="3030"/>
                </a:cubicBezTo>
                <a:cubicBezTo>
                  <a:pt x="3406" y="3445"/>
                  <a:pt x="3218" y="3917"/>
                  <a:pt x="3124" y="4225"/>
                </a:cubicBezTo>
                <a:cubicBezTo>
                  <a:pt x="3028" y="3995"/>
                  <a:pt x="2922" y="3772"/>
                  <a:pt x="2818" y="3554"/>
                </a:cubicBezTo>
                <a:cubicBezTo>
                  <a:pt x="2723" y="3352"/>
                  <a:pt x="2626" y="3148"/>
                  <a:pt x="2537" y="2938"/>
                </a:cubicBezTo>
                <a:cubicBezTo>
                  <a:pt x="2586" y="2698"/>
                  <a:pt x="2715" y="2487"/>
                  <a:pt x="2854" y="2262"/>
                </a:cubicBezTo>
                <a:cubicBezTo>
                  <a:pt x="2906" y="2177"/>
                  <a:pt x="2959" y="2091"/>
                  <a:pt x="3008" y="2006"/>
                </a:cubicBezTo>
                <a:cubicBezTo>
                  <a:pt x="3115" y="1815"/>
                  <a:pt x="3196" y="1612"/>
                  <a:pt x="3258" y="1402"/>
                </a:cubicBezTo>
                <a:cubicBezTo>
                  <a:pt x="3268" y="1403"/>
                  <a:pt x="3277" y="1403"/>
                  <a:pt x="3287" y="1403"/>
                </a:cubicBezTo>
                <a:cubicBezTo>
                  <a:pt x="3329" y="1403"/>
                  <a:pt x="3372" y="1398"/>
                  <a:pt x="3413" y="1384"/>
                </a:cubicBezTo>
                <a:cubicBezTo>
                  <a:pt x="3629" y="1314"/>
                  <a:pt x="3747" y="1082"/>
                  <a:pt x="3678" y="865"/>
                </a:cubicBezTo>
                <a:cubicBezTo>
                  <a:pt x="3621" y="692"/>
                  <a:pt x="3460" y="580"/>
                  <a:pt x="3286" y="580"/>
                </a:cubicBezTo>
                <a:cubicBezTo>
                  <a:pt x="3244" y="580"/>
                  <a:pt x="3201" y="587"/>
                  <a:pt x="3158" y="600"/>
                </a:cubicBezTo>
                <a:cubicBezTo>
                  <a:pt x="2941" y="671"/>
                  <a:pt x="2824" y="903"/>
                  <a:pt x="2893" y="1120"/>
                </a:cubicBezTo>
                <a:cubicBezTo>
                  <a:pt x="2932" y="1234"/>
                  <a:pt x="3015" y="1321"/>
                  <a:pt x="3116" y="1366"/>
                </a:cubicBezTo>
                <a:cubicBezTo>
                  <a:pt x="3058" y="1563"/>
                  <a:pt x="2980" y="1756"/>
                  <a:pt x="2882" y="1937"/>
                </a:cubicBezTo>
                <a:cubicBezTo>
                  <a:pt x="2834" y="2021"/>
                  <a:pt x="2783" y="2103"/>
                  <a:pt x="2731" y="2186"/>
                </a:cubicBezTo>
                <a:cubicBezTo>
                  <a:pt x="2624" y="2356"/>
                  <a:pt x="2517" y="2532"/>
                  <a:pt x="2447" y="2721"/>
                </a:cubicBezTo>
                <a:cubicBezTo>
                  <a:pt x="2382" y="2553"/>
                  <a:pt x="2324" y="2381"/>
                  <a:pt x="2278" y="2206"/>
                </a:cubicBezTo>
                <a:cubicBezTo>
                  <a:pt x="2187" y="1850"/>
                  <a:pt x="2117" y="1340"/>
                  <a:pt x="2253" y="823"/>
                </a:cubicBezTo>
                <a:cubicBezTo>
                  <a:pt x="2288" y="822"/>
                  <a:pt x="2320" y="816"/>
                  <a:pt x="2355" y="804"/>
                </a:cubicBezTo>
                <a:cubicBezTo>
                  <a:pt x="2571" y="735"/>
                  <a:pt x="2689" y="503"/>
                  <a:pt x="2618" y="286"/>
                </a:cubicBezTo>
                <a:cubicBezTo>
                  <a:pt x="2562" y="113"/>
                  <a:pt x="2401" y="1"/>
                  <a:pt x="22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9"/>
          <p:cNvSpPr/>
          <p:nvPr/>
        </p:nvSpPr>
        <p:spPr>
          <a:xfrm>
            <a:off x="125769" y="2624211"/>
            <a:ext cx="189582" cy="295535"/>
          </a:xfrm>
          <a:custGeom>
            <a:avLst/>
            <a:gdLst/>
            <a:ahLst/>
            <a:cxnLst/>
            <a:rect l="l" t="t" r="r" b="b"/>
            <a:pathLst>
              <a:path w="4017" h="6262" extrusionOk="0">
                <a:moveTo>
                  <a:pt x="1112" y="1"/>
                </a:moveTo>
                <a:cubicBezTo>
                  <a:pt x="1090" y="1"/>
                  <a:pt x="1067" y="2"/>
                  <a:pt x="1045" y="6"/>
                </a:cubicBezTo>
                <a:cubicBezTo>
                  <a:pt x="820" y="42"/>
                  <a:pt x="670" y="255"/>
                  <a:pt x="706" y="479"/>
                </a:cubicBezTo>
                <a:cubicBezTo>
                  <a:pt x="741" y="681"/>
                  <a:pt x="916" y="823"/>
                  <a:pt x="1114" y="823"/>
                </a:cubicBezTo>
                <a:cubicBezTo>
                  <a:pt x="1136" y="823"/>
                  <a:pt x="1158" y="822"/>
                  <a:pt x="1181" y="818"/>
                </a:cubicBezTo>
                <a:cubicBezTo>
                  <a:pt x="1216" y="812"/>
                  <a:pt x="1247" y="802"/>
                  <a:pt x="1278" y="788"/>
                </a:cubicBezTo>
                <a:cubicBezTo>
                  <a:pt x="1638" y="1181"/>
                  <a:pt x="1813" y="1665"/>
                  <a:pt x="1897" y="2023"/>
                </a:cubicBezTo>
                <a:cubicBezTo>
                  <a:pt x="1939" y="2201"/>
                  <a:pt x="1965" y="2380"/>
                  <a:pt x="1987" y="2558"/>
                </a:cubicBezTo>
                <a:cubicBezTo>
                  <a:pt x="1838" y="2424"/>
                  <a:pt x="1660" y="2318"/>
                  <a:pt x="1488" y="2217"/>
                </a:cubicBezTo>
                <a:cubicBezTo>
                  <a:pt x="1405" y="2167"/>
                  <a:pt x="1320" y="2117"/>
                  <a:pt x="1240" y="2065"/>
                </a:cubicBezTo>
                <a:cubicBezTo>
                  <a:pt x="1066" y="1950"/>
                  <a:pt x="909" y="1817"/>
                  <a:pt x="767" y="1668"/>
                </a:cubicBezTo>
                <a:cubicBezTo>
                  <a:pt x="835" y="1580"/>
                  <a:pt x="870" y="1467"/>
                  <a:pt x="849" y="1347"/>
                </a:cubicBezTo>
                <a:cubicBezTo>
                  <a:pt x="815" y="1145"/>
                  <a:pt x="641" y="1002"/>
                  <a:pt x="443" y="1002"/>
                </a:cubicBezTo>
                <a:cubicBezTo>
                  <a:pt x="421" y="1002"/>
                  <a:pt x="398" y="1004"/>
                  <a:pt x="376" y="1008"/>
                </a:cubicBezTo>
                <a:cubicBezTo>
                  <a:pt x="152" y="1047"/>
                  <a:pt x="1" y="1258"/>
                  <a:pt x="37" y="1483"/>
                </a:cubicBezTo>
                <a:cubicBezTo>
                  <a:pt x="71" y="1684"/>
                  <a:pt x="245" y="1825"/>
                  <a:pt x="443" y="1825"/>
                </a:cubicBezTo>
                <a:cubicBezTo>
                  <a:pt x="466" y="1825"/>
                  <a:pt x="488" y="1824"/>
                  <a:pt x="511" y="1820"/>
                </a:cubicBezTo>
                <a:cubicBezTo>
                  <a:pt x="566" y="1811"/>
                  <a:pt x="615" y="1791"/>
                  <a:pt x="658" y="1765"/>
                </a:cubicBezTo>
                <a:cubicBezTo>
                  <a:pt x="810" y="1921"/>
                  <a:pt x="974" y="2063"/>
                  <a:pt x="1159" y="2185"/>
                </a:cubicBezTo>
                <a:cubicBezTo>
                  <a:pt x="1242" y="2238"/>
                  <a:pt x="1327" y="2289"/>
                  <a:pt x="1414" y="2340"/>
                </a:cubicBezTo>
                <a:cubicBezTo>
                  <a:pt x="1640" y="2474"/>
                  <a:pt x="1854" y="2600"/>
                  <a:pt x="2009" y="2793"/>
                </a:cubicBezTo>
                <a:cubicBezTo>
                  <a:pt x="2028" y="3019"/>
                  <a:pt x="2036" y="3244"/>
                  <a:pt x="2045" y="3467"/>
                </a:cubicBezTo>
                <a:cubicBezTo>
                  <a:pt x="2055" y="3709"/>
                  <a:pt x="2065" y="3955"/>
                  <a:pt x="2087" y="4201"/>
                </a:cubicBezTo>
                <a:cubicBezTo>
                  <a:pt x="1861" y="3973"/>
                  <a:pt x="1476" y="3642"/>
                  <a:pt x="969" y="3438"/>
                </a:cubicBezTo>
                <a:cubicBezTo>
                  <a:pt x="977" y="3393"/>
                  <a:pt x="978" y="3349"/>
                  <a:pt x="971" y="3301"/>
                </a:cubicBezTo>
                <a:cubicBezTo>
                  <a:pt x="937" y="3099"/>
                  <a:pt x="761" y="2957"/>
                  <a:pt x="564" y="2957"/>
                </a:cubicBezTo>
                <a:cubicBezTo>
                  <a:pt x="542" y="2957"/>
                  <a:pt x="520" y="2958"/>
                  <a:pt x="498" y="2962"/>
                </a:cubicBezTo>
                <a:cubicBezTo>
                  <a:pt x="273" y="3001"/>
                  <a:pt x="123" y="3213"/>
                  <a:pt x="159" y="3437"/>
                </a:cubicBezTo>
                <a:cubicBezTo>
                  <a:pt x="193" y="3639"/>
                  <a:pt x="367" y="3780"/>
                  <a:pt x="565" y="3780"/>
                </a:cubicBezTo>
                <a:cubicBezTo>
                  <a:pt x="587" y="3780"/>
                  <a:pt x="610" y="3778"/>
                  <a:pt x="632" y="3774"/>
                </a:cubicBezTo>
                <a:cubicBezTo>
                  <a:pt x="757" y="3752"/>
                  <a:pt x="859" y="3677"/>
                  <a:pt x="919" y="3576"/>
                </a:cubicBezTo>
                <a:cubicBezTo>
                  <a:pt x="1518" y="3818"/>
                  <a:pt x="1941" y="4243"/>
                  <a:pt x="2113" y="4440"/>
                </a:cubicBezTo>
                <a:cubicBezTo>
                  <a:pt x="2136" y="4636"/>
                  <a:pt x="2171" y="4834"/>
                  <a:pt x="2219" y="5029"/>
                </a:cubicBezTo>
                <a:cubicBezTo>
                  <a:pt x="2275" y="5251"/>
                  <a:pt x="2343" y="5472"/>
                  <a:pt x="2424" y="5688"/>
                </a:cubicBezTo>
                <a:cubicBezTo>
                  <a:pt x="2462" y="5786"/>
                  <a:pt x="2498" y="5891"/>
                  <a:pt x="2549" y="5985"/>
                </a:cubicBezTo>
                <a:cubicBezTo>
                  <a:pt x="2598" y="6076"/>
                  <a:pt x="2633" y="6163"/>
                  <a:pt x="2711" y="6235"/>
                </a:cubicBezTo>
                <a:cubicBezTo>
                  <a:pt x="2725" y="6249"/>
                  <a:pt x="2743" y="6262"/>
                  <a:pt x="2761" y="6262"/>
                </a:cubicBezTo>
                <a:cubicBezTo>
                  <a:pt x="2765" y="6262"/>
                  <a:pt x="2769" y="6261"/>
                  <a:pt x="2773" y="6260"/>
                </a:cubicBezTo>
                <a:cubicBezTo>
                  <a:pt x="2873" y="6224"/>
                  <a:pt x="2725" y="5985"/>
                  <a:pt x="2707" y="5938"/>
                </a:cubicBezTo>
                <a:cubicBezTo>
                  <a:pt x="2636" y="5768"/>
                  <a:pt x="2562" y="5597"/>
                  <a:pt x="2492" y="5423"/>
                </a:cubicBezTo>
                <a:cubicBezTo>
                  <a:pt x="2404" y="5200"/>
                  <a:pt x="2413" y="4928"/>
                  <a:pt x="2500" y="4705"/>
                </a:cubicBezTo>
                <a:cubicBezTo>
                  <a:pt x="2569" y="4527"/>
                  <a:pt x="2685" y="4374"/>
                  <a:pt x="2808" y="4213"/>
                </a:cubicBezTo>
                <a:cubicBezTo>
                  <a:pt x="2854" y="4149"/>
                  <a:pt x="2903" y="4085"/>
                  <a:pt x="2948" y="4019"/>
                </a:cubicBezTo>
                <a:cubicBezTo>
                  <a:pt x="2957" y="4019"/>
                  <a:pt x="2965" y="4019"/>
                  <a:pt x="2973" y="4019"/>
                </a:cubicBezTo>
                <a:cubicBezTo>
                  <a:pt x="2996" y="4019"/>
                  <a:pt x="3019" y="4018"/>
                  <a:pt x="3041" y="4016"/>
                </a:cubicBezTo>
                <a:cubicBezTo>
                  <a:pt x="3265" y="3977"/>
                  <a:pt x="3416" y="3766"/>
                  <a:pt x="3380" y="3541"/>
                </a:cubicBezTo>
                <a:cubicBezTo>
                  <a:pt x="3347" y="3339"/>
                  <a:pt x="3171" y="3198"/>
                  <a:pt x="2972" y="3198"/>
                </a:cubicBezTo>
                <a:cubicBezTo>
                  <a:pt x="2950" y="3198"/>
                  <a:pt x="2928" y="3200"/>
                  <a:pt x="2905" y="3204"/>
                </a:cubicBezTo>
                <a:cubicBezTo>
                  <a:pt x="2681" y="3241"/>
                  <a:pt x="2530" y="3453"/>
                  <a:pt x="2566" y="3677"/>
                </a:cubicBezTo>
                <a:cubicBezTo>
                  <a:pt x="2591" y="3816"/>
                  <a:pt x="2681" y="3928"/>
                  <a:pt x="2801" y="3981"/>
                </a:cubicBezTo>
                <a:cubicBezTo>
                  <a:pt x="2766" y="4029"/>
                  <a:pt x="2731" y="4077"/>
                  <a:pt x="2694" y="4125"/>
                </a:cubicBezTo>
                <a:cubicBezTo>
                  <a:pt x="2571" y="4287"/>
                  <a:pt x="2443" y="4455"/>
                  <a:pt x="2366" y="4651"/>
                </a:cubicBezTo>
                <a:cubicBezTo>
                  <a:pt x="2346" y="4702"/>
                  <a:pt x="2332" y="4754"/>
                  <a:pt x="2319" y="4806"/>
                </a:cubicBezTo>
                <a:cubicBezTo>
                  <a:pt x="2232" y="4384"/>
                  <a:pt x="2212" y="3952"/>
                  <a:pt x="2196" y="3531"/>
                </a:cubicBezTo>
                <a:cubicBezTo>
                  <a:pt x="2200" y="3522"/>
                  <a:pt x="2203" y="3511"/>
                  <a:pt x="2201" y="3501"/>
                </a:cubicBezTo>
                <a:cubicBezTo>
                  <a:pt x="2193" y="3307"/>
                  <a:pt x="2306" y="3133"/>
                  <a:pt x="2404" y="3020"/>
                </a:cubicBezTo>
                <a:cubicBezTo>
                  <a:pt x="2479" y="2933"/>
                  <a:pt x="2566" y="2858"/>
                  <a:pt x="2659" y="2777"/>
                </a:cubicBezTo>
                <a:cubicBezTo>
                  <a:pt x="2717" y="2726"/>
                  <a:pt x="2773" y="2675"/>
                  <a:pt x="2830" y="2622"/>
                </a:cubicBezTo>
                <a:cubicBezTo>
                  <a:pt x="3095" y="2361"/>
                  <a:pt x="3296" y="2036"/>
                  <a:pt x="3412" y="1681"/>
                </a:cubicBezTo>
                <a:cubicBezTo>
                  <a:pt x="3461" y="1703"/>
                  <a:pt x="3515" y="1715"/>
                  <a:pt x="3570" y="1715"/>
                </a:cubicBezTo>
                <a:cubicBezTo>
                  <a:pt x="3594" y="1715"/>
                  <a:pt x="3618" y="1713"/>
                  <a:pt x="3642" y="1708"/>
                </a:cubicBezTo>
                <a:cubicBezTo>
                  <a:pt x="3866" y="1671"/>
                  <a:pt x="4017" y="1459"/>
                  <a:pt x="3981" y="1235"/>
                </a:cubicBezTo>
                <a:cubicBezTo>
                  <a:pt x="3942" y="1042"/>
                  <a:pt x="3767" y="899"/>
                  <a:pt x="3570" y="899"/>
                </a:cubicBezTo>
                <a:cubicBezTo>
                  <a:pt x="3547" y="899"/>
                  <a:pt x="3524" y="901"/>
                  <a:pt x="3501" y="905"/>
                </a:cubicBezTo>
                <a:cubicBezTo>
                  <a:pt x="3277" y="943"/>
                  <a:pt x="3126" y="1155"/>
                  <a:pt x="3163" y="1378"/>
                </a:cubicBezTo>
                <a:cubicBezTo>
                  <a:pt x="3177" y="1470"/>
                  <a:pt x="3222" y="1545"/>
                  <a:pt x="3281" y="1606"/>
                </a:cubicBezTo>
                <a:cubicBezTo>
                  <a:pt x="3199" y="1876"/>
                  <a:pt x="3063" y="2133"/>
                  <a:pt x="2882" y="2351"/>
                </a:cubicBezTo>
                <a:cubicBezTo>
                  <a:pt x="2669" y="2130"/>
                  <a:pt x="2544" y="1860"/>
                  <a:pt x="2475" y="1449"/>
                </a:cubicBezTo>
                <a:cubicBezTo>
                  <a:pt x="2472" y="1441"/>
                  <a:pt x="2472" y="1435"/>
                  <a:pt x="2472" y="1429"/>
                </a:cubicBezTo>
                <a:cubicBezTo>
                  <a:pt x="2488" y="1428"/>
                  <a:pt x="2500" y="1429"/>
                  <a:pt x="2514" y="1426"/>
                </a:cubicBezTo>
                <a:cubicBezTo>
                  <a:pt x="2738" y="1388"/>
                  <a:pt x="2889" y="1176"/>
                  <a:pt x="2853" y="951"/>
                </a:cubicBezTo>
                <a:cubicBezTo>
                  <a:pt x="2819" y="750"/>
                  <a:pt x="2643" y="609"/>
                  <a:pt x="2446" y="609"/>
                </a:cubicBezTo>
                <a:cubicBezTo>
                  <a:pt x="2424" y="609"/>
                  <a:pt x="2402" y="610"/>
                  <a:pt x="2379" y="614"/>
                </a:cubicBezTo>
                <a:cubicBezTo>
                  <a:pt x="2155" y="652"/>
                  <a:pt x="2005" y="863"/>
                  <a:pt x="2041" y="1087"/>
                </a:cubicBezTo>
                <a:cubicBezTo>
                  <a:pt x="2068" y="1247"/>
                  <a:pt x="2183" y="1368"/>
                  <a:pt x="2330" y="1412"/>
                </a:cubicBezTo>
                <a:cubicBezTo>
                  <a:pt x="2327" y="1436"/>
                  <a:pt x="2332" y="1458"/>
                  <a:pt x="2333" y="1471"/>
                </a:cubicBezTo>
                <a:cubicBezTo>
                  <a:pt x="2384" y="1768"/>
                  <a:pt x="2484" y="2146"/>
                  <a:pt x="2788" y="2455"/>
                </a:cubicBezTo>
                <a:cubicBezTo>
                  <a:pt x="2766" y="2477"/>
                  <a:pt x="2746" y="2500"/>
                  <a:pt x="2724" y="2522"/>
                </a:cubicBezTo>
                <a:cubicBezTo>
                  <a:pt x="2672" y="2576"/>
                  <a:pt x="2615" y="2623"/>
                  <a:pt x="2560" y="2673"/>
                </a:cubicBezTo>
                <a:cubicBezTo>
                  <a:pt x="2469" y="2752"/>
                  <a:pt x="2375" y="2836"/>
                  <a:pt x="2291" y="2930"/>
                </a:cubicBezTo>
                <a:cubicBezTo>
                  <a:pt x="2252" y="2975"/>
                  <a:pt x="2210" y="3029"/>
                  <a:pt x="2172" y="3091"/>
                </a:cubicBezTo>
                <a:cubicBezTo>
                  <a:pt x="2167" y="2988"/>
                  <a:pt x="2159" y="2882"/>
                  <a:pt x="2152" y="2778"/>
                </a:cubicBezTo>
                <a:cubicBezTo>
                  <a:pt x="2154" y="2767"/>
                  <a:pt x="2154" y="2754"/>
                  <a:pt x="2151" y="2743"/>
                </a:cubicBezTo>
                <a:cubicBezTo>
                  <a:pt x="2129" y="2492"/>
                  <a:pt x="2096" y="2240"/>
                  <a:pt x="2038" y="1991"/>
                </a:cubicBezTo>
                <a:cubicBezTo>
                  <a:pt x="1951" y="1620"/>
                  <a:pt x="1770" y="1121"/>
                  <a:pt x="1399" y="708"/>
                </a:cubicBezTo>
                <a:cubicBezTo>
                  <a:pt x="1493" y="617"/>
                  <a:pt x="1543" y="484"/>
                  <a:pt x="1520" y="343"/>
                </a:cubicBezTo>
                <a:cubicBezTo>
                  <a:pt x="1484" y="142"/>
                  <a:pt x="1310" y="1"/>
                  <a:pt x="11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9"/>
          <p:cNvGrpSpPr/>
          <p:nvPr/>
        </p:nvGrpSpPr>
        <p:grpSpPr>
          <a:xfrm rot="6691447">
            <a:off x="8268069" y="879968"/>
            <a:ext cx="689688" cy="914471"/>
            <a:chOff x="2564125" y="1136725"/>
            <a:chExt cx="365350" cy="484425"/>
          </a:xfrm>
        </p:grpSpPr>
        <p:sp>
          <p:nvSpPr>
            <p:cNvPr id="407" name="Google Shape;407;p9"/>
            <p:cNvSpPr/>
            <p:nvPr/>
          </p:nvSpPr>
          <p:spPr>
            <a:xfrm>
              <a:off x="2823525" y="1482000"/>
              <a:ext cx="45950" cy="72700"/>
            </a:xfrm>
            <a:custGeom>
              <a:avLst/>
              <a:gdLst/>
              <a:ahLst/>
              <a:cxnLst/>
              <a:rect l="l" t="t" r="r" b="b"/>
              <a:pathLst>
                <a:path w="1838" h="2908" extrusionOk="0">
                  <a:moveTo>
                    <a:pt x="390" y="1"/>
                  </a:moveTo>
                  <a:cubicBezTo>
                    <a:pt x="325" y="1"/>
                    <a:pt x="268" y="48"/>
                    <a:pt x="261" y="128"/>
                  </a:cubicBezTo>
                  <a:cubicBezTo>
                    <a:pt x="171" y="1037"/>
                    <a:pt x="1" y="1971"/>
                    <a:pt x="378" y="2839"/>
                  </a:cubicBezTo>
                  <a:cubicBezTo>
                    <a:pt x="399" y="2887"/>
                    <a:pt x="436" y="2907"/>
                    <a:pt x="474" y="2907"/>
                  </a:cubicBezTo>
                  <a:cubicBezTo>
                    <a:pt x="558" y="2907"/>
                    <a:pt x="650" y="2812"/>
                    <a:pt x="604" y="2706"/>
                  </a:cubicBezTo>
                  <a:cubicBezTo>
                    <a:pt x="285" y="1973"/>
                    <a:pt x="407" y="1156"/>
                    <a:pt x="496" y="381"/>
                  </a:cubicBezTo>
                  <a:lnTo>
                    <a:pt x="496" y="381"/>
                  </a:lnTo>
                  <a:cubicBezTo>
                    <a:pt x="891" y="715"/>
                    <a:pt x="1252" y="1086"/>
                    <a:pt x="1576" y="1491"/>
                  </a:cubicBezTo>
                  <a:cubicBezTo>
                    <a:pt x="1601" y="1524"/>
                    <a:pt x="1631" y="1537"/>
                    <a:pt x="1660" y="1537"/>
                  </a:cubicBezTo>
                  <a:cubicBezTo>
                    <a:pt x="1752" y="1537"/>
                    <a:pt x="1837" y="1406"/>
                    <a:pt x="1760" y="1308"/>
                  </a:cubicBezTo>
                  <a:cubicBezTo>
                    <a:pt x="1383" y="836"/>
                    <a:pt x="956" y="410"/>
                    <a:pt x="483" y="35"/>
                  </a:cubicBezTo>
                  <a:cubicBezTo>
                    <a:pt x="453" y="12"/>
                    <a:pt x="421" y="1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685450" y="1277450"/>
              <a:ext cx="209875" cy="343700"/>
            </a:xfrm>
            <a:custGeom>
              <a:avLst/>
              <a:gdLst/>
              <a:ahLst/>
              <a:cxnLst/>
              <a:rect l="l" t="t" r="r" b="b"/>
              <a:pathLst>
                <a:path w="8395" h="13748" extrusionOk="0">
                  <a:moveTo>
                    <a:pt x="1" y="0"/>
                  </a:moveTo>
                  <a:cubicBezTo>
                    <a:pt x="356" y="2610"/>
                    <a:pt x="479" y="6182"/>
                    <a:pt x="2074" y="8333"/>
                  </a:cubicBezTo>
                  <a:cubicBezTo>
                    <a:pt x="3716" y="10543"/>
                    <a:pt x="6524" y="11486"/>
                    <a:pt x="8054" y="13747"/>
                  </a:cubicBezTo>
                  <a:cubicBezTo>
                    <a:pt x="7892" y="13508"/>
                    <a:pt x="8079" y="12534"/>
                    <a:pt x="8083" y="12230"/>
                  </a:cubicBezTo>
                  <a:cubicBezTo>
                    <a:pt x="8096" y="11612"/>
                    <a:pt x="8108" y="10994"/>
                    <a:pt x="8119" y="10374"/>
                  </a:cubicBezTo>
                  <a:cubicBezTo>
                    <a:pt x="8141" y="9307"/>
                    <a:pt x="8235" y="8261"/>
                    <a:pt x="8299" y="7211"/>
                  </a:cubicBezTo>
                  <a:cubicBezTo>
                    <a:pt x="8394" y="5623"/>
                    <a:pt x="7497" y="4072"/>
                    <a:pt x="6349" y="2980"/>
                  </a:cubicBezTo>
                  <a:cubicBezTo>
                    <a:pt x="6142" y="2784"/>
                    <a:pt x="5926" y="2600"/>
                    <a:pt x="5707" y="2434"/>
                  </a:cubicBezTo>
                  <a:cubicBezTo>
                    <a:pt x="4047" y="1182"/>
                    <a:pt x="1999" y="5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64125" y="1136725"/>
              <a:ext cx="302075" cy="425250"/>
            </a:xfrm>
            <a:custGeom>
              <a:avLst/>
              <a:gdLst/>
              <a:ahLst/>
              <a:cxnLst/>
              <a:rect l="l" t="t" r="r" b="b"/>
              <a:pathLst>
                <a:path w="12083" h="17010" extrusionOk="0">
                  <a:moveTo>
                    <a:pt x="105" y="0"/>
                  </a:moveTo>
                  <a:cubicBezTo>
                    <a:pt x="52" y="0"/>
                    <a:pt x="0" y="44"/>
                    <a:pt x="27" y="105"/>
                  </a:cubicBezTo>
                  <a:cubicBezTo>
                    <a:pt x="1065" y="2517"/>
                    <a:pt x="2914" y="4410"/>
                    <a:pt x="4789" y="6194"/>
                  </a:cubicBezTo>
                  <a:cubicBezTo>
                    <a:pt x="5738" y="7097"/>
                    <a:pt x="6703" y="7986"/>
                    <a:pt x="7597" y="8944"/>
                  </a:cubicBezTo>
                  <a:cubicBezTo>
                    <a:pt x="7897" y="9269"/>
                    <a:pt x="8179" y="9609"/>
                    <a:pt x="8451" y="9956"/>
                  </a:cubicBezTo>
                  <a:cubicBezTo>
                    <a:pt x="9020" y="10687"/>
                    <a:pt x="9621" y="11421"/>
                    <a:pt x="10036" y="12261"/>
                  </a:cubicBezTo>
                  <a:cubicBezTo>
                    <a:pt x="10222" y="12637"/>
                    <a:pt x="10351" y="13033"/>
                    <a:pt x="10485" y="13431"/>
                  </a:cubicBezTo>
                  <a:cubicBezTo>
                    <a:pt x="10618" y="13830"/>
                    <a:pt x="10756" y="14230"/>
                    <a:pt x="10901" y="14626"/>
                  </a:cubicBezTo>
                  <a:cubicBezTo>
                    <a:pt x="11192" y="15427"/>
                    <a:pt x="11520" y="16212"/>
                    <a:pt x="11907" y="16970"/>
                  </a:cubicBezTo>
                  <a:cubicBezTo>
                    <a:pt x="11922" y="16998"/>
                    <a:pt x="11944" y="17010"/>
                    <a:pt x="11968" y="17010"/>
                  </a:cubicBezTo>
                  <a:cubicBezTo>
                    <a:pt x="12023" y="17010"/>
                    <a:pt x="12082" y="16944"/>
                    <a:pt x="12049" y="16877"/>
                  </a:cubicBezTo>
                  <a:cubicBezTo>
                    <a:pt x="11695" y="16188"/>
                    <a:pt x="11393" y="15473"/>
                    <a:pt x="11124" y="14747"/>
                  </a:cubicBezTo>
                  <a:cubicBezTo>
                    <a:pt x="10860" y="14040"/>
                    <a:pt x="10659" y="13308"/>
                    <a:pt x="10374" y="12608"/>
                  </a:cubicBezTo>
                  <a:cubicBezTo>
                    <a:pt x="10118" y="11977"/>
                    <a:pt x="9754" y="11400"/>
                    <a:pt x="9352" y="10854"/>
                  </a:cubicBezTo>
                  <a:cubicBezTo>
                    <a:pt x="9074" y="10473"/>
                    <a:pt x="8777" y="10107"/>
                    <a:pt x="8489" y="9733"/>
                  </a:cubicBezTo>
                  <a:cubicBezTo>
                    <a:pt x="8344" y="9547"/>
                    <a:pt x="8198" y="9363"/>
                    <a:pt x="8042" y="9188"/>
                  </a:cubicBezTo>
                  <a:cubicBezTo>
                    <a:pt x="6325" y="7264"/>
                    <a:pt x="4286" y="5652"/>
                    <a:pt x="2584" y="3714"/>
                  </a:cubicBezTo>
                  <a:cubicBezTo>
                    <a:pt x="1616" y="2615"/>
                    <a:pt x="766" y="1404"/>
                    <a:pt x="184" y="53"/>
                  </a:cubicBezTo>
                  <a:cubicBezTo>
                    <a:pt x="169" y="16"/>
                    <a:pt x="137" y="0"/>
                    <a:pt x="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696950" y="1304550"/>
              <a:ext cx="83050" cy="111650"/>
            </a:xfrm>
            <a:custGeom>
              <a:avLst/>
              <a:gdLst/>
              <a:ahLst/>
              <a:cxnLst/>
              <a:rect l="l" t="t" r="r" b="b"/>
              <a:pathLst>
                <a:path w="3322" h="4466" extrusionOk="0">
                  <a:moveTo>
                    <a:pt x="99" y="1"/>
                  </a:moveTo>
                  <a:cubicBezTo>
                    <a:pt x="47" y="1"/>
                    <a:pt x="1" y="63"/>
                    <a:pt x="21" y="112"/>
                  </a:cubicBezTo>
                  <a:cubicBezTo>
                    <a:pt x="616" y="1495"/>
                    <a:pt x="1070" y="2933"/>
                    <a:pt x="1369" y="4409"/>
                  </a:cubicBezTo>
                  <a:cubicBezTo>
                    <a:pt x="1378" y="4448"/>
                    <a:pt x="1405" y="4465"/>
                    <a:pt x="1436" y="4465"/>
                  </a:cubicBezTo>
                  <a:cubicBezTo>
                    <a:pt x="1485" y="4465"/>
                    <a:pt x="1541" y="4420"/>
                    <a:pt x="1527" y="4357"/>
                  </a:cubicBezTo>
                  <a:cubicBezTo>
                    <a:pt x="1236" y="2939"/>
                    <a:pt x="809" y="1555"/>
                    <a:pt x="248" y="222"/>
                  </a:cubicBezTo>
                  <a:lnTo>
                    <a:pt x="248" y="222"/>
                  </a:lnTo>
                  <a:cubicBezTo>
                    <a:pt x="1231" y="538"/>
                    <a:pt x="2213" y="854"/>
                    <a:pt x="3195" y="1172"/>
                  </a:cubicBezTo>
                  <a:cubicBezTo>
                    <a:pt x="3204" y="1174"/>
                    <a:pt x="3212" y="1176"/>
                    <a:pt x="3220" y="1176"/>
                  </a:cubicBezTo>
                  <a:cubicBezTo>
                    <a:pt x="3304" y="1176"/>
                    <a:pt x="3322" y="1036"/>
                    <a:pt x="3229" y="1007"/>
                  </a:cubicBezTo>
                  <a:cubicBezTo>
                    <a:pt x="2193" y="672"/>
                    <a:pt x="1155" y="339"/>
                    <a:pt x="117" y="3"/>
                  </a:cubicBezTo>
                  <a:cubicBezTo>
                    <a:pt x="111" y="2"/>
                    <a:pt x="105" y="1"/>
                    <a:pt x="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751300" y="1358625"/>
              <a:ext cx="81525" cy="118575"/>
            </a:xfrm>
            <a:custGeom>
              <a:avLst/>
              <a:gdLst/>
              <a:ahLst/>
              <a:cxnLst/>
              <a:rect l="l" t="t" r="r" b="b"/>
              <a:pathLst>
                <a:path w="3261" h="4743" extrusionOk="0">
                  <a:moveTo>
                    <a:pt x="103" y="0"/>
                  </a:moveTo>
                  <a:cubicBezTo>
                    <a:pt x="49" y="0"/>
                    <a:pt x="1" y="56"/>
                    <a:pt x="23" y="110"/>
                  </a:cubicBezTo>
                  <a:cubicBezTo>
                    <a:pt x="614" y="1564"/>
                    <a:pt x="967" y="3101"/>
                    <a:pt x="1063" y="4666"/>
                  </a:cubicBezTo>
                  <a:cubicBezTo>
                    <a:pt x="1066" y="4717"/>
                    <a:pt x="1106" y="4742"/>
                    <a:pt x="1146" y="4742"/>
                  </a:cubicBezTo>
                  <a:cubicBezTo>
                    <a:pt x="1190" y="4742"/>
                    <a:pt x="1233" y="4713"/>
                    <a:pt x="1229" y="4657"/>
                  </a:cubicBezTo>
                  <a:cubicBezTo>
                    <a:pt x="1135" y="3130"/>
                    <a:pt x="800" y="1624"/>
                    <a:pt x="238" y="200"/>
                  </a:cubicBezTo>
                  <a:lnTo>
                    <a:pt x="238" y="200"/>
                  </a:lnTo>
                  <a:cubicBezTo>
                    <a:pt x="1261" y="448"/>
                    <a:pt x="2234" y="876"/>
                    <a:pt x="3111" y="1462"/>
                  </a:cubicBezTo>
                  <a:cubicBezTo>
                    <a:pt x="3126" y="1472"/>
                    <a:pt x="3140" y="1477"/>
                    <a:pt x="3153" y="1477"/>
                  </a:cubicBezTo>
                  <a:cubicBezTo>
                    <a:pt x="3221" y="1477"/>
                    <a:pt x="3260" y="1363"/>
                    <a:pt x="3186" y="1313"/>
                  </a:cubicBezTo>
                  <a:cubicBezTo>
                    <a:pt x="2254" y="691"/>
                    <a:pt x="1213" y="246"/>
                    <a:pt x="119" y="2"/>
                  </a:cubicBezTo>
                  <a:cubicBezTo>
                    <a:pt x="113" y="1"/>
                    <a:pt x="108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807525" y="1431050"/>
              <a:ext cx="65175" cy="99100"/>
            </a:xfrm>
            <a:custGeom>
              <a:avLst/>
              <a:gdLst/>
              <a:ahLst/>
              <a:cxnLst/>
              <a:rect l="l" t="t" r="r" b="b"/>
              <a:pathLst>
                <a:path w="2607" h="3964" extrusionOk="0">
                  <a:moveTo>
                    <a:pt x="86" y="0"/>
                  </a:moveTo>
                  <a:cubicBezTo>
                    <a:pt x="38" y="0"/>
                    <a:pt x="0" y="42"/>
                    <a:pt x="7" y="90"/>
                  </a:cubicBezTo>
                  <a:cubicBezTo>
                    <a:pt x="153" y="1342"/>
                    <a:pt x="179" y="2607"/>
                    <a:pt x="78" y="3865"/>
                  </a:cubicBezTo>
                  <a:cubicBezTo>
                    <a:pt x="72" y="3926"/>
                    <a:pt x="126" y="3964"/>
                    <a:pt x="173" y="3964"/>
                  </a:cubicBezTo>
                  <a:cubicBezTo>
                    <a:pt x="206" y="3964"/>
                    <a:pt x="237" y="3944"/>
                    <a:pt x="240" y="3900"/>
                  </a:cubicBezTo>
                  <a:cubicBezTo>
                    <a:pt x="338" y="2666"/>
                    <a:pt x="323" y="1425"/>
                    <a:pt x="186" y="196"/>
                  </a:cubicBezTo>
                  <a:lnTo>
                    <a:pt x="186" y="196"/>
                  </a:lnTo>
                  <a:cubicBezTo>
                    <a:pt x="629" y="306"/>
                    <a:pt x="1096" y="409"/>
                    <a:pt x="1461" y="693"/>
                  </a:cubicBezTo>
                  <a:cubicBezTo>
                    <a:pt x="1889" y="1024"/>
                    <a:pt x="2221" y="1472"/>
                    <a:pt x="2423" y="1975"/>
                  </a:cubicBezTo>
                  <a:cubicBezTo>
                    <a:pt x="2437" y="2010"/>
                    <a:pt x="2468" y="2025"/>
                    <a:pt x="2499" y="2025"/>
                  </a:cubicBezTo>
                  <a:cubicBezTo>
                    <a:pt x="2552" y="2025"/>
                    <a:pt x="2606" y="1981"/>
                    <a:pt x="2580" y="1918"/>
                  </a:cubicBezTo>
                  <a:cubicBezTo>
                    <a:pt x="2368" y="1390"/>
                    <a:pt x="2023" y="914"/>
                    <a:pt x="1570" y="565"/>
                  </a:cubicBezTo>
                  <a:cubicBezTo>
                    <a:pt x="1150" y="239"/>
                    <a:pt x="609" y="132"/>
                    <a:pt x="106" y="3"/>
                  </a:cubicBezTo>
                  <a:cubicBezTo>
                    <a:pt x="99" y="1"/>
                    <a:pt x="92" y="0"/>
                    <a:pt x="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39525" y="1169525"/>
              <a:ext cx="289950" cy="121700"/>
            </a:xfrm>
            <a:custGeom>
              <a:avLst/>
              <a:gdLst/>
              <a:ahLst/>
              <a:cxnLst/>
              <a:rect l="l" t="t" r="r" b="b"/>
              <a:pathLst>
                <a:path w="11598" h="4868" extrusionOk="0">
                  <a:moveTo>
                    <a:pt x="5990" y="0"/>
                  </a:moveTo>
                  <a:cubicBezTo>
                    <a:pt x="5450" y="0"/>
                    <a:pt x="4919" y="60"/>
                    <a:pt x="4415" y="190"/>
                  </a:cubicBezTo>
                  <a:cubicBezTo>
                    <a:pt x="3591" y="401"/>
                    <a:pt x="2837" y="800"/>
                    <a:pt x="2088" y="1195"/>
                  </a:cubicBezTo>
                  <a:cubicBezTo>
                    <a:pt x="1406" y="1557"/>
                    <a:pt x="735" y="1966"/>
                    <a:pt x="1" y="2191"/>
                  </a:cubicBezTo>
                  <a:cubicBezTo>
                    <a:pt x="6" y="2189"/>
                    <a:pt x="11" y="2189"/>
                    <a:pt x="16" y="2189"/>
                  </a:cubicBezTo>
                  <a:cubicBezTo>
                    <a:pt x="151" y="2189"/>
                    <a:pt x="476" y="2621"/>
                    <a:pt x="549" y="2700"/>
                  </a:cubicBezTo>
                  <a:cubicBezTo>
                    <a:pt x="752" y="2919"/>
                    <a:pt x="948" y="3146"/>
                    <a:pt x="1157" y="3359"/>
                  </a:cubicBezTo>
                  <a:cubicBezTo>
                    <a:pt x="1572" y="3776"/>
                    <a:pt x="2029" y="4162"/>
                    <a:pt x="2541" y="4456"/>
                  </a:cubicBezTo>
                  <a:cubicBezTo>
                    <a:pt x="3069" y="4762"/>
                    <a:pt x="3769" y="4867"/>
                    <a:pt x="4466" y="4867"/>
                  </a:cubicBezTo>
                  <a:cubicBezTo>
                    <a:pt x="5005" y="4867"/>
                    <a:pt x="5541" y="4804"/>
                    <a:pt x="5993" y="4721"/>
                  </a:cubicBezTo>
                  <a:cubicBezTo>
                    <a:pt x="8063" y="4340"/>
                    <a:pt x="9882" y="3156"/>
                    <a:pt x="11598" y="1934"/>
                  </a:cubicBezTo>
                  <a:cubicBezTo>
                    <a:pt x="10108" y="812"/>
                    <a:pt x="7980" y="0"/>
                    <a:pt x="5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08725" y="1212175"/>
              <a:ext cx="252450" cy="36100"/>
            </a:xfrm>
            <a:custGeom>
              <a:avLst/>
              <a:gdLst/>
              <a:ahLst/>
              <a:cxnLst/>
              <a:rect l="l" t="t" r="r" b="b"/>
              <a:pathLst>
                <a:path w="10098" h="1444" extrusionOk="0">
                  <a:moveTo>
                    <a:pt x="130" y="1"/>
                  </a:moveTo>
                  <a:cubicBezTo>
                    <a:pt x="51" y="1"/>
                    <a:pt x="1" y="122"/>
                    <a:pt x="89" y="158"/>
                  </a:cubicBezTo>
                  <a:cubicBezTo>
                    <a:pt x="1272" y="638"/>
                    <a:pt x="2498" y="1030"/>
                    <a:pt x="3760" y="1242"/>
                  </a:cubicBezTo>
                  <a:cubicBezTo>
                    <a:pt x="4410" y="1350"/>
                    <a:pt x="5075" y="1421"/>
                    <a:pt x="5731" y="1440"/>
                  </a:cubicBezTo>
                  <a:cubicBezTo>
                    <a:pt x="5813" y="1443"/>
                    <a:pt x="5895" y="1444"/>
                    <a:pt x="5978" y="1444"/>
                  </a:cubicBezTo>
                  <a:cubicBezTo>
                    <a:pt x="6558" y="1444"/>
                    <a:pt x="7135" y="1384"/>
                    <a:pt x="7711" y="1307"/>
                  </a:cubicBezTo>
                  <a:cubicBezTo>
                    <a:pt x="8472" y="1203"/>
                    <a:pt x="9231" y="1068"/>
                    <a:pt x="9994" y="986"/>
                  </a:cubicBezTo>
                  <a:cubicBezTo>
                    <a:pt x="10098" y="976"/>
                    <a:pt x="10093" y="819"/>
                    <a:pt x="9994" y="819"/>
                  </a:cubicBezTo>
                  <a:cubicBezTo>
                    <a:pt x="9992" y="819"/>
                    <a:pt x="9988" y="819"/>
                    <a:pt x="9985" y="819"/>
                  </a:cubicBezTo>
                  <a:cubicBezTo>
                    <a:pt x="8662" y="960"/>
                    <a:pt x="7352" y="1271"/>
                    <a:pt x="6017" y="1278"/>
                  </a:cubicBezTo>
                  <a:cubicBezTo>
                    <a:pt x="6003" y="1278"/>
                    <a:pt x="5990" y="1278"/>
                    <a:pt x="5976" y="1278"/>
                  </a:cubicBezTo>
                  <a:cubicBezTo>
                    <a:pt x="5345" y="1278"/>
                    <a:pt x="4704" y="1214"/>
                    <a:pt x="4080" y="1123"/>
                  </a:cubicBezTo>
                  <a:cubicBezTo>
                    <a:pt x="3445" y="1032"/>
                    <a:pt x="2815" y="891"/>
                    <a:pt x="2197" y="716"/>
                  </a:cubicBezTo>
                  <a:cubicBezTo>
                    <a:pt x="1504" y="521"/>
                    <a:pt x="827" y="279"/>
                    <a:pt x="162" y="7"/>
                  </a:cubicBezTo>
                  <a:cubicBezTo>
                    <a:pt x="151" y="3"/>
                    <a:pt x="140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795000" y="1200475"/>
              <a:ext cx="63025" cy="55375"/>
            </a:xfrm>
            <a:custGeom>
              <a:avLst/>
              <a:gdLst/>
              <a:ahLst/>
              <a:cxnLst/>
              <a:rect l="l" t="t" r="r" b="b"/>
              <a:pathLst>
                <a:path w="2521" h="2215" extrusionOk="0">
                  <a:moveTo>
                    <a:pt x="2391" y="0"/>
                  </a:moveTo>
                  <a:cubicBezTo>
                    <a:pt x="2371" y="0"/>
                    <a:pt x="2351" y="7"/>
                    <a:pt x="2333" y="23"/>
                  </a:cubicBezTo>
                  <a:cubicBezTo>
                    <a:pt x="1637" y="653"/>
                    <a:pt x="877" y="1206"/>
                    <a:pt x="67" y="1681"/>
                  </a:cubicBezTo>
                  <a:cubicBezTo>
                    <a:pt x="1" y="1719"/>
                    <a:pt x="34" y="1814"/>
                    <a:pt x="96" y="1830"/>
                  </a:cubicBezTo>
                  <a:cubicBezTo>
                    <a:pt x="770" y="2017"/>
                    <a:pt x="1457" y="2146"/>
                    <a:pt x="2152" y="2214"/>
                  </a:cubicBezTo>
                  <a:cubicBezTo>
                    <a:pt x="2156" y="2214"/>
                    <a:pt x="2160" y="2214"/>
                    <a:pt x="2164" y="2214"/>
                  </a:cubicBezTo>
                  <a:cubicBezTo>
                    <a:pt x="2262" y="2214"/>
                    <a:pt x="2290" y="2064"/>
                    <a:pt x="2187" y="2053"/>
                  </a:cubicBezTo>
                  <a:cubicBezTo>
                    <a:pt x="1559" y="1990"/>
                    <a:pt x="937" y="1879"/>
                    <a:pt x="326" y="1721"/>
                  </a:cubicBezTo>
                  <a:lnTo>
                    <a:pt x="326" y="1721"/>
                  </a:lnTo>
                  <a:cubicBezTo>
                    <a:pt x="1087" y="1262"/>
                    <a:pt x="1799" y="729"/>
                    <a:pt x="2459" y="133"/>
                  </a:cubicBezTo>
                  <a:cubicBezTo>
                    <a:pt x="2520" y="78"/>
                    <a:pt x="2459" y="0"/>
                    <a:pt x="2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740025" y="1199000"/>
              <a:ext cx="62275" cy="74700"/>
            </a:xfrm>
            <a:custGeom>
              <a:avLst/>
              <a:gdLst/>
              <a:ahLst/>
              <a:cxnLst/>
              <a:rect l="l" t="t" r="r" b="b"/>
              <a:pathLst>
                <a:path w="2491" h="2988" extrusionOk="0">
                  <a:moveTo>
                    <a:pt x="2373" y="1"/>
                  </a:moveTo>
                  <a:cubicBezTo>
                    <a:pt x="2353" y="1"/>
                    <a:pt x="2332" y="10"/>
                    <a:pt x="2314" y="32"/>
                  </a:cubicBezTo>
                  <a:cubicBezTo>
                    <a:pt x="1712" y="777"/>
                    <a:pt x="949" y="1385"/>
                    <a:pt x="83" y="1801"/>
                  </a:cubicBezTo>
                  <a:cubicBezTo>
                    <a:pt x="28" y="1828"/>
                    <a:pt x="1" y="1898"/>
                    <a:pt x="54" y="1943"/>
                  </a:cubicBezTo>
                  <a:cubicBezTo>
                    <a:pt x="594" y="2414"/>
                    <a:pt x="1224" y="2768"/>
                    <a:pt x="1909" y="2983"/>
                  </a:cubicBezTo>
                  <a:cubicBezTo>
                    <a:pt x="1918" y="2986"/>
                    <a:pt x="1926" y="2987"/>
                    <a:pt x="1934" y="2987"/>
                  </a:cubicBezTo>
                  <a:cubicBezTo>
                    <a:pt x="2016" y="2987"/>
                    <a:pt x="2036" y="2848"/>
                    <a:pt x="1942" y="2820"/>
                  </a:cubicBezTo>
                  <a:cubicBezTo>
                    <a:pt x="1326" y="2624"/>
                    <a:pt x="754" y="2310"/>
                    <a:pt x="257" y="1897"/>
                  </a:cubicBezTo>
                  <a:lnTo>
                    <a:pt x="257" y="1897"/>
                  </a:lnTo>
                  <a:cubicBezTo>
                    <a:pt x="1101" y="1472"/>
                    <a:pt x="1844" y="876"/>
                    <a:pt x="2437" y="142"/>
                  </a:cubicBezTo>
                  <a:cubicBezTo>
                    <a:pt x="2490" y="78"/>
                    <a:pt x="2434" y="1"/>
                    <a:pt x="2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72675" y="1189225"/>
              <a:ext cx="90950" cy="91775"/>
            </a:xfrm>
            <a:custGeom>
              <a:avLst/>
              <a:gdLst/>
              <a:ahLst/>
              <a:cxnLst/>
              <a:rect l="l" t="t" r="r" b="b"/>
              <a:pathLst>
                <a:path w="3638" h="3671" extrusionOk="0">
                  <a:moveTo>
                    <a:pt x="3516" y="0"/>
                  </a:moveTo>
                  <a:cubicBezTo>
                    <a:pt x="3496" y="0"/>
                    <a:pt x="3475" y="8"/>
                    <a:pt x="3458" y="27"/>
                  </a:cubicBezTo>
                  <a:cubicBezTo>
                    <a:pt x="3005" y="524"/>
                    <a:pt x="2456" y="899"/>
                    <a:pt x="1844" y="1167"/>
                  </a:cubicBezTo>
                  <a:cubicBezTo>
                    <a:pt x="1325" y="1393"/>
                    <a:pt x="776" y="1631"/>
                    <a:pt x="201" y="1631"/>
                  </a:cubicBezTo>
                  <a:cubicBezTo>
                    <a:pt x="166" y="1631"/>
                    <a:pt x="130" y="1630"/>
                    <a:pt x="95" y="1629"/>
                  </a:cubicBezTo>
                  <a:cubicBezTo>
                    <a:pt x="94" y="1628"/>
                    <a:pt x="93" y="1628"/>
                    <a:pt x="92" y="1628"/>
                  </a:cubicBezTo>
                  <a:cubicBezTo>
                    <a:pt x="15" y="1628"/>
                    <a:pt x="0" y="1729"/>
                    <a:pt x="44" y="1776"/>
                  </a:cubicBezTo>
                  <a:cubicBezTo>
                    <a:pt x="473" y="2219"/>
                    <a:pt x="955" y="2640"/>
                    <a:pt x="1449" y="3011"/>
                  </a:cubicBezTo>
                  <a:cubicBezTo>
                    <a:pt x="1880" y="3334"/>
                    <a:pt x="2375" y="3558"/>
                    <a:pt x="2902" y="3668"/>
                  </a:cubicBezTo>
                  <a:cubicBezTo>
                    <a:pt x="2909" y="3670"/>
                    <a:pt x="2915" y="3670"/>
                    <a:pt x="2921" y="3670"/>
                  </a:cubicBezTo>
                  <a:cubicBezTo>
                    <a:pt x="3010" y="3670"/>
                    <a:pt x="3034" y="3529"/>
                    <a:pt x="2940" y="3506"/>
                  </a:cubicBezTo>
                  <a:cubicBezTo>
                    <a:pt x="2488" y="3395"/>
                    <a:pt x="2041" y="3260"/>
                    <a:pt x="1673" y="2975"/>
                  </a:cubicBezTo>
                  <a:cubicBezTo>
                    <a:pt x="1200" y="2610"/>
                    <a:pt x="729" y="2222"/>
                    <a:pt x="301" y="1798"/>
                  </a:cubicBezTo>
                  <a:lnTo>
                    <a:pt x="301" y="1798"/>
                  </a:lnTo>
                  <a:cubicBezTo>
                    <a:pt x="872" y="1774"/>
                    <a:pt x="1420" y="1535"/>
                    <a:pt x="1935" y="1307"/>
                  </a:cubicBezTo>
                  <a:cubicBezTo>
                    <a:pt x="2560" y="1032"/>
                    <a:pt x="3121" y="643"/>
                    <a:pt x="3582" y="137"/>
                  </a:cubicBezTo>
                  <a:cubicBezTo>
                    <a:pt x="3637" y="78"/>
                    <a:pt x="3579" y="0"/>
                    <a:pt x="3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37400" y="1304800"/>
              <a:ext cx="52600" cy="46800"/>
            </a:xfrm>
            <a:custGeom>
              <a:avLst/>
              <a:gdLst/>
              <a:ahLst/>
              <a:cxnLst/>
              <a:rect l="l" t="t" r="r" b="b"/>
              <a:pathLst>
                <a:path w="2104" h="1872" extrusionOk="0">
                  <a:moveTo>
                    <a:pt x="1053" y="1"/>
                  </a:moveTo>
                  <a:cubicBezTo>
                    <a:pt x="954" y="1"/>
                    <a:pt x="854" y="17"/>
                    <a:pt x="755" y="50"/>
                  </a:cubicBezTo>
                  <a:cubicBezTo>
                    <a:pt x="265" y="215"/>
                    <a:pt x="0" y="743"/>
                    <a:pt x="165" y="1234"/>
                  </a:cubicBezTo>
                  <a:cubicBezTo>
                    <a:pt x="295" y="1624"/>
                    <a:pt x="661" y="1872"/>
                    <a:pt x="1052" y="1872"/>
                  </a:cubicBezTo>
                  <a:cubicBezTo>
                    <a:pt x="1150" y="1872"/>
                    <a:pt x="1250" y="1856"/>
                    <a:pt x="1348" y="1823"/>
                  </a:cubicBezTo>
                  <a:cubicBezTo>
                    <a:pt x="1839" y="1658"/>
                    <a:pt x="2104" y="1130"/>
                    <a:pt x="1939" y="639"/>
                  </a:cubicBezTo>
                  <a:cubicBezTo>
                    <a:pt x="1807" y="248"/>
                    <a:pt x="1444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651625" y="1236175"/>
              <a:ext cx="52575" cy="46825"/>
            </a:xfrm>
            <a:custGeom>
              <a:avLst/>
              <a:gdLst/>
              <a:ahLst/>
              <a:cxnLst/>
              <a:rect l="l" t="t" r="r" b="b"/>
              <a:pathLst>
                <a:path w="2103" h="1873" extrusionOk="0">
                  <a:moveTo>
                    <a:pt x="1053" y="1"/>
                  </a:moveTo>
                  <a:cubicBezTo>
                    <a:pt x="955" y="1"/>
                    <a:pt x="854" y="17"/>
                    <a:pt x="755" y="50"/>
                  </a:cubicBezTo>
                  <a:cubicBezTo>
                    <a:pt x="264" y="215"/>
                    <a:pt x="0" y="744"/>
                    <a:pt x="164" y="1233"/>
                  </a:cubicBezTo>
                  <a:cubicBezTo>
                    <a:pt x="296" y="1625"/>
                    <a:pt x="660" y="1873"/>
                    <a:pt x="1051" y="1873"/>
                  </a:cubicBezTo>
                  <a:cubicBezTo>
                    <a:pt x="1149" y="1873"/>
                    <a:pt x="1249" y="1857"/>
                    <a:pt x="1348" y="1824"/>
                  </a:cubicBezTo>
                  <a:cubicBezTo>
                    <a:pt x="1839" y="1659"/>
                    <a:pt x="2102" y="1130"/>
                    <a:pt x="1937" y="639"/>
                  </a:cubicBezTo>
                  <a:cubicBezTo>
                    <a:pt x="1807" y="248"/>
                    <a:pt x="1444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569025" y="1288475"/>
              <a:ext cx="52625" cy="46825"/>
            </a:xfrm>
            <a:custGeom>
              <a:avLst/>
              <a:gdLst/>
              <a:ahLst/>
              <a:cxnLst/>
              <a:rect l="l" t="t" r="r" b="b"/>
              <a:pathLst>
                <a:path w="2105" h="1873" extrusionOk="0">
                  <a:moveTo>
                    <a:pt x="1054" y="1"/>
                  </a:moveTo>
                  <a:cubicBezTo>
                    <a:pt x="955" y="1"/>
                    <a:pt x="855" y="17"/>
                    <a:pt x="756" y="50"/>
                  </a:cubicBezTo>
                  <a:cubicBezTo>
                    <a:pt x="266" y="215"/>
                    <a:pt x="1" y="743"/>
                    <a:pt x="166" y="1233"/>
                  </a:cubicBezTo>
                  <a:cubicBezTo>
                    <a:pt x="298" y="1625"/>
                    <a:pt x="662" y="1872"/>
                    <a:pt x="1053" y="1872"/>
                  </a:cubicBezTo>
                  <a:cubicBezTo>
                    <a:pt x="1151" y="1872"/>
                    <a:pt x="1251" y="1857"/>
                    <a:pt x="1350" y="1823"/>
                  </a:cubicBezTo>
                  <a:cubicBezTo>
                    <a:pt x="1839" y="1658"/>
                    <a:pt x="2104" y="1130"/>
                    <a:pt x="1939" y="639"/>
                  </a:cubicBezTo>
                  <a:cubicBezTo>
                    <a:pt x="1807" y="249"/>
                    <a:pt x="1444" y="1"/>
                    <a:pt x="10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581300" y="1210950"/>
              <a:ext cx="52600" cy="46800"/>
            </a:xfrm>
            <a:custGeom>
              <a:avLst/>
              <a:gdLst/>
              <a:ahLst/>
              <a:cxnLst/>
              <a:rect l="l" t="t" r="r" b="b"/>
              <a:pathLst>
                <a:path w="2104" h="1872" extrusionOk="0">
                  <a:moveTo>
                    <a:pt x="1052" y="0"/>
                  </a:moveTo>
                  <a:cubicBezTo>
                    <a:pt x="954" y="0"/>
                    <a:pt x="853" y="16"/>
                    <a:pt x="755" y="49"/>
                  </a:cubicBezTo>
                  <a:cubicBezTo>
                    <a:pt x="265" y="214"/>
                    <a:pt x="1" y="742"/>
                    <a:pt x="166" y="1233"/>
                  </a:cubicBezTo>
                  <a:cubicBezTo>
                    <a:pt x="297" y="1624"/>
                    <a:pt x="662" y="1871"/>
                    <a:pt x="1051" y="1871"/>
                  </a:cubicBezTo>
                  <a:cubicBezTo>
                    <a:pt x="1150" y="1871"/>
                    <a:pt x="1250" y="1855"/>
                    <a:pt x="1348" y="1822"/>
                  </a:cubicBezTo>
                  <a:cubicBezTo>
                    <a:pt x="1839" y="1657"/>
                    <a:pt x="2104" y="1129"/>
                    <a:pt x="1939" y="639"/>
                  </a:cubicBezTo>
                  <a:cubicBezTo>
                    <a:pt x="1807" y="247"/>
                    <a:pt x="1443" y="0"/>
                    <a:pt x="1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9"/>
          <p:cNvSpPr/>
          <p:nvPr/>
        </p:nvSpPr>
        <p:spPr>
          <a:xfrm rot="763639">
            <a:off x="-43466" y="3346044"/>
            <a:ext cx="590971" cy="952056"/>
          </a:xfrm>
          <a:custGeom>
            <a:avLst/>
            <a:gdLst/>
            <a:ahLst/>
            <a:cxnLst/>
            <a:rect l="l" t="t" r="r" b="b"/>
            <a:pathLst>
              <a:path w="12522" h="20173" extrusionOk="0">
                <a:moveTo>
                  <a:pt x="11487" y="413"/>
                </a:moveTo>
                <a:lnTo>
                  <a:pt x="11487" y="413"/>
                </a:lnTo>
                <a:cubicBezTo>
                  <a:pt x="11452" y="699"/>
                  <a:pt x="11442" y="986"/>
                  <a:pt x="11432" y="1267"/>
                </a:cubicBezTo>
                <a:cubicBezTo>
                  <a:pt x="11423" y="1535"/>
                  <a:pt x="11413" y="1811"/>
                  <a:pt x="11381" y="2079"/>
                </a:cubicBezTo>
                <a:cubicBezTo>
                  <a:pt x="11256" y="3175"/>
                  <a:pt x="10921" y="3980"/>
                  <a:pt x="10321" y="4612"/>
                </a:cubicBezTo>
                <a:cubicBezTo>
                  <a:pt x="10244" y="4692"/>
                  <a:pt x="10168" y="4770"/>
                  <a:pt x="10088" y="4848"/>
                </a:cubicBezTo>
                <a:cubicBezTo>
                  <a:pt x="10075" y="4861"/>
                  <a:pt x="10061" y="4876"/>
                  <a:pt x="10048" y="4890"/>
                </a:cubicBezTo>
                <a:cubicBezTo>
                  <a:pt x="10353" y="4381"/>
                  <a:pt x="10588" y="3877"/>
                  <a:pt x="10740" y="3386"/>
                </a:cubicBezTo>
                <a:cubicBezTo>
                  <a:pt x="10815" y="3141"/>
                  <a:pt x="10837" y="2888"/>
                  <a:pt x="10858" y="2642"/>
                </a:cubicBezTo>
                <a:cubicBezTo>
                  <a:pt x="10892" y="2263"/>
                  <a:pt x="10922" y="1902"/>
                  <a:pt x="11135" y="1578"/>
                </a:cubicBezTo>
                <a:cubicBezTo>
                  <a:pt x="11159" y="1543"/>
                  <a:pt x="11148" y="1497"/>
                  <a:pt x="11113" y="1475"/>
                </a:cubicBezTo>
                <a:cubicBezTo>
                  <a:pt x="11101" y="1467"/>
                  <a:pt x="11087" y="1463"/>
                  <a:pt x="11073" y="1463"/>
                </a:cubicBezTo>
                <a:cubicBezTo>
                  <a:pt x="11049" y="1463"/>
                  <a:pt x="11024" y="1475"/>
                  <a:pt x="11010" y="1497"/>
                </a:cubicBezTo>
                <a:cubicBezTo>
                  <a:pt x="10777" y="1852"/>
                  <a:pt x="10742" y="2248"/>
                  <a:pt x="10708" y="2629"/>
                </a:cubicBezTo>
                <a:cubicBezTo>
                  <a:pt x="10689" y="2868"/>
                  <a:pt x="10666" y="3114"/>
                  <a:pt x="10596" y="3343"/>
                </a:cubicBezTo>
                <a:cubicBezTo>
                  <a:pt x="10441" y="3838"/>
                  <a:pt x="10201" y="4347"/>
                  <a:pt x="9888" y="4861"/>
                </a:cubicBezTo>
                <a:cubicBezTo>
                  <a:pt x="9993" y="4528"/>
                  <a:pt x="10100" y="4185"/>
                  <a:pt x="10143" y="3815"/>
                </a:cubicBezTo>
                <a:cubicBezTo>
                  <a:pt x="10169" y="3609"/>
                  <a:pt x="10172" y="3398"/>
                  <a:pt x="10176" y="3192"/>
                </a:cubicBezTo>
                <a:cubicBezTo>
                  <a:pt x="10179" y="2950"/>
                  <a:pt x="10185" y="2700"/>
                  <a:pt x="10226" y="2460"/>
                </a:cubicBezTo>
                <a:cubicBezTo>
                  <a:pt x="10265" y="2221"/>
                  <a:pt x="10336" y="2005"/>
                  <a:pt x="10440" y="1801"/>
                </a:cubicBezTo>
                <a:cubicBezTo>
                  <a:pt x="10589" y="1511"/>
                  <a:pt x="10784" y="1219"/>
                  <a:pt x="11038" y="906"/>
                </a:cubicBezTo>
                <a:cubicBezTo>
                  <a:pt x="11142" y="776"/>
                  <a:pt x="11261" y="643"/>
                  <a:pt x="11398" y="494"/>
                </a:cubicBezTo>
                <a:cubicBezTo>
                  <a:pt x="11416" y="475"/>
                  <a:pt x="11449" y="447"/>
                  <a:pt x="11485" y="414"/>
                </a:cubicBezTo>
                <a:cubicBezTo>
                  <a:pt x="11486" y="414"/>
                  <a:pt x="11486" y="413"/>
                  <a:pt x="11487" y="413"/>
                </a:cubicBezTo>
                <a:close/>
                <a:moveTo>
                  <a:pt x="12089" y="5419"/>
                </a:moveTo>
                <a:lnTo>
                  <a:pt x="12089" y="5419"/>
                </a:lnTo>
                <a:cubicBezTo>
                  <a:pt x="12015" y="5516"/>
                  <a:pt x="11943" y="5615"/>
                  <a:pt x="11870" y="5714"/>
                </a:cubicBezTo>
                <a:cubicBezTo>
                  <a:pt x="11669" y="5986"/>
                  <a:pt x="11479" y="6247"/>
                  <a:pt x="11232" y="6455"/>
                </a:cubicBezTo>
                <a:cubicBezTo>
                  <a:pt x="10741" y="6868"/>
                  <a:pt x="10175" y="6968"/>
                  <a:pt x="9576" y="7072"/>
                </a:cubicBezTo>
                <a:cubicBezTo>
                  <a:pt x="9263" y="7127"/>
                  <a:pt x="8939" y="7185"/>
                  <a:pt x="8626" y="7289"/>
                </a:cubicBezTo>
                <a:cubicBezTo>
                  <a:pt x="8607" y="7295"/>
                  <a:pt x="8585" y="7302"/>
                  <a:pt x="8562" y="7308"/>
                </a:cubicBezTo>
                <a:cubicBezTo>
                  <a:pt x="8765" y="7173"/>
                  <a:pt x="8998" y="7076"/>
                  <a:pt x="9228" y="6982"/>
                </a:cubicBezTo>
                <a:lnTo>
                  <a:pt x="9306" y="6949"/>
                </a:lnTo>
                <a:cubicBezTo>
                  <a:pt x="9948" y="6681"/>
                  <a:pt x="10576" y="6367"/>
                  <a:pt x="11174" y="6011"/>
                </a:cubicBezTo>
                <a:cubicBezTo>
                  <a:pt x="11210" y="5989"/>
                  <a:pt x="11220" y="5943"/>
                  <a:pt x="11198" y="5906"/>
                </a:cubicBezTo>
                <a:cubicBezTo>
                  <a:pt x="11184" y="5883"/>
                  <a:pt x="11161" y="5870"/>
                  <a:pt x="11136" y="5870"/>
                </a:cubicBezTo>
                <a:cubicBezTo>
                  <a:pt x="11122" y="5870"/>
                  <a:pt x="11108" y="5874"/>
                  <a:pt x="11096" y="5882"/>
                </a:cubicBezTo>
                <a:cubicBezTo>
                  <a:pt x="10504" y="6235"/>
                  <a:pt x="9883" y="6548"/>
                  <a:pt x="9246" y="6811"/>
                </a:cubicBezTo>
                <a:lnTo>
                  <a:pt x="9169" y="6844"/>
                </a:lnTo>
                <a:cubicBezTo>
                  <a:pt x="8991" y="6918"/>
                  <a:pt x="8810" y="6992"/>
                  <a:pt x="8642" y="7085"/>
                </a:cubicBezTo>
                <a:cubicBezTo>
                  <a:pt x="8720" y="6989"/>
                  <a:pt x="8792" y="6894"/>
                  <a:pt x="8861" y="6800"/>
                </a:cubicBezTo>
                <a:cubicBezTo>
                  <a:pt x="8920" y="6737"/>
                  <a:pt x="8976" y="6677"/>
                  <a:pt x="9039" y="6616"/>
                </a:cubicBezTo>
                <a:cubicBezTo>
                  <a:pt x="9332" y="6325"/>
                  <a:pt x="9583" y="6086"/>
                  <a:pt x="9872" y="5892"/>
                </a:cubicBezTo>
                <a:cubicBezTo>
                  <a:pt x="10105" y="5736"/>
                  <a:pt x="10339" y="5628"/>
                  <a:pt x="10585" y="5565"/>
                </a:cubicBezTo>
                <a:cubicBezTo>
                  <a:pt x="10838" y="5500"/>
                  <a:pt x="11083" y="5497"/>
                  <a:pt x="11342" y="5492"/>
                </a:cubicBezTo>
                <a:cubicBezTo>
                  <a:pt x="11453" y="5491"/>
                  <a:pt x="11566" y="5490"/>
                  <a:pt x="11682" y="5481"/>
                </a:cubicBezTo>
                <a:cubicBezTo>
                  <a:pt x="11721" y="5479"/>
                  <a:pt x="11905" y="5458"/>
                  <a:pt x="12089" y="5419"/>
                </a:cubicBezTo>
                <a:close/>
                <a:moveTo>
                  <a:pt x="8015" y="3097"/>
                </a:moveTo>
                <a:cubicBezTo>
                  <a:pt x="8047" y="3399"/>
                  <a:pt x="8115" y="3694"/>
                  <a:pt x="8180" y="3984"/>
                </a:cubicBezTo>
                <a:cubicBezTo>
                  <a:pt x="8245" y="4266"/>
                  <a:pt x="8310" y="4557"/>
                  <a:pt x="8341" y="4847"/>
                </a:cubicBezTo>
                <a:cubicBezTo>
                  <a:pt x="8391" y="5326"/>
                  <a:pt x="8351" y="5840"/>
                  <a:pt x="8215" y="6416"/>
                </a:cubicBezTo>
                <a:cubicBezTo>
                  <a:pt x="8135" y="6752"/>
                  <a:pt x="8004" y="7082"/>
                  <a:pt x="7866" y="7402"/>
                </a:cubicBezTo>
                <a:cubicBezTo>
                  <a:pt x="7970" y="6724"/>
                  <a:pt x="7979" y="6155"/>
                  <a:pt x="7898" y="5576"/>
                </a:cubicBezTo>
                <a:cubicBezTo>
                  <a:pt x="7824" y="5048"/>
                  <a:pt x="7773" y="4537"/>
                  <a:pt x="7990" y="4101"/>
                </a:cubicBezTo>
                <a:cubicBezTo>
                  <a:pt x="8008" y="4065"/>
                  <a:pt x="7993" y="4020"/>
                  <a:pt x="7956" y="4001"/>
                </a:cubicBezTo>
                <a:cubicBezTo>
                  <a:pt x="7945" y="3996"/>
                  <a:pt x="7935" y="3994"/>
                  <a:pt x="7924" y="3994"/>
                </a:cubicBezTo>
                <a:cubicBezTo>
                  <a:pt x="7896" y="3994"/>
                  <a:pt x="7869" y="4009"/>
                  <a:pt x="7856" y="4036"/>
                </a:cubicBezTo>
                <a:cubicBezTo>
                  <a:pt x="7621" y="4509"/>
                  <a:pt x="7675" y="5067"/>
                  <a:pt x="7752" y="5598"/>
                </a:cubicBezTo>
                <a:cubicBezTo>
                  <a:pt x="7820" y="6084"/>
                  <a:pt x="7823" y="6568"/>
                  <a:pt x="7755" y="7118"/>
                </a:cubicBezTo>
                <a:cubicBezTo>
                  <a:pt x="7711" y="6975"/>
                  <a:pt x="7660" y="6833"/>
                  <a:pt x="7608" y="6688"/>
                </a:cubicBezTo>
                <a:cubicBezTo>
                  <a:pt x="7571" y="6584"/>
                  <a:pt x="7530" y="6475"/>
                  <a:pt x="7494" y="6362"/>
                </a:cubicBezTo>
                <a:cubicBezTo>
                  <a:pt x="7325" y="5849"/>
                  <a:pt x="7274" y="5313"/>
                  <a:pt x="7348" y="4816"/>
                </a:cubicBezTo>
                <a:cubicBezTo>
                  <a:pt x="7439" y="4205"/>
                  <a:pt x="7724" y="3625"/>
                  <a:pt x="8015" y="3097"/>
                </a:cubicBezTo>
                <a:close/>
                <a:moveTo>
                  <a:pt x="4920" y="5161"/>
                </a:moveTo>
                <a:lnTo>
                  <a:pt x="5479" y="6441"/>
                </a:lnTo>
                <a:cubicBezTo>
                  <a:pt x="5645" y="6820"/>
                  <a:pt x="5818" y="7214"/>
                  <a:pt x="5922" y="7620"/>
                </a:cubicBezTo>
                <a:cubicBezTo>
                  <a:pt x="6074" y="8214"/>
                  <a:pt x="6082" y="8845"/>
                  <a:pt x="5948" y="9450"/>
                </a:cubicBezTo>
                <a:lnTo>
                  <a:pt x="5930" y="9524"/>
                </a:lnTo>
                <a:cubicBezTo>
                  <a:pt x="5920" y="9575"/>
                  <a:pt x="5906" y="9646"/>
                  <a:pt x="5887" y="9704"/>
                </a:cubicBezTo>
                <a:cubicBezTo>
                  <a:pt x="5854" y="9537"/>
                  <a:pt x="5825" y="9371"/>
                  <a:pt x="5797" y="9206"/>
                </a:cubicBezTo>
                <a:cubicBezTo>
                  <a:pt x="5747" y="8894"/>
                  <a:pt x="5696" y="8570"/>
                  <a:pt x="5593" y="8257"/>
                </a:cubicBezTo>
                <a:lnTo>
                  <a:pt x="5529" y="8066"/>
                </a:lnTo>
                <a:cubicBezTo>
                  <a:pt x="5388" y="7651"/>
                  <a:pt x="5243" y="7222"/>
                  <a:pt x="5279" y="6784"/>
                </a:cubicBezTo>
                <a:cubicBezTo>
                  <a:pt x="5283" y="6743"/>
                  <a:pt x="5253" y="6707"/>
                  <a:pt x="5211" y="6703"/>
                </a:cubicBezTo>
                <a:cubicBezTo>
                  <a:pt x="5209" y="6703"/>
                  <a:pt x="5207" y="6702"/>
                  <a:pt x="5205" y="6702"/>
                </a:cubicBezTo>
                <a:cubicBezTo>
                  <a:pt x="5166" y="6702"/>
                  <a:pt x="5133" y="6732"/>
                  <a:pt x="5130" y="6772"/>
                </a:cubicBezTo>
                <a:cubicBezTo>
                  <a:pt x="5091" y="7240"/>
                  <a:pt x="5241" y="7684"/>
                  <a:pt x="5386" y="8113"/>
                </a:cubicBezTo>
                <a:lnTo>
                  <a:pt x="5450" y="8302"/>
                </a:lnTo>
                <a:cubicBezTo>
                  <a:pt x="5550" y="8605"/>
                  <a:pt x="5600" y="8922"/>
                  <a:pt x="5648" y="9227"/>
                </a:cubicBezTo>
                <a:cubicBezTo>
                  <a:pt x="5677" y="9405"/>
                  <a:pt x="5709" y="9586"/>
                  <a:pt x="5748" y="9767"/>
                </a:cubicBezTo>
                <a:cubicBezTo>
                  <a:pt x="5731" y="9753"/>
                  <a:pt x="5712" y="9735"/>
                  <a:pt x="5689" y="9712"/>
                </a:cubicBezTo>
                <a:cubicBezTo>
                  <a:pt x="5479" y="9504"/>
                  <a:pt x="5321" y="9243"/>
                  <a:pt x="5184" y="8991"/>
                </a:cubicBezTo>
                <a:cubicBezTo>
                  <a:pt x="5000" y="8660"/>
                  <a:pt x="4778" y="8217"/>
                  <a:pt x="4699" y="7743"/>
                </a:cubicBezTo>
                <a:cubicBezTo>
                  <a:pt x="4639" y="7382"/>
                  <a:pt x="4657" y="7014"/>
                  <a:pt x="4706" y="6572"/>
                </a:cubicBezTo>
                <a:cubicBezTo>
                  <a:pt x="4756" y="6102"/>
                  <a:pt x="4829" y="5628"/>
                  <a:pt x="4920" y="5161"/>
                </a:cubicBezTo>
                <a:close/>
                <a:moveTo>
                  <a:pt x="10381" y="9045"/>
                </a:moveTo>
                <a:cubicBezTo>
                  <a:pt x="10136" y="9418"/>
                  <a:pt x="9677" y="9641"/>
                  <a:pt x="9221" y="9838"/>
                </a:cubicBezTo>
                <a:cubicBezTo>
                  <a:pt x="8563" y="10122"/>
                  <a:pt x="7919" y="10373"/>
                  <a:pt x="7283" y="10373"/>
                </a:cubicBezTo>
                <a:cubicBezTo>
                  <a:pt x="7129" y="10373"/>
                  <a:pt x="6976" y="10358"/>
                  <a:pt x="6824" y="10326"/>
                </a:cubicBezTo>
                <a:cubicBezTo>
                  <a:pt x="6596" y="10278"/>
                  <a:pt x="6371" y="10210"/>
                  <a:pt x="6152" y="10145"/>
                </a:cubicBezTo>
                <a:cubicBezTo>
                  <a:pt x="6088" y="10126"/>
                  <a:pt x="6027" y="10106"/>
                  <a:pt x="5964" y="10089"/>
                </a:cubicBezTo>
                <a:cubicBezTo>
                  <a:pt x="6181" y="9947"/>
                  <a:pt x="6456" y="9918"/>
                  <a:pt x="6702" y="9906"/>
                </a:cubicBezTo>
                <a:cubicBezTo>
                  <a:pt x="6900" y="9895"/>
                  <a:pt x="7103" y="9892"/>
                  <a:pt x="7304" y="9887"/>
                </a:cubicBezTo>
                <a:cubicBezTo>
                  <a:pt x="7988" y="9874"/>
                  <a:pt x="8694" y="9860"/>
                  <a:pt x="9332" y="9591"/>
                </a:cubicBezTo>
                <a:cubicBezTo>
                  <a:pt x="9370" y="9575"/>
                  <a:pt x="9389" y="9531"/>
                  <a:pt x="9373" y="9494"/>
                </a:cubicBezTo>
                <a:cubicBezTo>
                  <a:pt x="9360" y="9464"/>
                  <a:pt x="9333" y="9447"/>
                  <a:pt x="9304" y="9447"/>
                </a:cubicBezTo>
                <a:cubicBezTo>
                  <a:pt x="9294" y="9447"/>
                  <a:pt x="9284" y="9449"/>
                  <a:pt x="9275" y="9453"/>
                </a:cubicBezTo>
                <a:cubicBezTo>
                  <a:pt x="8661" y="9714"/>
                  <a:pt x="7970" y="9727"/>
                  <a:pt x="7300" y="9740"/>
                </a:cubicBezTo>
                <a:cubicBezTo>
                  <a:pt x="7097" y="9743"/>
                  <a:pt x="6893" y="9747"/>
                  <a:pt x="6693" y="9757"/>
                </a:cubicBezTo>
                <a:cubicBezTo>
                  <a:pt x="6527" y="9766"/>
                  <a:pt x="6358" y="9785"/>
                  <a:pt x="6198" y="9827"/>
                </a:cubicBezTo>
                <a:cubicBezTo>
                  <a:pt x="6291" y="9734"/>
                  <a:pt x="6385" y="9649"/>
                  <a:pt x="6494" y="9581"/>
                </a:cubicBezTo>
                <a:cubicBezTo>
                  <a:pt x="6908" y="9317"/>
                  <a:pt x="7439" y="9172"/>
                  <a:pt x="8114" y="9139"/>
                </a:cubicBezTo>
                <a:cubicBezTo>
                  <a:pt x="8313" y="9129"/>
                  <a:pt x="8516" y="9127"/>
                  <a:pt x="8716" y="9127"/>
                </a:cubicBezTo>
                <a:cubicBezTo>
                  <a:pt x="8783" y="9127"/>
                  <a:pt x="8849" y="9127"/>
                  <a:pt x="8916" y="9127"/>
                </a:cubicBezTo>
                <a:cubicBezTo>
                  <a:pt x="9008" y="9128"/>
                  <a:pt x="9102" y="9129"/>
                  <a:pt x="9196" y="9129"/>
                </a:cubicBezTo>
                <a:cubicBezTo>
                  <a:pt x="9589" y="9129"/>
                  <a:pt x="9989" y="9116"/>
                  <a:pt x="10381" y="9045"/>
                </a:cubicBezTo>
                <a:close/>
                <a:moveTo>
                  <a:pt x="3187" y="7948"/>
                </a:moveTo>
                <a:cubicBezTo>
                  <a:pt x="3407" y="8131"/>
                  <a:pt x="3523" y="8434"/>
                  <a:pt x="3622" y="8734"/>
                </a:cubicBezTo>
                <a:cubicBezTo>
                  <a:pt x="3813" y="9300"/>
                  <a:pt x="4002" y="9906"/>
                  <a:pt x="4059" y="10533"/>
                </a:cubicBezTo>
                <a:cubicBezTo>
                  <a:pt x="4114" y="11169"/>
                  <a:pt x="3936" y="11759"/>
                  <a:pt x="3747" y="12383"/>
                </a:cubicBezTo>
                <a:cubicBezTo>
                  <a:pt x="3743" y="12398"/>
                  <a:pt x="3737" y="12411"/>
                  <a:pt x="3734" y="12425"/>
                </a:cubicBezTo>
                <a:cubicBezTo>
                  <a:pt x="3562" y="11496"/>
                  <a:pt x="3459" y="10550"/>
                  <a:pt x="3438" y="9607"/>
                </a:cubicBezTo>
                <a:cubicBezTo>
                  <a:pt x="3438" y="9567"/>
                  <a:pt x="3404" y="9534"/>
                  <a:pt x="3364" y="9534"/>
                </a:cubicBezTo>
                <a:cubicBezTo>
                  <a:pt x="3363" y="9534"/>
                  <a:pt x="3362" y="9534"/>
                  <a:pt x="3361" y="9534"/>
                </a:cubicBezTo>
                <a:cubicBezTo>
                  <a:pt x="3319" y="9537"/>
                  <a:pt x="3287" y="9569"/>
                  <a:pt x="3289" y="9611"/>
                </a:cubicBezTo>
                <a:cubicBezTo>
                  <a:pt x="3310" y="10558"/>
                  <a:pt x="3414" y="11506"/>
                  <a:pt x="3585" y="12437"/>
                </a:cubicBezTo>
                <a:cubicBezTo>
                  <a:pt x="3105" y="11787"/>
                  <a:pt x="2694" y="11137"/>
                  <a:pt x="2647" y="10270"/>
                </a:cubicBezTo>
                <a:cubicBezTo>
                  <a:pt x="2608" y="9573"/>
                  <a:pt x="2786" y="8813"/>
                  <a:pt x="3187" y="7948"/>
                </a:cubicBezTo>
                <a:close/>
                <a:moveTo>
                  <a:pt x="7380" y="11380"/>
                </a:moveTo>
                <a:cubicBezTo>
                  <a:pt x="7929" y="11380"/>
                  <a:pt x="8471" y="11440"/>
                  <a:pt x="8975" y="11509"/>
                </a:cubicBezTo>
                <a:cubicBezTo>
                  <a:pt x="8923" y="11557"/>
                  <a:pt x="8858" y="11616"/>
                  <a:pt x="8778" y="11693"/>
                </a:cubicBezTo>
                <a:cubicBezTo>
                  <a:pt x="8716" y="11752"/>
                  <a:pt x="8651" y="11811"/>
                  <a:pt x="8629" y="11827"/>
                </a:cubicBezTo>
                <a:cubicBezTo>
                  <a:pt x="8441" y="11965"/>
                  <a:pt x="8239" y="12091"/>
                  <a:pt x="8032" y="12201"/>
                </a:cubicBezTo>
                <a:cubicBezTo>
                  <a:pt x="7607" y="12427"/>
                  <a:pt x="7151" y="12595"/>
                  <a:pt x="6675" y="12700"/>
                </a:cubicBezTo>
                <a:cubicBezTo>
                  <a:pt x="6299" y="12782"/>
                  <a:pt x="5919" y="12824"/>
                  <a:pt x="5541" y="12824"/>
                </a:cubicBezTo>
                <a:cubicBezTo>
                  <a:pt x="5439" y="12824"/>
                  <a:pt x="5336" y="12821"/>
                  <a:pt x="5234" y="12815"/>
                </a:cubicBezTo>
                <a:cubicBezTo>
                  <a:pt x="5118" y="12807"/>
                  <a:pt x="5010" y="12797"/>
                  <a:pt x="4906" y="12787"/>
                </a:cubicBezTo>
                <a:cubicBezTo>
                  <a:pt x="4744" y="12772"/>
                  <a:pt x="4586" y="12758"/>
                  <a:pt x="4426" y="12758"/>
                </a:cubicBezTo>
                <a:cubicBezTo>
                  <a:pt x="4361" y="12758"/>
                  <a:pt x="4295" y="12760"/>
                  <a:pt x="4228" y="12765"/>
                </a:cubicBezTo>
                <a:cubicBezTo>
                  <a:pt x="5143" y="12356"/>
                  <a:pt x="6145" y="12117"/>
                  <a:pt x="7145" y="12078"/>
                </a:cubicBezTo>
                <a:cubicBezTo>
                  <a:pt x="7187" y="12076"/>
                  <a:pt x="7219" y="12042"/>
                  <a:pt x="7217" y="12000"/>
                </a:cubicBezTo>
                <a:cubicBezTo>
                  <a:pt x="7216" y="11958"/>
                  <a:pt x="7183" y="11927"/>
                  <a:pt x="7142" y="11927"/>
                </a:cubicBezTo>
                <a:cubicBezTo>
                  <a:pt x="7141" y="11927"/>
                  <a:pt x="7140" y="11927"/>
                  <a:pt x="7139" y="11927"/>
                </a:cubicBezTo>
                <a:cubicBezTo>
                  <a:pt x="6151" y="11968"/>
                  <a:pt x="5159" y="12196"/>
                  <a:pt x="4248" y="12592"/>
                </a:cubicBezTo>
                <a:cubicBezTo>
                  <a:pt x="4480" y="12346"/>
                  <a:pt x="4722" y="12102"/>
                  <a:pt x="5004" y="11940"/>
                </a:cubicBezTo>
                <a:cubicBezTo>
                  <a:pt x="5415" y="11703"/>
                  <a:pt x="5886" y="11541"/>
                  <a:pt x="6398" y="11455"/>
                </a:cubicBezTo>
                <a:cubicBezTo>
                  <a:pt x="6723" y="11402"/>
                  <a:pt x="7053" y="11380"/>
                  <a:pt x="7380" y="11380"/>
                </a:cubicBezTo>
                <a:close/>
                <a:moveTo>
                  <a:pt x="2791" y="12098"/>
                </a:moveTo>
                <a:cubicBezTo>
                  <a:pt x="2881" y="12098"/>
                  <a:pt x="2970" y="12109"/>
                  <a:pt x="3057" y="12134"/>
                </a:cubicBezTo>
                <a:cubicBezTo>
                  <a:pt x="3092" y="12143"/>
                  <a:pt x="3105" y="12153"/>
                  <a:pt x="3106" y="12156"/>
                </a:cubicBezTo>
                <a:cubicBezTo>
                  <a:pt x="3119" y="12194"/>
                  <a:pt x="3150" y="12217"/>
                  <a:pt x="3187" y="12224"/>
                </a:cubicBezTo>
                <a:cubicBezTo>
                  <a:pt x="3273" y="12348"/>
                  <a:pt x="3364" y="12471"/>
                  <a:pt x="3455" y="12597"/>
                </a:cubicBezTo>
                <a:cubicBezTo>
                  <a:pt x="3267" y="12574"/>
                  <a:pt x="3079" y="12562"/>
                  <a:pt x="2890" y="12562"/>
                </a:cubicBezTo>
                <a:cubicBezTo>
                  <a:pt x="2416" y="12562"/>
                  <a:pt x="1943" y="12637"/>
                  <a:pt x="1492" y="12787"/>
                </a:cubicBezTo>
                <a:cubicBezTo>
                  <a:pt x="1453" y="12800"/>
                  <a:pt x="1433" y="12844"/>
                  <a:pt x="1446" y="12881"/>
                </a:cubicBezTo>
                <a:cubicBezTo>
                  <a:pt x="1453" y="12903"/>
                  <a:pt x="1469" y="12919"/>
                  <a:pt x="1489" y="12926"/>
                </a:cubicBezTo>
                <a:cubicBezTo>
                  <a:pt x="1498" y="12930"/>
                  <a:pt x="1506" y="12932"/>
                  <a:pt x="1516" y="12932"/>
                </a:cubicBezTo>
                <a:cubicBezTo>
                  <a:pt x="1524" y="12932"/>
                  <a:pt x="1532" y="12930"/>
                  <a:pt x="1541" y="12927"/>
                </a:cubicBezTo>
                <a:cubicBezTo>
                  <a:pt x="1981" y="12782"/>
                  <a:pt x="2441" y="12709"/>
                  <a:pt x="2902" y="12709"/>
                </a:cubicBezTo>
                <a:cubicBezTo>
                  <a:pt x="3110" y="12709"/>
                  <a:pt x="3319" y="12724"/>
                  <a:pt x="3526" y="12754"/>
                </a:cubicBezTo>
                <a:cubicBezTo>
                  <a:pt x="3289" y="12956"/>
                  <a:pt x="3045" y="13159"/>
                  <a:pt x="2759" y="13273"/>
                </a:cubicBezTo>
                <a:cubicBezTo>
                  <a:pt x="2548" y="13357"/>
                  <a:pt x="2300" y="13397"/>
                  <a:pt x="1987" y="13397"/>
                </a:cubicBezTo>
                <a:cubicBezTo>
                  <a:pt x="1951" y="13397"/>
                  <a:pt x="1915" y="13396"/>
                  <a:pt x="1877" y="13395"/>
                </a:cubicBezTo>
                <a:cubicBezTo>
                  <a:pt x="1366" y="13381"/>
                  <a:pt x="852" y="13282"/>
                  <a:pt x="353" y="13178"/>
                </a:cubicBezTo>
                <a:cubicBezTo>
                  <a:pt x="891" y="12789"/>
                  <a:pt x="1479" y="12477"/>
                  <a:pt x="2106" y="12249"/>
                </a:cubicBezTo>
                <a:cubicBezTo>
                  <a:pt x="2320" y="12170"/>
                  <a:pt x="2558" y="12098"/>
                  <a:pt x="2791" y="12098"/>
                </a:cubicBezTo>
                <a:close/>
                <a:moveTo>
                  <a:pt x="3219" y="14442"/>
                </a:moveTo>
                <a:cubicBezTo>
                  <a:pt x="3653" y="14484"/>
                  <a:pt x="4083" y="14599"/>
                  <a:pt x="4558" y="14809"/>
                </a:cubicBezTo>
                <a:cubicBezTo>
                  <a:pt x="5043" y="15024"/>
                  <a:pt x="5466" y="15352"/>
                  <a:pt x="5784" y="15758"/>
                </a:cubicBezTo>
                <a:cubicBezTo>
                  <a:pt x="5929" y="15944"/>
                  <a:pt x="6239" y="16406"/>
                  <a:pt x="6148" y="16865"/>
                </a:cubicBezTo>
                <a:cubicBezTo>
                  <a:pt x="5875" y="16739"/>
                  <a:pt x="5060" y="16308"/>
                  <a:pt x="4950" y="16240"/>
                </a:cubicBezTo>
                <a:cubicBezTo>
                  <a:pt x="4523" y="15970"/>
                  <a:pt x="4119" y="15658"/>
                  <a:pt x="3752" y="15316"/>
                </a:cubicBezTo>
                <a:cubicBezTo>
                  <a:pt x="3506" y="15087"/>
                  <a:pt x="3317" y="14828"/>
                  <a:pt x="3164" y="14582"/>
                </a:cubicBezTo>
                <a:lnTo>
                  <a:pt x="3164" y="14582"/>
                </a:lnTo>
                <a:cubicBezTo>
                  <a:pt x="3813" y="14835"/>
                  <a:pt x="4355" y="15310"/>
                  <a:pt x="4880" y="15774"/>
                </a:cubicBezTo>
                <a:cubicBezTo>
                  <a:pt x="5162" y="16024"/>
                  <a:pt x="5453" y="16280"/>
                  <a:pt x="5761" y="16505"/>
                </a:cubicBezTo>
                <a:cubicBezTo>
                  <a:pt x="5767" y="16509"/>
                  <a:pt x="5771" y="16512"/>
                  <a:pt x="5777" y="16515"/>
                </a:cubicBezTo>
                <a:cubicBezTo>
                  <a:pt x="5786" y="16518"/>
                  <a:pt x="5795" y="16520"/>
                  <a:pt x="5805" y="16520"/>
                </a:cubicBezTo>
                <a:cubicBezTo>
                  <a:pt x="5828" y="16520"/>
                  <a:pt x="5852" y="16509"/>
                  <a:pt x="5865" y="16489"/>
                </a:cubicBezTo>
                <a:cubicBezTo>
                  <a:pt x="5890" y="16457"/>
                  <a:pt x="5883" y="16409"/>
                  <a:pt x="5849" y="16384"/>
                </a:cubicBezTo>
                <a:cubicBezTo>
                  <a:pt x="5547" y="16164"/>
                  <a:pt x="5257" y="15910"/>
                  <a:pt x="4979" y="15662"/>
                </a:cubicBezTo>
                <a:cubicBezTo>
                  <a:pt x="4445" y="15190"/>
                  <a:pt x="3892" y="14705"/>
                  <a:pt x="3219" y="14442"/>
                </a:cubicBezTo>
                <a:close/>
                <a:moveTo>
                  <a:pt x="11630" y="1"/>
                </a:moveTo>
                <a:cubicBezTo>
                  <a:pt x="11584" y="1"/>
                  <a:pt x="11543" y="33"/>
                  <a:pt x="11533" y="78"/>
                </a:cubicBezTo>
                <a:cubicBezTo>
                  <a:pt x="11518" y="116"/>
                  <a:pt x="11403" y="216"/>
                  <a:pt x="11348" y="265"/>
                </a:cubicBezTo>
                <a:cubicBezTo>
                  <a:pt x="11304" y="303"/>
                  <a:pt x="11265" y="336"/>
                  <a:pt x="11243" y="359"/>
                </a:cubicBezTo>
                <a:cubicBezTo>
                  <a:pt x="11104" y="510"/>
                  <a:pt x="10983" y="649"/>
                  <a:pt x="10877" y="780"/>
                </a:cubicBezTo>
                <a:cubicBezTo>
                  <a:pt x="10617" y="1103"/>
                  <a:pt x="10414" y="1407"/>
                  <a:pt x="10257" y="1708"/>
                </a:cubicBezTo>
                <a:cubicBezTo>
                  <a:pt x="10143" y="1931"/>
                  <a:pt x="10066" y="2167"/>
                  <a:pt x="10023" y="2425"/>
                </a:cubicBezTo>
                <a:cubicBezTo>
                  <a:pt x="9978" y="2678"/>
                  <a:pt x="9975" y="2937"/>
                  <a:pt x="9972" y="3188"/>
                </a:cubicBezTo>
                <a:cubicBezTo>
                  <a:pt x="9968" y="3386"/>
                  <a:pt x="9965" y="3593"/>
                  <a:pt x="9940" y="3790"/>
                </a:cubicBezTo>
                <a:cubicBezTo>
                  <a:pt x="9896" y="4162"/>
                  <a:pt x="9788" y="4498"/>
                  <a:pt x="9677" y="4854"/>
                </a:cubicBezTo>
                <a:cubicBezTo>
                  <a:pt x="9625" y="5019"/>
                  <a:pt x="9574" y="5188"/>
                  <a:pt x="9526" y="5362"/>
                </a:cubicBezTo>
                <a:cubicBezTo>
                  <a:pt x="9438" y="5505"/>
                  <a:pt x="9351" y="5646"/>
                  <a:pt x="9270" y="5786"/>
                </a:cubicBezTo>
                <a:cubicBezTo>
                  <a:pt x="9091" y="6083"/>
                  <a:pt x="8917" y="6370"/>
                  <a:pt x="8713" y="6656"/>
                </a:cubicBezTo>
                <a:cubicBezTo>
                  <a:pt x="8506" y="6869"/>
                  <a:pt x="8305" y="7091"/>
                  <a:pt x="8115" y="7318"/>
                </a:cubicBezTo>
                <a:cubicBezTo>
                  <a:pt x="8231" y="7040"/>
                  <a:pt x="8338" y="6753"/>
                  <a:pt x="8409" y="6459"/>
                </a:cubicBezTo>
                <a:cubicBezTo>
                  <a:pt x="8549" y="5862"/>
                  <a:pt x="8591" y="5326"/>
                  <a:pt x="8539" y="4824"/>
                </a:cubicBezTo>
                <a:cubicBezTo>
                  <a:pt x="8506" y="4522"/>
                  <a:pt x="8439" y="4224"/>
                  <a:pt x="8373" y="3936"/>
                </a:cubicBezTo>
                <a:cubicBezTo>
                  <a:pt x="8283" y="3547"/>
                  <a:pt x="8192" y="3144"/>
                  <a:pt x="8193" y="2743"/>
                </a:cubicBezTo>
                <a:cubicBezTo>
                  <a:pt x="8193" y="2698"/>
                  <a:pt x="8163" y="2656"/>
                  <a:pt x="8119" y="2646"/>
                </a:cubicBezTo>
                <a:cubicBezTo>
                  <a:pt x="8111" y="2644"/>
                  <a:pt x="8102" y="2643"/>
                  <a:pt x="8093" y="2643"/>
                </a:cubicBezTo>
                <a:cubicBezTo>
                  <a:pt x="8058" y="2643"/>
                  <a:pt x="8024" y="2661"/>
                  <a:pt x="8006" y="2693"/>
                </a:cubicBezTo>
                <a:cubicBezTo>
                  <a:pt x="7658" y="3314"/>
                  <a:pt x="7261" y="4016"/>
                  <a:pt x="7147" y="4782"/>
                </a:cubicBezTo>
                <a:cubicBezTo>
                  <a:pt x="7067" y="5310"/>
                  <a:pt x="7122" y="5877"/>
                  <a:pt x="7301" y="6420"/>
                </a:cubicBezTo>
                <a:cubicBezTo>
                  <a:pt x="7339" y="6535"/>
                  <a:pt x="7378" y="6648"/>
                  <a:pt x="7419" y="6756"/>
                </a:cubicBezTo>
                <a:cubicBezTo>
                  <a:pt x="7549" y="7111"/>
                  <a:pt x="7671" y="7447"/>
                  <a:pt x="7660" y="7845"/>
                </a:cubicBezTo>
                <a:cubicBezTo>
                  <a:pt x="7145" y="8392"/>
                  <a:pt x="6631" y="8954"/>
                  <a:pt x="6129" y="9536"/>
                </a:cubicBezTo>
                <a:lnTo>
                  <a:pt x="6138" y="9489"/>
                </a:lnTo>
                <a:cubicBezTo>
                  <a:pt x="6281" y="8855"/>
                  <a:pt x="6271" y="8189"/>
                  <a:pt x="6110" y="7567"/>
                </a:cubicBezTo>
                <a:cubicBezTo>
                  <a:pt x="6001" y="7144"/>
                  <a:pt x="5826" y="6745"/>
                  <a:pt x="5655" y="6355"/>
                </a:cubicBezTo>
                <a:lnTo>
                  <a:pt x="4971" y="4790"/>
                </a:lnTo>
                <a:cubicBezTo>
                  <a:pt x="4953" y="4754"/>
                  <a:pt x="4919" y="4730"/>
                  <a:pt x="4879" y="4730"/>
                </a:cubicBezTo>
                <a:cubicBezTo>
                  <a:pt x="4876" y="4730"/>
                  <a:pt x="4873" y="4731"/>
                  <a:pt x="4869" y="4731"/>
                </a:cubicBezTo>
                <a:cubicBezTo>
                  <a:pt x="4826" y="4734"/>
                  <a:pt x="4791" y="4767"/>
                  <a:pt x="4783" y="4809"/>
                </a:cubicBezTo>
                <a:cubicBezTo>
                  <a:pt x="4659" y="5381"/>
                  <a:pt x="4565" y="5964"/>
                  <a:pt x="4502" y="6548"/>
                </a:cubicBezTo>
                <a:cubicBezTo>
                  <a:pt x="4452" y="7005"/>
                  <a:pt x="4432" y="7387"/>
                  <a:pt x="4496" y="7772"/>
                </a:cubicBezTo>
                <a:cubicBezTo>
                  <a:pt x="4580" y="8276"/>
                  <a:pt x="4811" y="8739"/>
                  <a:pt x="5003" y="9084"/>
                </a:cubicBezTo>
                <a:cubicBezTo>
                  <a:pt x="5147" y="9347"/>
                  <a:pt x="5314" y="9623"/>
                  <a:pt x="5544" y="9851"/>
                </a:cubicBezTo>
                <a:cubicBezTo>
                  <a:pt x="5595" y="9902"/>
                  <a:pt x="5663" y="9964"/>
                  <a:pt x="5738" y="9995"/>
                </a:cubicBezTo>
                <a:cubicBezTo>
                  <a:pt x="5104" y="10753"/>
                  <a:pt x="4497" y="11544"/>
                  <a:pt x="3953" y="12367"/>
                </a:cubicBezTo>
                <a:cubicBezTo>
                  <a:pt x="4133" y="11774"/>
                  <a:pt x="4309" y="11160"/>
                  <a:pt x="4251" y="10510"/>
                </a:cubicBezTo>
                <a:cubicBezTo>
                  <a:pt x="4193" y="9861"/>
                  <a:pt x="4001" y="9243"/>
                  <a:pt x="3805" y="8664"/>
                </a:cubicBezTo>
                <a:cubicBezTo>
                  <a:pt x="3679" y="8292"/>
                  <a:pt x="3530" y="7911"/>
                  <a:pt x="3193" y="7707"/>
                </a:cubicBezTo>
                <a:cubicBezTo>
                  <a:pt x="3178" y="7698"/>
                  <a:pt x="3160" y="7693"/>
                  <a:pt x="3142" y="7693"/>
                </a:cubicBezTo>
                <a:cubicBezTo>
                  <a:pt x="3133" y="7693"/>
                  <a:pt x="3123" y="7695"/>
                  <a:pt x="3113" y="7697"/>
                </a:cubicBezTo>
                <a:cubicBezTo>
                  <a:pt x="3086" y="7704"/>
                  <a:pt x="3064" y="7723"/>
                  <a:pt x="3053" y="7749"/>
                </a:cubicBezTo>
                <a:cubicBezTo>
                  <a:pt x="2599" y="8690"/>
                  <a:pt x="2401" y="9517"/>
                  <a:pt x="2440" y="10275"/>
                </a:cubicBezTo>
                <a:cubicBezTo>
                  <a:pt x="2475" y="10911"/>
                  <a:pt x="2688" y="11429"/>
                  <a:pt x="2980" y="11910"/>
                </a:cubicBezTo>
                <a:cubicBezTo>
                  <a:pt x="2916" y="11899"/>
                  <a:pt x="2851" y="11895"/>
                  <a:pt x="2787" y="11895"/>
                </a:cubicBezTo>
                <a:cubicBezTo>
                  <a:pt x="2523" y="11895"/>
                  <a:pt x="2262" y="11974"/>
                  <a:pt x="2029" y="12057"/>
                </a:cubicBezTo>
                <a:cubicBezTo>
                  <a:pt x="1317" y="12318"/>
                  <a:pt x="649" y="12684"/>
                  <a:pt x="46" y="13145"/>
                </a:cubicBezTo>
                <a:cubicBezTo>
                  <a:pt x="15" y="13169"/>
                  <a:pt x="1" y="13208"/>
                  <a:pt x="10" y="13246"/>
                </a:cubicBezTo>
                <a:cubicBezTo>
                  <a:pt x="17" y="13279"/>
                  <a:pt x="39" y="13304"/>
                  <a:pt x="70" y="13317"/>
                </a:cubicBezTo>
                <a:lnTo>
                  <a:pt x="86" y="13323"/>
                </a:lnTo>
                <a:cubicBezTo>
                  <a:pt x="664" y="13446"/>
                  <a:pt x="1259" y="13572"/>
                  <a:pt x="1863" y="13589"/>
                </a:cubicBezTo>
                <a:cubicBezTo>
                  <a:pt x="1900" y="13590"/>
                  <a:pt x="1936" y="13590"/>
                  <a:pt x="1972" y="13590"/>
                </a:cubicBezTo>
                <a:cubicBezTo>
                  <a:pt x="2315" y="13590"/>
                  <a:pt x="2586" y="13546"/>
                  <a:pt x="2824" y="13453"/>
                </a:cubicBezTo>
                <a:cubicBezTo>
                  <a:pt x="3105" y="13343"/>
                  <a:pt x="3346" y="13152"/>
                  <a:pt x="3564" y="12969"/>
                </a:cubicBezTo>
                <a:lnTo>
                  <a:pt x="3564" y="12969"/>
                </a:lnTo>
                <a:cubicBezTo>
                  <a:pt x="2259" y="15096"/>
                  <a:pt x="1381" y="17447"/>
                  <a:pt x="1420" y="20076"/>
                </a:cubicBezTo>
                <a:cubicBezTo>
                  <a:pt x="1420" y="20118"/>
                  <a:pt x="1446" y="20151"/>
                  <a:pt x="1482" y="20166"/>
                </a:cubicBezTo>
                <a:cubicBezTo>
                  <a:pt x="1493" y="20171"/>
                  <a:pt x="1506" y="20173"/>
                  <a:pt x="1521" y="20173"/>
                </a:cubicBezTo>
                <a:cubicBezTo>
                  <a:pt x="1576" y="20173"/>
                  <a:pt x="1621" y="20128"/>
                  <a:pt x="1619" y="20072"/>
                </a:cubicBezTo>
                <a:cubicBezTo>
                  <a:pt x="1588" y="18085"/>
                  <a:pt x="2094" y="16257"/>
                  <a:pt x="2916" y="14563"/>
                </a:cubicBezTo>
                <a:cubicBezTo>
                  <a:pt x="3090" y="14853"/>
                  <a:pt x="3303" y="15170"/>
                  <a:pt x="3607" y="15454"/>
                </a:cubicBezTo>
                <a:cubicBezTo>
                  <a:pt x="3983" y="15805"/>
                  <a:pt x="4396" y="16124"/>
                  <a:pt x="4835" y="16400"/>
                </a:cubicBezTo>
                <a:cubicBezTo>
                  <a:pt x="4843" y="16406"/>
                  <a:pt x="5673" y="16877"/>
                  <a:pt x="6058" y="17034"/>
                </a:cubicBezTo>
                <a:cubicBezTo>
                  <a:pt x="6138" y="17067"/>
                  <a:pt x="6199" y="17087"/>
                  <a:pt x="6230" y="17087"/>
                </a:cubicBezTo>
                <a:cubicBezTo>
                  <a:pt x="6234" y="17087"/>
                  <a:pt x="6238" y="17086"/>
                  <a:pt x="6242" y="17085"/>
                </a:cubicBezTo>
                <a:cubicBezTo>
                  <a:pt x="6271" y="17074"/>
                  <a:pt x="6295" y="17050"/>
                  <a:pt x="6304" y="17021"/>
                </a:cubicBezTo>
                <a:cubicBezTo>
                  <a:pt x="6488" y="16460"/>
                  <a:pt x="6151" y="15908"/>
                  <a:pt x="5933" y="15630"/>
                </a:cubicBezTo>
                <a:cubicBezTo>
                  <a:pt x="5595" y="15197"/>
                  <a:pt x="5144" y="14848"/>
                  <a:pt x="4631" y="14620"/>
                </a:cubicBezTo>
                <a:cubicBezTo>
                  <a:pt x="4085" y="14379"/>
                  <a:pt x="3590" y="14255"/>
                  <a:pt x="3084" y="14226"/>
                </a:cubicBezTo>
                <a:cubicBezTo>
                  <a:pt x="3289" y="13828"/>
                  <a:pt x="3511" y="13434"/>
                  <a:pt x="3747" y="13051"/>
                </a:cubicBezTo>
                <a:cubicBezTo>
                  <a:pt x="3753" y="13052"/>
                  <a:pt x="3759" y="13052"/>
                  <a:pt x="3765" y="13052"/>
                </a:cubicBezTo>
                <a:cubicBezTo>
                  <a:pt x="3774" y="13052"/>
                  <a:pt x="3782" y="13051"/>
                  <a:pt x="3791" y="13048"/>
                </a:cubicBezTo>
                <a:cubicBezTo>
                  <a:pt x="4010" y="12972"/>
                  <a:pt x="4208" y="12949"/>
                  <a:pt x="4404" y="12949"/>
                </a:cubicBezTo>
                <a:cubicBezTo>
                  <a:pt x="4559" y="12949"/>
                  <a:pt x="4714" y="12963"/>
                  <a:pt x="4878" y="12978"/>
                </a:cubicBezTo>
                <a:cubicBezTo>
                  <a:pt x="4985" y="12990"/>
                  <a:pt x="5097" y="12998"/>
                  <a:pt x="5212" y="13006"/>
                </a:cubicBezTo>
                <a:cubicBezTo>
                  <a:pt x="5321" y="13012"/>
                  <a:pt x="5430" y="13016"/>
                  <a:pt x="5539" y="13016"/>
                </a:cubicBezTo>
                <a:cubicBezTo>
                  <a:pt x="5929" y="13016"/>
                  <a:pt x="6321" y="12973"/>
                  <a:pt x="6709" y="12887"/>
                </a:cubicBezTo>
                <a:cubicBezTo>
                  <a:pt x="7203" y="12778"/>
                  <a:pt x="7675" y="12605"/>
                  <a:pt x="8116" y="12369"/>
                </a:cubicBezTo>
                <a:cubicBezTo>
                  <a:pt x="8332" y="12253"/>
                  <a:pt x="8542" y="12123"/>
                  <a:pt x="8737" y="11982"/>
                </a:cubicBezTo>
                <a:cubicBezTo>
                  <a:pt x="8768" y="11960"/>
                  <a:pt x="8819" y="11913"/>
                  <a:pt x="8905" y="11830"/>
                </a:cubicBezTo>
                <a:cubicBezTo>
                  <a:pt x="8997" y="11745"/>
                  <a:pt x="9183" y="11570"/>
                  <a:pt x="9241" y="11536"/>
                </a:cubicBezTo>
                <a:cubicBezTo>
                  <a:pt x="9285" y="11531"/>
                  <a:pt x="9321" y="11497"/>
                  <a:pt x="9328" y="11451"/>
                </a:cubicBezTo>
                <a:cubicBezTo>
                  <a:pt x="9335" y="11397"/>
                  <a:pt x="9296" y="11347"/>
                  <a:pt x="9243" y="11339"/>
                </a:cubicBezTo>
                <a:cubicBezTo>
                  <a:pt x="8664" y="11255"/>
                  <a:pt x="8025" y="11173"/>
                  <a:pt x="7375" y="11173"/>
                </a:cubicBezTo>
                <a:cubicBezTo>
                  <a:pt x="7036" y="11173"/>
                  <a:pt x="6694" y="11195"/>
                  <a:pt x="6356" y="11251"/>
                </a:cubicBezTo>
                <a:cubicBezTo>
                  <a:pt x="5819" y="11339"/>
                  <a:pt x="5327" y="11509"/>
                  <a:pt x="4894" y="11759"/>
                </a:cubicBezTo>
                <a:cubicBezTo>
                  <a:pt x="4641" y="11905"/>
                  <a:pt x="4423" y="12105"/>
                  <a:pt x="4219" y="12317"/>
                </a:cubicBezTo>
                <a:cubicBezTo>
                  <a:pt x="4703" y="11600"/>
                  <a:pt x="5231" y="10911"/>
                  <a:pt x="5783" y="10242"/>
                </a:cubicBezTo>
                <a:cubicBezTo>
                  <a:pt x="5884" y="10271"/>
                  <a:pt x="5984" y="10300"/>
                  <a:pt x="6082" y="10329"/>
                </a:cubicBezTo>
                <a:cubicBezTo>
                  <a:pt x="6305" y="10397"/>
                  <a:pt x="6537" y="10465"/>
                  <a:pt x="6770" y="10514"/>
                </a:cubicBezTo>
                <a:cubicBezTo>
                  <a:pt x="6939" y="10550"/>
                  <a:pt x="7107" y="10566"/>
                  <a:pt x="7274" y="10566"/>
                </a:cubicBezTo>
                <a:cubicBezTo>
                  <a:pt x="7946" y="10566"/>
                  <a:pt x="8611" y="10307"/>
                  <a:pt x="9289" y="10015"/>
                </a:cubicBezTo>
                <a:cubicBezTo>
                  <a:pt x="9852" y="9772"/>
                  <a:pt x="10421" y="9489"/>
                  <a:pt x="10650" y="8935"/>
                </a:cubicBezTo>
                <a:cubicBezTo>
                  <a:pt x="10664" y="8900"/>
                  <a:pt x="10657" y="8860"/>
                  <a:pt x="10634" y="8831"/>
                </a:cubicBezTo>
                <a:cubicBezTo>
                  <a:pt x="10616" y="8808"/>
                  <a:pt x="10587" y="8796"/>
                  <a:pt x="10558" y="8796"/>
                </a:cubicBezTo>
                <a:cubicBezTo>
                  <a:pt x="10550" y="8796"/>
                  <a:pt x="10542" y="8797"/>
                  <a:pt x="10534" y="8799"/>
                </a:cubicBezTo>
                <a:cubicBezTo>
                  <a:pt x="10075" y="8911"/>
                  <a:pt x="9588" y="8922"/>
                  <a:pt x="9112" y="8922"/>
                </a:cubicBezTo>
                <a:cubicBezTo>
                  <a:pt x="9043" y="8922"/>
                  <a:pt x="8974" y="8922"/>
                  <a:pt x="8905" y="8922"/>
                </a:cubicBezTo>
                <a:cubicBezTo>
                  <a:pt x="8809" y="8921"/>
                  <a:pt x="8710" y="8921"/>
                  <a:pt x="8611" y="8921"/>
                </a:cubicBezTo>
                <a:cubicBezTo>
                  <a:pt x="8439" y="8921"/>
                  <a:pt x="8264" y="8923"/>
                  <a:pt x="8093" y="8932"/>
                </a:cubicBezTo>
                <a:cubicBezTo>
                  <a:pt x="7501" y="8964"/>
                  <a:pt x="7016" y="9075"/>
                  <a:pt x="6614" y="9275"/>
                </a:cubicBezTo>
                <a:cubicBezTo>
                  <a:pt x="7002" y="8835"/>
                  <a:pt x="7398" y="8404"/>
                  <a:pt x="7795" y="7984"/>
                </a:cubicBezTo>
                <a:cubicBezTo>
                  <a:pt x="7818" y="7974"/>
                  <a:pt x="7838" y="7958"/>
                  <a:pt x="7847" y="7932"/>
                </a:cubicBezTo>
                <a:cubicBezTo>
                  <a:pt x="7849" y="7930"/>
                  <a:pt x="7849" y="7926"/>
                  <a:pt x="7852" y="7924"/>
                </a:cubicBezTo>
                <a:cubicBezTo>
                  <a:pt x="7938" y="7832"/>
                  <a:pt x="8022" y="7742"/>
                  <a:pt x="8109" y="7651"/>
                </a:cubicBezTo>
                <a:cubicBezTo>
                  <a:pt x="8206" y="7597"/>
                  <a:pt x="8403" y="7545"/>
                  <a:pt x="8519" y="7516"/>
                </a:cubicBezTo>
                <a:cubicBezTo>
                  <a:pt x="8584" y="7499"/>
                  <a:pt x="8640" y="7483"/>
                  <a:pt x="8680" y="7470"/>
                </a:cubicBezTo>
                <a:cubicBezTo>
                  <a:pt x="8981" y="7369"/>
                  <a:pt x="9295" y="7315"/>
                  <a:pt x="9600" y="7260"/>
                </a:cubicBezTo>
                <a:cubicBezTo>
                  <a:pt x="10200" y="7156"/>
                  <a:pt x="10816" y="7047"/>
                  <a:pt x="11350" y="6598"/>
                </a:cubicBezTo>
                <a:cubicBezTo>
                  <a:pt x="11617" y="6375"/>
                  <a:pt x="11822" y="6093"/>
                  <a:pt x="12022" y="5822"/>
                </a:cubicBezTo>
                <a:cubicBezTo>
                  <a:pt x="12163" y="5628"/>
                  <a:pt x="12310" y="5429"/>
                  <a:pt x="12477" y="5255"/>
                </a:cubicBezTo>
                <a:lnTo>
                  <a:pt x="12480" y="5252"/>
                </a:lnTo>
                <a:cubicBezTo>
                  <a:pt x="12522" y="5222"/>
                  <a:pt x="12520" y="5159"/>
                  <a:pt x="12480" y="5123"/>
                </a:cubicBezTo>
                <a:cubicBezTo>
                  <a:pt x="12461" y="5105"/>
                  <a:pt x="12436" y="5096"/>
                  <a:pt x="12412" y="5096"/>
                </a:cubicBezTo>
                <a:cubicBezTo>
                  <a:pt x="12385" y="5096"/>
                  <a:pt x="12359" y="5107"/>
                  <a:pt x="12339" y="5128"/>
                </a:cubicBezTo>
                <a:cubicBezTo>
                  <a:pt x="12278" y="5186"/>
                  <a:pt x="11859" y="5272"/>
                  <a:pt x="11670" y="5282"/>
                </a:cubicBezTo>
                <a:cubicBezTo>
                  <a:pt x="11559" y="5290"/>
                  <a:pt x="11449" y="5290"/>
                  <a:pt x="11340" y="5291"/>
                </a:cubicBezTo>
                <a:cubicBezTo>
                  <a:pt x="11081" y="5296"/>
                  <a:pt x="10813" y="5298"/>
                  <a:pt x="10537" y="5371"/>
                </a:cubicBezTo>
                <a:cubicBezTo>
                  <a:pt x="10269" y="5440"/>
                  <a:pt x="10016" y="5556"/>
                  <a:pt x="9762" y="5725"/>
                </a:cubicBezTo>
                <a:cubicBezTo>
                  <a:pt x="9618" y="5822"/>
                  <a:pt x="9483" y="5928"/>
                  <a:pt x="9351" y="6047"/>
                </a:cubicBezTo>
                <a:cubicBezTo>
                  <a:pt x="9382" y="5996"/>
                  <a:pt x="9412" y="5943"/>
                  <a:pt x="9444" y="5892"/>
                </a:cubicBezTo>
                <a:cubicBezTo>
                  <a:pt x="9474" y="5840"/>
                  <a:pt x="9508" y="5786"/>
                  <a:pt x="9541" y="5731"/>
                </a:cubicBezTo>
                <a:cubicBezTo>
                  <a:pt x="9549" y="5733"/>
                  <a:pt x="9557" y="5734"/>
                  <a:pt x="9565" y="5734"/>
                </a:cubicBezTo>
                <a:cubicBezTo>
                  <a:pt x="9600" y="5734"/>
                  <a:pt x="9633" y="5715"/>
                  <a:pt x="9651" y="5682"/>
                </a:cubicBezTo>
                <a:cubicBezTo>
                  <a:pt x="9791" y="5421"/>
                  <a:pt x="10003" y="5214"/>
                  <a:pt x="10226" y="4994"/>
                </a:cubicBezTo>
                <a:cubicBezTo>
                  <a:pt x="10305" y="4915"/>
                  <a:pt x="10386" y="4835"/>
                  <a:pt x="10462" y="4754"/>
                </a:cubicBezTo>
                <a:cubicBezTo>
                  <a:pt x="11091" y="4087"/>
                  <a:pt x="11445" y="3246"/>
                  <a:pt x="11575" y="2105"/>
                </a:cubicBezTo>
                <a:cubicBezTo>
                  <a:pt x="11605" y="1828"/>
                  <a:pt x="11617" y="1548"/>
                  <a:pt x="11626" y="1277"/>
                </a:cubicBezTo>
                <a:cubicBezTo>
                  <a:pt x="11640" y="895"/>
                  <a:pt x="11653" y="500"/>
                  <a:pt x="11728" y="122"/>
                </a:cubicBezTo>
                <a:cubicBezTo>
                  <a:pt x="11740" y="68"/>
                  <a:pt x="11705" y="15"/>
                  <a:pt x="11652" y="3"/>
                </a:cubicBezTo>
                <a:cubicBezTo>
                  <a:pt x="11644" y="1"/>
                  <a:pt x="11637" y="1"/>
                  <a:pt x="116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9"/>
          <p:cNvSpPr/>
          <p:nvPr/>
        </p:nvSpPr>
        <p:spPr>
          <a:xfrm>
            <a:off x="348942" y="2981830"/>
            <a:ext cx="246783" cy="310826"/>
          </a:xfrm>
          <a:custGeom>
            <a:avLst/>
            <a:gdLst/>
            <a:ahLst/>
            <a:cxnLst/>
            <a:rect l="l" t="t" r="r" b="b"/>
            <a:pathLst>
              <a:path w="5229" h="6586" extrusionOk="0">
                <a:moveTo>
                  <a:pt x="4099" y="0"/>
                </a:moveTo>
                <a:cubicBezTo>
                  <a:pt x="4001" y="0"/>
                  <a:pt x="3902" y="21"/>
                  <a:pt x="3811" y="57"/>
                </a:cubicBezTo>
                <a:cubicBezTo>
                  <a:pt x="3562" y="154"/>
                  <a:pt x="3381" y="374"/>
                  <a:pt x="3236" y="600"/>
                </a:cubicBezTo>
                <a:cubicBezTo>
                  <a:pt x="2856" y="1192"/>
                  <a:pt x="2652" y="1896"/>
                  <a:pt x="2656" y="2598"/>
                </a:cubicBezTo>
                <a:cubicBezTo>
                  <a:pt x="2639" y="2174"/>
                  <a:pt x="2569" y="1751"/>
                  <a:pt x="2447" y="1344"/>
                </a:cubicBezTo>
                <a:cubicBezTo>
                  <a:pt x="2398" y="1182"/>
                  <a:pt x="2324" y="1006"/>
                  <a:pt x="2165" y="949"/>
                </a:cubicBezTo>
                <a:cubicBezTo>
                  <a:pt x="2134" y="938"/>
                  <a:pt x="2103" y="934"/>
                  <a:pt x="2072" y="934"/>
                </a:cubicBezTo>
                <a:cubicBezTo>
                  <a:pt x="1910" y="934"/>
                  <a:pt x="1753" y="1069"/>
                  <a:pt x="1674" y="1221"/>
                </a:cubicBezTo>
                <a:cubicBezTo>
                  <a:pt x="1564" y="1433"/>
                  <a:pt x="1543" y="1674"/>
                  <a:pt x="1530" y="1912"/>
                </a:cubicBezTo>
                <a:cubicBezTo>
                  <a:pt x="1502" y="2447"/>
                  <a:pt x="1517" y="2983"/>
                  <a:pt x="1534" y="3519"/>
                </a:cubicBezTo>
                <a:cubicBezTo>
                  <a:pt x="1493" y="3149"/>
                  <a:pt x="1386" y="2788"/>
                  <a:pt x="1220" y="2455"/>
                </a:cubicBezTo>
                <a:cubicBezTo>
                  <a:pt x="1152" y="2319"/>
                  <a:pt x="1071" y="2185"/>
                  <a:pt x="949" y="2094"/>
                </a:cubicBezTo>
                <a:cubicBezTo>
                  <a:pt x="871" y="2036"/>
                  <a:pt x="772" y="2000"/>
                  <a:pt x="675" y="2000"/>
                </a:cubicBezTo>
                <a:cubicBezTo>
                  <a:pt x="623" y="2000"/>
                  <a:pt x="570" y="2011"/>
                  <a:pt x="522" y="2035"/>
                </a:cubicBezTo>
                <a:cubicBezTo>
                  <a:pt x="421" y="2085"/>
                  <a:pt x="354" y="2187"/>
                  <a:pt x="311" y="2290"/>
                </a:cubicBezTo>
                <a:cubicBezTo>
                  <a:pt x="1" y="3019"/>
                  <a:pt x="451" y="3685"/>
                  <a:pt x="691" y="4351"/>
                </a:cubicBezTo>
                <a:cubicBezTo>
                  <a:pt x="952" y="5075"/>
                  <a:pt x="1187" y="5822"/>
                  <a:pt x="1320" y="6577"/>
                </a:cubicBezTo>
                <a:cubicBezTo>
                  <a:pt x="1321" y="6583"/>
                  <a:pt x="1328" y="6586"/>
                  <a:pt x="1340" y="6586"/>
                </a:cubicBezTo>
                <a:cubicBezTo>
                  <a:pt x="1472" y="6586"/>
                  <a:pt x="2223" y="6274"/>
                  <a:pt x="2999" y="5933"/>
                </a:cubicBezTo>
                <a:cubicBezTo>
                  <a:pt x="3831" y="5566"/>
                  <a:pt x="4693" y="5166"/>
                  <a:pt x="4843" y="5081"/>
                </a:cubicBezTo>
                <a:cubicBezTo>
                  <a:pt x="5034" y="4971"/>
                  <a:pt x="5228" y="4791"/>
                  <a:pt x="5207" y="4570"/>
                </a:cubicBezTo>
                <a:cubicBezTo>
                  <a:pt x="5198" y="4480"/>
                  <a:pt x="5150" y="4396"/>
                  <a:pt x="5092" y="4328"/>
                </a:cubicBezTo>
                <a:cubicBezTo>
                  <a:pt x="4914" y="4116"/>
                  <a:pt x="4626" y="4020"/>
                  <a:pt x="4350" y="4015"/>
                </a:cubicBezTo>
                <a:cubicBezTo>
                  <a:pt x="4339" y="4015"/>
                  <a:pt x="4329" y="4015"/>
                  <a:pt x="4318" y="4015"/>
                </a:cubicBezTo>
                <a:cubicBezTo>
                  <a:pt x="4050" y="4015"/>
                  <a:pt x="3789" y="4084"/>
                  <a:pt x="3532" y="4154"/>
                </a:cubicBezTo>
                <a:cubicBezTo>
                  <a:pt x="3952" y="3959"/>
                  <a:pt x="4353" y="3729"/>
                  <a:pt x="4735" y="3467"/>
                </a:cubicBezTo>
                <a:cubicBezTo>
                  <a:pt x="4846" y="3388"/>
                  <a:pt x="4961" y="3307"/>
                  <a:pt x="5033" y="3191"/>
                </a:cubicBezTo>
                <a:cubicBezTo>
                  <a:pt x="5107" y="3076"/>
                  <a:pt x="5131" y="2919"/>
                  <a:pt x="5060" y="2803"/>
                </a:cubicBezTo>
                <a:cubicBezTo>
                  <a:pt x="4989" y="2690"/>
                  <a:pt x="4861" y="2651"/>
                  <a:pt x="4723" y="2651"/>
                </a:cubicBezTo>
                <a:cubicBezTo>
                  <a:pt x="4628" y="2651"/>
                  <a:pt x="4527" y="2669"/>
                  <a:pt x="4438" y="2695"/>
                </a:cubicBezTo>
                <a:cubicBezTo>
                  <a:pt x="4091" y="2795"/>
                  <a:pt x="3753" y="2940"/>
                  <a:pt x="3441" y="3122"/>
                </a:cubicBezTo>
                <a:cubicBezTo>
                  <a:pt x="3930" y="2563"/>
                  <a:pt x="4321" y="1897"/>
                  <a:pt x="4494" y="1172"/>
                </a:cubicBezTo>
                <a:cubicBezTo>
                  <a:pt x="4555" y="913"/>
                  <a:pt x="4677" y="493"/>
                  <a:pt x="4541" y="247"/>
                </a:cubicBezTo>
                <a:cubicBezTo>
                  <a:pt x="4445" y="70"/>
                  <a:pt x="4276" y="0"/>
                  <a:pt x="40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9"/>
          <p:cNvGrpSpPr/>
          <p:nvPr/>
        </p:nvGrpSpPr>
        <p:grpSpPr>
          <a:xfrm>
            <a:off x="7408912" y="1162315"/>
            <a:ext cx="210920" cy="196006"/>
            <a:chOff x="2294687" y="652640"/>
            <a:chExt cx="210920" cy="196006"/>
          </a:xfrm>
        </p:grpSpPr>
        <p:sp>
          <p:nvSpPr>
            <p:cNvPr id="425" name="Google Shape;425;p9"/>
            <p:cNvSpPr/>
            <p:nvPr/>
          </p:nvSpPr>
          <p:spPr>
            <a:xfrm>
              <a:off x="2358638" y="652640"/>
              <a:ext cx="50876" cy="50782"/>
            </a:xfrm>
            <a:custGeom>
              <a:avLst/>
              <a:gdLst/>
              <a:ahLst/>
              <a:cxnLst/>
              <a:rect l="l" t="t" r="r" b="b"/>
              <a:pathLst>
                <a:path w="1078" h="1076" extrusionOk="0">
                  <a:moveTo>
                    <a:pt x="536" y="0"/>
                  </a:moveTo>
                  <a:cubicBezTo>
                    <a:pt x="239" y="2"/>
                    <a:pt x="0" y="245"/>
                    <a:pt x="2" y="540"/>
                  </a:cubicBezTo>
                  <a:cubicBezTo>
                    <a:pt x="2" y="678"/>
                    <a:pt x="54" y="808"/>
                    <a:pt x="148" y="906"/>
                  </a:cubicBezTo>
                  <a:lnTo>
                    <a:pt x="161" y="919"/>
                  </a:lnTo>
                  <a:cubicBezTo>
                    <a:pt x="262" y="1021"/>
                    <a:pt x="398" y="1076"/>
                    <a:pt x="540" y="1076"/>
                  </a:cubicBezTo>
                  <a:cubicBezTo>
                    <a:pt x="683" y="1076"/>
                    <a:pt x="819" y="1018"/>
                    <a:pt x="921" y="917"/>
                  </a:cubicBezTo>
                  <a:cubicBezTo>
                    <a:pt x="1021" y="815"/>
                    <a:pt x="1077" y="679"/>
                    <a:pt x="1074" y="536"/>
                  </a:cubicBezTo>
                  <a:cubicBezTo>
                    <a:pt x="1074" y="392"/>
                    <a:pt x="1019" y="261"/>
                    <a:pt x="915" y="157"/>
                  </a:cubicBezTo>
                  <a:cubicBezTo>
                    <a:pt x="814" y="55"/>
                    <a:pt x="679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454731" y="797818"/>
              <a:ext cx="50876" cy="50829"/>
            </a:xfrm>
            <a:custGeom>
              <a:avLst/>
              <a:gdLst/>
              <a:ahLst/>
              <a:cxnLst/>
              <a:rect l="l" t="t" r="r" b="b"/>
              <a:pathLst>
                <a:path w="1078" h="1077" extrusionOk="0">
                  <a:moveTo>
                    <a:pt x="537" y="0"/>
                  </a:moveTo>
                  <a:cubicBezTo>
                    <a:pt x="240" y="2"/>
                    <a:pt x="1" y="245"/>
                    <a:pt x="1" y="540"/>
                  </a:cubicBezTo>
                  <a:cubicBezTo>
                    <a:pt x="1" y="678"/>
                    <a:pt x="54" y="808"/>
                    <a:pt x="149" y="907"/>
                  </a:cubicBezTo>
                  <a:lnTo>
                    <a:pt x="160" y="920"/>
                  </a:lnTo>
                  <a:cubicBezTo>
                    <a:pt x="261" y="1021"/>
                    <a:pt x="398" y="1076"/>
                    <a:pt x="541" y="1076"/>
                  </a:cubicBezTo>
                  <a:cubicBezTo>
                    <a:pt x="684" y="1076"/>
                    <a:pt x="819" y="1018"/>
                    <a:pt x="920" y="915"/>
                  </a:cubicBezTo>
                  <a:cubicBezTo>
                    <a:pt x="1021" y="815"/>
                    <a:pt x="1078" y="679"/>
                    <a:pt x="1077" y="536"/>
                  </a:cubicBezTo>
                  <a:cubicBezTo>
                    <a:pt x="1077" y="393"/>
                    <a:pt x="1020" y="260"/>
                    <a:pt x="917" y="155"/>
                  </a:cubicBezTo>
                  <a:cubicBezTo>
                    <a:pt x="816" y="55"/>
                    <a:pt x="680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294687" y="772473"/>
              <a:ext cx="50735" cy="50735"/>
            </a:xfrm>
            <a:custGeom>
              <a:avLst/>
              <a:gdLst/>
              <a:ahLst/>
              <a:cxnLst/>
              <a:rect l="l" t="t" r="r" b="b"/>
              <a:pathLst>
                <a:path w="1075" h="1075" extrusionOk="0">
                  <a:moveTo>
                    <a:pt x="536" y="0"/>
                  </a:moveTo>
                  <a:cubicBezTo>
                    <a:pt x="239" y="2"/>
                    <a:pt x="0" y="245"/>
                    <a:pt x="0" y="539"/>
                  </a:cubicBezTo>
                  <a:cubicBezTo>
                    <a:pt x="0" y="676"/>
                    <a:pt x="52" y="807"/>
                    <a:pt x="146" y="907"/>
                  </a:cubicBezTo>
                  <a:lnTo>
                    <a:pt x="158" y="920"/>
                  </a:lnTo>
                  <a:cubicBezTo>
                    <a:pt x="259" y="1021"/>
                    <a:pt x="395" y="1074"/>
                    <a:pt x="539" y="1074"/>
                  </a:cubicBezTo>
                  <a:cubicBezTo>
                    <a:pt x="682" y="1074"/>
                    <a:pt x="818" y="1017"/>
                    <a:pt x="918" y="915"/>
                  </a:cubicBezTo>
                  <a:cubicBezTo>
                    <a:pt x="1019" y="814"/>
                    <a:pt x="1074" y="679"/>
                    <a:pt x="1074" y="536"/>
                  </a:cubicBezTo>
                  <a:cubicBezTo>
                    <a:pt x="1073" y="391"/>
                    <a:pt x="1016" y="261"/>
                    <a:pt x="915" y="155"/>
                  </a:cubicBezTo>
                  <a:cubicBezTo>
                    <a:pt x="814" y="54"/>
                    <a:pt x="678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9"/>
          <p:cNvSpPr/>
          <p:nvPr/>
        </p:nvSpPr>
        <p:spPr>
          <a:xfrm>
            <a:off x="8663896" y="488044"/>
            <a:ext cx="187175" cy="272315"/>
          </a:xfrm>
          <a:custGeom>
            <a:avLst/>
            <a:gdLst/>
            <a:ahLst/>
            <a:cxnLst/>
            <a:rect l="l" t="t" r="r" b="b"/>
            <a:pathLst>
              <a:path w="3966" h="5770" extrusionOk="0">
                <a:moveTo>
                  <a:pt x="200" y="0"/>
                </a:moveTo>
                <a:cubicBezTo>
                  <a:pt x="193" y="0"/>
                  <a:pt x="186" y="2"/>
                  <a:pt x="180" y="6"/>
                </a:cubicBezTo>
                <a:cubicBezTo>
                  <a:pt x="90" y="62"/>
                  <a:pt x="285" y="265"/>
                  <a:pt x="314" y="305"/>
                </a:cubicBezTo>
                <a:cubicBezTo>
                  <a:pt x="420" y="457"/>
                  <a:pt x="528" y="609"/>
                  <a:pt x="634" y="763"/>
                </a:cubicBezTo>
                <a:cubicBezTo>
                  <a:pt x="770" y="961"/>
                  <a:pt x="818" y="1229"/>
                  <a:pt x="782" y="1465"/>
                </a:cubicBezTo>
                <a:cubicBezTo>
                  <a:pt x="753" y="1653"/>
                  <a:pt x="673" y="1828"/>
                  <a:pt x="589" y="2012"/>
                </a:cubicBezTo>
                <a:cubicBezTo>
                  <a:pt x="556" y="2084"/>
                  <a:pt x="524" y="2157"/>
                  <a:pt x="492" y="2232"/>
                </a:cubicBezTo>
                <a:cubicBezTo>
                  <a:pt x="463" y="2236"/>
                  <a:pt x="433" y="2244"/>
                  <a:pt x="404" y="2255"/>
                </a:cubicBezTo>
                <a:cubicBezTo>
                  <a:pt x="194" y="2341"/>
                  <a:pt x="91" y="2581"/>
                  <a:pt x="177" y="2791"/>
                </a:cubicBezTo>
                <a:cubicBezTo>
                  <a:pt x="241" y="2951"/>
                  <a:pt x="396" y="3048"/>
                  <a:pt x="559" y="3048"/>
                </a:cubicBezTo>
                <a:cubicBezTo>
                  <a:pt x="610" y="3048"/>
                  <a:pt x="662" y="3039"/>
                  <a:pt x="712" y="3018"/>
                </a:cubicBezTo>
                <a:cubicBezTo>
                  <a:pt x="922" y="2934"/>
                  <a:pt x="1025" y="2692"/>
                  <a:pt x="940" y="2482"/>
                </a:cubicBezTo>
                <a:cubicBezTo>
                  <a:pt x="887" y="2352"/>
                  <a:pt x="775" y="2264"/>
                  <a:pt x="647" y="2235"/>
                </a:cubicBezTo>
                <a:cubicBezTo>
                  <a:pt x="670" y="2181"/>
                  <a:pt x="693" y="2126"/>
                  <a:pt x="720" y="2073"/>
                </a:cubicBezTo>
                <a:cubicBezTo>
                  <a:pt x="803" y="1887"/>
                  <a:pt x="893" y="1696"/>
                  <a:pt x="924" y="1486"/>
                </a:cubicBezTo>
                <a:cubicBezTo>
                  <a:pt x="932" y="1431"/>
                  <a:pt x="934" y="1378"/>
                  <a:pt x="934" y="1323"/>
                </a:cubicBezTo>
                <a:cubicBezTo>
                  <a:pt x="1110" y="1720"/>
                  <a:pt x="1223" y="2135"/>
                  <a:pt x="1330" y="2540"/>
                </a:cubicBezTo>
                <a:cubicBezTo>
                  <a:pt x="1329" y="2552"/>
                  <a:pt x="1329" y="2561"/>
                  <a:pt x="1330" y="2572"/>
                </a:cubicBezTo>
                <a:cubicBezTo>
                  <a:pt x="1381" y="2760"/>
                  <a:pt x="1307" y="2953"/>
                  <a:pt x="1236" y="3083"/>
                </a:cubicBezTo>
                <a:cubicBezTo>
                  <a:pt x="1180" y="3185"/>
                  <a:pt x="1113" y="3279"/>
                  <a:pt x="1041" y="3377"/>
                </a:cubicBezTo>
                <a:cubicBezTo>
                  <a:pt x="996" y="3438"/>
                  <a:pt x="951" y="3500"/>
                  <a:pt x="909" y="3565"/>
                </a:cubicBezTo>
                <a:cubicBezTo>
                  <a:pt x="705" y="3877"/>
                  <a:pt x="579" y="4238"/>
                  <a:pt x="543" y="4609"/>
                </a:cubicBezTo>
                <a:cubicBezTo>
                  <a:pt x="517" y="4604"/>
                  <a:pt x="491" y="4601"/>
                  <a:pt x="465" y="4601"/>
                </a:cubicBezTo>
                <a:cubicBezTo>
                  <a:pt x="415" y="4601"/>
                  <a:pt x="364" y="4611"/>
                  <a:pt x="314" y="4631"/>
                </a:cubicBezTo>
                <a:cubicBezTo>
                  <a:pt x="104" y="4716"/>
                  <a:pt x="0" y="4956"/>
                  <a:pt x="85" y="5166"/>
                </a:cubicBezTo>
                <a:cubicBezTo>
                  <a:pt x="153" y="5330"/>
                  <a:pt x="308" y="5428"/>
                  <a:pt x="471" y="5428"/>
                </a:cubicBezTo>
                <a:cubicBezTo>
                  <a:pt x="523" y="5428"/>
                  <a:pt x="575" y="5419"/>
                  <a:pt x="625" y="5398"/>
                </a:cubicBezTo>
                <a:cubicBezTo>
                  <a:pt x="835" y="5314"/>
                  <a:pt x="938" y="5072"/>
                  <a:pt x="853" y="4862"/>
                </a:cubicBezTo>
                <a:cubicBezTo>
                  <a:pt x="818" y="4778"/>
                  <a:pt x="759" y="4713"/>
                  <a:pt x="688" y="4667"/>
                </a:cubicBezTo>
                <a:cubicBezTo>
                  <a:pt x="709" y="4385"/>
                  <a:pt x="788" y="4107"/>
                  <a:pt x="916" y="3853"/>
                </a:cubicBezTo>
                <a:cubicBezTo>
                  <a:pt x="1173" y="4021"/>
                  <a:pt x="1351" y="4260"/>
                  <a:pt x="1508" y="4644"/>
                </a:cubicBezTo>
                <a:cubicBezTo>
                  <a:pt x="1511" y="4652"/>
                  <a:pt x="1513" y="4658"/>
                  <a:pt x="1516" y="4663"/>
                </a:cubicBezTo>
                <a:cubicBezTo>
                  <a:pt x="1503" y="4666"/>
                  <a:pt x="1488" y="4667"/>
                  <a:pt x="1475" y="4673"/>
                </a:cubicBezTo>
                <a:cubicBezTo>
                  <a:pt x="1265" y="4758"/>
                  <a:pt x="1162" y="4998"/>
                  <a:pt x="1248" y="5208"/>
                </a:cubicBezTo>
                <a:cubicBezTo>
                  <a:pt x="1312" y="5368"/>
                  <a:pt x="1467" y="5466"/>
                  <a:pt x="1630" y="5466"/>
                </a:cubicBezTo>
                <a:cubicBezTo>
                  <a:pt x="1681" y="5466"/>
                  <a:pt x="1733" y="5456"/>
                  <a:pt x="1784" y="5436"/>
                </a:cubicBezTo>
                <a:cubicBezTo>
                  <a:pt x="1993" y="5352"/>
                  <a:pt x="2096" y="5110"/>
                  <a:pt x="2011" y="4900"/>
                </a:cubicBezTo>
                <a:cubicBezTo>
                  <a:pt x="1950" y="4751"/>
                  <a:pt x="1810" y="4657"/>
                  <a:pt x="1658" y="4645"/>
                </a:cubicBezTo>
                <a:cubicBezTo>
                  <a:pt x="1655" y="4622"/>
                  <a:pt x="1646" y="4600"/>
                  <a:pt x="1640" y="4587"/>
                </a:cubicBezTo>
                <a:cubicBezTo>
                  <a:pt x="1526" y="4309"/>
                  <a:pt x="1346" y="3961"/>
                  <a:pt x="983" y="3725"/>
                </a:cubicBezTo>
                <a:cubicBezTo>
                  <a:pt x="999" y="3700"/>
                  <a:pt x="1013" y="3672"/>
                  <a:pt x="1031" y="3646"/>
                </a:cubicBezTo>
                <a:cubicBezTo>
                  <a:pt x="1070" y="3586"/>
                  <a:pt x="1115" y="3526"/>
                  <a:pt x="1158" y="3465"/>
                </a:cubicBezTo>
                <a:cubicBezTo>
                  <a:pt x="1231" y="3368"/>
                  <a:pt x="1303" y="3267"/>
                  <a:pt x="1365" y="3157"/>
                </a:cubicBezTo>
                <a:cubicBezTo>
                  <a:pt x="1394" y="3104"/>
                  <a:pt x="1423" y="3041"/>
                  <a:pt x="1446" y="2973"/>
                </a:cubicBezTo>
                <a:cubicBezTo>
                  <a:pt x="1474" y="3073"/>
                  <a:pt x="1503" y="3174"/>
                  <a:pt x="1533" y="3274"/>
                </a:cubicBezTo>
                <a:cubicBezTo>
                  <a:pt x="1533" y="3284"/>
                  <a:pt x="1537" y="3297"/>
                  <a:pt x="1545" y="3306"/>
                </a:cubicBezTo>
                <a:cubicBezTo>
                  <a:pt x="1620" y="3548"/>
                  <a:pt x="1707" y="3785"/>
                  <a:pt x="1817" y="4018"/>
                </a:cubicBezTo>
                <a:cubicBezTo>
                  <a:pt x="1982" y="4362"/>
                  <a:pt x="2266" y="4809"/>
                  <a:pt x="2719" y="5133"/>
                </a:cubicBezTo>
                <a:cubicBezTo>
                  <a:pt x="2646" y="5242"/>
                  <a:pt x="2628" y="5382"/>
                  <a:pt x="2681" y="5512"/>
                </a:cubicBezTo>
                <a:cubicBezTo>
                  <a:pt x="2745" y="5672"/>
                  <a:pt x="2900" y="5770"/>
                  <a:pt x="3063" y="5770"/>
                </a:cubicBezTo>
                <a:cubicBezTo>
                  <a:pt x="3114" y="5770"/>
                  <a:pt x="3166" y="5760"/>
                  <a:pt x="3217" y="5740"/>
                </a:cubicBezTo>
                <a:cubicBezTo>
                  <a:pt x="3427" y="5656"/>
                  <a:pt x="3529" y="5414"/>
                  <a:pt x="3444" y="5205"/>
                </a:cubicBezTo>
                <a:cubicBezTo>
                  <a:pt x="3379" y="5045"/>
                  <a:pt x="3224" y="4947"/>
                  <a:pt x="3061" y="4947"/>
                </a:cubicBezTo>
                <a:cubicBezTo>
                  <a:pt x="3010" y="4947"/>
                  <a:pt x="2958" y="4956"/>
                  <a:pt x="2908" y="4977"/>
                </a:cubicBezTo>
                <a:cubicBezTo>
                  <a:pt x="2876" y="4990"/>
                  <a:pt x="2848" y="5007"/>
                  <a:pt x="2820" y="5027"/>
                </a:cubicBezTo>
                <a:cubicBezTo>
                  <a:pt x="2381" y="4721"/>
                  <a:pt x="2106" y="4288"/>
                  <a:pt x="1947" y="3955"/>
                </a:cubicBezTo>
                <a:cubicBezTo>
                  <a:pt x="1870" y="3790"/>
                  <a:pt x="1802" y="3622"/>
                  <a:pt x="1744" y="3451"/>
                </a:cubicBezTo>
                <a:lnTo>
                  <a:pt x="1744" y="3451"/>
                </a:lnTo>
                <a:cubicBezTo>
                  <a:pt x="1921" y="3552"/>
                  <a:pt x="2116" y="3616"/>
                  <a:pt x="2306" y="3677"/>
                </a:cubicBezTo>
                <a:cubicBezTo>
                  <a:pt x="2399" y="3709"/>
                  <a:pt x="2490" y="3738"/>
                  <a:pt x="2581" y="3771"/>
                </a:cubicBezTo>
                <a:cubicBezTo>
                  <a:pt x="2775" y="3846"/>
                  <a:pt x="2958" y="3942"/>
                  <a:pt x="3130" y="4056"/>
                </a:cubicBezTo>
                <a:cubicBezTo>
                  <a:pt x="3081" y="4157"/>
                  <a:pt x="3072" y="4276"/>
                  <a:pt x="3117" y="4389"/>
                </a:cubicBezTo>
                <a:cubicBezTo>
                  <a:pt x="3182" y="4549"/>
                  <a:pt x="3336" y="4646"/>
                  <a:pt x="3499" y="4646"/>
                </a:cubicBezTo>
                <a:cubicBezTo>
                  <a:pt x="3550" y="4646"/>
                  <a:pt x="3602" y="4637"/>
                  <a:pt x="3652" y="4616"/>
                </a:cubicBezTo>
                <a:cubicBezTo>
                  <a:pt x="3862" y="4531"/>
                  <a:pt x="3965" y="4291"/>
                  <a:pt x="3880" y="4081"/>
                </a:cubicBezTo>
                <a:cubicBezTo>
                  <a:pt x="3816" y="3921"/>
                  <a:pt x="3661" y="3823"/>
                  <a:pt x="3498" y="3823"/>
                </a:cubicBezTo>
                <a:cubicBezTo>
                  <a:pt x="3446" y="3823"/>
                  <a:pt x="3394" y="3833"/>
                  <a:pt x="3344" y="3853"/>
                </a:cubicBezTo>
                <a:cubicBezTo>
                  <a:pt x="3293" y="3872"/>
                  <a:pt x="3250" y="3904"/>
                  <a:pt x="3212" y="3940"/>
                </a:cubicBezTo>
                <a:cubicBezTo>
                  <a:pt x="3031" y="3819"/>
                  <a:pt x="2837" y="3716"/>
                  <a:pt x="2632" y="3638"/>
                </a:cubicBezTo>
                <a:cubicBezTo>
                  <a:pt x="2539" y="3603"/>
                  <a:pt x="2444" y="3573"/>
                  <a:pt x="2350" y="3541"/>
                </a:cubicBezTo>
                <a:cubicBezTo>
                  <a:pt x="2099" y="3458"/>
                  <a:pt x="1863" y="3381"/>
                  <a:pt x="1671" y="3227"/>
                </a:cubicBezTo>
                <a:cubicBezTo>
                  <a:pt x="1604" y="3009"/>
                  <a:pt x="1546" y="2791"/>
                  <a:pt x="1490" y="2575"/>
                </a:cubicBezTo>
                <a:cubicBezTo>
                  <a:pt x="1429" y="2341"/>
                  <a:pt x="1365" y="2103"/>
                  <a:pt x="1291" y="1866"/>
                </a:cubicBezTo>
                <a:lnTo>
                  <a:pt x="1291" y="1866"/>
                </a:lnTo>
                <a:cubicBezTo>
                  <a:pt x="1561" y="2042"/>
                  <a:pt x="2009" y="2281"/>
                  <a:pt x="2548" y="2371"/>
                </a:cubicBezTo>
                <a:cubicBezTo>
                  <a:pt x="2551" y="2416"/>
                  <a:pt x="2559" y="2462"/>
                  <a:pt x="2575" y="2506"/>
                </a:cubicBezTo>
                <a:cubicBezTo>
                  <a:pt x="2640" y="2665"/>
                  <a:pt x="2795" y="2763"/>
                  <a:pt x="2958" y="2763"/>
                </a:cubicBezTo>
                <a:cubicBezTo>
                  <a:pt x="3009" y="2763"/>
                  <a:pt x="3061" y="2753"/>
                  <a:pt x="3111" y="2733"/>
                </a:cubicBezTo>
                <a:cubicBezTo>
                  <a:pt x="3321" y="2648"/>
                  <a:pt x="3424" y="2407"/>
                  <a:pt x="3340" y="2197"/>
                </a:cubicBezTo>
                <a:cubicBezTo>
                  <a:pt x="3275" y="2038"/>
                  <a:pt x="3120" y="1940"/>
                  <a:pt x="2957" y="1940"/>
                </a:cubicBezTo>
                <a:cubicBezTo>
                  <a:pt x="2906" y="1940"/>
                  <a:pt x="2854" y="1950"/>
                  <a:pt x="2804" y="1970"/>
                </a:cubicBezTo>
                <a:cubicBezTo>
                  <a:pt x="2685" y="2016"/>
                  <a:pt x="2604" y="2112"/>
                  <a:pt x="2568" y="2225"/>
                </a:cubicBezTo>
                <a:cubicBezTo>
                  <a:pt x="1931" y="2116"/>
                  <a:pt x="1426" y="1793"/>
                  <a:pt x="1216" y="1638"/>
                </a:cubicBezTo>
                <a:cubicBezTo>
                  <a:pt x="1151" y="1452"/>
                  <a:pt x="1076" y="1268"/>
                  <a:pt x="984" y="1088"/>
                </a:cubicBezTo>
                <a:cubicBezTo>
                  <a:pt x="882" y="881"/>
                  <a:pt x="767" y="683"/>
                  <a:pt x="643" y="489"/>
                </a:cubicBezTo>
                <a:cubicBezTo>
                  <a:pt x="585" y="401"/>
                  <a:pt x="527" y="307"/>
                  <a:pt x="459" y="227"/>
                </a:cubicBezTo>
                <a:cubicBezTo>
                  <a:pt x="389" y="149"/>
                  <a:pt x="339" y="69"/>
                  <a:pt x="245" y="16"/>
                </a:cubicBezTo>
                <a:cubicBezTo>
                  <a:pt x="231" y="8"/>
                  <a:pt x="215" y="0"/>
                  <a:pt x="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9"/>
          <p:cNvGrpSpPr/>
          <p:nvPr/>
        </p:nvGrpSpPr>
        <p:grpSpPr>
          <a:xfrm rot="1332635">
            <a:off x="7862565" y="-47578"/>
            <a:ext cx="664212" cy="1218226"/>
            <a:chOff x="2229225" y="1230375"/>
            <a:chExt cx="351850" cy="645325"/>
          </a:xfrm>
        </p:grpSpPr>
        <p:sp>
          <p:nvSpPr>
            <p:cNvPr id="430" name="Google Shape;430;p9"/>
            <p:cNvSpPr/>
            <p:nvPr/>
          </p:nvSpPr>
          <p:spPr>
            <a:xfrm>
              <a:off x="2460425" y="1700300"/>
              <a:ext cx="69300" cy="175400"/>
            </a:xfrm>
            <a:custGeom>
              <a:avLst/>
              <a:gdLst/>
              <a:ahLst/>
              <a:cxnLst/>
              <a:rect l="l" t="t" r="r" b="b"/>
              <a:pathLst>
                <a:path w="2772" h="7016" extrusionOk="0">
                  <a:moveTo>
                    <a:pt x="45" y="0"/>
                  </a:moveTo>
                  <a:lnTo>
                    <a:pt x="45" y="0"/>
                  </a:lnTo>
                  <a:cubicBezTo>
                    <a:pt x="41" y="928"/>
                    <a:pt x="0" y="1748"/>
                    <a:pt x="161" y="2671"/>
                  </a:cubicBezTo>
                  <a:cubicBezTo>
                    <a:pt x="522" y="4277"/>
                    <a:pt x="1484" y="5668"/>
                    <a:pt x="2425" y="7016"/>
                  </a:cubicBezTo>
                  <a:cubicBezTo>
                    <a:pt x="2771" y="5843"/>
                    <a:pt x="2676" y="4562"/>
                    <a:pt x="2249" y="3417"/>
                  </a:cubicBezTo>
                  <a:cubicBezTo>
                    <a:pt x="2003" y="2754"/>
                    <a:pt x="1648" y="2136"/>
                    <a:pt x="1222" y="1573"/>
                  </a:cubicBezTo>
                  <a:cubicBezTo>
                    <a:pt x="1008" y="1289"/>
                    <a:pt x="750" y="1044"/>
                    <a:pt x="529" y="768"/>
                  </a:cubicBezTo>
                  <a:cubicBezTo>
                    <a:pt x="339" y="530"/>
                    <a:pt x="232" y="247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2408125" y="1616925"/>
              <a:ext cx="44725" cy="160375"/>
            </a:xfrm>
            <a:custGeom>
              <a:avLst/>
              <a:gdLst/>
              <a:ahLst/>
              <a:cxnLst/>
              <a:rect l="l" t="t" r="r" b="b"/>
              <a:pathLst>
                <a:path w="1789" h="6415" extrusionOk="0">
                  <a:moveTo>
                    <a:pt x="1189" y="0"/>
                  </a:moveTo>
                  <a:lnTo>
                    <a:pt x="1189" y="0"/>
                  </a:lnTo>
                  <a:cubicBezTo>
                    <a:pt x="1228" y="795"/>
                    <a:pt x="902" y="1553"/>
                    <a:pt x="620" y="2295"/>
                  </a:cubicBezTo>
                  <a:cubicBezTo>
                    <a:pt x="609" y="2325"/>
                    <a:pt x="596" y="2358"/>
                    <a:pt x="585" y="2389"/>
                  </a:cubicBezTo>
                  <a:cubicBezTo>
                    <a:pt x="102" y="3705"/>
                    <a:pt x="1" y="5058"/>
                    <a:pt x="339" y="6415"/>
                  </a:cubicBezTo>
                  <a:cubicBezTo>
                    <a:pt x="310" y="6299"/>
                    <a:pt x="1089" y="5314"/>
                    <a:pt x="1182" y="5123"/>
                  </a:cubicBezTo>
                  <a:cubicBezTo>
                    <a:pt x="1421" y="4618"/>
                    <a:pt x="1589" y="4080"/>
                    <a:pt x="1683" y="3527"/>
                  </a:cubicBezTo>
                  <a:cubicBezTo>
                    <a:pt x="1788" y="2907"/>
                    <a:pt x="1774" y="2274"/>
                    <a:pt x="1703" y="1650"/>
                  </a:cubicBezTo>
                  <a:cubicBezTo>
                    <a:pt x="1635" y="1048"/>
                    <a:pt x="1398" y="566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2433275" y="1612725"/>
              <a:ext cx="117975" cy="133950"/>
            </a:xfrm>
            <a:custGeom>
              <a:avLst/>
              <a:gdLst/>
              <a:ahLst/>
              <a:cxnLst/>
              <a:rect l="l" t="t" r="r" b="b"/>
              <a:pathLst>
                <a:path w="4719" h="5358" extrusionOk="0">
                  <a:moveTo>
                    <a:pt x="1" y="0"/>
                  </a:moveTo>
                  <a:lnTo>
                    <a:pt x="1" y="0"/>
                  </a:lnTo>
                  <a:cubicBezTo>
                    <a:pt x="435" y="1180"/>
                    <a:pt x="1237" y="2340"/>
                    <a:pt x="2187" y="3171"/>
                  </a:cubicBezTo>
                  <a:cubicBezTo>
                    <a:pt x="3031" y="3909"/>
                    <a:pt x="4106" y="4418"/>
                    <a:pt x="4719" y="5358"/>
                  </a:cubicBezTo>
                  <a:cubicBezTo>
                    <a:pt x="4287" y="3802"/>
                    <a:pt x="3297" y="2340"/>
                    <a:pt x="1838" y="1653"/>
                  </a:cubicBezTo>
                  <a:cubicBezTo>
                    <a:pt x="1014" y="1268"/>
                    <a:pt x="416" y="84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85000" y="1499850"/>
              <a:ext cx="135375" cy="159950"/>
            </a:xfrm>
            <a:custGeom>
              <a:avLst/>
              <a:gdLst/>
              <a:ahLst/>
              <a:cxnLst/>
              <a:rect l="l" t="t" r="r" b="b"/>
              <a:pathLst>
                <a:path w="5415" h="6398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17"/>
                    <a:pt x="95" y="231"/>
                    <a:pt x="150" y="341"/>
                  </a:cubicBezTo>
                  <a:lnTo>
                    <a:pt x="150" y="341"/>
                  </a:lnTo>
                  <a:cubicBezTo>
                    <a:pt x="98" y="228"/>
                    <a:pt x="49" y="115"/>
                    <a:pt x="1" y="0"/>
                  </a:cubicBezTo>
                  <a:close/>
                  <a:moveTo>
                    <a:pt x="150" y="341"/>
                  </a:moveTo>
                  <a:cubicBezTo>
                    <a:pt x="1278" y="2821"/>
                    <a:pt x="3176" y="4859"/>
                    <a:pt x="5415" y="6397"/>
                  </a:cubicBezTo>
                  <a:cubicBezTo>
                    <a:pt x="5379" y="6019"/>
                    <a:pt x="5131" y="5568"/>
                    <a:pt x="4986" y="5217"/>
                  </a:cubicBezTo>
                  <a:cubicBezTo>
                    <a:pt x="4814" y="4800"/>
                    <a:pt x="4727" y="4337"/>
                    <a:pt x="4456" y="3967"/>
                  </a:cubicBezTo>
                  <a:cubicBezTo>
                    <a:pt x="4151" y="3548"/>
                    <a:pt x="3657" y="3319"/>
                    <a:pt x="3206" y="3070"/>
                  </a:cubicBezTo>
                  <a:cubicBezTo>
                    <a:pt x="2017" y="2418"/>
                    <a:pt x="773" y="1600"/>
                    <a:pt x="150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433675" y="156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2353400" y="1488100"/>
              <a:ext cx="40100" cy="163800"/>
            </a:xfrm>
            <a:custGeom>
              <a:avLst/>
              <a:gdLst/>
              <a:ahLst/>
              <a:cxnLst/>
              <a:rect l="l" t="t" r="r" b="b"/>
              <a:pathLst>
                <a:path w="1604" h="6552" extrusionOk="0">
                  <a:moveTo>
                    <a:pt x="1140" y="1"/>
                  </a:moveTo>
                  <a:lnTo>
                    <a:pt x="1140" y="1"/>
                  </a:lnTo>
                  <a:cubicBezTo>
                    <a:pt x="1182" y="160"/>
                    <a:pt x="888" y="650"/>
                    <a:pt x="826" y="810"/>
                  </a:cubicBezTo>
                  <a:cubicBezTo>
                    <a:pt x="722" y="1075"/>
                    <a:pt x="591" y="1342"/>
                    <a:pt x="536" y="1621"/>
                  </a:cubicBezTo>
                  <a:cubicBezTo>
                    <a:pt x="438" y="2103"/>
                    <a:pt x="309" y="2582"/>
                    <a:pt x="219" y="3067"/>
                  </a:cubicBezTo>
                  <a:cubicBezTo>
                    <a:pt x="1" y="4237"/>
                    <a:pt x="153" y="5484"/>
                    <a:pt x="688" y="6551"/>
                  </a:cubicBezTo>
                  <a:lnTo>
                    <a:pt x="688" y="6551"/>
                  </a:lnTo>
                  <a:cubicBezTo>
                    <a:pt x="589" y="6353"/>
                    <a:pt x="1124" y="5259"/>
                    <a:pt x="1195" y="5010"/>
                  </a:cubicBezTo>
                  <a:cubicBezTo>
                    <a:pt x="1340" y="4509"/>
                    <a:pt x="1460" y="4007"/>
                    <a:pt x="1503" y="3488"/>
                  </a:cubicBezTo>
                  <a:cubicBezTo>
                    <a:pt x="1603" y="2313"/>
                    <a:pt x="1493" y="1130"/>
                    <a:pt x="1140" y="1"/>
                  </a:cubicBezTo>
                  <a:close/>
                  <a:moveTo>
                    <a:pt x="688" y="6551"/>
                  </a:moveTo>
                  <a:cubicBezTo>
                    <a:pt x="688" y="6551"/>
                    <a:pt x="688" y="6551"/>
                    <a:pt x="688" y="6552"/>
                  </a:cubicBezTo>
                  <a:cubicBezTo>
                    <a:pt x="688" y="6551"/>
                    <a:pt x="688" y="6551"/>
                    <a:pt x="688" y="6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2490425" y="1516350"/>
              <a:ext cx="90650" cy="119525"/>
            </a:xfrm>
            <a:custGeom>
              <a:avLst/>
              <a:gdLst/>
              <a:ahLst/>
              <a:cxnLst/>
              <a:rect l="l" t="t" r="r" b="b"/>
              <a:pathLst>
                <a:path w="3626" h="4781" extrusionOk="0">
                  <a:moveTo>
                    <a:pt x="1" y="0"/>
                  </a:moveTo>
                  <a:lnTo>
                    <a:pt x="1" y="0"/>
                  </a:lnTo>
                  <a:cubicBezTo>
                    <a:pt x="985" y="1734"/>
                    <a:pt x="2540" y="3111"/>
                    <a:pt x="3625" y="4780"/>
                  </a:cubicBezTo>
                  <a:cubicBezTo>
                    <a:pt x="3424" y="4025"/>
                    <a:pt x="3389" y="3227"/>
                    <a:pt x="3109" y="2497"/>
                  </a:cubicBezTo>
                  <a:cubicBezTo>
                    <a:pt x="2868" y="1868"/>
                    <a:pt x="2440" y="1315"/>
                    <a:pt x="1900" y="908"/>
                  </a:cubicBezTo>
                  <a:cubicBezTo>
                    <a:pt x="1629" y="702"/>
                    <a:pt x="1406" y="637"/>
                    <a:pt x="1095" y="546"/>
                  </a:cubicBezTo>
                  <a:cubicBezTo>
                    <a:pt x="697" y="427"/>
                    <a:pt x="360" y="19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2342000" y="1230375"/>
              <a:ext cx="127825" cy="488250"/>
            </a:xfrm>
            <a:custGeom>
              <a:avLst/>
              <a:gdLst/>
              <a:ahLst/>
              <a:cxnLst/>
              <a:rect l="l" t="t" r="r" b="b"/>
              <a:pathLst>
                <a:path w="5113" h="19530" extrusionOk="0">
                  <a:moveTo>
                    <a:pt x="161" y="0"/>
                  </a:moveTo>
                  <a:cubicBezTo>
                    <a:pt x="81" y="0"/>
                    <a:pt x="1" y="94"/>
                    <a:pt x="60" y="184"/>
                  </a:cubicBezTo>
                  <a:cubicBezTo>
                    <a:pt x="1486" y="2362"/>
                    <a:pt x="932" y="5123"/>
                    <a:pt x="1016" y="7565"/>
                  </a:cubicBezTo>
                  <a:cubicBezTo>
                    <a:pt x="1039" y="8247"/>
                    <a:pt x="1111" y="8926"/>
                    <a:pt x="1278" y="9589"/>
                  </a:cubicBezTo>
                  <a:cubicBezTo>
                    <a:pt x="1441" y="10238"/>
                    <a:pt x="1638" y="10882"/>
                    <a:pt x="1844" y="11519"/>
                  </a:cubicBezTo>
                  <a:cubicBezTo>
                    <a:pt x="2049" y="12148"/>
                    <a:pt x="2276" y="12771"/>
                    <a:pt x="2546" y="13376"/>
                  </a:cubicBezTo>
                  <a:cubicBezTo>
                    <a:pt x="2819" y="13990"/>
                    <a:pt x="3151" y="14573"/>
                    <a:pt x="3450" y="15174"/>
                  </a:cubicBezTo>
                  <a:cubicBezTo>
                    <a:pt x="4131" y="16530"/>
                    <a:pt x="4510" y="17990"/>
                    <a:pt x="4874" y="19455"/>
                  </a:cubicBezTo>
                  <a:cubicBezTo>
                    <a:pt x="4887" y="19508"/>
                    <a:pt x="4924" y="19530"/>
                    <a:pt x="4964" y="19530"/>
                  </a:cubicBezTo>
                  <a:cubicBezTo>
                    <a:pt x="5034" y="19530"/>
                    <a:pt x="5112" y="19462"/>
                    <a:pt x="5089" y="19372"/>
                  </a:cubicBezTo>
                  <a:cubicBezTo>
                    <a:pt x="4766" y="18072"/>
                    <a:pt x="4441" y="16762"/>
                    <a:pt x="3882" y="15539"/>
                  </a:cubicBezTo>
                  <a:cubicBezTo>
                    <a:pt x="3594" y="14911"/>
                    <a:pt x="3246" y="14311"/>
                    <a:pt x="2947" y="13690"/>
                  </a:cubicBezTo>
                  <a:cubicBezTo>
                    <a:pt x="2659" y="13095"/>
                    <a:pt x="2414" y="12479"/>
                    <a:pt x="2198" y="11852"/>
                  </a:cubicBezTo>
                  <a:cubicBezTo>
                    <a:pt x="1757" y="10569"/>
                    <a:pt x="1343" y="9252"/>
                    <a:pt x="1262" y="7891"/>
                  </a:cubicBezTo>
                  <a:cubicBezTo>
                    <a:pt x="1182" y="6564"/>
                    <a:pt x="1315" y="5235"/>
                    <a:pt x="1270" y="3907"/>
                  </a:cubicBezTo>
                  <a:cubicBezTo>
                    <a:pt x="1225" y="2564"/>
                    <a:pt x="994" y="1190"/>
                    <a:pt x="247" y="49"/>
                  </a:cubicBezTo>
                  <a:cubicBezTo>
                    <a:pt x="224" y="15"/>
                    <a:pt x="192" y="0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2271825" y="1404425"/>
              <a:ext cx="101425" cy="259475"/>
            </a:xfrm>
            <a:custGeom>
              <a:avLst/>
              <a:gdLst/>
              <a:ahLst/>
              <a:cxnLst/>
              <a:rect l="l" t="t" r="r" b="b"/>
              <a:pathLst>
                <a:path w="4057" h="10379" extrusionOk="0">
                  <a:moveTo>
                    <a:pt x="3899" y="0"/>
                  </a:moveTo>
                  <a:cubicBezTo>
                    <a:pt x="3860" y="0"/>
                    <a:pt x="3820" y="18"/>
                    <a:pt x="3795" y="59"/>
                  </a:cubicBezTo>
                  <a:cubicBezTo>
                    <a:pt x="3453" y="609"/>
                    <a:pt x="3012" y="1088"/>
                    <a:pt x="2617" y="1601"/>
                  </a:cubicBezTo>
                  <a:cubicBezTo>
                    <a:pt x="2413" y="1867"/>
                    <a:pt x="2219" y="2142"/>
                    <a:pt x="2049" y="2432"/>
                  </a:cubicBezTo>
                  <a:cubicBezTo>
                    <a:pt x="1862" y="2747"/>
                    <a:pt x="1715" y="3087"/>
                    <a:pt x="1574" y="3426"/>
                  </a:cubicBezTo>
                  <a:cubicBezTo>
                    <a:pt x="1000" y="4817"/>
                    <a:pt x="733" y="6304"/>
                    <a:pt x="487" y="7781"/>
                  </a:cubicBezTo>
                  <a:cubicBezTo>
                    <a:pt x="350" y="8606"/>
                    <a:pt x="212" y="9432"/>
                    <a:pt x="20" y="10249"/>
                  </a:cubicBezTo>
                  <a:cubicBezTo>
                    <a:pt x="1" y="10331"/>
                    <a:pt x="65" y="10378"/>
                    <a:pt x="131" y="10378"/>
                  </a:cubicBezTo>
                  <a:cubicBezTo>
                    <a:pt x="181" y="10378"/>
                    <a:pt x="232" y="10350"/>
                    <a:pt x="247" y="10288"/>
                  </a:cubicBezTo>
                  <a:cubicBezTo>
                    <a:pt x="589" y="8842"/>
                    <a:pt x="751" y="7364"/>
                    <a:pt x="1065" y="5913"/>
                  </a:cubicBezTo>
                  <a:cubicBezTo>
                    <a:pt x="1370" y="4495"/>
                    <a:pt x="1819" y="3048"/>
                    <a:pt x="2698" y="1874"/>
                  </a:cubicBezTo>
                  <a:cubicBezTo>
                    <a:pt x="3131" y="1297"/>
                    <a:pt x="3623" y="768"/>
                    <a:pt x="4005" y="154"/>
                  </a:cubicBezTo>
                  <a:cubicBezTo>
                    <a:pt x="4056" y="70"/>
                    <a:pt x="3979" y="0"/>
                    <a:pt x="3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368675" y="1351500"/>
              <a:ext cx="153325" cy="199300"/>
            </a:xfrm>
            <a:custGeom>
              <a:avLst/>
              <a:gdLst/>
              <a:ahLst/>
              <a:cxnLst/>
              <a:rect l="l" t="t" r="r" b="b"/>
              <a:pathLst>
                <a:path w="6133" h="7972" extrusionOk="0">
                  <a:moveTo>
                    <a:pt x="124" y="0"/>
                  </a:moveTo>
                  <a:cubicBezTo>
                    <a:pt x="61" y="0"/>
                    <a:pt x="1" y="43"/>
                    <a:pt x="17" y="122"/>
                  </a:cubicBezTo>
                  <a:cubicBezTo>
                    <a:pt x="138" y="757"/>
                    <a:pt x="263" y="1401"/>
                    <a:pt x="516" y="1998"/>
                  </a:cubicBezTo>
                  <a:cubicBezTo>
                    <a:pt x="775" y="2610"/>
                    <a:pt x="1195" y="3104"/>
                    <a:pt x="1626" y="3600"/>
                  </a:cubicBezTo>
                  <a:cubicBezTo>
                    <a:pt x="2053" y="4093"/>
                    <a:pt x="2485" y="4582"/>
                    <a:pt x="2967" y="5022"/>
                  </a:cubicBezTo>
                  <a:cubicBezTo>
                    <a:pt x="3468" y="5479"/>
                    <a:pt x="4045" y="5834"/>
                    <a:pt x="4559" y="6274"/>
                  </a:cubicBezTo>
                  <a:cubicBezTo>
                    <a:pt x="5093" y="6732"/>
                    <a:pt x="5539" y="7288"/>
                    <a:pt x="5872" y="7907"/>
                  </a:cubicBezTo>
                  <a:cubicBezTo>
                    <a:pt x="5897" y="7952"/>
                    <a:pt x="5940" y="7971"/>
                    <a:pt x="5982" y="7971"/>
                  </a:cubicBezTo>
                  <a:cubicBezTo>
                    <a:pt x="6059" y="7971"/>
                    <a:pt x="6133" y="7908"/>
                    <a:pt x="6088" y="7823"/>
                  </a:cubicBezTo>
                  <a:cubicBezTo>
                    <a:pt x="5800" y="7288"/>
                    <a:pt x="5441" y="6801"/>
                    <a:pt x="5010" y="6374"/>
                  </a:cubicBezTo>
                  <a:cubicBezTo>
                    <a:pt x="4539" y="5909"/>
                    <a:pt x="3976" y="5562"/>
                    <a:pt x="3465" y="5145"/>
                  </a:cubicBezTo>
                  <a:cubicBezTo>
                    <a:pt x="2955" y="4731"/>
                    <a:pt x="2505" y="4252"/>
                    <a:pt x="2072" y="3760"/>
                  </a:cubicBezTo>
                  <a:cubicBezTo>
                    <a:pt x="1642" y="3270"/>
                    <a:pt x="1170" y="2783"/>
                    <a:pt x="866" y="2199"/>
                  </a:cubicBezTo>
                  <a:cubicBezTo>
                    <a:pt x="526" y="1546"/>
                    <a:pt x="384" y="814"/>
                    <a:pt x="247" y="94"/>
                  </a:cubicBezTo>
                  <a:cubicBezTo>
                    <a:pt x="234" y="31"/>
                    <a:pt x="178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2417575" y="1445225"/>
              <a:ext cx="112975" cy="49000"/>
            </a:xfrm>
            <a:custGeom>
              <a:avLst/>
              <a:gdLst/>
              <a:ahLst/>
              <a:cxnLst/>
              <a:rect l="l" t="t" r="r" b="b"/>
              <a:pathLst>
                <a:path w="4519" h="1960" extrusionOk="0">
                  <a:moveTo>
                    <a:pt x="0" y="1"/>
                  </a:moveTo>
                  <a:cubicBezTo>
                    <a:pt x="1" y="1"/>
                    <a:pt x="2" y="1"/>
                    <a:pt x="3" y="1"/>
                  </a:cubicBezTo>
                  <a:lnTo>
                    <a:pt x="3" y="1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333" y="91"/>
                    <a:pt x="631" y="758"/>
                    <a:pt x="902" y="969"/>
                  </a:cubicBezTo>
                  <a:cubicBezTo>
                    <a:pt x="1141" y="1156"/>
                    <a:pt x="1451" y="1214"/>
                    <a:pt x="1730" y="1318"/>
                  </a:cubicBezTo>
                  <a:cubicBezTo>
                    <a:pt x="2635" y="1664"/>
                    <a:pt x="3552" y="1904"/>
                    <a:pt x="4519" y="1959"/>
                  </a:cubicBezTo>
                  <a:cubicBezTo>
                    <a:pt x="4264" y="1670"/>
                    <a:pt x="4008" y="1380"/>
                    <a:pt x="3753" y="1089"/>
                  </a:cubicBezTo>
                  <a:cubicBezTo>
                    <a:pt x="3437" y="730"/>
                    <a:pt x="3095" y="358"/>
                    <a:pt x="2635" y="228"/>
                  </a:cubicBezTo>
                  <a:cubicBezTo>
                    <a:pt x="2454" y="176"/>
                    <a:pt x="2266" y="167"/>
                    <a:pt x="2077" y="167"/>
                  </a:cubicBezTo>
                  <a:cubicBezTo>
                    <a:pt x="2060" y="167"/>
                    <a:pt x="2044" y="167"/>
                    <a:pt x="2027" y="167"/>
                  </a:cubicBezTo>
                  <a:cubicBezTo>
                    <a:pt x="1713" y="171"/>
                    <a:pt x="1389" y="261"/>
                    <a:pt x="1085" y="264"/>
                  </a:cubicBezTo>
                  <a:cubicBezTo>
                    <a:pt x="1083" y="264"/>
                    <a:pt x="1082" y="264"/>
                    <a:pt x="1080" y="264"/>
                  </a:cubicBezTo>
                  <a:cubicBezTo>
                    <a:pt x="733" y="264"/>
                    <a:pt x="338" y="9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2397275" y="1422800"/>
              <a:ext cx="56875" cy="122075"/>
            </a:xfrm>
            <a:custGeom>
              <a:avLst/>
              <a:gdLst/>
              <a:ahLst/>
              <a:cxnLst/>
              <a:rect l="l" t="t" r="r" b="b"/>
              <a:pathLst>
                <a:path w="2275" h="4883" extrusionOk="0">
                  <a:moveTo>
                    <a:pt x="3" y="0"/>
                  </a:moveTo>
                  <a:cubicBezTo>
                    <a:pt x="173" y="379"/>
                    <a:pt x="0" y="1034"/>
                    <a:pt x="68" y="1448"/>
                  </a:cubicBezTo>
                  <a:cubicBezTo>
                    <a:pt x="149" y="1925"/>
                    <a:pt x="451" y="2406"/>
                    <a:pt x="698" y="2819"/>
                  </a:cubicBezTo>
                  <a:cubicBezTo>
                    <a:pt x="1145" y="3561"/>
                    <a:pt x="1674" y="4255"/>
                    <a:pt x="2275" y="4883"/>
                  </a:cubicBezTo>
                  <a:cubicBezTo>
                    <a:pt x="2230" y="4834"/>
                    <a:pt x="2269" y="4378"/>
                    <a:pt x="2262" y="4282"/>
                  </a:cubicBezTo>
                  <a:cubicBezTo>
                    <a:pt x="2244" y="4042"/>
                    <a:pt x="2222" y="3817"/>
                    <a:pt x="2141" y="3587"/>
                  </a:cubicBezTo>
                  <a:cubicBezTo>
                    <a:pt x="1971" y="3115"/>
                    <a:pt x="1642" y="2713"/>
                    <a:pt x="1348" y="2313"/>
                  </a:cubicBezTo>
                  <a:cubicBezTo>
                    <a:pt x="820" y="1592"/>
                    <a:pt x="368" y="816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2260000" y="1610450"/>
              <a:ext cx="40125" cy="140225"/>
            </a:xfrm>
            <a:custGeom>
              <a:avLst/>
              <a:gdLst/>
              <a:ahLst/>
              <a:cxnLst/>
              <a:rect l="l" t="t" r="r" b="b"/>
              <a:pathLst>
                <a:path w="1605" h="5609" extrusionOk="0">
                  <a:moveTo>
                    <a:pt x="849" y="0"/>
                  </a:moveTo>
                  <a:cubicBezTo>
                    <a:pt x="688" y="940"/>
                    <a:pt x="303" y="1792"/>
                    <a:pt x="134" y="2726"/>
                  </a:cubicBezTo>
                  <a:cubicBezTo>
                    <a:pt x="45" y="3212"/>
                    <a:pt x="0" y="3709"/>
                    <a:pt x="3" y="4204"/>
                  </a:cubicBezTo>
                  <a:cubicBezTo>
                    <a:pt x="3" y="4428"/>
                    <a:pt x="236" y="5473"/>
                    <a:pt x="134" y="5608"/>
                  </a:cubicBezTo>
                  <a:lnTo>
                    <a:pt x="134" y="5608"/>
                  </a:lnTo>
                  <a:cubicBezTo>
                    <a:pt x="484" y="5149"/>
                    <a:pt x="842" y="4680"/>
                    <a:pt x="1048" y="4139"/>
                  </a:cubicBezTo>
                  <a:cubicBezTo>
                    <a:pt x="1604" y="2703"/>
                    <a:pt x="950" y="1423"/>
                    <a:pt x="849" y="0"/>
                  </a:cubicBezTo>
                  <a:close/>
                  <a:moveTo>
                    <a:pt x="134" y="5608"/>
                  </a:moveTo>
                  <a:lnTo>
                    <a:pt x="134" y="5608"/>
                  </a:lnTo>
                  <a:cubicBezTo>
                    <a:pt x="134" y="5608"/>
                    <a:pt x="134" y="5608"/>
                    <a:pt x="134" y="5608"/>
                  </a:cubicBezTo>
                  <a:cubicBezTo>
                    <a:pt x="134" y="5608"/>
                    <a:pt x="134" y="5608"/>
                    <a:pt x="134" y="56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2296400" y="1533775"/>
              <a:ext cx="42300" cy="143650"/>
            </a:xfrm>
            <a:custGeom>
              <a:avLst/>
              <a:gdLst/>
              <a:ahLst/>
              <a:cxnLst/>
              <a:rect l="l" t="t" r="r" b="b"/>
              <a:pathLst>
                <a:path w="1692" h="5746" extrusionOk="0">
                  <a:moveTo>
                    <a:pt x="83" y="1"/>
                  </a:moveTo>
                  <a:lnTo>
                    <a:pt x="83" y="1"/>
                  </a:lnTo>
                  <a:cubicBezTo>
                    <a:pt x="1" y="1973"/>
                    <a:pt x="674" y="3888"/>
                    <a:pt x="1337" y="5745"/>
                  </a:cubicBezTo>
                  <a:cubicBezTo>
                    <a:pt x="1270" y="5557"/>
                    <a:pt x="1437" y="5325"/>
                    <a:pt x="1489" y="5163"/>
                  </a:cubicBezTo>
                  <a:cubicBezTo>
                    <a:pt x="1567" y="4920"/>
                    <a:pt x="1602" y="4667"/>
                    <a:pt x="1626" y="4410"/>
                  </a:cubicBezTo>
                  <a:cubicBezTo>
                    <a:pt x="1689" y="3837"/>
                    <a:pt x="1692" y="3254"/>
                    <a:pt x="1589" y="2686"/>
                  </a:cubicBezTo>
                  <a:cubicBezTo>
                    <a:pt x="1499" y="2181"/>
                    <a:pt x="1321" y="1546"/>
                    <a:pt x="961" y="1162"/>
                  </a:cubicBezTo>
                  <a:cubicBezTo>
                    <a:pt x="594" y="770"/>
                    <a:pt x="309" y="53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2229225" y="1486125"/>
              <a:ext cx="85925" cy="112750"/>
            </a:xfrm>
            <a:custGeom>
              <a:avLst/>
              <a:gdLst/>
              <a:ahLst/>
              <a:cxnLst/>
              <a:rect l="l" t="t" r="r" b="b"/>
              <a:pathLst>
                <a:path w="3437" h="4510" extrusionOk="0">
                  <a:moveTo>
                    <a:pt x="3436" y="0"/>
                  </a:moveTo>
                  <a:cubicBezTo>
                    <a:pt x="3420" y="51"/>
                    <a:pt x="3154" y="158"/>
                    <a:pt x="3102" y="191"/>
                  </a:cubicBezTo>
                  <a:cubicBezTo>
                    <a:pt x="2982" y="265"/>
                    <a:pt x="2861" y="341"/>
                    <a:pt x="2747" y="423"/>
                  </a:cubicBezTo>
                  <a:cubicBezTo>
                    <a:pt x="2573" y="548"/>
                    <a:pt x="2473" y="714"/>
                    <a:pt x="2320" y="857"/>
                  </a:cubicBezTo>
                  <a:cubicBezTo>
                    <a:pt x="1960" y="1192"/>
                    <a:pt x="1614" y="1526"/>
                    <a:pt x="1310" y="1914"/>
                  </a:cubicBezTo>
                  <a:cubicBezTo>
                    <a:pt x="709" y="2683"/>
                    <a:pt x="257" y="3567"/>
                    <a:pt x="1" y="4510"/>
                  </a:cubicBezTo>
                  <a:cubicBezTo>
                    <a:pt x="455" y="4333"/>
                    <a:pt x="817" y="3981"/>
                    <a:pt x="1168" y="3640"/>
                  </a:cubicBezTo>
                  <a:cubicBezTo>
                    <a:pt x="2226" y="2602"/>
                    <a:pt x="3003" y="1422"/>
                    <a:pt x="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9"/>
          <p:cNvSpPr/>
          <p:nvPr/>
        </p:nvSpPr>
        <p:spPr>
          <a:xfrm>
            <a:off x="7289271" y="540011"/>
            <a:ext cx="238146" cy="269200"/>
          </a:xfrm>
          <a:custGeom>
            <a:avLst/>
            <a:gdLst/>
            <a:ahLst/>
            <a:cxnLst/>
            <a:rect l="l" t="t" r="r" b="b"/>
            <a:pathLst>
              <a:path w="5046" h="5704" extrusionOk="0">
                <a:moveTo>
                  <a:pt x="239" y="0"/>
                </a:moveTo>
                <a:cubicBezTo>
                  <a:pt x="176" y="0"/>
                  <a:pt x="114" y="877"/>
                  <a:pt x="68" y="1791"/>
                </a:cubicBezTo>
                <a:cubicBezTo>
                  <a:pt x="25" y="2700"/>
                  <a:pt x="0" y="3649"/>
                  <a:pt x="7" y="3815"/>
                </a:cubicBezTo>
                <a:cubicBezTo>
                  <a:pt x="22" y="4035"/>
                  <a:pt x="96" y="4291"/>
                  <a:pt x="303" y="4368"/>
                </a:cubicBezTo>
                <a:cubicBezTo>
                  <a:pt x="346" y="4385"/>
                  <a:pt x="392" y="4392"/>
                  <a:pt x="438" y="4392"/>
                </a:cubicBezTo>
                <a:cubicBezTo>
                  <a:pt x="482" y="4392"/>
                  <a:pt x="527" y="4386"/>
                  <a:pt x="571" y="4375"/>
                </a:cubicBezTo>
                <a:cubicBezTo>
                  <a:pt x="840" y="4310"/>
                  <a:pt x="1053" y="4096"/>
                  <a:pt x="1182" y="3850"/>
                </a:cubicBezTo>
                <a:cubicBezTo>
                  <a:pt x="1310" y="3605"/>
                  <a:pt x="1368" y="3329"/>
                  <a:pt x="1422" y="3057"/>
                </a:cubicBezTo>
                <a:lnTo>
                  <a:pt x="1422" y="3057"/>
                </a:lnTo>
                <a:cubicBezTo>
                  <a:pt x="1410" y="3518"/>
                  <a:pt x="1436" y="3982"/>
                  <a:pt x="1500" y="4439"/>
                </a:cubicBezTo>
                <a:cubicBezTo>
                  <a:pt x="1519" y="4575"/>
                  <a:pt x="1542" y="4713"/>
                  <a:pt x="1613" y="4830"/>
                </a:cubicBezTo>
                <a:cubicBezTo>
                  <a:pt x="1678" y="4940"/>
                  <a:pt x="1795" y="5028"/>
                  <a:pt x="1922" y="5028"/>
                </a:cubicBezTo>
                <a:cubicBezTo>
                  <a:pt x="1930" y="5028"/>
                  <a:pt x="1939" y="5028"/>
                  <a:pt x="1947" y="5027"/>
                </a:cubicBezTo>
                <a:cubicBezTo>
                  <a:pt x="2173" y="5008"/>
                  <a:pt x="2280" y="4742"/>
                  <a:pt x="2322" y="4519"/>
                </a:cubicBezTo>
                <a:cubicBezTo>
                  <a:pt x="2389" y="4163"/>
                  <a:pt x="2409" y="3796"/>
                  <a:pt x="2385" y="3434"/>
                </a:cubicBezTo>
                <a:lnTo>
                  <a:pt x="2385" y="3434"/>
                </a:lnTo>
                <a:cubicBezTo>
                  <a:pt x="2667" y="4122"/>
                  <a:pt x="3090" y="4769"/>
                  <a:pt x="3661" y="5248"/>
                </a:cubicBezTo>
                <a:cubicBezTo>
                  <a:pt x="3861" y="5415"/>
                  <a:pt x="4175" y="5703"/>
                  <a:pt x="4452" y="5703"/>
                </a:cubicBezTo>
                <a:cubicBezTo>
                  <a:pt x="4457" y="5703"/>
                  <a:pt x="4462" y="5703"/>
                  <a:pt x="4466" y="5703"/>
                </a:cubicBezTo>
                <a:cubicBezTo>
                  <a:pt x="4777" y="5691"/>
                  <a:pt x="4938" y="5408"/>
                  <a:pt x="4961" y="5134"/>
                </a:cubicBezTo>
                <a:cubicBezTo>
                  <a:pt x="4983" y="4866"/>
                  <a:pt x="4870" y="4606"/>
                  <a:pt x="4733" y="4375"/>
                </a:cubicBezTo>
                <a:cubicBezTo>
                  <a:pt x="4372" y="3773"/>
                  <a:pt x="3832" y="3278"/>
                  <a:pt x="3202" y="2967"/>
                </a:cubicBezTo>
                <a:lnTo>
                  <a:pt x="3202" y="2967"/>
                </a:lnTo>
                <a:cubicBezTo>
                  <a:pt x="3590" y="3142"/>
                  <a:pt x="4002" y="3268"/>
                  <a:pt x="4418" y="3340"/>
                </a:cubicBezTo>
                <a:cubicBezTo>
                  <a:pt x="4482" y="3351"/>
                  <a:pt x="4550" y="3360"/>
                  <a:pt x="4616" y="3360"/>
                </a:cubicBezTo>
                <a:cubicBezTo>
                  <a:pt x="4722" y="3360"/>
                  <a:pt x="4824" y="3337"/>
                  <a:pt x="4899" y="3265"/>
                </a:cubicBezTo>
                <a:cubicBezTo>
                  <a:pt x="5045" y="3123"/>
                  <a:pt x="4995" y="2870"/>
                  <a:pt x="4874" y="2706"/>
                </a:cubicBezTo>
                <a:cubicBezTo>
                  <a:pt x="4735" y="2514"/>
                  <a:pt x="4527" y="2383"/>
                  <a:pt x="4321" y="2268"/>
                </a:cubicBezTo>
                <a:cubicBezTo>
                  <a:pt x="3854" y="2006"/>
                  <a:pt x="3367" y="1780"/>
                  <a:pt x="2881" y="1555"/>
                </a:cubicBezTo>
                <a:lnTo>
                  <a:pt x="2881" y="1555"/>
                </a:lnTo>
                <a:cubicBezTo>
                  <a:pt x="3226" y="1684"/>
                  <a:pt x="3593" y="1751"/>
                  <a:pt x="3962" y="1751"/>
                </a:cubicBezTo>
                <a:cubicBezTo>
                  <a:pt x="3966" y="1751"/>
                  <a:pt x="3970" y="1751"/>
                  <a:pt x="3974" y="1751"/>
                </a:cubicBezTo>
                <a:cubicBezTo>
                  <a:pt x="4126" y="1748"/>
                  <a:pt x="4281" y="1736"/>
                  <a:pt x="4417" y="1667"/>
                </a:cubicBezTo>
                <a:cubicBezTo>
                  <a:pt x="4553" y="1599"/>
                  <a:pt x="4663" y="1463"/>
                  <a:pt x="4662" y="1311"/>
                </a:cubicBezTo>
                <a:cubicBezTo>
                  <a:pt x="4662" y="1198"/>
                  <a:pt x="4599" y="1094"/>
                  <a:pt x="4527" y="1008"/>
                </a:cubicBezTo>
                <a:cubicBezTo>
                  <a:pt x="4016" y="406"/>
                  <a:pt x="3217" y="515"/>
                  <a:pt x="2513" y="431"/>
                </a:cubicBezTo>
                <a:cubicBezTo>
                  <a:pt x="1748" y="342"/>
                  <a:pt x="976" y="218"/>
                  <a:pt x="241" y="1"/>
                </a:cubicBezTo>
                <a:cubicBezTo>
                  <a:pt x="240" y="0"/>
                  <a:pt x="239" y="0"/>
                  <a:pt x="2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9"/>
          <p:cNvSpPr txBox="1">
            <a:spLocks noGrp="1"/>
          </p:cNvSpPr>
          <p:nvPr>
            <p:ph type="title"/>
          </p:nvPr>
        </p:nvSpPr>
        <p:spPr>
          <a:xfrm flipH="1">
            <a:off x="720000" y="540000"/>
            <a:ext cx="55359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7" name="Google Shape;447;p9"/>
          <p:cNvSpPr txBox="1">
            <a:spLocks noGrp="1"/>
          </p:cNvSpPr>
          <p:nvPr>
            <p:ph type="subTitle" idx="1"/>
          </p:nvPr>
        </p:nvSpPr>
        <p:spPr>
          <a:xfrm flipH="1">
            <a:off x="720000" y="1530375"/>
            <a:ext cx="48762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3"/>
          <p:cNvSpPr/>
          <p:nvPr/>
        </p:nvSpPr>
        <p:spPr>
          <a:xfrm flipH="1">
            <a:off x="5083685" y="4358655"/>
            <a:ext cx="4060315" cy="784797"/>
          </a:xfrm>
          <a:custGeom>
            <a:avLst/>
            <a:gdLst/>
            <a:ahLst/>
            <a:cxnLst/>
            <a:rect l="l" t="t" r="r" b="b"/>
            <a:pathLst>
              <a:path w="74392" h="25314" extrusionOk="0">
                <a:moveTo>
                  <a:pt x="6415" y="0"/>
                </a:moveTo>
                <a:cubicBezTo>
                  <a:pt x="5511" y="0"/>
                  <a:pt x="4607" y="72"/>
                  <a:pt x="3713" y="218"/>
                </a:cubicBezTo>
                <a:cubicBezTo>
                  <a:pt x="2439" y="428"/>
                  <a:pt x="1193" y="786"/>
                  <a:pt x="0" y="1281"/>
                </a:cubicBezTo>
                <a:lnTo>
                  <a:pt x="0" y="25313"/>
                </a:lnTo>
                <a:lnTo>
                  <a:pt x="74392" y="25313"/>
                </a:lnTo>
                <a:cubicBezTo>
                  <a:pt x="73335" y="21817"/>
                  <a:pt x="70786" y="18680"/>
                  <a:pt x="67305" y="17638"/>
                </a:cubicBezTo>
                <a:cubicBezTo>
                  <a:pt x="66185" y="17301"/>
                  <a:pt x="65018" y="17188"/>
                  <a:pt x="63844" y="17188"/>
                </a:cubicBezTo>
                <a:cubicBezTo>
                  <a:pt x="63125" y="17188"/>
                  <a:pt x="62403" y="17230"/>
                  <a:pt x="61689" y="17290"/>
                </a:cubicBezTo>
                <a:cubicBezTo>
                  <a:pt x="58043" y="17597"/>
                  <a:pt x="54436" y="18333"/>
                  <a:pt x="50962" y="19476"/>
                </a:cubicBezTo>
                <a:cubicBezTo>
                  <a:pt x="47904" y="20484"/>
                  <a:pt x="44892" y="21821"/>
                  <a:pt x="41681" y="22007"/>
                </a:cubicBezTo>
                <a:cubicBezTo>
                  <a:pt x="41436" y="22021"/>
                  <a:pt x="41192" y="22028"/>
                  <a:pt x="40947" y="22028"/>
                </a:cubicBezTo>
                <a:cubicBezTo>
                  <a:pt x="38042" y="22028"/>
                  <a:pt x="35147" y="21031"/>
                  <a:pt x="32836" y="19276"/>
                </a:cubicBezTo>
                <a:cubicBezTo>
                  <a:pt x="30521" y="17522"/>
                  <a:pt x="27990" y="15966"/>
                  <a:pt x="26000" y="13791"/>
                </a:cubicBezTo>
                <a:cubicBezTo>
                  <a:pt x="22931" y="10439"/>
                  <a:pt x="20597" y="6369"/>
                  <a:pt x="17006" y="3585"/>
                </a:cubicBezTo>
                <a:cubicBezTo>
                  <a:pt x="14003" y="1263"/>
                  <a:pt x="10208" y="0"/>
                  <a:pt x="64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3"/>
          <p:cNvSpPr/>
          <p:nvPr/>
        </p:nvSpPr>
        <p:spPr>
          <a:xfrm rot="10800000" flipH="1">
            <a:off x="-16200" y="-6"/>
            <a:ext cx="4060315" cy="656265"/>
          </a:xfrm>
          <a:custGeom>
            <a:avLst/>
            <a:gdLst/>
            <a:ahLst/>
            <a:cxnLst/>
            <a:rect l="l" t="t" r="r" b="b"/>
            <a:pathLst>
              <a:path w="74392" h="25314" extrusionOk="0">
                <a:moveTo>
                  <a:pt x="6415" y="0"/>
                </a:moveTo>
                <a:cubicBezTo>
                  <a:pt x="5511" y="0"/>
                  <a:pt x="4607" y="72"/>
                  <a:pt x="3713" y="218"/>
                </a:cubicBezTo>
                <a:cubicBezTo>
                  <a:pt x="2439" y="428"/>
                  <a:pt x="1193" y="786"/>
                  <a:pt x="0" y="1281"/>
                </a:cubicBezTo>
                <a:lnTo>
                  <a:pt x="0" y="25313"/>
                </a:lnTo>
                <a:lnTo>
                  <a:pt x="74392" y="25313"/>
                </a:lnTo>
                <a:cubicBezTo>
                  <a:pt x="73335" y="21817"/>
                  <a:pt x="70786" y="18680"/>
                  <a:pt x="67305" y="17638"/>
                </a:cubicBezTo>
                <a:cubicBezTo>
                  <a:pt x="66185" y="17301"/>
                  <a:pt x="65018" y="17188"/>
                  <a:pt x="63844" y="17188"/>
                </a:cubicBezTo>
                <a:cubicBezTo>
                  <a:pt x="63125" y="17188"/>
                  <a:pt x="62403" y="17230"/>
                  <a:pt x="61689" y="17290"/>
                </a:cubicBezTo>
                <a:cubicBezTo>
                  <a:pt x="58043" y="17597"/>
                  <a:pt x="54436" y="18333"/>
                  <a:pt x="50962" y="19476"/>
                </a:cubicBezTo>
                <a:cubicBezTo>
                  <a:pt x="47904" y="20484"/>
                  <a:pt x="44892" y="21821"/>
                  <a:pt x="41681" y="22007"/>
                </a:cubicBezTo>
                <a:cubicBezTo>
                  <a:pt x="41436" y="22021"/>
                  <a:pt x="41192" y="22028"/>
                  <a:pt x="40947" y="22028"/>
                </a:cubicBezTo>
                <a:cubicBezTo>
                  <a:pt x="38042" y="22028"/>
                  <a:pt x="35147" y="21031"/>
                  <a:pt x="32836" y="19276"/>
                </a:cubicBezTo>
                <a:cubicBezTo>
                  <a:pt x="30521" y="17522"/>
                  <a:pt x="27990" y="15966"/>
                  <a:pt x="26000" y="13791"/>
                </a:cubicBezTo>
                <a:cubicBezTo>
                  <a:pt x="22931" y="10439"/>
                  <a:pt x="20597" y="6369"/>
                  <a:pt x="17006" y="3585"/>
                </a:cubicBezTo>
                <a:cubicBezTo>
                  <a:pt x="14003" y="1263"/>
                  <a:pt x="10208" y="0"/>
                  <a:pt x="64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3"/>
          <p:cNvSpPr/>
          <p:nvPr/>
        </p:nvSpPr>
        <p:spPr>
          <a:xfrm rot="10800000" flipH="1">
            <a:off x="8060876" y="-35235"/>
            <a:ext cx="419564" cy="428908"/>
          </a:xfrm>
          <a:custGeom>
            <a:avLst/>
            <a:gdLst/>
            <a:ahLst/>
            <a:cxnLst/>
            <a:rect l="l" t="t" r="r" b="b"/>
            <a:pathLst>
              <a:path w="8890" h="9088" extrusionOk="0">
                <a:moveTo>
                  <a:pt x="2228" y="1"/>
                </a:moveTo>
                <a:cubicBezTo>
                  <a:pt x="2185" y="1"/>
                  <a:pt x="2142" y="7"/>
                  <a:pt x="2100" y="21"/>
                </a:cubicBezTo>
                <a:cubicBezTo>
                  <a:pt x="1883" y="92"/>
                  <a:pt x="1764" y="324"/>
                  <a:pt x="1835" y="541"/>
                </a:cubicBezTo>
                <a:cubicBezTo>
                  <a:pt x="1879" y="674"/>
                  <a:pt x="1984" y="771"/>
                  <a:pt x="2109" y="807"/>
                </a:cubicBezTo>
                <a:cubicBezTo>
                  <a:pt x="1971" y="1346"/>
                  <a:pt x="2042" y="1871"/>
                  <a:pt x="2138" y="2241"/>
                </a:cubicBezTo>
                <a:cubicBezTo>
                  <a:pt x="2203" y="2488"/>
                  <a:pt x="2290" y="2727"/>
                  <a:pt x="2387" y="2960"/>
                </a:cubicBezTo>
                <a:cubicBezTo>
                  <a:pt x="2390" y="2973"/>
                  <a:pt x="2394" y="2983"/>
                  <a:pt x="2401" y="2993"/>
                </a:cubicBezTo>
                <a:cubicBezTo>
                  <a:pt x="2443" y="3089"/>
                  <a:pt x="2485" y="3184"/>
                  <a:pt x="2529" y="3279"/>
                </a:cubicBezTo>
                <a:cubicBezTo>
                  <a:pt x="2466" y="3241"/>
                  <a:pt x="2404" y="3212"/>
                  <a:pt x="2348" y="3190"/>
                </a:cubicBezTo>
                <a:cubicBezTo>
                  <a:pt x="2230" y="3145"/>
                  <a:pt x="2109" y="3113"/>
                  <a:pt x="1991" y="3087"/>
                </a:cubicBezTo>
                <a:cubicBezTo>
                  <a:pt x="1919" y="3069"/>
                  <a:pt x="1847" y="3053"/>
                  <a:pt x="1776" y="3031"/>
                </a:cubicBezTo>
                <a:cubicBezTo>
                  <a:pt x="1747" y="3022"/>
                  <a:pt x="1718" y="3011"/>
                  <a:pt x="1689" y="3002"/>
                </a:cubicBezTo>
                <a:cubicBezTo>
                  <a:pt x="1815" y="2588"/>
                  <a:pt x="1727" y="2206"/>
                  <a:pt x="1634" y="1918"/>
                </a:cubicBezTo>
                <a:cubicBezTo>
                  <a:pt x="1631" y="1905"/>
                  <a:pt x="1624" y="1883"/>
                  <a:pt x="1611" y="1864"/>
                </a:cubicBezTo>
                <a:cubicBezTo>
                  <a:pt x="1719" y="1757"/>
                  <a:pt x="1767" y="1596"/>
                  <a:pt x="1716" y="1441"/>
                </a:cubicBezTo>
                <a:cubicBezTo>
                  <a:pt x="1659" y="1269"/>
                  <a:pt x="1498" y="1158"/>
                  <a:pt x="1324" y="1158"/>
                </a:cubicBezTo>
                <a:cubicBezTo>
                  <a:pt x="1282" y="1158"/>
                  <a:pt x="1239" y="1164"/>
                  <a:pt x="1197" y="1178"/>
                </a:cubicBezTo>
                <a:cubicBezTo>
                  <a:pt x="981" y="1249"/>
                  <a:pt x="862" y="1481"/>
                  <a:pt x="932" y="1698"/>
                </a:cubicBezTo>
                <a:cubicBezTo>
                  <a:pt x="989" y="1870"/>
                  <a:pt x="1150" y="1982"/>
                  <a:pt x="1324" y="1982"/>
                </a:cubicBezTo>
                <a:cubicBezTo>
                  <a:pt x="1366" y="1982"/>
                  <a:pt x="1409" y="1975"/>
                  <a:pt x="1452" y="1961"/>
                </a:cubicBezTo>
                <a:cubicBezTo>
                  <a:pt x="1465" y="1958"/>
                  <a:pt x="1478" y="1951"/>
                  <a:pt x="1489" y="1945"/>
                </a:cubicBezTo>
                <a:cubicBezTo>
                  <a:pt x="1492" y="1948"/>
                  <a:pt x="1493" y="1954"/>
                  <a:pt x="1496" y="1963"/>
                </a:cubicBezTo>
                <a:cubicBezTo>
                  <a:pt x="1624" y="2359"/>
                  <a:pt x="1641" y="2656"/>
                  <a:pt x="1553" y="2950"/>
                </a:cubicBezTo>
                <a:cubicBezTo>
                  <a:pt x="1292" y="2838"/>
                  <a:pt x="1053" y="2676"/>
                  <a:pt x="852" y="2474"/>
                </a:cubicBezTo>
                <a:cubicBezTo>
                  <a:pt x="880" y="2394"/>
                  <a:pt x="881" y="2306"/>
                  <a:pt x="855" y="2219"/>
                </a:cubicBezTo>
                <a:cubicBezTo>
                  <a:pt x="798" y="2045"/>
                  <a:pt x="637" y="1934"/>
                  <a:pt x="463" y="1934"/>
                </a:cubicBezTo>
                <a:cubicBezTo>
                  <a:pt x="421" y="1934"/>
                  <a:pt x="378" y="1940"/>
                  <a:pt x="335" y="1954"/>
                </a:cubicBezTo>
                <a:cubicBezTo>
                  <a:pt x="120" y="2025"/>
                  <a:pt x="1" y="2256"/>
                  <a:pt x="70" y="2474"/>
                </a:cubicBezTo>
                <a:cubicBezTo>
                  <a:pt x="127" y="2647"/>
                  <a:pt x="288" y="2758"/>
                  <a:pt x="462" y="2758"/>
                </a:cubicBezTo>
                <a:cubicBezTo>
                  <a:pt x="504" y="2758"/>
                  <a:pt x="548" y="2751"/>
                  <a:pt x="590" y="2737"/>
                </a:cubicBezTo>
                <a:cubicBezTo>
                  <a:pt x="668" y="2712"/>
                  <a:pt x="732" y="2665"/>
                  <a:pt x="780" y="2607"/>
                </a:cubicBezTo>
                <a:cubicBezTo>
                  <a:pt x="1046" y="2867"/>
                  <a:pt x="1376" y="3063"/>
                  <a:pt x="1732" y="3170"/>
                </a:cubicBezTo>
                <a:cubicBezTo>
                  <a:pt x="1805" y="3192"/>
                  <a:pt x="1880" y="3210"/>
                  <a:pt x="1955" y="3228"/>
                </a:cubicBezTo>
                <a:cubicBezTo>
                  <a:pt x="2074" y="3257"/>
                  <a:pt x="2184" y="3284"/>
                  <a:pt x="2293" y="3326"/>
                </a:cubicBezTo>
                <a:cubicBezTo>
                  <a:pt x="2430" y="3380"/>
                  <a:pt x="2614" y="3480"/>
                  <a:pt x="2695" y="3656"/>
                </a:cubicBezTo>
                <a:cubicBezTo>
                  <a:pt x="2701" y="3666"/>
                  <a:pt x="2705" y="3675"/>
                  <a:pt x="2715" y="3681"/>
                </a:cubicBezTo>
                <a:cubicBezTo>
                  <a:pt x="2896" y="4060"/>
                  <a:pt x="3077" y="4451"/>
                  <a:pt x="3197" y="4868"/>
                </a:cubicBezTo>
                <a:cubicBezTo>
                  <a:pt x="3161" y="4826"/>
                  <a:pt x="3125" y="4785"/>
                  <a:pt x="3084" y="4752"/>
                </a:cubicBezTo>
                <a:cubicBezTo>
                  <a:pt x="2925" y="4612"/>
                  <a:pt x="2734" y="4523"/>
                  <a:pt x="2550" y="4437"/>
                </a:cubicBezTo>
                <a:cubicBezTo>
                  <a:pt x="2495" y="4412"/>
                  <a:pt x="2442" y="4386"/>
                  <a:pt x="2390" y="4358"/>
                </a:cubicBezTo>
                <a:cubicBezTo>
                  <a:pt x="2469" y="4256"/>
                  <a:pt x="2498" y="4115"/>
                  <a:pt x="2455" y="3981"/>
                </a:cubicBezTo>
                <a:cubicBezTo>
                  <a:pt x="2398" y="3807"/>
                  <a:pt x="2237" y="3697"/>
                  <a:pt x="2063" y="3697"/>
                </a:cubicBezTo>
                <a:cubicBezTo>
                  <a:pt x="2021" y="3697"/>
                  <a:pt x="1978" y="3703"/>
                  <a:pt x="1935" y="3717"/>
                </a:cubicBezTo>
                <a:cubicBezTo>
                  <a:pt x="1719" y="3787"/>
                  <a:pt x="1601" y="4018"/>
                  <a:pt x="1670" y="4235"/>
                </a:cubicBezTo>
                <a:cubicBezTo>
                  <a:pt x="1727" y="4409"/>
                  <a:pt x="1888" y="4521"/>
                  <a:pt x="2062" y="4521"/>
                </a:cubicBezTo>
                <a:cubicBezTo>
                  <a:pt x="2105" y="4521"/>
                  <a:pt x="2147" y="4514"/>
                  <a:pt x="2190" y="4500"/>
                </a:cubicBezTo>
                <a:cubicBezTo>
                  <a:pt x="2219" y="4492"/>
                  <a:pt x="2248" y="4477"/>
                  <a:pt x="2274" y="4463"/>
                </a:cubicBezTo>
                <a:cubicBezTo>
                  <a:pt x="2343" y="4500"/>
                  <a:pt x="2416" y="4535"/>
                  <a:pt x="2488" y="4568"/>
                </a:cubicBezTo>
                <a:cubicBezTo>
                  <a:pt x="2672" y="4655"/>
                  <a:pt x="2846" y="4738"/>
                  <a:pt x="2990" y="4862"/>
                </a:cubicBezTo>
                <a:cubicBezTo>
                  <a:pt x="3196" y="5042"/>
                  <a:pt x="3325" y="5311"/>
                  <a:pt x="3338" y="5585"/>
                </a:cubicBezTo>
                <a:cubicBezTo>
                  <a:pt x="3338" y="5602"/>
                  <a:pt x="3346" y="5616"/>
                  <a:pt x="3355" y="5628"/>
                </a:cubicBezTo>
                <a:cubicBezTo>
                  <a:pt x="3468" y="6404"/>
                  <a:pt x="3413" y="7105"/>
                  <a:pt x="3183" y="7708"/>
                </a:cubicBezTo>
                <a:cubicBezTo>
                  <a:pt x="3176" y="7729"/>
                  <a:pt x="3179" y="7752"/>
                  <a:pt x="3189" y="7768"/>
                </a:cubicBezTo>
                <a:cubicBezTo>
                  <a:pt x="3095" y="8173"/>
                  <a:pt x="3028" y="8588"/>
                  <a:pt x="3005" y="9011"/>
                </a:cubicBezTo>
                <a:cubicBezTo>
                  <a:pt x="3002" y="9052"/>
                  <a:pt x="3034" y="9085"/>
                  <a:pt x="3073" y="9088"/>
                </a:cubicBezTo>
                <a:cubicBezTo>
                  <a:pt x="3082" y="9088"/>
                  <a:pt x="3092" y="9088"/>
                  <a:pt x="3100" y="9084"/>
                </a:cubicBezTo>
                <a:cubicBezTo>
                  <a:pt x="3128" y="9075"/>
                  <a:pt x="3150" y="9049"/>
                  <a:pt x="3150" y="9018"/>
                </a:cubicBezTo>
                <a:cubicBezTo>
                  <a:pt x="3226" y="7647"/>
                  <a:pt x="3747" y="6369"/>
                  <a:pt x="4311" y="5136"/>
                </a:cubicBezTo>
                <a:cubicBezTo>
                  <a:pt x="4373" y="5376"/>
                  <a:pt x="4447" y="5614"/>
                  <a:pt x="4535" y="5845"/>
                </a:cubicBezTo>
                <a:cubicBezTo>
                  <a:pt x="4387" y="5944"/>
                  <a:pt x="4315" y="6135"/>
                  <a:pt x="4373" y="6311"/>
                </a:cubicBezTo>
                <a:cubicBezTo>
                  <a:pt x="4429" y="6485"/>
                  <a:pt x="4590" y="6596"/>
                  <a:pt x="4765" y="6596"/>
                </a:cubicBezTo>
                <a:cubicBezTo>
                  <a:pt x="4806" y="6596"/>
                  <a:pt x="4849" y="6590"/>
                  <a:pt x="4891" y="6576"/>
                </a:cubicBezTo>
                <a:cubicBezTo>
                  <a:pt x="4901" y="6572"/>
                  <a:pt x="4910" y="6566"/>
                  <a:pt x="4919" y="6563"/>
                </a:cubicBezTo>
                <a:lnTo>
                  <a:pt x="4923" y="6563"/>
                </a:lnTo>
                <a:cubicBezTo>
                  <a:pt x="4926" y="6562"/>
                  <a:pt x="4930" y="6562"/>
                  <a:pt x="4933" y="6559"/>
                </a:cubicBezTo>
                <a:cubicBezTo>
                  <a:pt x="4935" y="6559"/>
                  <a:pt x="4936" y="6557"/>
                  <a:pt x="4936" y="6556"/>
                </a:cubicBezTo>
                <a:cubicBezTo>
                  <a:pt x="5121" y="6469"/>
                  <a:pt x="5218" y="6258"/>
                  <a:pt x="5153" y="6058"/>
                </a:cubicBezTo>
                <a:cubicBezTo>
                  <a:pt x="5097" y="5885"/>
                  <a:pt x="4938" y="5777"/>
                  <a:pt x="4765" y="5777"/>
                </a:cubicBezTo>
                <a:cubicBezTo>
                  <a:pt x="4732" y="5777"/>
                  <a:pt x="4698" y="5781"/>
                  <a:pt x="4665" y="5789"/>
                </a:cubicBezTo>
                <a:cubicBezTo>
                  <a:pt x="4571" y="5538"/>
                  <a:pt x="4492" y="5283"/>
                  <a:pt x="4428" y="5024"/>
                </a:cubicBezTo>
                <a:cubicBezTo>
                  <a:pt x="4659" y="4770"/>
                  <a:pt x="4995" y="4571"/>
                  <a:pt x="5469" y="4405"/>
                </a:cubicBezTo>
                <a:cubicBezTo>
                  <a:pt x="5498" y="4474"/>
                  <a:pt x="5505" y="4558"/>
                  <a:pt x="5506" y="4641"/>
                </a:cubicBezTo>
                <a:cubicBezTo>
                  <a:pt x="5508" y="4732"/>
                  <a:pt x="5508" y="4825"/>
                  <a:pt x="5508" y="4914"/>
                </a:cubicBezTo>
                <a:cubicBezTo>
                  <a:pt x="5508" y="5126"/>
                  <a:pt x="5511" y="5346"/>
                  <a:pt x="5535" y="5560"/>
                </a:cubicBezTo>
                <a:cubicBezTo>
                  <a:pt x="5548" y="5667"/>
                  <a:pt x="5569" y="5767"/>
                  <a:pt x="5593" y="5861"/>
                </a:cubicBezTo>
                <a:cubicBezTo>
                  <a:pt x="5460" y="5964"/>
                  <a:pt x="5396" y="6143"/>
                  <a:pt x="5453" y="6313"/>
                </a:cubicBezTo>
                <a:cubicBezTo>
                  <a:pt x="5509" y="6486"/>
                  <a:pt x="5670" y="6598"/>
                  <a:pt x="5844" y="6598"/>
                </a:cubicBezTo>
                <a:cubicBezTo>
                  <a:pt x="5886" y="6598"/>
                  <a:pt x="5929" y="6592"/>
                  <a:pt x="5971" y="6578"/>
                </a:cubicBezTo>
                <a:cubicBezTo>
                  <a:pt x="6187" y="6507"/>
                  <a:pt x="6307" y="6275"/>
                  <a:pt x="6236" y="6058"/>
                </a:cubicBezTo>
                <a:cubicBezTo>
                  <a:pt x="6179" y="5884"/>
                  <a:pt x="6017" y="5775"/>
                  <a:pt x="5842" y="5775"/>
                </a:cubicBezTo>
                <a:cubicBezTo>
                  <a:pt x="5804" y="5775"/>
                  <a:pt x="5764" y="5780"/>
                  <a:pt x="5725" y="5792"/>
                </a:cubicBezTo>
                <a:cubicBezTo>
                  <a:pt x="5706" y="5713"/>
                  <a:pt x="5689" y="5631"/>
                  <a:pt x="5679" y="5543"/>
                </a:cubicBezTo>
                <a:cubicBezTo>
                  <a:pt x="5653" y="5336"/>
                  <a:pt x="5653" y="5121"/>
                  <a:pt x="5651" y="4914"/>
                </a:cubicBezTo>
                <a:cubicBezTo>
                  <a:pt x="5651" y="4822"/>
                  <a:pt x="5651" y="4730"/>
                  <a:pt x="5650" y="4638"/>
                </a:cubicBezTo>
                <a:cubicBezTo>
                  <a:pt x="5648" y="4568"/>
                  <a:pt x="5642" y="4500"/>
                  <a:pt x="5628" y="4431"/>
                </a:cubicBezTo>
                <a:lnTo>
                  <a:pt x="5628" y="4431"/>
                </a:lnTo>
                <a:cubicBezTo>
                  <a:pt x="5919" y="4499"/>
                  <a:pt x="6201" y="4612"/>
                  <a:pt x="6476" y="4726"/>
                </a:cubicBezTo>
                <a:cubicBezTo>
                  <a:pt x="6644" y="4797"/>
                  <a:pt x="6821" y="4869"/>
                  <a:pt x="6997" y="4932"/>
                </a:cubicBezTo>
                <a:cubicBezTo>
                  <a:pt x="7305" y="5037"/>
                  <a:pt x="7592" y="5090"/>
                  <a:pt x="7853" y="5090"/>
                </a:cubicBezTo>
                <a:cubicBezTo>
                  <a:pt x="7921" y="5090"/>
                  <a:pt x="7987" y="5087"/>
                  <a:pt x="8051" y="5079"/>
                </a:cubicBezTo>
                <a:cubicBezTo>
                  <a:pt x="8117" y="5232"/>
                  <a:pt x="8266" y="5326"/>
                  <a:pt x="8426" y="5326"/>
                </a:cubicBezTo>
                <a:cubicBezTo>
                  <a:pt x="8468" y="5326"/>
                  <a:pt x="8511" y="5319"/>
                  <a:pt x="8554" y="5305"/>
                </a:cubicBezTo>
                <a:cubicBezTo>
                  <a:pt x="8769" y="5236"/>
                  <a:pt x="8889" y="5004"/>
                  <a:pt x="8819" y="4787"/>
                </a:cubicBezTo>
                <a:cubicBezTo>
                  <a:pt x="8763" y="4612"/>
                  <a:pt x="8601" y="4501"/>
                  <a:pt x="8428" y="4501"/>
                </a:cubicBezTo>
                <a:cubicBezTo>
                  <a:pt x="8386" y="4501"/>
                  <a:pt x="8343" y="4508"/>
                  <a:pt x="8300" y="4522"/>
                </a:cubicBezTo>
                <a:cubicBezTo>
                  <a:pt x="8119" y="4581"/>
                  <a:pt x="8009" y="4754"/>
                  <a:pt x="8018" y="4936"/>
                </a:cubicBezTo>
                <a:cubicBezTo>
                  <a:pt x="7963" y="4942"/>
                  <a:pt x="7907" y="4944"/>
                  <a:pt x="7852" y="4944"/>
                </a:cubicBezTo>
                <a:cubicBezTo>
                  <a:pt x="7563" y="4944"/>
                  <a:pt x="7277" y="4874"/>
                  <a:pt x="7047" y="4793"/>
                </a:cubicBezTo>
                <a:cubicBezTo>
                  <a:pt x="6874" y="4733"/>
                  <a:pt x="6701" y="4664"/>
                  <a:pt x="6534" y="4593"/>
                </a:cubicBezTo>
                <a:cubicBezTo>
                  <a:pt x="6282" y="4487"/>
                  <a:pt x="6026" y="4383"/>
                  <a:pt x="5757" y="4312"/>
                </a:cubicBezTo>
                <a:cubicBezTo>
                  <a:pt x="5832" y="4289"/>
                  <a:pt x="5909" y="4264"/>
                  <a:pt x="5984" y="4243"/>
                </a:cubicBezTo>
                <a:cubicBezTo>
                  <a:pt x="6282" y="4156"/>
                  <a:pt x="6591" y="4066"/>
                  <a:pt x="6880" y="3934"/>
                </a:cubicBezTo>
                <a:cubicBezTo>
                  <a:pt x="7215" y="3778"/>
                  <a:pt x="7485" y="3574"/>
                  <a:pt x="7675" y="3336"/>
                </a:cubicBezTo>
                <a:cubicBezTo>
                  <a:pt x="7731" y="3363"/>
                  <a:pt x="7792" y="3378"/>
                  <a:pt x="7856" y="3378"/>
                </a:cubicBezTo>
                <a:cubicBezTo>
                  <a:pt x="7897" y="3378"/>
                  <a:pt x="7940" y="3372"/>
                  <a:pt x="7982" y="3358"/>
                </a:cubicBezTo>
                <a:cubicBezTo>
                  <a:pt x="8198" y="3287"/>
                  <a:pt x="8318" y="3056"/>
                  <a:pt x="8247" y="2838"/>
                </a:cubicBezTo>
                <a:cubicBezTo>
                  <a:pt x="8190" y="2666"/>
                  <a:pt x="8029" y="2555"/>
                  <a:pt x="7855" y="2555"/>
                </a:cubicBezTo>
                <a:cubicBezTo>
                  <a:pt x="7812" y="2555"/>
                  <a:pt x="7769" y="2561"/>
                  <a:pt x="7727" y="2575"/>
                </a:cubicBezTo>
                <a:cubicBezTo>
                  <a:pt x="7511" y="2646"/>
                  <a:pt x="7393" y="2878"/>
                  <a:pt x="7464" y="3095"/>
                </a:cubicBezTo>
                <a:cubicBezTo>
                  <a:pt x="7482" y="3155"/>
                  <a:pt x="7517" y="3208"/>
                  <a:pt x="7559" y="3251"/>
                </a:cubicBezTo>
                <a:cubicBezTo>
                  <a:pt x="7384" y="3468"/>
                  <a:pt x="7132" y="3659"/>
                  <a:pt x="6821" y="3804"/>
                </a:cubicBezTo>
                <a:cubicBezTo>
                  <a:pt x="6628" y="3892"/>
                  <a:pt x="6426" y="3960"/>
                  <a:pt x="6221" y="4024"/>
                </a:cubicBezTo>
                <a:cubicBezTo>
                  <a:pt x="6291" y="3603"/>
                  <a:pt x="6512" y="3219"/>
                  <a:pt x="6743" y="2870"/>
                </a:cubicBezTo>
                <a:cubicBezTo>
                  <a:pt x="6748" y="2870"/>
                  <a:pt x="6752" y="2870"/>
                  <a:pt x="6757" y="2870"/>
                </a:cubicBezTo>
                <a:cubicBezTo>
                  <a:pt x="6802" y="2870"/>
                  <a:pt x="6846" y="2864"/>
                  <a:pt x="6889" y="2851"/>
                </a:cubicBezTo>
                <a:cubicBezTo>
                  <a:pt x="7105" y="2781"/>
                  <a:pt x="7225" y="2549"/>
                  <a:pt x="7154" y="2332"/>
                </a:cubicBezTo>
                <a:cubicBezTo>
                  <a:pt x="7097" y="2159"/>
                  <a:pt x="6936" y="2048"/>
                  <a:pt x="6762" y="2048"/>
                </a:cubicBezTo>
                <a:cubicBezTo>
                  <a:pt x="6719" y="2048"/>
                  <a:pt x="6676" y="2054"/>
                  <a:pt x="6634" y="2068"/>
                </a:cubicBezTo>
                <a:cubicBezTo>
                  <a:pt x="6417" y="2139"/>
                  <a:pt x="6300" y="2371"/>
                  <a:pt x="6371" y="2588"/>
                </a:cubicBezTo>
                <a:cubicBezTo>
                  <a:pt x="6408" y="2704"/>
                  <a:pt x="6491" y="2788"/>
                  <a:pt x="6595" y="2834"/>
                </a:cubicBezTo>
                <a:cubicBezTo>
                  <a:pt x="6353" y="3203"/>
                  <a:pt x="6126" y="3611"/>
                  <a:pt x="6068" y="4069"/>
                </a:cubicBezTo>
                <a:cubicBezTo>
                  <a:pt x="6028" y="4082"/>
                  <a:pt x="5987" y="4094"/>
                  <a:pt x="5946" y="4105"/>
                </a:cubicBezTo>
                <a:cubicBezTo>
                  <a:pt x="5794" y="4149"/>
                  <a:pt x="5644" y="4195"/>
                  <a:pt x="5495" y="4243"/>
                </a:cubicBezTo>
                <a:cubicBezTo>
                  <a:pt x="5056" y="4390"/>
                  <a:pt x="4728" y="4561"/>
                  <a:pt x="4479" y="4777"/>
                </a:cubicBezTo>
                <a:cubicBezTo>
                  <a:pt x="4507" y="4716"/>
                  <a:pt x="4535" y="4655"/>
                  <a:pt x="4564" y="4594"/>
                </a:cubicBezTo>
                <a:cubicBezTo>
                  <a:pt x="4911" y="3842"/>
                  <a:pt x="5270" y="3067"/>
                  <a:pt x="5538" y="2277"/>
                </a:cubicBezTo>
                <a:cubicBezTo>
                  <a:pt x="5543" y="2277"/>
                  <a:pt x="5548" y="2277"/>
                  <a:pt x="5552" y="2277"/>
                </a:cubicBezTo>
                <a:cubicBezTo>
                  <a:pt x="5596" y="2277"/>
                  <a:pt x="5642" y="2271"/>
                  <a:pt x="5686" y="2258"/>
                </a:cubicBezTo>
                <a:cubicBezTo>
                  <a:pt x="5902" y="2187"/>
                  <a:pt x="6020" y="1955"/>
                  <a:pt x="5951" y="1738"/>
                </a:cubicBezTo>
                <a:cubicBezTo>
                  <a:pt x="5894" y="1566"/>
                  <a:pt x="5733" y="1454"/>
                  <a:pt x="5559" y="1454"/>
                </a:cubicBezTo>
                <a:cubicBezTo>
                  <a:pt x="5516" y="1454"/>
                  <a:pt x="5473" y="1461"/>
                  <a:pt x="5431" y="1475"/>
                </a:cubicBezTo>
                <a:cubicBezTo>
                  <a:pt x="5215" y="1546"/>
                  <a:pt x="5097" y="1777"/>
                  <a:pt x="5166" y="1994"/>
                </a:cubicBezTo>
                <a:cubicBezTo>
                  <a:pt x="5205" y="2112"/>
                  <a:pt x="5292" y="2199"/>
                  <a:pt x="5396" y="2243"/>
                </a:cubicBezTo>
                <a:cubicBezTo>
                  <a:pt x="5133" y="3024"/>
                  <a:pt x="4778" y="3791"/>
                  <a:pt x="4432" y="4535"/>
                </a:cubicBezTo>
                <a:cubicBezTo>
                  <a:pt x="4124" y="5201"/>
                  <a:pt x="3811" y="5877"/>
                  <a:pt x="3556" y="6576"/>
                </a:cubicBezTo>
                <a:cubicBezTo>
                  <a:pt x="3578" y="6093"/>
                  <a:pt x="3526" y="5573"/>
                  <a:pt x="3391" y="5017"/>
                </a:cubicBezTo>
                <a:cubicBezTo>
                  <a:pt x="3345" y="4822"/>
                  <a:pt x="3283" y="4632"/>
                  <a:pt x="3215" y="4448"/>
                </a:cubicBezTo>
                <a:cubicBezTo>
                  <a:pt x="3276" y="4192"/>
                  <a:pt x="3454" y="3620"/>
                  <a:pt x="3871" y="3128"/>
                </a:cubicBezTo>
                <a:cubicBezTo>
                  <a:pt x="3936" y="3169"/>
                  <a:pt x="4012" y="3192"/>
                  <a:pt x="4090" y="3192"/>
                </a:cubicBezTo>
                <a:cubicBezTo>
                  <a:pt x="4131" y="3192"/>
                  <a:pt x="4173" y="3185"/>
                  <a:pt x="4215" y="3171"/>
                </a:cubicBezTo>
                <a:cubicBezTo>
                  <a:pt x="4431" y="3102"/>
                  <a:pt x="4549" y="2870"/>
                  <a:pt x="4479" y="2653"/>
                </a:cubicBezTo>
                <a:cubicBezTo>
                  <a:pt x="4423" y="2480"/>
                  <a:pt x="4262" y="2368"/>
                  <a:pt x="4088" y="2368"/>
                </a:cubicBezTo>
                <a:cubicBezTo>
                  <a:pt x="4046" y="2368"/>
                  <a:pt x="4003" y="2374"/>
                  <a:pt x="3960" y="2388"/>
                </a:cubicBezTo>
                <a:cubicBezTo>
                  <a:pt x="3745" y="2459"/>
                  <a:pt x="3624" y="2691"/>
                  <a:pt x="3695" y="2908"/>
                </a:cubicBezTo>
                <a:cubicBezTo>
                  <a:pt x="3710" y="2953"/>
                  <a:pt x="3733" y="2993"/>
                  <a:pt x="3760" y="3030"/>
                </a:cubicBezTo>
                <a:cubicBezTo>
                  <a:pt x="3406" y="3445"/>
                  <a:pt x="3218" y="3917"/>
                  <a:pt x="3124" y="4225"/>
                </a:cubicBezTo>
                <a:cubicBezTo>
                  <a:pt x="3028" y="3995"/>
                  <a:pt x="2922" y="3772"/>
                  <a:pt x="2818" y="3554"/>
                </a:cubicBezTo>
                <a:cubicBezTo>
                  <a:pt x="2723" y="3352"/>
                  <a:pt x="2626" y="3148"/>
                  <a:pt x="2537" y="2938"/>
                </a:cubicBezTo>
                <a:cubicBezTo>
                  <a:pt x="2586" y="2698"/>
                  <a:pt x="2715" y="2487"/>
                  <a:pt x="2854" y="2262"/>
                </a:cubicBezTo>
                <a:cubicBezTo>
                  <a:pt x="2906" y="2177"/>
                  <a:pt x="2959" y="2091"/>
                  <a:pt x="3008" y="2006"/>
                </a:cubicBezTo>
                <a:cubicBezTo>
                  <a:pt x="3115" y="1815"/>
                  <a:pt x="3196" y="1612"/>
                  <a:pt x="3258" y="1402"/>
                </a:cubicBezTo>
                <a:cubicBezTo>
                  <a:pt x="3268" y="1403"/>
                  <a:pt x="3277" y="1403"/>
                  <a:pt x="3287" y="1403"/>
                </a:cubicBezTo>
                <a:cubicBezTo>
                  <a:pt x="3329" y="1403"/>
                  <a:pt x="3372" y="1398"/>
                  <a:pt x="3413" y="1384"/>
                </a:cubicBezTo>
                <a:cubicBezTo>
                  <a:pt x="3629" y="1314"/>
                  <a:pt x="3747" y="1082"/>
                  <a:pt x="3678" y="865"/>
                </a:cubicBezTo>
                <a:cubicBezTo>
                  <a:pt x="3621" y="692"/>
                  <a:pt x="3460" y="580"/>
                  <a:pt x="3286" y="580"/>
                </a:cubicBezTo>
                <a:cubicBezTo>
                  <a:pt x="3244" y="580"/>
                  <a:pt x="3201" y="587"/>
                  <a:pt x="3158" y="600"/>
                </a:cubicBezTo>
                <a:cubicBezTo>
                  <a:pt x="2941" y="671"/>
                  <a:pt x="2824" y="903"/>
                  <a:pt x="2893" y="1120"/>
                </a:cubicBezTo>
                <a:cubicBezTo>
                  <a:pt x="2932" y="1234"/>
                  <a:pt x="3015" y="1321"/>
                  <a:pt x="3116" y="1366"/>
                </a:cubicBezTo>
                <a:cubicBezTo>
                  <a:pt x="3058" y="1563"/>
                  <a:pt x="2980" y="1756"/>
                  <a:pt x="2882" y="1937"/>
                </a:cubicBezTo>
                <a:cubicBezTo>
                  <a:pt x="2834" y="2021"/>
                  <a:pt x="2783" y="2103"/>
                  <a:pt x="2731" y="2186"/>
                </a:cubicBezTo>
                <a:cubicBezTo>
                  <a:pt x="2624" y="2356"/>
                  <a:pt x="2517" y="2532"/>
                  <a:pt x="2447" y="2721"/>
                </a:cubicBezTo>
                <a:cubicBezTo>
                  <a:pt x="2382" y="2553"/>
                  <a:pt x="2324" y="2381"/>
                  <a:pt x="2278" y="2206"/>
                </a:cubicBezTo>
                <a:cubicBezTo>
                  <a:pt x="2187" y="1850"/>
                  <a:pt x="2117" y="1340"/>
                  <a:pt x="2253" y="823"/>
                </a:cubicBezTo>
                <a:cubicBezTo>
                  <a:pt x="2288" y="822"/>
                  <a:pt x="2320" y="816"/>
                  <a:pt x="2355" y="804"/>
                </a:cubicBezTo>
                <a:cubicBezTo>
                  <a:pt x="2571" y="735"/>
                  <a:pt x="2689" y="503"/>
                  <a:pt x="2618" y="286"/>
                </a:cubicBezTo>
                <a:cubicBezTo>
                  <a:pt x="2562" y="113"/>
                  <a:pt x="2401" y="1"/>
                  <a:pt x="22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3"/>
          <p:cNvSpPr/>
          <p:nvPr/>
        </p:nvSpPr>
        <p:spPr>
          <a:xfrm>
            <a:off x="625207" y="4896011"/>
            <a:ext cx="189582" cy="295535"/>
          </a:xfrm>
          <a:custGeom>
            <a:avLst/>
            <a:gdLst/>
            <a:ahLst/>
            <a:cxnLst/>
            <a:rect l="l" t="t" r="r" b="b"/>
            <a:pathLst>
              <a:path w="4017" h="6262" extrusionOk="0">
                <a:moveTo>
                  <a:pt x="1112" y="1"/>
                </a:moveTo>
                <a:cubicBezTo>
                  <a:pt x="1090" y="1"/>
                  <a:pt x="1067" y="2"/>
                  <a:pt x="1045" y="6"/>
                </a:cubicBezTo>
                <a:cubicBezTo>
                  <a:pt x="820" y="42"/>
                  <a:pt x="670" y="255"/>
                  <a:pt x="706" y="479"/>
                </a:cubicBezTo>
                <a:cubicBezTo>
                  <a:pt x="741" y="681"/>
                  <a:pt x="916" y="823"/>
                  <a:pt x="1114" y="823"/>
                </a:cubicBezTo>
                <a:cubicBezTo>
                  <a:pt x="1136" y="823"/>
                  <a:pt x="1158" y="822"/>
                  <a:pt x="1181" y="818"/>
                </a:cubicBezTo>
                <a:cubicBezTo>
                  <a:pt x="1216" y="812"/>
                  <a:pt x="1247" y="802"/>
                  <a:pt x="1278" y="788"/>
                </a:cubicBezTo>
                <a:cubicBezTo>
                  <a:pt x="1638" y="1181"/>
                  <a:pt x="1813" y="1665"/>
                  <a:pt x="1897" y="2023"/>
                </a:cubicBezTo>
                <a:cubicBezTo>
                  <a:pt x="1939" y="2201"/>
                  <a:pt x="1965" y="2380"/>
                  <a:pt x="1987" y="2558"/>
                </a:cubicBezTo>
                <a:cubicBezTo>
                  <a:pt x="1838" y="2424"/>
                  <a:pt x="1660" y="2318"/>
                  <a:pt x="1488" y="2217"/>
                </a:cubicBezTo>
                <a:cubicBezTo>
                  <a:pt x="1405" y="2167"/>
                  <a:pt x="1320" y="2117"/>
                  <a:pt x="1240" y="2065"/>
                </a:cubicBezTo>
                <a:cubicBezTo>
                  <a:pt x="1066" y="1950"/>
                  <a:pt x="909" y="1817"/>
                  <a:pt x="767" y="1668"/>
                </a:cubicBezTo>
                <a:cubicBezTo>
                  <a:pt x="835" y="1580"/>
                  <a:pt x="870" y="1467"/>
                  <a:pt x="849" y="1347"/>
                </a:cubicBezTo>
                <a:cubicBezTo>
                  <a:pt x="815" y="1145"/>
                  <a:pt x="641" y="1002"/>
                  <a:pt x="443" y="1002"/>
                </a:cubicBezTo>
                <a:cubicBezTo>
                  <a:pt x="421" y="1002"/>
                  <a:pt x="398" y="1004"/>
                  <a:pt x="376" y="1008"/>
                </a:cubicBezTo>
                <a:cubicBezTo>
                  <a:pt x="152" y="1047"/>
                  <a:pt x="1" y="1258"/>
                  <a:pt x="37" y="1483"/>
                </a:cubicBezTo>
                <a:cubicBezTo>
                  <a:pt x="71" y="1684"/>
                  <a:pt x="245" y="1825"/>
                  <a:pt x="443" y="1825"/>
                </a:cubicBezTo>
                <a:cubicBezTo>
                  <a:pt x="466" y="1825"/>
                  <a:pt x="488" y="1824"/>
                  <a:pt x="511" y="1820"/>
                </a:cubicBezTo>
                <a:cubicBezTo>
                  <a:pt x="566" y="1811"/>
                  <a:pt x="615" y="1791"/>
                  <a:pt x="658" y="1765"/>
                </a:cubicBezTo>
                <a:cubicBezTo>
                  <a:pt x="810" y="1921"/>
                  <a:pt x="974" y="2063"/>
                  <a:pt x="1159" y="2185"/>
                </a:cubicBezTo>
                <a:cubicBezTo>
                  <a:pt x="1242" y="2238"/>
                  <a:pt x="1327" y="2289"/>
                  <a:pt x="1414" y="2340"/>
                </a:cubicBezTo>
                <a:cubicBezTo>
                  <a:pt x="1640" y="2474"/>
                  <a:pt x="1854" y="2600"/>
                  <a:pt x="2009" y="2793"/>
                </a:cubicBezTo>
                <a:cubicBezTo>
                  <a:pt x="2028" y="3019"/>
                  <a:pt x="2036" y="3244"/>
                  <a:pt x="2045" y="3467"/>
                </a:cubicBezTo>
                <a:cubicBezTo>
                  <a:pt x="2055" y="3709"/>
                  <a:pt x="2065" y="3955"/>
                  <a:pt x="2087" y="4201"/>
                </a:cubicBezTo>
                <a:cubicBezTo>
                  <a:pt x="1861" y="3973"/>
                  <a:pt x="1476" y="3642"/>
                  <a:pt x="969" y="3438"/>
                </a:cubicBezTo>
                <a:cubicBezTo>
                  <a:pt x="977" y="3393"/>
                  <a:pt x="978" y="3349"/>
                  <a:pt x="971" y="3301"/>
                </a:cubicBezTo>
                <a:cubicBezTo>
                  <a:pt x="937" y="3099"/>
                  <a:pt x="761" y="2957"/>
                  <a:pt x="564" y="2957"/>
                </a:cubicBezTo>
                <a:cubicBezTo>
                  <a:pt x="542" y="2957"/>
                  <a:pt x="520" y="2958"/>
                  <a:pt x="498" y="2962"/>
                </a:cubicBezTo>
                <a:cubicBezTo>
                  <a:pt x="273" y="3001"/>
                  <a:pt x="123" y="3213"/>
                  <a:pt x="159" y="3437"/>
                </a:cubicBezTo>
                <a:cubicBezTo>
                  <a:pt x="193" y="3639"/>
                  <a:pt x="367" y="3780"/>
                  <a:pt x="565" y="3780"/>
                </a:cubicBezTo>
                <a:cubicBezTo>
                  <a:pt x="587" y="3780"/>
                  <a:pt x="610" y="3778"/>
                  <a:pt x="632" y="3774"/>
                </a:cubicBezTo>
                <a:cubicBezTo>
                  <a:pt x="757" y="3752"/>
                  <a:pt x="859" y="3677"/>
                  <a:pt x="919" y="3576"/>
                </a:cubicBezTo>
                <a:cubicBezTo>
                  <a:pt x="1518" y="3818"/>
                  <a:pt x="1941" y="4243"/>
                  <a:pt x="2113" y="4440"/>
                </a:cubicBezTo>
                <a:cubicBezTo>
                  <a:pt x="2136" y="4636"/>
                  <a:pt x="2171" y="4834"/>
                  <a:pt x="2219" y="5029"/>
                </a:cubicBezTo>
                <a:cubicBezTo>
                  <a:pt x="2275" y="5251"/>
                  <a:pt x="2343" y="5472"/>
                  <a:pt x="2424" y="5688"/>
                </a:cubicBezTo>
                <a:cubicBezTo>
                  <a:pt x="2462" y="5786"/>
                  <a:pt x="2498" y="5891"/>
                  <a:pt x="2549" y="5985"/>
                </a:cubicBezTo>
                <a:cubicBezTo>
                  <a:pt x="2598" y="6076"/>
                  <a:pt x="2633" y="6163"/>
                  <a:pt x="2711" y="6235"/>
                </a:cubicBezTo>
                <a:cubicBezTo>
                  <a:pt x="2725" y="6249"/>
                  <a:pt x="2743" y="6262"/>
                  <a:pt x="2761" y="6262"/>
                </a:cubicBezTo>
                <a:cubicBezTo>
                  <a:pt x="2765" y="6262"/>
                  <a:pt x="2769" y="6261"/>
                  <a:pt x="2773" y="6260"/>
                </a:cubicBezTo>
                <a:cubicBezTo>
                  <a:pt x="2873" y="6224"/>
                  <a:pt x="2725" y="5985"/>
                  <a:pt x="2707" y="5938"/>
                </a:cubicBezTo>
                <a:cubicBezTo>
                  <a:pt x="2636" y="5768"/>
                  <a:pt x="2562" y="5597"/>
                  <a:pt x="2492" y="5423"/>
                </a:cubicBezTo>
                <a:cubicBezTo>
                  <a:pt x="2404" y="5200"/>
                  <a:pt x="2413" y="4928"/>
                  <a:pt x="2500" y="4705"/>
                </a:cubicBezTo>
                <a:cubicBezTo>
                  <a:pt x="2569" y="4527"/>
                  <a:pt x="2685" y="4374"/>
                  <a:pt x="2808" y="4213"/>
                </a:cubicBezTo>
                <a:cubicBezTo>
                  <a:pt x="2854" y="4149"/>
                  <a:pt x="2903" y="4085"/>
                  <a:pt x="2948" y="4019"/>
                </a:cubicBezTo>
                <a:cubicBezTo>
                  <a:pt x="2957" y="4019"/>
                  <a:pt x="2965" y="4019"/>
                  <a:pt x="2973" y="4019"/>
                </a:cubicBezTo>
                <a:cubicBezTo>
                  <a:pt x="2996" y="4019"/>
                  <a:pt x="3019" y="4018"/>
                  <a:pt x="3041" y="4016"/>
                </a:cubicBezTo>
                <a:cubicBezTo>
                  <a:pt x="3265" y="3977"/>
                  <a:pt x="3416" y="3766"/>
                  <a:pt x="3380" y="3541"/>
                </a:cubicBezTo>
                <a:cubicBezTo>
                  <a:pt x="3347" y="3339"/>
                  <a:pt x="3171" y="3198"/>
                  <a:pt x="2972" y="3198"/>
                </a:cubicBezTo>
                <a:cubicBezTo>
                  <a:pt x="2950" y="3198"/>
                  <a:pt x="2928" y="3200"/>
                  <a:pt x="2905" y="3204"/>
                </a:cubicBezTo>
                <a:cubicBezTo>
                  <a:pt x="2681" y="3241"/>
                  <a:pt x="2530" y="3453"/>
                  <a:pt x="2566" y="3677"/>
                </a:cubicBezTo>
                <a:cubicBezTo>
                  <a:pt x="2591" y="3816"/>
                  <a:pt x="2681" y="3928"/>
                  <a:pt x="2801" y="3981"/>
                </a:cubicBezTo>
                <a:cubicBezTo>
                  <a:pt x="2766" y="4029"/>
                  <a:pt x="2731" y="4077"/>
                  <a:pt x="2694" y="4125"/>
                </a:cubicBezTo>
                <a:cubicBezTo>
                  <a:pt x="2571" y="4287"/>
                  <a:pt x="2443" y="4455"/>
                  <a:pt x="2366" y="4651"/>
                </a:cubicBezTo>
                <a:cubicBezTo>
                  <a:pt x="2346" y="4702"/>
                  <a:pt x="2332" y="4754"/>
                  <a:pt x="2319" y="4806"/>
                </a:cubicBezTo>
                <a:cubicBezTo>
                  <a:pt x="2232" y="4384"/>
                  <a:pt x="2212" y="3952"/>
                  <a:pt x="2196" y="3531"/>
                </a:cubicBezTo>
                <a:cubicBezTo>
                  <a:pt x="2200" y="3522"/>
                  <a:pt x="2203" y="3511"/>
                  <a:pt x="2201" y="3501"/>
                </a:cubicBezTo>
                <a:cubicBezTo>
                  <a:pt x="2193" y="3307"/>
                  <a:pt x="2306" y="3133"/>
                  <a:pt x="2404" y="3020"/>
                </a:cubicBezTo>
                <a:cubicBezTo>
                  <a:pt x="2479" y="2933"/>
                  <a:pt x="2566" y="2858"/>
                  <a:pt x="2659" y="2777"/>
                </a:cubicBezTo>
                <a:cubicBezTo>
                  <a:pt x="2717" y="2726"/>
                  <a:pt x="2773" y="2675"/>
                  <a:pt x="2830" y="2622"/>
                </a:cubicBezTo>
                <a:cubicBezTo>
                  <a:pt x="3095" y="2361"/>
                  <a:pt x="3296" y="2036"/>
                  <a:pt x="3412" y="1681"/>
                </a:cubicBezTo>
                <a:cubicBezTo>
                  <a:pt x="3461" y="1703"/>
                  <a:pt x="3515" y="1715"/>
                  <a:pt x="3570" y="1715"/>
                </a:cubicBezTo>
                <a:cubicBezTo>
                  <a:pt x="3594" y="1715"/>
                  <a:pt x="3618" y="1713"/>
                  <a:pt x="3642" y="1708"/>
                </a:cubicBezTo>
                <a:cubicBezTo>
                  <a:pt x="3866" y="1671"/>
                  <a:pt x="4017" y="1459"/>
                  <a:pt x="3981" y="1235"/>
                </a:cubicBezTo>
                <a:cubicBezTo>
                  <a:pt x="3942" y="1042"/>
                  <a:pt x="3767" y="899"/>
                  <a:pt x="3570" y="899"/>
                </a:cubicBezTo>
                <a:cubicBezTo>
                  <a:pt x="3547" y="899"/>
                  <a:pt x="3524" y="901"/>
                  <a:pt x="3501" y="905"/>
                </a:cubicBezTo>
                <a:cubicBezTo>
                  <a:pt x="3277" y="943"/>
                  <a:pt x="3126" y="1155"/>
                  <a:pt x="3163" y="1378"/>
                </a:cubicBezTo>
                <a:cubicBezTo>
                  <a:pt x="3177" y="1470"/>
                  <a:pt x="3222" y="1545"/>
                  <a:pt x="3281" y="1606"/>
                </a:cubicBezTo>
                <a:cubicBezTo>
                  <a:pt x="3199" y="1876"/>
                  <a:pt x="3063" y="2133"/>
                  <a:pt x="2882" y="2351"/>
                </a:cubicBezTo>
                <a:cubicBezTo>
                  <a:pt x="2669" y="2130"/>
                  <a:pt x="2544" y="1860"/>
                  <a:pt x="2475" y="1449"/>
                </a:cubicBezTo>
                <a:cubicBezTo>
                  <a:pt x="2472" y="1441"/>
                  <a:pt x="2472" y="1435"/>
                  <a:pt x="2472" y="1429"/>
                </a:cubicBezTo>
                <a:cubicBezTo>
                  <a:pt x="2488" y="1428"/>
                  <a:pt x="2500" y="1429"/>
                  <a:pt x="2514" y="1426"/>
                </a:cubicBezTo>
                <a:cubicBezTo>
                  <a:pt x="2738" y="1388"/>
                  <a:pt x="2889" y="1176"/>
                  <a:pt x="2853" y="951"/>
                </a:cubicBezTo>
                <a:cubicBezTo>
                  <a:pt x="2819" y="750"/>
                  <a:pt x="2643" y="609"/>
                  <a:pt x="2446" y="609"/>
                </a:cubicBezTo>
                <a:cubicBezTo>
                  <a:pt x="2424" y="609"/>
                  <a:pt x="2402" y="610"/>
                  <a:pt x="2379" y="614"/>
                </a:cubicBezTo>
                <a:cubicBezTo>
                  <a:pt x="2155" y="652"/>
                  <a:pt x="2005" y="863"/>
                  <a:pt x="2041" y="1087"/>
                </a:cubicBezTo>
                <a:cubicBezTo>
                  <a:pt x="2068" y="1247"/>
                  <a:pt x="2183" y="1368"/>
                  <a:pt x="2330" y="1412"/>
                </a:cubicBezTo>
                <a:cubicBezTo>
                  <a:pt x="2327" y="1436"/>
                  <a:pt x="2332" y="1458"/>
                  <a:pt x="2333" y="1471"/>
                </a:cubicBezTo>
                <a:cubicBezTo>
                  <a:pt x="2384" y="1768"/>
                  <a:pt x="2484" y="2146"/>
                  <a:pt x="2788" y="2455"/>
                </a:cubicBezTo>
                <a:cubicBezTo>
                  <a:pt x="2766" y="2477"/>
                  <a:pt x="2746" y="2500"/>
                  <a:pt x="2724" y="2522"/>
                </a:cubicBezTo>
                <a:cubicBezTo>
                  <a:pt x="2672" y="2576"/>
                  <a:pt x="2615" y="2623"/>
                  <a:pt x="2560" y="2673"/>
                </a:cubicBezTo>
                <a:cubicBezTo>
                  <a:pt x="2469" y="2752"/>
                  <a:pt x="2375" y="2836"/>
                  <a:pt x="2291" y="2930"/>
                </a:cubicBezTo>
                <a:cubicBezTo>
                  <a:pt x="2252" y="2975"/>
                  <a:pt x="2210" y="3029"/>
                  <a:pt x="2172" y="3091"/>
                </a:cubicBezTo>
                <a:cubicBezTo>
                  <a:pt x="2167" y="2988"/>
                  <a:pt x="2159" y="2882"/>
                  <a:pt x="2152" y="2778"/>
                </a:cubicBezTo>
                <a:cubicBezTo>
                  <a:pt x="2154" y="2767"/>
                  <a:pt x="2154" y="2754"/>
                  <a:pt x="2151" y="2743"/>
                </a:cubicBezTo>
                <a:cubicBezTo>
                  <a:pt x="2129" y="2492"/>
                  <a:pt x="2096" y="2240"/>
                  <a:pt x="2038" y="1991"/>
                </a:cubicBezTo>
                <a:cubicBezTo>
                  <a:pt x="1951" y="1620"/>
                  <a:pt x="1770" y="1121"/>
                  <a:pt x="1399" y="708"/>
                </a:cubicBezTo>
                <a:cubicBezTo>
                  <a:pt x="1493" y="617"/>
                  <a:pt x="1543" y="484"/>
                  <a:pt x="1520" y="343"/>
                </a:cubicBezTo>
                <a:cubicBezTo>
                  <a:pt x="1484" y="142"/>
                  <a:pt x="1310" y="1"/>
                  <a:pt x="11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13"/>
          <p:cNvGrpSpPr/>
          <p:nvPr/>
        </p:nvGrpSpPr>
        <p:grpSpPr>
          <a:xfrm>
            <a:off x="-110329" y="3994588"/>
            <a:ext cx="632791" cy="1148868"/>
            <a:chOff x="965300" y="2855200"/>
            <a:chExt cx="335200" cy="608575"/>
          </a:xfrm>
        </p:grpSpPr>
        <p:sp>
          <p:nvSpPr>
            <p:cNvPr id="557" name="Google Shape;557;p13"/>
            <p:cNvSpPr/>
            <p:nvPr/>
          </p:nvSpPr>
          <p:spPr>
            <a:xfrm>
              <a:off x="965300" y="2855200"/>
              <a:ext cx="335200" cy="549500"/>
            </a:xfrm>
            <a:custGeom>
              <a:avLst/>
              <a:gdLst/>
              <a:ahLst/>
              <a:cxnLst/>
              <a:rect l="l" t="t" r="r" b="b"/>
              <a:pathLst>
                <a:path w="13408" h="21980" extrusionOk="0">
                  <a:moveTo>
                    <a:pt x="435" y="15461"/>
                  </a:moveTo>
                  <a:lnTo>
                    <a:pt x="435" y="15461"/>
                  </a:lnTo>
                  <a:cubicBezTo>
                    <a:pt x="435" y="15461"/>
                    <a:pt x="435" y="15461"/>
                    <a:pt x="435" y="15461"/>
                  </a:cubicBezTo>
                  <a:lnTo>
                    <a:pt x="435" y="15461"/>
                  </a:lnTo>
                  <a:cubicBezTo>
                    <a:pt x="435" y="15461"/>
                    <a:pt x="435" y="15461"/>
                    <a:pt x="435" y="15461"/>
                  </a:cubicBezTo>
                  <a:close/>
                  <a:moveTo>
                    <a:pt x="10473" y="0"/>
                  </a:moveTo>
                  <a:cubicBezTo>
                    <a:pt x="10163" y="0"/>
                    <a:pt x="9821" y="308"/>
                    <a:pt x="9594" y="456"/>
                  </a:cubicBezTo>
                  <a:cubicBezTo>
                    <a:pt x="8185" y="1367"/>
                    <a:pt x="6800" y="2296"/>
                    <a:pt x="5614" y="3495"/>
                  </a:cubicBezTo>
                  <a:cubicBezTo>
                    <a:pt x="5548" y="3561"/>
                    <a:pt x="5478" y="3635"/>
                    <a:pt x="5465" y="3729"/>
                  </a:cubicBezTo>
                  <a:cubicBezTo>
                    <a:pt x="5448" y="3831"/>
                    <a:pt x="5503" y="3930"/>
                    <a:pt x="5555" y="4019"/>
                  </a:cubicBezTo>
                  <a:cubicBezTo>
                    <a:pt x="5881" y="4580"/>
                    <a:pt x="6169" y="5197"/>
                    <a:pt x="6606" y="5675"/>
                  </a:cubicBezTo>
                  <a:cubicBezTo>
                    <a:pt x="6758" y="5841"/>
                    <a:pt x="6909" y="5960"/>
                    <a:pt x="6904" y="6221"/>
                  </a:cubicBezTo>
                  <a:cubicBezTo>
                    <a:pt x="6902" y="6423"/>
                    <a:pt x="6825" y="6527"/>
                    <a:pt x="6714" y="6527"/>
                  </a:cubicBezTo>
                  <a:cubicBezTo>
                    <a:pt x="6639" y="6527"/>
                    <a:pt x="6548" y="6478"/>
                    <a:pt x="6454" y="6378"/>
                  </a:cubicBezTo>
                  <a:cubicBezTo>
                    <a:pt x="5982" y="5872"/>
                    <a:pt x="5570" y="5167"/>
                    <a:pt x="5011" y="4761"/>
                  </a:cubicBezTo>
                  <a:cubicBezTo>
                    <a:pt x="4941" y="4710"/>
                    <a:pt x="4861" y="4667"/>
                    <a:pt x="4778" y="4667"/>
                  </a:cubicBezTo>
                  <a:cubicBezTo>
                    <a:pt x="4771" y="4667"/>
                    <a:pt x="4765" y="4667"/>
                    <a:pt x="4759" y="4667"/>
                  </a:cubicBezTo>
                  <a:cubicBezTo>
                    <a:pt x="4642" y="4677"/>
                    <a:pt x="4555" y="4777"/>
                    <a:pt x="4482" y="4870"/>
                  </a:cubicBezTo>
                  <a:cubicBezTo>
                    <a:pt x="3966" y="5529"/>
                    <a:pt x="3486" y="6218"/>
                    <a:pt x="3051" y="6933"/>
                  </a:cubicBezTo>
                  <a:cubicBezTo>
                    <a:pt x="2978" y="7050"/>
                    <a:pt x="2906" y="7180"/>
                    <a:pt x="2920" y="7318"/>
                  </a:cubicBezTo>
                  <a:cubicBezTo>
                    <a:pt x="2938" y="7493"/>
                    <a:pt x="3093" y="7620"/>
                    <a:pt x="3226" y="7733"/>
                  </a:cubicBezTo>
                  <a:cubicBezTo>
                    <a:pt x="3831" y="8246"/>
                    <a:pt x="4417" y="8912"/>
                    <a:pt x="4766" y="9627"/>
                  </a:cubicBezTo>
                  <a:cubicBezTo>
                    <a:pt x="4853" y="9805"/>
                    <a:pt x="4925" y="10009"/>
                    <a:pt x="4866" y="10197"/>
                  </a:cubicBezTo>
                  <a:cubicBezTo>
                    <a:pt x="4844" y="10264"/>
                    <a:pt x="4804" y="10328"/>
                    <a:pt x="4746" y="10364"/>
                  </a:cubicBezTo>
                  <a:cubicBezTo>
                    <a:pt x="4704" y="10390"/>
                    <a:pt x="4658" y="10400"/>
                    <a:pt x="4609" y="10400"/>
                  </a:cubicBezTo>
                  <a:cubicBezTo>
                    <a:pt x="4526" y="10400"/>
                    <a:pt x="4438" y="10369"/>
                    <a:pt x="4361" y="10330"/>
                  </a:cubicBezTo>
                  <a:cubicBezTo>
                    <a:pt x="3764" y="10039"/>
                    <a:pt x="3379" y="9452"/>
                    <a:pt x="2932" y="8961"/>
                  </a:cubicBezTo>
                  <a:cubicBezTo>
                    <a:pt x="2831" y="8849"/>
                    <a:pt x="2712" y="8735"/>
                    <a:pt x="2561" y="8713"/>
                  </a:cubicBezTo>
                  <a:cubicBezTo>
                    <a:pt x="2544" y="8711"/>
                    <a:pt x="2527" y="8710"/>
                    <a:pt x="2510" y="8710"/>
                  </a:cubicBezTo>
                  <a:cubicBezTo>
                    <a:pt x="2192" y="8710"/>
                    <a:pt x="1796" y="9131"/>
                    <a:pt x="1610" y="9346"/>
                  </a:cubicBezTo>
                  <a:cubicBezTo>
                    <a:pt x="1235" y="9776"/>
                    <a:pt x="921" y="10280"/>
                    <a:pt x="732" y="10814"/>
                  </a:cubicBezTo>
                  <a:cubicBezTo>
                    <a:pt x="454" y="11596"/>
                    <a:pt x="105" y="12526"/>
                    <a:pt x="51" y="13362"/>
                  </a:cubicBezTo>
                  <a:cubicBezTo>
                    <a:pt x="0" y="14144"/>
                    <a:pt x="697" y="14434"/>
                    <a:pt x="1300" y="14698"/>
                  </a:cubicBezTo>
                  <a:cubicBezTo>
                    <a:pt x="1600" y="14828"/>
                    <a:pt x="2298" y="15212"/>
                    <a:pt x="2430" y="15542"/>
                  </a:cubicBezTo>
                  <a:cubicBezTo>
                    <a:pt x="2552" y="15847"/>
                    <a:pt x="2212" y="15971"/>
                    <a:pt x="1919" y="15971"/>
                  </a:cubicBezTo>
                  <a:cubicBezTo>
                    <a:pt x="1864" y="15971"/>
                    <a:pt x="1812" y="15967"/>
                    <a:pt x="1764" y="15959"/>
                  </a:cubicBezTo>
                  <a:cubicBezTo>
                    <a:pt x="1589" y="15930"/>
                    <a:pt x="447" y="15671"/>
                    <a:pt x="435" y="15461"/>
                  </a:cubicBezTo>
                  <a:lnTo>
                    <a:pt x="435" y="15461"/>
                  </a:lnTo>
                  <a:cubicBezTo>
                    <a:pt x="545" y="17508"/>
                    <a:pt x="1102" y="19514"/>
                    <a:pt x="2034" y="21332"/>
                  </a:cubicBezTo>
                  <a:cubicBezTo>
                    <a:pt x="2279" y="21813"/>
                    <a:pt x="2569" y="21980"/>
                    <a:pt x="2937" y="21980"/>
                  </a:cubicBezTo>
                  <a:cubicBezTo>
                    <a:pt x="3128" y="21980"/>
                    <a:pt x="3341" y="21934"/>
                    <a:pt x="3579" y="21864"/>
                  </a:cubicBezTo>
                  <a:cubicBezTo>
                    <a:pt x="4384" y="21622"/>
                    <a:pt x="5164" y="21340"/>
                    <a:pt x="5882" y="20895"/>
                  </a:cubicBezTo>
                  <a:cubicBezTo>
                    <a:pt x="6812" y="20318"/>
                    <a:pt x="7695" y="19666"/>
                    <a:pt x="8515" y="18947"/>
                  </a:cubicBezTo>
                  <a:cubicBezTo>
                    <a:pt x="9009" y="18512"/>
                    <a:pt x="12970" y="14388"/>
                    <a:pt x="12174" y="13941"/>
                  </a:cubicBezTo>
                  <a:cubicBezTo>
                    <a:pt x="12107" y="13903"/>
                    <a:pt x="12033" y="13889"/>
                    <a:pt x="11956" y="13889"/>
                  </a:cubicBezTo>
                  <a:cubicBezTo>
                    <a:pt x="11861" y="13889"/>
                    <a:pt x="11763" y="13909"/>
                    <a:pt x="11670" y="13928"/>
                  </a:cubicBezTo>
                  <a:cubicBezTo>
                    <a:pt x="11298" y="14005"/>
                    <a:pt x="10921" y="14051"/>
                    <a:pt x="10544" y="14070"/>
                  </a:cubicBezTo>
                  <a:cubicBezTo>
                    <a:pt x="10507" y="14072"/>
                    <a:pt x="10470" y="14073"/>
                    <a:pt x="10434" y="14073"/>
                  </a:cubicBezTo>
                  <a:cubicBezTo>
                    <a:pt x="10343" y="14073"/>
                    <a:pt x="10254" y="14064"/>
                    <a:pt x="10172" y="14028"/>
                  </a:cubicBezTo>
                  <a:cubicBezTo>
                    <a:pt x="10056" y="13977"/>
                    <a:pt x="9957" y="13861"/>
                    <a:pt x="9972" y="13737"/>
                  </a:cubicBezTo>
                  <a:cubicBezTo>
                    <a:pt x="9983" y="13635"/>
                    <a:pt x="10059" y="13554"/>
                    <a:pt x="10138" y="13489"/>
                  </a:cubicBezTo>
                  <a:cubicBezTo>
                    <a:pt x="10762" y="12990"/>
                    <a:pt x="11758" y="13107"/>
                    <a:pt x="12300" y="12521"/>
                  </a:cubicBezTo>
                  <a:cubicBezTo>
                    <a:pt x="12483" y="12319"/>
                    <a:pt x="12591" y="12059"/>
                    <a:pt x="12676" y="11800"/>
                  </a:cubicBezTo>
                  <a:cubicBezTo>
                    <a:pt x="13000" y="10833"/>
                    <a:pt x="13110" y="9808"/>
                    <a:pt x="13219" y="8793"/>
                  </a:cubicBezTo>
                  <a:lnTo>
                    <a:pt x="13393" y="7170"/>
                  </a:lnTo>
                  <a:cubicBezTo>
                    <a:pt x="13400" y="7105"/>
                    <a:pt x="13407" y="7037"/>
                    <a:pt x="13391" y="6975"/>
                  </a:cubicBezTo>
                  <a:cubicBezTo>
                    <a:pt x="13352" y="6812"/>
                    <a:pt x="13173" y="6717"/>
                    <a:pt x="13003" y="6717"/>
                  </a:cubicBezTo>
                  <a:cubicBezTo>
                    <a:pt x="12989" y="6717"/>
                    <a:pt x="12975" y="6717"/>
                    <a:pt x="12961" y="6719"/>
                  </a:cubicBezTo>
                  <a:cubicBezTo>
                    <a:pt x="12780" y="6736"/>
                    <a:pt x="12621" y="6837"/>
                    <a:pt x="12468" y="6934"/>
                  </a:cubicBezTo>
                  <a:cubicBezTo>
                    <a:pt x="12039" y="7209"/>
                    <a:pt x="11611" y="7484"/>
                    <a:pt x="11181" y="7761"/>
                  </a:cubicBezTo>
                  <a:cubicBezTo>
                    <a:pt x="11047" y="7846"/>
                    <a:pt x="10908" y="7935"/>
                    <a:pt x="10751" y="7948"/>
                  </a:cubicBezTo>
                  <a:cubicBezTo>
                    <a:pt x="10741" y="7948"/>
                    <a:pt x="10731" y="7949"/>
                    <a:pt x="10721" y="7949"/>
                  </a:cubicBezTo>
                  <a:cubicBezTo>
                    <a:pt x="10571" y="7949"/>
                    <a:pt x="10415" y="7858"/>
                    <a:pt x="10389" y="7713"/>
                  </a:cubicBezTo>
                  <a:cubicBezTo>
                    <a:pt x="10373" y="7615"/>
                    <a:pt x="10416" y="7516"/>
                    <a:pt x="10467" y="7432"/>
                  </a:cubicBezTo>
                  <a:cubicBezTo>
                    <a:pt x="11149" y="6274"/>
                    <a:pt x="12698" y="5740"/>
                    <a:pt x="12721" y="4229"/>
                  </a:cubicBezTo>
                  <a:cubicBezTo>
                    <a:pt x="12732" y="3596"/>
                    <a:pt x="12476" y="2989"/>
                    <a:pt x="12191" y="2425"/>
                  </a:cubicBezTo>
                  <a:cubicBezTo>
                    <a:pt x="11955" y="1963"/>
                    <a:pt x="11695" y="1517"/>
                    <a:pt x="11418" y="1080"/>
                  </a:cubicBezTo>
                  <a:cubicBezTo>
                    <a:pt x="11234" y="790"/>
                    <a:pt x="10961" y="151"/>
                    <a:pt x="10615" y="25"/>
                  </a:cubicBezTo>
                  <a:cubicBezTo>
                    <a:pt x="10568" y="8"/>
                    <a:pt x="10521" y="0"/>
                    <a:pt x="10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967575" y="2910550"/>
              <a:ext cx="292525" cy="553225"/>
            </a:xfrm>
            <a:custGeom>
              <a:avLst/>
              <a:gdLst/>
              <a:ahLst/>
              <a:cxnLst/>
              <a:rect l="l" t="t" r="r" b="b"/>
              <a:pathLst>
                <a:path w="11701" h="22129" extrusionOk="0">
                  <a:moveTo>
                    <a:pt x="9880" y="1"/>
                  </a:moveTo>
                  <a:cubicBezTo>
                    <a:pt x="9827" y="1"/>
                    <a:pt x="9777" y="31"/>
                    <a:pt x="9764" y="102"/>
                  </a:cubicBezTo>
                  <a:cubicBezTo>
                    <a:pt x="9541" y="1356"/>
                    <a:pt x="9293" y="2605"/>
                    <a:pt x="9009" y="3844"/>
                  </a:cubicBezTo>
                  <a:cubicBezTo>
                    <a:pt x="8672" y="3126"/>
                    <a:pt x="8352" y="2401"/>
                    <a:pt x="8054" y="1666"/>
                  </a:cubicBezTo>
                  <a:cubicBezTo>
                    <a:pt x="8031" y="1610"/>
                    <a:pt x="7989" y="1588"/>
                    <a:pt x="7946" y="1588"/>
                  </a:cubicBezTo>
                  <a:cubicBezTo>
                    <a:pt x="7855" y="1588"/>
                    <a:pt x="7757" y="1685"/>
                    <a:pt x="7803" y="1797"/>
                  </a:cubicBezTo>
                  <a:cubicBezTo>
                    <a:pt x="8145" y="2641"/>
                    <a:pt x="8513" y="3474"/>
                    <a:pt x="8905" y="4295"/>
                  </a:cubicBezTo>
                  <a:cubicBezTo>
                    <a:pt x="8828" y="4622"/>
                    <a:pt x="8750" y="4950"/>
                    <a:pt x="8666" y="5276"/>
                  </a:cubicBezTo>
                  <a:cubicBezTo>
                    <a:pt x="8413" y="6272"/>
                    <a:pt x="8131" y="7262"/>
                    <a:pt x="7819" y="8244"/>
                  </a:cubicBezTo>
                  <a:cubicBezTo>
                    <a:pt x="7586" y="7268"/>
                    <a:pt x="7440" y="6272"/>
                    <a:pt x="7391" y="5270"/>
                  </a:cubicBezTo>
                  <a:cubicBezTo>
                    <a:pt x="7386" y="5177"/>
                    <a:pt x="7310" y="5129"/>
                    <a:pt x="7237" y="5129"/>
                  </a:cubicBezTo>
                  <a:cubicBezTo>
                    <a:pt x="7168" y="5129"/>
                    <a:pt x="7103" y="5172"/>
                    <a:pt x="7107" y="5262"/>
                  </a:cubicBezTo>
                  <a:cubicBezTo>
                    <a:pt x="7165" y="6442"/>
                    <a:pt x="7347" y="7611"/>
                    <a:pt x="7657" y="8753"/>
                  </a:cubicBezTo>
                  <a:cubicBezTo>
                    <a:pt x="7352" y="9684"/>
                    <a:pt x="7013" y="10605"/>
                    <a:pt x="6645" y="11513"/>
                  </a:cubicBezTo>
                  <a:cubicBezTo>
                    <a:pt x="6215" y="10543"/>
                    <a:pt x="5865" y="9539"/>
                    <a:pt x="5603" y="8509"/>
                  </a:cubicBezTo>
                  <a:cubicBezTo>
                    <a:pt x="5585" y="8435"/>
                    <a:pt x="5527" y="8403"/>
                    <a:pt x="5468" y="8403"/>
                  </a:cubicBezTo>
                  <a:cubicBezTo>
                    <a:pt x="5385" y="8403"/>
                    <a:pt x="5300" y="8469"/>
                    <a:pt x="5327" y="8572"/>
                  </a:cubicBezTo>
                  <a:cubicBezTo>
                    <a:pt x="5618" y="9709"/>
                    <a:pt x="6011" y="10815"/>
                    <a:pt x="6501" y="11879"/>
                  </a:cubicBezTo>
                  <a:cubicBezTo>
                    <a:pt x="6188" y="12632"/>
                    <a:pt x="5853" y="13373"/>
                    <a:pt x="5492" y="14104"/>
                  </a:cubicBezTo>
                  <a:cubicBezTo>
                    <a:pt x="5340" y="14408"/>
                    <a:pt x="5183" y="14710"/>
                    <a:pt x="5024" y="15012"/>
                  </a:cubicBezTo>
                  <a:cubicBezTo>
                    <a:pt x="5021" y="14993"/>
                    <a:pt x="5017" y="14975"/>
                    <a:pt x="5014" y="14962"/>
                  </a:cubicBezTo>
                  <a:cubicBezTo>
                    <a:pt x="4532" y="13141"/>
                    <a:pt x="4131" y="11300"/>
                    <a:pt x="3805" y="9442"/>
                  </a:cubicBezTo>
                  <a:cubicBezTo>
                    <a:pt x="3793" y="9367"/>
                    <a:pt x="3738" y="9334"/>
                    <a:pt x="3680" y="9334"/>
                  </a:cubicBezTo>
                  <a:cubicBezTo>
                    <a:pt x="3598" y="9334"/>
                    <a:pt x="3510" y="9401"/>
                    <a:pt x="3529" y="9506"/>
                  </a:cubicBezTo>
                  <a:cubicBezTo>
                    <a:pt x="3685" y="10404"/>
                    <a:pt x="3862" y="11300"/>
                    <a:pt x="4054" y="12190"/>
                  </a:cubicBezTo>
                  <a:cubicBezTo>
                    <a:pt x="4226" y="12978"/>
                    <a:pt x="4412" y="13761"/>
                    <a:pt x="4611" y="14541"/>
                  </a:cubicBezTo>
                  <a:cubicBezTo>
                    <a:pt x="4665" y="14747"/>
                    <a:pt x="4719" y="14951"/>
                    <a:pt x="4774" y="15158"/>
                  </a:cubicBezTo>
                  <a:cubicBezTo>
                    <a:pt x="4791" y="15224"/>
                    <a:pt x="4807" y="15298"/>
                    <a:pt x="4836" y="15363"/>
                  </a:cubicBezTo>
                  <a:cubicBezTo>
                    <a:pt x="4470" y="16035"/>
                    <a:pt x="4080" y="16695"/>
                    <a:pt x="3668" y="17339"/>
                  </a:cubicBezTo>
                  <a:cubicBezTo>
                    <a:pt x="3656" y="17322"/>
                    <a:pt x="3644" y="17303"/>
                    <a:pt x="3633" y="17281"/>
                  </a:cubicBezTo>
                  <a:cubicBezTo>
                    <a:pt x="3190" y="16474"/>
                    <a:pt x="2850" y="15612"/>
                    <a:pt x="2609" y="14722"/>
                  </a:cubicBezTo>
                  <a:cubicBezTo>
                    <a:pt x="2590" y="14648"/>
                    <a:pt x="2531" y="14616"/>
                    <a:pt x="2472" y="14616"/>
                  </a:cubicBezTo>
                  <a:cubicBezTo>
                    <a:pt x="2388" y="14616"/>
                    <a:pt x="2304" y="14681"/>
                    <a:pt x="2331" y="14784"/>
                  </a:cubicBezTo>
                  <a:cubicBezTo>
                    <a:pt x="2472" y="15301"/>
                    <a:pt x="2643" y="15808"/>
                    <a:pt x="2848" y="16301"/>
                  </a:cubicBezTo>
                  <a:cubicBezTo>
                    <a:pt x="2947" y="16542"/>
                    <a:pt x="3055" y="16779"/>
                    <a:pt x="3171" y="17012"/>
                  </a:cubicBezTo>
                  <a:cubicBezTo>
                    <a:pt x="3265" y="17206"/>
                    <a:pt x="3358" y="17436"/>
                    <a:pt x="3495" y="17606"/>
                  </a:cubicBezTo>
                  <a:cubicBezTo>
                    <a:pt x="2498" y="19132"/>
                    <a:pt x="1369" y="20568"/>
                    <a:pt x="99" y="21878"/>
                  </a:cubicBezTo>
                  <a:cubicBezTo>
                    <a:pt x="0" y="21981"/>
                    <a:pt x="95" y="22128"/>
                    <a:pt x="202" y="22128"/>
                  </a:cubicBezTo>
                  <a:cubicBezTo>
                    <a:pt x="233" y="22128"/>
                    <a:pt x="266" y="22116"/>
                    <a:pt x="295" y="22086"/>
                  </a:cubicBezTo>
                  <a:cubicBezTo>
                    <a:pt x="1538" y="20805"/>
                    <a:pt x="2653" y="19402"/>
                    <a:pt x="3637" y="17915"/>
                  </a:cubicBezTo>
                  <a:cubicBezTo>
                    <a:pt x="3669" y="17866"/>
                    <a:pt x="3699" y="17816"/>
                    <a:pt x="3733" y="17766"/>
                  </a:cubicBezTo>
                  <a:cubicBezTo>
                    <a:pt x="3769" y="17775"/>
                    <a:pt x="3807" y="17778"/>
                    <a:pt x="3847" y="17778"/>
                  </a:cubicBezTo>
                  <a:cubicBezTo>
                    <a:pt x="3896" y="17778"/>
                    <a:pt x="3947" y="17773"/>
                    <a:pt x="3999" y="17765"/>
                  </a:cubicBezTo>
                  <a:cubicBezTo>
                    <a:pt x="4284" y="17720"/>
                    <a:pt x="4571" y="17664"/>
                    <a:pt x="4855" y="17613"/>
                  </a:cubicBezTo>
                  <a:cubicBezTo>
                    <a:pt x="5439" y="17510"/>
                    <a:pt x="6026" y="17404"/>
                    <a:pt x="6609" y="17302"/>
                  </a:cubicBezTo>
                  <a:cubicBezTo>
                    <a:pt x="6783" y="17273"/>
                    <a:pt x="6732" y="17022"/>
                    <a:pt x="6576" y="17022"/>
                  </a:cubicBezTo>
                  <a:cubicBezTo>
                    <a:pt x="6567" y="17022"/>
                    <a:pt x="6557" y="17023"/>
                    <a:pt x="6547" y="17025"/>
                  </a:cubicBezTo>
                  <a:lnTo>
                    <a:pt x="5015" y="17296"/>
                  </a:lnTo>
                  <a:cubicBezTo>
                    <a:pt x="4775" y="17338"/>
                    <a:pt x="4536" y="17381"/>
                    <a:pt x="4296" y="17423"/>
                  </a:cubicBezTo>
                  <a:cubicBezTo>
                    <a:pt x="4180" y="17444"/>
                    <a:pt x="4053" y="17483"/>
                    <a:pt x="3935" y="17487"/>
                  </a:cubicBezTo>
                  <a:cubicBezTo>
                    <a:pt x="3932" y="17487"/>
                    <a:pt x="3930" y="17488"/>
                    <a:pt x="3927" y="17488"/>
                  </a:cubicBezTo>
                  <a:cubicBezTo>
                    <a:pt x="3923" y="17488"/>
                    <a:pt x="3918" y="17487"/>
                    <a:pt x="3914" y="17487"/>
                  </a:cubicBezTo>
                  <a:cubicBezTo>
                    <a:pt x="4319" y="16850"/>
                    <a:pt x="4703" y="16200"/>
                    <a:pt x="5065" y="15537"/>
                  </a:cubicBezTo>
                  <a:cubicBezTo>
                    <a:pt x="5114" y="15537"/>
                    <a:pt x="5166" y="15525"/>
                    <a:pt x="5218" y="15508"/>
                  </a:cubicBezTo>
                  <a:cubicBezTo>
                    <a:pt x="5400" y="15453"/>
                    <a:pt x="5584" y="15388"/>
                    <a:pt x="5767" y="15324"/>
                  </a:cubicBezTo>
                  <a:cubicBezTo>
                    <a:pt x="7237" y="14813"/>
                    <a:pt x="8672" y="14201"/>
                    <a:pt x="10060" y="13493"/>
                  </a:cubicBezTo>
                  <a:cubicBezTo>
                    <a:pt x="10201" y="13422"/>
                    <a:pt x="10121" y="13225"/>
                    <a:pt x="9992" y="13225"/>
                  </a:cubicBezTo>
                  <a:cubicBezTo>
                    <a:pt x="9971" y="13225"/>
                    <a:pt x="9949" y="13230"/>
                    <a:pt x="9927" y="13241"/>
                  </a:cubicBezTo>
                  <a:cubicBezTo>
                    <a:pt x="9105" y="13661"/>
                    <a:pt x="8270" y="14047"/>
                    <a:pt x="7417" y="14398"/>
                  </a:cubicBezTo>
                  <a:cubicBezTo>
                    <a:pt x="6962" y="14584"/>
                    <a:pt x="6501" y="14761"/>
                    <a:pt x="6037" y="14928"/>
                  </a:cubicBezTo>
                  <a:cubicBezTo>
                    <a:pt x="5840" y="14997"/>
                    <a:pt x="5645" y="15065"/>
                    <a:pt x="5448" y="15133"/>
                  </a:cubicBezTo>
                  <a:cubicBezTo>
                    <a:pt x="5419" y="15143"/>
                    <a:pt x="5319" y="15188"/>
                    <a:pt x="5234" y="15220"/>
                  </a:cubicBezTo>
                  <a:cubicBezTo>
                    <a:pt x="5755" y="14243"/>
                    <a:pt x="6230" y="13241"/>
                    <a:pt x="6663" y="12222"/>
                  </a:cubicBezTo>
                  <a:cubicBezTo>
                    <a:pt x="6688" y="12265"/>
                    <a:pt x="6733" y="12285"/>
                    <a:pt x="6780" y="12285"/>
                  </a:cubicBezTo>
                  <a:cubicBezTo>
                    <a:pt x="6802" y="12285"/>
                    <a:pt x="6825" y="12281"/>
                    <a:pt x="6847" y="12271"/>
                  </a:cubicBezTo>
                  <a:cubicBezTo>
                    <a:pt x="7795" y="11859"/>
                    <a:pt x="8744" y="11445"/>
                    <a:pt x="9693" y="11031"/>
                  </a:cubicBezTo>
                  <a:cubicBezTo>
                    <a:pt x="9841" y="10967"/>
                    <a:pt x="9755" y="10766"/>
                    <a:pt x="9619" y="10766"/>
                  </a:cubicBezTo>
                  <a:cubicBezTo>
                    <a:pt x="9600" y="10766"/>
                    <a:pt x="9580" y="10770"/>
                    <a:pt x="9559" y="10779"/>
                  </a:cubicBezTo>
                  <a:cubicBezTo>
                    <a:pt x="8655" y="11171"/>
                    <a:pt x="7751" y="11566"/>
                    <a:pt x="6848" y="11960"/>
                  </a:cubicBezTo>
                  <a:cubicBezTo>
                    <a:pt x="6834" y="11931"/>
                    <a:pt x="6822" y="11901"/>
                    <a:pt x="6807" y="11872"/>
                  </a:cubicBezTo>
                  <a:cubicBezTo>
                    <a:pt x="7151" y="11039"/>
                    <a:pt x="7469" y="10194"/>
                    <a:pt x="7760" y="9343"/>
                  </a:cubicBezTo>
                  <a:cubicBezTo>
                    <a:pt x="7801" y="9224"/>
                    <a:pt x="7837" y="9105"/>
                    <a:pt x="7876" y="8986"/>
                  </a:cubicBezTo>
                  <a:cubicBezTo>
                    <a:pt x="7883" y="8985"/>
                    <a:pt x="7889" y="8985"/>
                    <a:pt x="7896" y="8982"/>
                  </a:cubicBezTo>
                  <a:cubicBezTo>
                    <a:pt x="8928" y="8383"/>
                    <a:pt x="9907" y="7697"/>
                    <a:pt x="10825" y="6934"/>
                  </a:cubicBezTo>
                  <a:cubicBezTo>
                    <a:pt x="10936" y="6840"/>
                    <a:pt x="10837" y="6690"/>
                    <a:pt x="10721" y="6690"/>
                  </a:cubicBezTo>
                  <a:cubicBezTo>
                    <a:pt x="10690" y="6690"/>
                    <a:pt x="10659" y="6701"/>
                    <a:pt x="10629" y="6725"/>
                  </a:cubicBezTo>
                  <a:cubicBezTo>
                    <a:pt x="9806" y="7411"/>
                    <a:pt x="8930" y="8028"/>
                    <a:pt x="8010" y="8580"/>
                  </a:cubicBezTo>
                  <a:cubicBezTo>
                    <a:pt x="8455" y="7202"/>
                    <a:pt x="8837" y="5802"/>
                    <a:pt x="9171" y="4393"/>
                  </a:cubicBezTo>
                  <a:cubicBezTo>
                    <a:pt x="9601" y="4271"/>
                    <a:pt x="9946" y="3952"/>
                    <a:pt x="10291" y="3681"/>
                  </a:cubicBezTo>
                  <a:cubicBezTo>
                    <a:pt x="10720" y="3344"/>
                    <a:pt x="11153" y="3005"/>
                    <a:pt x="11585" y="2666"/>
                  </a:cubicBezTo>
                  <a:cubicBezTo>
                    <a:pt x="11700" y="2575"/>
                    <a:pt x="11597" y="2426"/>
                    <a:pt x="11479" y="2426"/>
                  </a:cubicBezTo>
                  <a:cubicBezTo>
                    <a:pt x="11449" y="2426"/>
                    <a:pt x="11418" y="2435"/>
                    <a:pt x="11389" y="2458"/>
                  </a:cubicBezTo>
                  <a:cubicBezTo>
                    <a:pt x="10988" y="2772"/>
                    <a:pt x="10589" y="3086"/>
                    <a:pt x="10189" y="3399"/>
                  </a:cubicBezTo>
                  <a:cubicBezTo>
                    <a:pt x="9900" y="3627"/>
                    <a:pt x="9599" y="3915"/>
                    <a:pt x="9250" y="4063"/>
                  </a:cubicBezTo>
                  <a:cubicBezTo>
                    <a:pt x="9546" y="2776"/>
                    <a:pt x="9807" y="1480"/>
                    <a:pt x="10037" y="182"/>
                  </a:cubicBezTo>
                  <a:cubicBezTo>
                    <a:pt x="10057" y="74"/>
                    <a:pt x="9964" y="1"/>
                    <a:pt x="98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13"/>
          <p:cNvGrpSpPr/>
          <p:nvPr/>
        </p:nvGrpSpPr>
        <p:grpSpPr>
          <a:xfrm>
            <a:off x="8771397" y="3000506"/>
            <a:ext cx="463927" cy="922898"/>
            <a:chOff x="3193225" y="2750650"/>
            <a:chExt cx="245750" cy="488875"/>
          </a:xfrm>
        </p:grpSpPr>
        <p:sp>
          <p:nvSpPr>
            <p:cNvPr id="560" name="Google Shape;560;p13"/>
            <p:cNvSpPr/>
            <p:nvPr/>
          </p:nvSpPr>
          <p:spPr>
            <a:xfrm>
              <a:off x="3193225" y="2750650"/>
              <a:ext cx="245750" cy="435850"/>
            </a:xfrm>
            <a:custGeom>
              <a:avLst/>
              <a:gdLst/>
              <a:ahLst/>
              <a:cxnLst/>
              <a:rect l="l" t="t" r="r" b="b"/>
              <a:pathLst>
                <a:path w="9830" h="17434" extrusionOk="0">
                  <a:moveTo>
                    <a:pt x="3841" y="0"/>
                  </a:moveTo>
                  <a:cubicBezTo>
                    <a:pt x="3825" y="0"/>
                    <a:pt x="3809" y="2"/>
                    <a:pt x="3793" y="4"/>
                  </a:cubicBezTo>
                  <a:cubicBezTo>
                    <a:pt x="3518" y="49"/>
                    <a:pt x="3223" y="488"/>
                    <a:pt x="3045" y="676"/>
                  </a:cubicBezTo>
                  <a:cubicBezTo>
                    <a:pt x="2777" y="960"/>
                    <a:pt x="2521" y="1256"/>
                    <a:pt x="2280" y="1565"/>
                  </a:cubicBezTo>
                  <a:cubicBezTo>
                    <a:pt x="1985" y="1944"/>
                    <a:pt x="1711" y="2360"/>
                    <a:pt x="1629" y="2831"/>
                  </a:cubicBezTo>
                  <a:cubicBezTo>
                    <a:pt x="1431" y="3961"/>
                    <a:pt x="2508" y="4576"/>
                    <a:pt x="2849" y="5536"/>
                  </a:cubicBezTo>
                  <a:cubicBezTo>
                    <a:pt x="2875" y="5607"/>
                    <a:pt x="2896" y="5685"/>
                    <a:pt x="2868" y="5754"/>
                  </a:cubicBezTo>
                  <a:cubicBezTo>
                    <a:pt x="2835" y="5843"/>
                    <a:pt x="2739" y="5887"/>
                    <a:pt x="2642" y="5887"/>
                  </a:cubicBezTo>
                  <a:cubicBezTo>
                    <a:pt x="2616" y="5887"/>
                    <a:pt x="2590" y="5884"/>
                    <a:pt x="2566" y="5877"/>
                  </a:cubicBezTo>
                  <a:cubicBezTo>
                    <a:pt x="2451" y="5847"/>
                    <a:pt x="2360" y="5761"/>
                    <a:pt x="2273" y="5679"/>
                  </a:cubicBezTo>
                  <a:cubicBezTo>
                    <a:pt x="1992" y="5413"/>
                    <a:pt x="1713" y="5146"/>
                    <a:pt x="1433" y="4880"/>
                  </a:cubicBezTo>
                  <a:cubicBezTo>
                    <a:pt x="1334" y="4784"/>
                    <a:pt x="1228" y="4687"/>
                    <a:pt x="1096" y="4648"/>
                  </a:cubicBezTo>
                  <a:cubicBezTo>
                    <a:pt x="1065" y="4639"/>
                    <a:pt x="1032" y="4634"/>
                    <a:pt x="998" y="4634"/>
                  </a:cubicBezTo>
                  <a:cubicBezTo>
                    <a:pt x="892" y="4634"/>
                    <a:pt x="785" y="4682"/>
                    <a:pt x="741" y="4777"/>
                  </a:cubicBezTo>
                  <a:cubicBezTo>
                    <a:pt x="721" y="4822"/>
                    <a:pt x="717" y="4874"/>
                    <a:pt x="713" y="4922"/>
                  </a:cubicBezTo>
                  <a:cubicBezTo>
                    <a:pt x="678" y="5332"/>
                    <a:pt x="646" y="5743"/>
                    <a:pt x="611" y="6152"/>
                  </a:cubicBezTo>
                  <a:cubicBezTo>
                    <a:pt x="548" y="6921"/>
                    <a:pt x="485" y="7700"/>
                    <a:pt x="588" y="8466"/>
                  </a:cubicBezTo>
                  <a:cubicBezTo>
                    <a:pt x="616" y="8670"/>
                    <a:pt x="656" y="8878"/>
                    <a:pt x="765" y="9053"/>
                  </a:cubicBezTo>
                  <a:cubicBezTo>
                    <a:pt x="1083" y="9567"/>
                    <a:pt x="1842" y="9622"/>
                    <a:pt x="2234" y="10081"/>
                  </a:cubicBezTo>
                  <a:cubicBezTo>
                    <a:pt x="2285" y="10141"/>
                    <a:pt x="2331" y="10211"/>
                    <a:pt x="2324" y="10290"/>
                  </a:cubicBezTo>
                  <a:cubicBezTo>
                    <a:pt x="2314" y="10384"/>
                    <a:pt x="2227" y="10458"/>
                    <a:pt x="2133" y="10478"/>
                  </a:cubicBezTo>
                  <a:cubicBezTo>
                    <a:pt x="2105" y="10484"/>
                    <a:pt x="2077" y="10487"/>
                    <a:pt x="2049" y="10487"/>
                  </a:cubicBezTo>
                  <a:cubicBezTo>
                    <a:pt x="1983" y="10487"/>
                    <a:pt x="1915" y="10472"/>
                    <a:pt x="1850" y="10456"/>
                  </a:cubicBezTo>
                  <a:cubicBezTo>
                    <a:pt x="1572" y="10387"/>
                    <a:pt x="1299" y="10298"/>
                    <a:pt x="1035" y="10190"/>
                  </a:cubicBezTo>
                  <a:cubicBezTo>
                    <a:pt x="944" y="10152"/>
                    <a:pt x="845" y="10112"/>
                    <a:pt x="749" y="10112"/>
                  </a:cubicBezTo>
                  <a:cubicBezTo>
                    <a:pt x="718" y="10112"/>
                    <a:pt x="686" y="10116"/>
                    <a:pt x="656" y="10126"/>
                  </a:cubicBezTo>
                  <a:cubicBezTo>
                    <a:pt x="0" y="10348"/>
                    <a:pt x="2360" y="13977"/>
                    <a:pt x="2665" y="14371"/>
                  </a:cubicBezTo>
                  <a:cubicBezTo>
                    <a:pt x="3174" y="15023"/>
                    <a:pt x="3738" y="15633"/>
                    <a:pt x="4346" y="16195"/>
                  </a:cubicBezTo>
                  <a:cubicBezTo>
                    <a:pt x="4815" y="16629"/>
                    <a:pt x="5357" y="16949"/>
                    <a:pt x="5921" y="17241"/>
                  </a:cubicBezTo>
                  <a:cubicBezTo>
                    <a:pt x="6145" y="17358"/>
                    <a:pt x="6342" y="17434"/>
                    <a:pt x="6526" y="17434"/>
                  </a:cubicBezTo>
                  <a:cubicBezTo>
                    <a:pt x="6741" y="17434"/>
                    <a:pt x="6939" y="17330"/>
                    <a:pt x="7144" y="17066"/>
                  </a:cubicBezTo>
                  <a:cubicBezTo>
                    <a:pt x="8094" y="15844"/>
                    <a:pt x="8795" y="14431"/>
                    <a:pt x="9167" y="12926"/>
                  </a:cubicBezTo>
                  <a:lnTo>
                    <a:pt x="9167" y="12926"/>
                  </a:lnTo>
                  <a:cubicBezTo>
                    <a:pt x="9129" y="13075"/>
                    <a:pt x="8317" y="13107"/>
                    <a:pt x="8129" y="13107"/>
                  </a:cubicBezTo>
                  <a:cubicBezTo>
                    <a:pt x="8120" y="13107"/>
                    <a:pt x="8113" y="13107"/>
                    <a:pt x="8107" y="13107"/>
                  </a:cubicBezTo>
                  <a:cubicBezTo>
                    <a:pt x="7871" y="13104"/>
                    <a:pt x="7511" y="12950"/>
                    <a:pt x="7670" y="12703"/>
                  </a:cubicBezTo>
                  <a:cubicBezTo>
                    <a:pt x="7818" y="12476"/>
                    <a:pt x="8391" y="12289"/>
                    <a:pt x="8631" y="12235"/>
                  </a:cubicBezTo>
                  <a:cubicBezTo>
                    <a:pt x="9118" y="12124"/>
                    <a:pt x="9679" y="12007"/>
                    <a:pt x="9752" y="11419"/>
                  </a:cubicBezTo>
                  <a:cubicBezTo>
                    <a:pt x="9830" y="10791"/>
                    <a:pt x="9702" y="10049"/>
                    <a:pt x="9607" y="9428"/>
                  </a:cubicBezTo>
                  <a:cubicBezTo>
                    <a:pt x="9542" y="9003"/>
                    <a:pt x="9381" y="8583"/>
                    <a:pt x="9164" y="8215"/>
                  </a:cubicBezTo>
                  <a:cubicBezTo>
                    <a:pt x="9051" y="8018"/>
                    <a:pt x="8796" y="7619"/>
                    <a:pt x="8546" y="7609"/>
                  </a:cubicBezTo>
                  <a:cubicBezTo>
                    <a:pt x="8543" y="7609"/>
                    <a:pt x="8541" y="7609"/>
                    <a:pt x="8539" y="7609"/>
                  </a:cubicBezTo>
                  <a:cubicBezTo>
                    <a:pt x="8428" y="7609"/>
                    <a:pt x="8327" y="7674"/>
                    <a:pt x="8237" y="7742"/>
                  </a:cubicBezTo>
                  <a:cubicBezTo>
                    <a:pt x="7833" y="8043"/>
                    <a:pt x="7464" y="8425"/>
                    <a:pt x="6979" y="8557"/>
                  </a:cubicBezTo>
                  <a:cubicBezTo>
                    <a:pt x="6935" y="8569"/>
                    <a:pt x="6887" y="8578"/>
                    <a:pt x="6841" y="8578"/>
                  </a:cubicBezTo>
                  <a:cubicBezTo>
                    <a:pt x="6784" y="8578"/>
                    <a:pt x="6730" y="8565"/>
                    <a:pt x="6688" y="8526"/>
                  </a:cubicBezTo>
                  <a:cubicBezTo>
                    <a:pt x="6649" y="8490"/>
                    <a:pt x="6630" y="8438"/>
                    <a:pt x="6623" y="8386"/>
                  </a:cubicBezTo>
                  <a:cubicBezTo>
                    <a:pt x="6603" y="8237"/>
                    <a:pt x="6686" y="8096"/>
                    <a:pt x="6777" y="7976"/>
                  </a:cubicBezTo>
                  <a:cubicBezTo>
                    <a:pt x="7139" y="7493"/>
                    <a:pt x="7668" y="7083"/>
                    <a:pt x="8191" y="6788"/>
                  </a:cubicBezTo>
                  <a:cubicBezTo>
                    <a:pt x="8307" y="6723"/>
                    <a:pt x="8440" y="6650"/>
                    <a:pt x="8478" y="6521"/>
                  </a:cubicBezTo>
                  <a:cubicBezTo>
                    <a:pt x="8507" y="6420"/>
                    <a:pt x="8470" y="6313"/>
                    <a:pt x="8434" y="6216"/>
                  </a:cubicBezTo>
                  <a:cubicBezTo>
                    <a:pt x="8211" y="5622"/>
                    <a:pt x="7955" y="5042"/>
                    <a:pt x="7663" y="4479"/>
                  </a:cubicBezTo>
                  <a:cubicBezTo>
                    <a:pt x="7622" y="4399"/>
                    <a:pt x="7571" y="4314"/>
                    <a:pt x="7486" y="4289"/>
                  </a:cubicBezTo>
                  <a:cubicBezTo>
                    <a:pt x="7469" y="4284"/>
                    <a:pt x="7452" y="4282"/>
                    <a:pt x="7435" y="4282"/>
                  </a:cubicBezTo>
                  <a:cubicBezTo>
                    <a:pt x="7384" y="4282"/>
                    <a:pt x="7333" y="4301"/>
                    <a:pt x="7285" y="4322"/>
                  </a:cubicBezTo>
                  <a:cubicBezTo>
                    <a:pt x="6813" y="4544"/>
                    <a:pt x="6406" y="5010"/>
                    <a:pt x="5982" y="5320"/>
                  </a:cubicBezTo>
                  <a:cubicBezTo>
                    <a:pt x="5911" y="5372"/>
                    <a:pt x="5847" y="5396"/>
                    <a:pt x="5795" y="5396"/>
                  </a:cubicBezTo>
                  <a:cubicBezTo>
                    <a:pt x="5695" y="5396"/>
                    <a:pt x="5640" y="5305"/>
                    <a:pt x="5669" y="5139"/>
                  </a:cubicBezTo>
                  <a:cubicBezTo>
                    <a:pt x="5704" y="4945"/>
                    <a:pt x="5831" y="4878"/>
                    <a:pt x="5969" y="4776"/>
                  </a:cubicBezTo>
                  <a:cubicBezTo>
                    <a:pt x="6363" y="4482"/>
                    <a:pt x="6664" y="4065"/>
                    <a:pt x="6987" y="3693"/>
                  </a:cubicBezTo>
                  <a:cubicBezTo>
                    <a:pt x="7039" y="3633"/>
                    <a:pt x="7091" y="3568"/>
                    <a:pt x="7095" y="3490"/>
                  </a:cubicBezTo>
                  <a:cubicBezTo>
                    <a:pt x="7098" y="3421"/>
                    <a:pt x="7058" y="3355"/>
                    <a:pt x="7017" y="3295"/>
                  </a:cubicBezTo>
                  <a:cubicBezTo>
                    <a:pt x="6306" y="2235"/>
                    <a:pt x="5407" y="1346"/>
                    <a:pt x="4489" y="469"/>
                  </a:cubicBezTo>
                  <a:cubicBezTo>
                    <a:pt x="4329" y="314"/>
                    <a:pt x="4093" y="0"/>
                    <a:pt x="3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3238725" y="2793600"/>
              <a:ext cx="159050" cy="445925"/>
            </a:xfrm>
            <a:custGeom>
              <a:avLst/>
              <a:gdLst/>
              <a:ahLst/>
              <a:cxnLst/>
              <a:rect l="l" t="t" r="r" b="b"/>
              <a:pathLst>
                <a:path w="6362" h="17837" extrusionOk="0">
                  <a:moveTo>
                    <a:pt x="2117" y="0"/>
                  </a:moveTo>
                  <a:cubicBezTo>
                    <a:pt x="2059" y="0"/>
                    <a:pt x="1996" y="42"/>
                    <a:pt x="1995" y="116"/>
                  </a:cubicBezTo>
                  <a:cubicBezTo>
                    <a:pt x="1980" y="1115"/>
                    <a:pt x="1990" y="2115"/>
                    <a:pt x="2028" y="3114"/>
                  </a:cubicBezTo>
                  <a:cubicBezTo>
                    <a:pt x="1789" y="2955"/>
                    <a:pt x="1607" y="2697"/>
                    <a:pt x="1424" y="2486"/>
                  </a:cubicBezTo>
                  <a:cubicBezTo>
                    <a:pt x="1171" y="2196"/>
                    <a:pt x="918" y="1905"/>
                    <a:pt x="666" y="1616"/>
                  </a:cubicBezTo>
                  <a:cubicBezTo>
                    <a:pt x="642" y="1589"/>
                    <a:pt x="612" y="1577"/>
                    <a:pt x="583" y="1577"/>
                  </a:cubicBezTo>
                  <a:cubicBezTo>
                    <a:pt x="502" y="1577"/>
                    <a:pt x="424" y="1665"/>
                    <a:pt x="491" y="1742"/>
                  </a:cubicBezTo>
                  <a:cubicBezTo>
                    <a:pt x="764" y="2056"/>
                    <a:pt x="1036" y="2369"/>
                    <a:pt x="1309" y="2681"/>
                  </a:cubicBezTo>
                  <a:cubicBezTo>
                    <a:pt x="1526" y="2932"/>
                    <a:pt x="1737" y="3218"/>
                    <a:pt x="2040" y="3369"/>
                  </a:cubicBezTo>
                  <a:cubicBezTo>
                    <a:pt x="2089" y="4466"/>
                    <a:pt x="2173" y="5561"/>
                    <a:pt x="2309" y="6649"/>
                  </a:cubicBezTo>
                  <a:cubicBezTo>
                    <a:pt x="1705" y="6109"/>
                    <a:pt x="1139" y="5526"/>
                    <a:pt x="624" y="4898"/>
                  </a:cubicBezTo>
                  <a:cubicBezTo>
                    <a:pt x="600" y="4869"/>
                    <a:pt x="570" y="4857"/>
                    <a:pt x="541" y="4857"/>
                  </a:cubicBezTo>
                  <a:cubicBezTo>
                    <a:pt x="461" y="4857"/>
                    <a:pt x="385" y="4945"/>
                    <a:pt x="449" y="5025"/>
                  </a:cubicBezTo>
                  <a:cubicBezTo>
                    <a:pt x="1022" y="5723"/>
                    <a:pt x="1655" y="6371"/>
                    <a:pt x="2336" y="6965"/>
                  </a:cubicBezTo>
                  <a:cubicBezTo>
                    <a:pt x="2339" y="6968"/>
                    <a:pt x="2345" y="6968"/>
                    <a:pt x="2351" y="6972"/>
                  </a:cubicBezTo>
                  <a:cubicBezTo>
                    <a:pt x="2364" y="7066"/>
                    <a:pt x="2374" y="7157"/>
                    <a:pt x="2387" y="7251"/>
                  </a:cubicBezTo>
                  <a:cubicBezTo>
                    <a:pt x="2483" y="7927"/>
                    <a:pt x="2599" y="8601"/>
                    <a:pt x="2736" y="9269"/>
                  </a:cubicBezTo>
                  <a:lnTo>
                    <a:pt x="2693" y="9329"/>
                  </a:lnTo>
                  <a:cubicBezTo>
                    <a:pt x="2077" y="8908"/>
                    <a:pt x="1461" y="8486"/>
                    <a:pt x="845" y="8065"/>
                  </a:cubicBezTo>
                  <a:cubicBezTo>
                    <a:pt x="825" y="8051"/>
                    <a:pt x="803" y="8045"/>
                    <a:pt x="783" y="8045"/>
                  </a:cubicBezTo>
                  <a:cubicBezTo>
                    <a:pt x="690" y="8045"/>
                    <a:pt x="616" y="8169"/>
                    <a:pt x="709" y="8233"/>
                  </a:cubicBezTo>
                  <a:cubicBezTo>
                    <a:pt x="1358" y="8676"/>
                    <a:pt x="2004" y="9117"/>
                    <a:pt x="2651" y="9562"/>
                  </a:cubicBezTo>
                  <a:cubicBezTo>
                    <a:pt x="2671" y="9576"/>
                    <a:pt x="2695" y="9583"/>
                    <a:pt x="2719" y="9583"/>
                  </a:cubicBezTo>
                  <a:cubicBezTo>
                    <a:pt x="2747" y="9583"/>
                    <a:pt x="2775" y="9573"/>
                    <a:pt x="2795" y="9550"/>
                  </a:cubicBezTo>
                  <a:cubicBezTo>
                    <a:pt x="2973" y="10370"/>
                    <a:pt x="3183" y="11182"/>
                    <a:pt x="3432" y="11982"/>
                  </a:cubicBezTo>
                  <a:cubicBezTo>
                    <a:pt x="3374" y="11948"/>
                    <a:pt x="3306" y="11898"/>
                    <a:pt x="3286" y="11888"/>
                  </a:cubicBezTo>
                  <a:cubicBezTo>
                    <a:pt x="3149" y="11810"/>
                    <a:pt x="3013" y="11732"/>
                    <a:pt x="2876" y="11651"/>
                  </a:cubicBezTo>
                  <a:cubicBezTo>
                    <a:pt x="2555" y="11461"/>
                    <a:pt x="2238" y="11264"/>
                    <a:pt x="1927" y="11059"/>
                  </a:cubicBezTo>
                  <a:cubicBezTo>
                    <a:pt x="1342" y="10678"/>
                    <a:pt x="776" y="10273"/>
                    <a:pt x="224" y="9843"/>
                  </a:cubicBezTo>
                  <a:cubicBezTo>
                    <a:pt x="204" y="9827"/>
                    <a:pt x="182" y="9820"/>
                    <a:pt x="161" y="9820"/>
                  </a:cubicBezTo>
                  <a:cubicBezTo>
                    <a:pt x="73" y="9820"/>
                    <a:pt x="0" y="9943"/>
                    <a:pt x="88" y="10012"/>
                  </a:cubicBezTo>
                  <a:cubicBezTo>
                    <a:pt x="1021" y="10736"/>
                    <a:pt x="1999" y="11396"/>
                    <a:pt x="3021" y="11984"/>
                  </a:cubicBezTo>
                  <a:cubicBezTo>
                    <a:pt x="3149" y="12056"/>
                    <a:pt x="3275" y="12131"/>
                    <a:pt x="3403" y="12199"/>
                  </a:cubicBezTo>
                  <a:cubicBezTo>
                    <a:pt x="3442" y="12220"/>
                    <a:pt x="3479" y="12236"/>
                    <a:pt x="3515" y="12243"/>
                  </a:cubicBezTo>
                  <a:cubicBezTo>
                    <a:pt x="3690" y="12786"/>
                    <a:pt x="3881" y="13324"/>
                    <a:pt x="4094" y="13856"/>
                  </a:cubicBezTo>
                  <a:cubicBezTo>
                    <a:pt x="4088" y="13853"/>
                    <a:pt x="4082" y="13853"/>
                    <a:pt x="4077" y="13853"/>
                  </a:cubicBezTo>
                  <a:cubicBezTo>
                    <a:pt x="3990" y="13835"/>
                    <a:pt x="3901" y="13786"/>
                    <a:pt x="3819" y="13756"/>
                  </a:cubicBezTo>
                  <a:cubicBezTo>
                    <a:pt x="3647" y="13691"/>
                    <a:pt x="3473" y="13624"/>
                    <a:pt x="3301" y="13559"/>
                  </a:cubicBezTo>
                  <a:cubicBezTo>
                    <a:pt x="2933" y="13420"/>
                    <a:pt x="2568" y="13279"/>
                    <a:pt x="2200" y="13139"/>
                  </a:cubicBezTo>
                  <a:cubicBezTo>
                    <a:pt x="2186" y="13134"/>
                    <a:pt x="2173" y="13131"/>
                    <a:pt x="2160" y="13131"/>
                  </a:cubicBezTo>
                  <a:cubicBezTo>
                    <a:pt x="2055" y="13131"/>
                    <a:pt x="1998" y="13292"/>
                    <a:pt x="2114" y="13336"/>
                  </a:cubicBezTo>
                  <a:cubicBezTo>
                    <a:pt x="2533" y="13497"/>
                    <a:pt x="2955" y="13656"/>
                    <a:pt x="3374" y="13818"/>
                  </a:cubicBezTo>
                  <a:cubicBezTo>
                    <a:pt x="3580" y="13895"/>
                    <a:pt x="3784" y="13979"/>
                    <a:pt x="3990" y="14051"/>
                  </a:cubicBezTo>
                  <a:cubicBezTo>
                    <a:pt x="4052" y="14072"/>
                    <a:pt x="4112" y="14089"/>
                    <a:pt x="4168" y="14089"/>
                  </a:cubicBezTo>
                  <a:cubicBezTo>
                    <a:pt x="4174" y="14089"/>
                    <a:pt x="4180" y="14089"/>
                    <a:pt x="4187" y="14089"/>
                  </a:cubicBezTo>
                  <a:cubicBezTo>
                    <a:pt x="4204" y="14131"/>
                    <a:pt x="4220" y="14173"/>
                    <a:pt x="4237" y="14213"/>
                  </a:cubicBezTo>
                  <a:cubicBezTo>
                    <a:pt x="4758" y="15460"/>
                    <a:pt x="5390" y="16660"/>
                    <a:pt x="6131" y="17790"/>
                  </a:cubicBezTo>
                  <a:cubicBezTo>
                    <a:pt x="6152" y="17823"/>
                    <a:pt x="6181" y="17836"/>
                    <a:pt x="6210" y="17836"/>
                  </a:cubicBezTo>
                  <a:cubicBezTo>
                    <a:pt x="6285" y="17836"/>
                    <a:pt x="6361" y="17748"/>
                    <a:pt x="6306" y="17664"/>
                  </a:cubicBezTo>
                  <a:cubicBezTo>
                    <a:pt x="5549" y="16509"/>
                    <a:pt x="4913" y="15279"/>
                    <a:pt x="4388" y="14005"/>
                  </a:cubicBezTo>
                  <a:cubicBezTo>
                    <a:pt x="4515" y="13899"/>
                    <a:pt x="4617" y="13741"/>
                    <a:pt x="4714" y="13611"/>
                  </a:cubicBezTo>
                  <a:cubicBezTo>
                    <a:pt x="4834" y="13453"/>
                    <a:pt x="4947" y="13292"/>
                    <a:pt x="5055" y="13127"/>
                  </a:cubicBezTo>
                  <a:cubicBezTo>
                    <a:pt x="5278" y="12789"/>
                    <a:pt x="5478" y="12438"/>
                    <a:pt x="5654" y="12075"/>
                  </a:cubicBezTo>
                  <a:cubicBezTo>
                    <a:pt x="5695" y="11993"/>
                    <a:pt x="5624" y="11927"/>
                    <a:pt x="5553" y="11927"/>
                  </a:cubicBezTo>
                  <a:cubicBezTo>
                    <a:pt x="5515" y="11927"/>
                    <a:pt x="5478" y="11945"/>
                    <a:pt x="5458" y="11988"/>
                  </a:cubicBezTo>
                  <a:cubicBezTo>
                    <a:pt x="5152" y="12615"/>
                    <a:pt x="4777" y="13207"/>
                    <a:pt x="4333" y="13747"/>
                  </a:cubicBezTo>
                  <a:cubicBezTo>
                    <a:pt x="4321" y="13761"/>
                    <a:pt x="4308" y="13773"/>
                    <a:pt x="4298" y="13785"/>
                  </a:cubicBezTo>
                  <a:cubicBezTo>
                    <a:pt x="4082" y="13248"/>
                    <a:pt x="3887" y="12700"/>
                    <a:pt x="3710" y="12149"/>
                  </a:cubicBezTo>
                  <a:cubicBezTo>
                    <a:pt x="3741" y="12104"/>
                    <a:pt x="3762" y="12052"/>
                    <a:pt x="3786" y="12004"/>
                  </a:cubicBezTo>
                  <a:cubicBezTo>
                    <a:pt x="3857" y="11859"/>
                    <a:pt x="3925" y="11713"/>
                    <a:pt x="3994" y="11568"/>
                  </a:cubicBezTo>
                  <a:cubicBezTo>
                    <a:pt x="4255" y="11015"/>
                    <a:pt x="4502" y="10461"/>
                    <a:pt x="4742" y="9899"/>
                  </a:cubicBezTo>
                  <a:cubicBezTo>
                    <a:pt x="5015" y="9264"/>
                    <a:pt x="5271" y="8624"/>
                    <a:pt x="5515" y="7978"/>
                  </a:cubicBezTo>
                  <a:cubicBezTo>
                    <a:pt x="5548" y="7894"/>
                    <a:pt x="5475" y="7827"/>
                    <a:pt x="5407" y="7827"/>
                  </a:cubicBezTo>
                  <a:cubicBezTo>
                    <a:pt x="5371" y="7827"/>
                    <a:pt x="5336" y="7846"/>
                    <a:pt x="5319" y="7891"/>
                  </a:cubicBezTo>
                  <a:cubicBezTo>
                    <a:pt x="4813" y="9225"/>
                    <a:pt x="4253" y="10539"/>
                    <a:pt x="3634" y="11825"/>
                  </a:cubicBezTo>
                  <a:cubicBezTo>
                    <a:pt x="3631" y="11833"/>
                    <a:pt x="3625" y="11846"/>
                    <a:pt x="3619" y="11861"/>
                  </a:cubicBezTo>
                  <a:cubicBezTo>
                    <a:pt x="3544" y="11615"/>
                    <a:pt x="3471" y="11369"/>
                    <a:pt x="3402" y="11120"/>
                  </a:cubicBezTo>
                  <a:cubicBezTo>
                    <a:pt x="3237" y="10523"/>
                    <a:pt x="3092" y="9925"/>
                    <a:pt x="2968" y="9320"/>
                  </a:cubicBezTo>
                  <a:cubicBezTo>
                    <a:pt x="3483" y="8599"/>
                    <a:pt x="3933" y="7833"/>
                    <a:pt x="4310" y="7030"/>
                  </a:cubicBezTo>
                  <a:cubicBezTo>
                    <a:pt x="4349" y="6947"/>
                    <a:pt x="4278" y="6881"/>
                    <a:pt x="4207" y="6881"/>
                  </a:cubicBezTo>
                  <a:cubicBezTo>
                    <a:pt x="4170" y="6881"/>
                    <a:pt x="4133" y="6899"/>
                    <a:pt x="4113" y="6943"/>
                  </a:cubicBezTo>
                  <a:cubicBezTo>
                    <a:pt x="3771" y="7671"/>
                    <a:pt x="3369" y="8369"/>
                    <a:pt x="2910" y="9029"/>
                  </a:cubicBezTo>
                  <a:cubicBezTo>
                    <a:pt x="2765" y="8301"/>
                    <a:pt x="2645" y="7568"/>
                    <a:pt x="2549" y="6832"/>
                  </a:cubicBezTo>
                  <a:cubicBezTo>
                    <a:pt x="2943" y="6027"/>
                    <a:pt x="3244" y="5184"/>
                    <a:pt x="3457" y="4314"/>
                  </a:cubicBezTo>
                  <a:cubicBezTo>
                    <a:pt x="3475" y="4238"/>
                    <a:pt x="3415" y="4194"/>
                    <a:pt x="3354" y="4194"/>
                  </a:cubicBezTo>
                  <a:cubicBezTo>
                    <a:pt x="3306" y="4194"/>
                    <a:pt x="3257" y="4220"/>
                    <a:pt x="3243" y="4279"/>
                  </a:cubicBezTo>
                  <a:cubicBezTo>
                    <a:pt x="3063" y="5018"/>
                    <a:pt x="2814" y="5737"/>
                    <a:pt x="2502" y="6429"/>
                  </a:cubicBezTo>
                  <a:cubicBezTo>
                    <a:pt x="2409" y="5655"/>
                    <a:pt x="2339" y="4879"/>
                    <a:pt x="2293" y="4101"/>
                  </a:cubicBezTo>
                  <a:cubicBezTo>
                    <a:pt x="2279" y="3847"/>
                    <a:pt x="2266" y="3593"/>
                    <a:pt x="2255" y="3338"/>
                  </a:cubicBezTo>
                  <a:cubicBezTo>
                    <a:pt x="2664" y="2783"/>
                    <a:pt x="3055" y="2217"/>
                    <a:pt x="3429" y="1639"/>
                  </a:cubicBezTo>
                  <a:cubicBezTo>
                    <a:pt x="3482" y="1550"/>
                    <a:pt x="3408" y="1453"/>
                    <a:pt x="3334" y="1453"/>
                  </a:cubicBezTo>
                  <a:cubicBezTo>
                    <a:pt x="3307" y="1453"/>
                    <a:pt x="3279" y="1466"/>
                    <a:pt x="3259" y="1499"/>
                  </a:cubicBezTo>
                  <a:cubicBezTo>
                    <a:pt x="2933" y="2002"/>
                    <a:pt x="2591" y="2497"/>
                    <a:pt x="2238" y="2984"/>
                  </a:cubicBezTo>
                  <a:cubicBezTo>
                    <a:pt x="2205" y="2021"/>
                    <a:pt x="2198" y="1057"/>
                    <a:pt x="2209" y="94"/>
                  </a:cubicBezTo>
                  <a:cubicBezTo>
                    <a:pt x="2210" y="30"/>
                    <a:pt x="2166" y="0"/>
                    <a:pt x="2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13"/>
          <p:cNvGrpSpPr/>
          <p:nvPr/>
        </p:nvGrpSpPr>
        <p:grpSpPr>
          <a:xfrm>
            <a:off x="8447524" y="4462927"/>
            <a:ext cx="632783" cy="840650"/>
            <a:chOff x="3483500" y="3037775"/>
            <a:chExt cx="404800" cy="537775"/>
          </a:xfrm>
        </p:grpSpPr>
        <p:sp>
          <p:nvSpPr>
            <p:cNvPr id="563" name="Google Shape;563;p13"/>
            <p:cNvSpPr/>
            <p:nvPr/>
          </p:nvSpPr>
          <p:spPr>
            <a:xfrm>
              <a:off x="3483500" y="3037775"/>
              <a:ext cx="404800" cy="537775"/>
            </a:xfrm>
            <a:custGeom>
              <a:avLst/>
              <a:gdLst/>
              <a:ahLst/>
              <a:cxnLst/>
              <a:rect l="l" t="t" r="r" b="b"/>
              <a:pathLst>
                <a:path w="16192" h="21511" extrusionOk="0">
                  <a:moveTo>
                    <a:pt x="6927" y="1"/>
                  </a:moveTo>
                  <a:cubicBezTo>
                    <a:pt x="6915" y="1"/>
                    <a:pt x="6903" y="2"/>
                    <a:pt x="6890" y="3"/>
                  </a:cubicBezTo>
                  <a:cubicBezTo>
                    <a:pt x="6784" y="18"/>
                    <a:pt x="6698" y="95"/>
                    <a:pt x="6624" y="173"/>
                  </a:cubicBezTo>
                  <a:cubicBezTo>
                    <a:pt x="6024" y="808"/>
                    <a:pt x="5909" y="1751"/>
                    <a:pt x="5913" y="2624"/>
                  </a:cubicBezTo>
                  <a:cubicBezTo>
                    <a:pt x="5916" y="3654"/>
                    <a:pt x="6045" y="4685"/>
                    <a:pt x="6292" y="5685"/>
                  </a:cubicBezTo>
                  <a:cubicBezTo>
                    <a:pt x="5167" y="3873"/>
                    <a:pt x="4305" y="1942"/>
                    <a:pt x="2667" y="496"/>
                  </a:cubicBezTo>
                  <a:cubicBezTo>
                    <a:pt x="2400" y="258"/>
                    <a:pt x="2054" y="28"/>
                    <a:pt x="1715" y="28"/>
                  </a:cubicBezTo>
                  <a:cubicBezTo>
                    <a:pt x="1620" y="28"/>
                    <a:pt x="1527" y="46"/>
                    <a:pt x="1435" y="86"/>
                  </a:cubicBezTo>
                  <a:cubicBezTo>
                    <a:pt x="1176" y="199"/>
                    <a:pt x="1016" y="478"/>
                    <a:pt x="975" y="759"/>
                  </a:cubicBezTo>
                  <a:cubicBezTo>
                    <a:pt x="936" y="1041"/>
                    <a:pt x="994" y="1326"/>
                    <a:pt x="1069" y="1600"/>
                  </a:cubicBezTo>
                  <a:cubicBezTo>
                    <a:pt x="1692" y="3844"/>
                    <a:pt x="3319" y="5648"/>
                    <a:pt x="4895" y="7362"/>
                  </a:cubicBezTo>
                  <a:cubicBezTo>
                    <a:pt x="3993" y="6470"/>
                    <a:pt x="2869" y="5804"/>
                    <a:pt x="1651" y="5444"/>
                  </a:cubicBezTo>
                  <a:cubicBezTo>
                    <a:pt x="1447" y="5384"/>
                    <a:pt x="1222" y="5336"/>
                    <a:pt x="1008" y="5336"/>
                  </a:cubicBezTo>
                  <a:cubicBezTo>
                    <a:pt x="775" y="5336"/>
                    <a:pt x="555" y="5392"/>
                    <a:pt x="384" y="5548"/>
                  </a:cubicBezTo>
                  <a:cubicBezTo>
                    <a:pt x="1" y="5898"/>
                    <a:pt x="111" y="6528"/>
                    <a:pt x="324" y="7001"/>
                  </a:cubicBezTo>
                  <a:cubicBezTo>
                    <a:pt x="772" y="7997"/>
                    <a:pt x="1535" y="8828"/>
                    <a:pt x="2398" y="9501"/>
                  </a:cubicBezTo>
                  <a:cubicBezTo>
                    <a:pt x="3258" y="10173"/>
                    <a:pt x="4222" y="10704"/>
                    <a:pt x="5179" y="11228"/>
                  </a:cubicBezTo>
                  <a:cubicBezTo>
                    <a:pt x="4354" y="10945"/>
                    <a:pt x="3511" y="10656"/>
                    <a:pt x="2636" y="10593"/>
                  </a:cubicBezTo>
                  <a:cubicBezTo>
                    <a:pt x="2419" y="10577"/>
                    <a:pt x="2134" y="10541"/>
                    <a:pt x="1851" y="10541"/>
                  </a:cubicBezTo>
                  <a:cubicBezTo>
                    <a:pt x="1443" y="10541"/>
                    <a:pt x="1039" y="10616"/>
                    <a:pt x="849" y="10937"/>
                  </a:cubicBezTo>
                  <a:cubicBezTo>
                    <a:pt x="316" y="11836"/>
                    <a:pt x="1731" y="13026"/>
                    <a:pt x="2368" y="13436"/>
                  </a:cubicBezTo>
                  <a:cubicBezTo>
                    <a:pt x="3058" y="13882"/>
                    <a:pt x="3815" y="14213"/>
                    <a:pt x="4504" y="14642"/>
                  </a:cubicBezTo>
                  <a:cubicBezTo>
                    <a:pt x="4931" y="14905"/>
                    <a:pt x="5402" y="15121"/>
                    <a:pt x="5845" y="15358"/>
                  </a:cubicBezTo>
                  <a:cubicBezTo>
                    <a:pt x="6091" y="15489"/>
                    <a:pt x="6881" y="15745"/>
                    <a:pt x="7010" y="15979"/>
                  </a:cubicBezTo>
                  <a:cubicBezTo>
                    <a:pt x="6675" y="15909"/>
                    <a:pt x="6332" y="15838"/>
                    <a:pt x="5993" y="15838"/>
                  </a:cubicBezTo>
                  <a:cubicBezTo>
                    <a:pt x="5887" y="15838"/>
                    <a:pt x="5782" y="15845"/>
                    <a:pt x="5677" y="15861"/>
                  </a:cubicBezTo>
                  <a:cubicBezTo>
                    <a:pt x="4947" y="15974"/>
                    <a:pt x="5014" y="16671"/>
                    <a:pt x="5317" y="17193"/>
                  </a:cubicBezTo>
                  <a:cubicBezTo>
                    <a:pt x="5605" y="17689"/>
                    <a:pt x="6250" y="17967"/>
                    <a:pt x="6748" y="18197"/>
                  </a:cubicBezTo>
                  <a:cubicBezTo>
                    <a:pt x="9109" y="19283"/>
                    <a:pt x="11517" y="20293"/>
                    <a:pt x="13862" y="21449"/>
                  </a:cubicBezTo>
                  <a:cubicBezTo>
                    <a:pt x="13907" y="21469"/>
                    <a:pt x="13949" y="21491"/>
                    <a:pt x="13991" y="21511"/>
                  </a:cubicBezTo>
                  <a:cubicBezTo>
                    <a:pt x="13992" y="21511"/>
                    <a:pt x="14001" y="21485"/>
                    <a:pt x="14015" y="21438"/>
                  </a:cubicBezTo>
                  <a:cubicBezTo>
                    <a:pt x="14146" y="21027"/>
                    <a:pt x="14733" y="18972"/>
                    <a:pt x="14781" y="18759"/>
                  </a:cubicBezTo>
                  <a:cubicBezTo>
                    <a:pt x="14994" y="17796"/>
                    <a:pt x="15146" y="16819"/>
                    <a:pt x="15236" y="15838"/>
                  </a:cubicBezTo>
                  <a:cubicBezTo>
                    <a:pt x="15340" y="14685"/>
                    <a:pt x="16191" y="11356"/>
                    <a:pt x="14581" y="10894"/>
                  </a:cubicBezTo>
                  <a:cubicBezTo>
                    <a:pt x="14494" y="10868"/>
                    <a:pt x="14405" y="10856"/>
                    <a:pt x="14317" y="10856"/>
                  </a:cubicBezTo>
                  <a:cubicBezTo>
                    <a:pt x="13882" y="10856"/>
                    <a:pt x="13451" y="11146"/>
                    <a:pt x="13205" y="11527"/>
                  </a:cubicBezTo>
                  <a:cubicBezTo>
                    <a:pt x="12908" y="11980"/>
                    <a:pt x="12820" y="12531"/>
                    <a:pt x="12736" y="13065"/>
                  </a:cubicBezTo>
                  <a:cubicBezTo>
                    <a:pt x="12808" y="12589"/>
                    <a:pt x="12605" y="11920"/>
                    <a:pt x="12566" y="11432"/>
                  </a:cubicBezTo>
                  <a:cubicBezTo>
                    <a:pt x="12516" y="10824"/>
                    <a:pt x="12475" y="10215"/>
                    <a:pt x="12430" y="9605"/>
                  </a:cubicBezTo>
                  <a:cubicBezTo>
                    <a:pt x="12339" y="8431"/>
                    <a:pt x="12233" y="7253"/>
                    <a:pt x="11973" y="6102"/>
                  </a:cubicBezTo>
                  <a:cubicBezTo>
                    <a:pt x="11845" y="5532"/>
                    <a:pt x="11680" y="4422"/>
                    <a:pt x="11224" y="3811"/>
                  </a:cubicBezTo>
                  <a:cubicBezTo>
                    <a:pt x="11078" y="3615"/>
                    <a:pt x="10902" y="3470"/>
                    <a:pt x="10686" y="3415"/>
                  </a:cubicBezTo>
                  <a:cubicBezTo>
                    <a:pt x="10613" y="3396"/>
                    <a:pt x="10543" y="3387"/>
                    <a:pt x="10477" y="3387"/>
                  </a:cubicBezTo>
                  <a:cubicBezTo>
                    <a:pt x="9813" y="3387"/>
                    <a:pt x="9492" y="4305"/>
                    <a:pt x="9324" y="4846"/>
                  </a:cubicBezTo>
                  <a:cubicBezTo>
                    <a:pt x="9089" y="5598"/>
                    <a:pt x="9108" y="6263"/>
                    <a:pt x="9147" y="6972"/>
                  </a:cubicBezTo>
                  <a:cubicBezTo>
                    <a:pt x="9067" y="5711"/>
                    <a:pt x="8886" y="4458"/>
                    <a:pt x="8610" y="3223"/>
                  </a:cubicBezTo>
                  <a:cubicBezTo>
                    <a:pt x="8371" y="2149"/>
                    <a:pt x="8037" y="1051"/>
                    <a:pt x="7304" y="231"/>
                  </a:cubicBezTo>
                  <a:cubicBezTo>
                    <a:pt x="7204" y="117"/>
                    <a:pt x="7074" y="1"/>
                    <a:pt x="6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3519725" y="3086075"/>
              <a:ext cx="317175" cy="489475"/>
            </a:xfrm>
            <a:custGeom>
              <a:avLst/>
              <a:gdLst/>
              <a:ahLst/>
              <a:cxnLst/>
              <a:rect l="l" t="t" r="r" b="b"/>
              <a:pathLst>
                <a:path w="12687" h="19579" extrusionOk="0">
                  <a:moveTo>
                    <a:pt x="5732" y="0"/>
                  </a:moveTo>
                  <a:cubicBezTo>
                    <a:pt x="5698" y="0"/>
                    <a:pt x="5666" y="26"/>
                    <a:pt x="5661" y="60"/>
                  </a:cubicBezTo>
                  <a:cubicBezTo>
                    <a:pt x="5189" y="3054"/>
                    <a:pt x="6556" y="7769"/>
                    <a:pt x="7136" y="9579"/>
                  </a:cubicBezTo>
                  <a:cubicBezTo>
                    <a:pt x="6983" y="9295"/>
                    <a:pt x="6827" y="9014"/>
                    <a:pt x="6676" y="8732"/>
                  </a:cubicBezTo>
                  <a:cubicBezTo>
                    <a:pt x="5250" y="6070"/>
                    <a:pt x="3490" y="2974"/>
                    <a:pt x="1210" y="178"/>
                  </a:cubicBezTo>
                  <a:cubicBezTo>
                    <a:pt x="1196" y="162"/>
                    <a:pt x="1176" y="153"/>
                    <a:pt x="1155" y="153"/>
                  </a:cubicBezTo>
                  <a:cubicBezTo>
                    <a:pt x="1139" y="153"/>
                    <a:pt x="1122" y="159"/>
                    <a:pt x="1108" y="169"/>
                  </a:cubicBezTo>
                  <a:cubicBezTo>
                    <a:pt x="1079" y="195"/>
                    <a:pt x="1074" y="240"/>
                    <a:pt x="1100" y="270"/>
                  </a:cubicBezTo>
                  <a:cubicBezTo>
                    <a:pt x="3371" y="3056"/>
                    <a:pt x="5130" y="6145"/>
                    <a:pt x="6550" y="8798"/>
                  </a:cubicBezTo>
                  <a:cubicBezTo>
                    <a:pt x="6751" y="9173"/>
                    <a:pt x="6955" y="9544"/>
                    <a:pt x="7161" y="9917"/>
                  </a:cubicBezTo>
                  <a:cubicBezTo>
                    <a:pt x="5050" y="7921"/>
                    <a:pt x="2683" y="6219"/>
                    <a:pt x="115" y="4852"/>
                  </a:cubicBezTo>
                  <a:cubicBezTo>
                    <a:pt x="105" y="4847"/>
                    <a:pt x="94" y="4844"/>
                    <a:pt x="83" y="4844"/>
                  </a:cubicBezTo>
                  <a:cubicBezTo>
                    <a:pt x="58" y="4844"/>
                    <a:pt x="33" y="4857"/>
                    <a:pt x="20" y="4882"/>
                  </a:cubicBezTo>
                  <a:cubicBezTo>
                    <a:pt x="1" y="4917"/>
                    <a:pt x="14" y="4961"/>
                    <a:pt x="49" y="4979"/>
                  </a:cubicBezTo>
                  <a:cubicBezTo>
                    <a:pt x="2743" y="6413"/>
                    <a:pt x="5214" y="8215"/>
                    <a:pt x="7400" y="10340"/>
                  </a:cubicBezTo>
                  <a:cubicBezTo>
                    <a:pt x="7789" y="11033"/>
                    <a:pt x="8184" y="11720"/>
                    <a:pt x="8571" y="12393"/>
                  </a:cubicBezTo>
                  <a:cubicBezTo>
                    <a:pt x="7724" y="11734"/>
                    <a:pt x="6659" y="11359"/>
                    <a:pt x="5547" y="11010"/>
                  </a:cubicBezTo>
                  <a:cubicBezTo>
                    <a:pt x="4208" y="10592"/>
                    <a:pt x="2895" y="10203"/>
                    <a:pt x="1528" y="10079"/>
                  </a:cubicBezTo>
                  <a:cubicBezTo>
                    <a:pt x="1527" y="10079"/>
                    <a:pt x="1526" y="10079"/>
                    <a:pt x="1525" y="10079"/>
                  </a:cubicBezTo>
                  <a:cubicBezTo>
                    <a:pt x="1489" y="10079"/>
                    <a:pt x="1454" y="10107"/>
                    <a:pt x="1450" y="10145"/>
                  </a:cubicBezTo>
                  <a:cubicBezTo>
                    <a:pt x="1449" y="10184"/>
                    <a:pt x="1478" y="10220"/>
                    <a:pt x="1515" y="10223"/>
                  </a:cubicBezTo>
                  <a:cubicBezTo>
                    <a:pt x="2867" y="10344"/>
                    <a:pt x="4172" y="10729"/>
                    <a:pt x="5503" y="11148"/>
                  </a:cubicBezTo>
                  <a:cubicBezTo>
                    <a:pt x="6735" y="11537"/>
                    <a:pt x="7917" y="11953"/>
                    <a:pt x="8782" y="12762"/>
                  </a:cubicBezTo>
                  <a:cubicBezTo>
                    <a:pt x="9634" y="14234"/>
                    <a:pt x="10505" y="15753"/>
                    <a:pt x="11295" y="17293"/>
                  </a:cubicBezTo>
                  <a:cubicBezTo>
                    <a:pt x="9493" y="16071"/>
                    <a:pt x="7414" y="15229"/>
                    <a:pt x="5270" y="14848"/>
                  </a:cubicBezTo>
                  <a:cubicBezTo>
                    <a:pt x="5267" y="14847"/>
                    <a:pt x="5263" y="14847"/>
                    <a:pt x="5259" y="14847"/>
                  </a:cubicBezTo>
                  <a:cubicBezTo>
                    <a:pt x="5223" y="14847"/>
                    <a:pt x="5193" y="14872"/>
                    <a:pt x="5186" y="14907"/>
                  </a:cubicBezTo>
                  <a:cubicBezTo>
                    <a:pt x="5179" y="14946"/>
                    <a:pt x="5207" y="14986"/>
                    <a:pt x="5247" y="14991"/>
                  </a:cubicBezTo>
                  <a:cubicBezTo>
                    <a:pt x="7440" y="15378"/>
                    <a:pt x="9568" y="16257"/>
                    <a:pt x="11395" y="17532"/>
                  </a:cubicBezTo>
                  <a:cubicBezTo>
                    <a:pt x="11403" y="17539"/>
                    <a:pt x="11414" y="17542"/>
                    <a:pt x="11424" y="17542"/>
                  </a:cubicBezTo>
                  <a:cubicBezTo>
                    <a:pt x="11757" y="18196"/>
                    <a:pt x="12089" y="18855"/>
                    <a:pt x="12410" y="19517"/>
                  </a:cubicBezTo>
                  <a:cubicBezTo>
                    <a:pt x="12456" y="19537"/>
                    <a:pt x="12498" y="19559"/>
                    <a:pt x="12539" y="19579"/>
                  </a:cubicBezTo>
                  <a:cubicBezTo>
                    <a:pt x="12540" y="19579"/>
                    <a:pt x="12551" y="19553"/>
                    <a:pt x="12565" y="19506"/>
                  </a:cubicBezTo>
                  <a:cubicBezTo>
                    <a:pt x="12223" y="18804"/>
                    <a:pt x="11872" y="18104"/>
                    <a:pt x="11517" y="17409"/>
                  </a:cubicBezTo>
                  <a:cubicBezTo>
                    <a:pt x="11753" y="15136"/>
                    <a:pt x="12141" y="12860"/>
                    <a:pt x="12676" y="10641"/>
                  </a:cubicBezTo>
                  <a:cubicBezTo>
                    <a:pt x="12687" y="10602"/>
                    <a:pt x="12662" y="10563"/>
                    <a:pt x="12624" y="10554"/>
                  </a:cubicBezTo>
                  <a:cubicBezTo>
                    <a:pt x="12619" y="10553"/>
                    <a:pt x="12613" y="10552"/>
                    <a:pt x="12608" y="10552"/>
                  </a:cubicBezTo>
                  <a:cubicBezTo>
                    <a:pt x="12575" y="10552"/>
                    <a:pt x="12545" y="10574"/>
                    <a:pt x="12537" y="10606"/>
                  </a:cubicBezTo>
                  <a:cubicBezTo>
                    <a:pt x="12018" y="12762"/>
                    <a:pt x="11637" y="14970"/>
                    <a:pt x="11400" y="17176"/>
                  </a:cubicBezTo>
                  <a:cubicBezTo>
                    <a:pt x="10645" y="15709"/>
                    <a:pt x="9820" y="14265"/>
                    <a:pt x="9010" y="12862"/>
                  </a:cubicBezTo>
                  <a:cubicBezTo>
                    <a:pt x="9018" y="12847"/>
                    <a:pt x="9024" y="12834"/>
                    <a:pt x="9024" y="12818"/>
                  </a:cubicBezTo>
                  <a:cubicBezTo>
                    <a:pt x="8953" y="9996"/>
                    <a:pt x="8882" y="7077"/>
                    <a:pt x="9704" y="4324"/>
                  </a:cubicBezTo>
                  <a:cubicBezTo>
                    <a:pt x="9715" y="4287"/>
                    <a:pt x="9694" y="4245"/>
                    <a:pt x="9655" y="4235"/>
                  </a:cubicBezTo>
                  <a:cubicBezTo>
                    <a:pt x="9648" y="4233"/>
                    <a:pt x="9641" y="4232"/>
                    <a:pt x="9634" y="4232"/>
                  </a:cubicBezTo>
                  <a:cubicBezTo>
                    <a:pt x="9604" y="4232"/>
                    <a:pt x="9575" y="4252"/>
                    <a:pt x="9567" y="4285"/>
                  </a:cubicBezTo>
                  <a:cubicBezTo>
                    <a:pt x="8753" y="6999"/>
                    <a:pt x="8807" y="9858"/>
                    <a:pt x="8874" y="12632"/>
                  </a:cubicBezTo>
                  <a:cubicBezTo>
                    <a:pt x="8850" y="12590"/>
                    <a:pt x="8829" y="12552"/>
                    <a:pt x="8807" y="12514"/>
                  </a:cubicBezTo>
                  <a:cubicBezTo>
                    <a:pt x="8377" y="11772"/>
                    <a:pt x="7943" y="11018"/>
                    <a:pt x="7516" y="10256"/>
                  </a:cubicBezTo>
                  <a:cubicBezTo>
                    <a:pt x="7407" y="9954"/>
                    <a:pt x="5233" y="3720"/>
                    <a:pt x="5805" y="84"/>
                  </a:cubicBezTo>
                  <a:cubicBezTo>
                    <a:pt x="5810" y="44"/>
                    <a:pt x="5783" y="7"/>
                    <a:pt x="5742" y="1"/>
                  </a:cubicBezTo>
                  <a:cubicBezTo>
                    <a:pt x="5739" y="0"/>
                    <a:pt x="5736" y="0"/>
                    <a:pt x="5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5" name="Google Shape;565;p13"/>
          <p:cNvSpPr/>
          <p:nvPr/>
        </p:nvSpPr>
        <p:spPr>
          <a:xfrm>
            <a:off x="212017" y="3407580"/>
            <a:ext cx="246783" cy="310826"/>
          </a:xfrm>
          <a:custGeom>
            <a:avLst/>
            <a:gdLst/>
            <a:ahLst/>
            <a:cxnLst/>
            <a:rect l="l" t="t" r="r" b="b"/>
            <a:pathLst>
              <a:path w="5229" h="6586" extrusionOk="0">
                <a:moveTo>
                  <a:pt x="4099" y="0"/>
                </a:moveTo>
                <a:cubicBezTo>
                  <a:pt x="4001" y="0"/>
                  <a:pt x="3902" y="21"/>
                  <a:pt x="3811" y="57"/>
                </a:cubicBezTo>
                <a:cubicBezTo>
                  <a:pt x="3562" y="154"/>
                  <a:pt x="3381" y="374"/>
                  <a:pt x="3236" y="600"/>
                </a:cubicBezTo>
                <a:cubicBezTo>
                  <a:pt x="2856" y="1192"/>
                  <a:pt x="2652" y="1896"/>
                  <a:pt x="2656" y="2598"/>
                </a:cubicBezTo>
                <a:cubicBezTo>
                  <a:pt x="2639" y="2174"/>
                  <a:pt x="2569" y="1751"/>
                  <a:pt x="2447" y="1344"/>
                </a:cubicBezTo>
                <a:cubicBezTo>
                  <a:pt x="2398" y="1182"/>
                  <a:pt x="2324" y="1006"/>
                  <a:pt x="2165" y="949"/>
                </a:cubicBezTo>
                <a:cubicBezTo>
                  <a:pt x="2134" y="938"/>
                  <a:pt x="2103" y="934"/>
                  <a:pt x="2072" y="934"/>
                </a:cubicBezTo>
                <a:cubicBezTo>
                  <a:pt x="1910" y="934"/>
                  <a:pt x="1753" y="1069"/>
                  <a:pt x="1674" y="1221"/>
                </a:cubicBezTo>
                <a:cubicBezTo>
                  <a:pt x="1564" y="1433"/>
                  <a:pt x="1543" y="1674"/>
                  <a:pt x="1530" y="1912"/>
                </a:cubicBezTo>
                <a:cubicBezTo>
                  <a:pt x="1502" y="2447"/>
                  <a:pt x="1517" y="2983"/>
                  <a:pt x="1534" y="3519"/>
                </a:cubicBezTo>
                <a:cubicBezTo>
                  <a:pt x="1493" y="3149"/>
                  <a:pt x="1386" y="2788"/>
                  <a:pt x="1220" y="2455"/>
                </a:cubicBezTo>
                <a:cubicBezTo>
                  <a:pt x="1152" y="2319"/>
                  <a:pt x="1071" y="2185"/>
                  <a:pt x="949" y="2094"/>
                </a:cubicBezTo>
                <a:cubicBezTo>
                  <a:pt x="871" y="2036"/>
                  <a:pt x="772" y="2000"/>
                  <a:pt x="675" y="2000"/>
                </a:cubicBezTo>
                <a:cubicBezTo>
                  <a:pt x="623" y="2000"/>
                  <a:pt x="570" y="2011"/>
                  <a:pt x="522" y="2035"/>
                </a:cubicBezTo>
                <a:cubicBezTo>
                  <a:pt x="421" y="2085"/>
                  <a:pt x="354" y="2187"/>
                  <a:pt x="311" y="2290"/>
                </a:cubicBezTo>
                <a:cubicBezTo>
                  <a:pt x="1" y="3019"/>
                  <a:pt x="451" y="3685"/>
                  <a:pt x="691" y="4351"/>
                </a:cubicBezTo>
                <a:cubicBezTo>
                  <a:pt x="952" y="5075"/>
                  <a:pt x="1187" y="5822"/>
                  <a:pt x="1320" y="6577"/>
                </a:cubicBezTo>
                <a:cubicBezTo>
                  <a:pt x="1321" y="6583"/>
                  <a:pt x="1328" y="6586"/>
                  <a:pt x="1340" y="6586"/>
                </a:cubicBezTo>
                <a:cubicBezTo>
                  <a:pt x="1472" y="6586"/>
                  <a:pt x="2223" y="6274"/>
                  <a:pt x="2999" y="5933"/>
                </a:cubicBezTo>
                <a:cubicBezTo>
                  <a:pt x="3831" y="5566"/>
                  <a:pt x="4693" y="5166"/>
                  <a:pt x="4843" y="5081"/>
                </a:cubicBezTo>
                <a:cubicBezTo>
                  <a:pt x="5034" y="4971"/>
                  <a:pt x="5228" y="4791"/>
                  <a:pt x="5207" y="4570"/>
                </a:cubicBezTo>
                <a:cubicBezTo>
                  <a:pt x="5198" y="4480"/>
                  <a:pt x="5150" y="4396"/>
                  <a:pt x="5092" y="4328"/>
                </a:cubicBezTo>
                <a:cubicBezTo>
                  <a:pt x="4914" y="4116"/>
                  <a:pt x="4626" y="4020"/>
                  <a:pt x="4350" y="4015"/>
                </a:cubicBezTo>
                <a:cubicBezTo>
                  <a:pt x="4339" y="4015"/>
                  <a:pt x="4329" y="4015"/>
                  <a:pt x="4318" y="4015"/>
                </a:cubicBezTo>
                <a:cubicBezTo>
                  <a:pt x="4050" y="4015"/>
                  <a:pt x="3789" y="4084"/>
                  <a:pt x="3532" y="4154"/>
                </a:cubicBezTo>
                <a:cubicBezTo>
                  <a:pt x="3952" y="3959"/>
                  <a:pt x="4353" y="3729"/>
                  <a:pt x="4735" y="3467"/>
                </a:cubicBezTo>
                <a:cubicBezTo>
                  <a:pt x="4846" y="3388"/>
                  <a:pt x="4961" y="3307"/>
                  <a:pt x="5033" y="3191"/>
                </a:cubicBezTo>
                <a:cubicBezTo>
                  <a:pt x="5107" y="3076"/>
                  <a:pt x="5131" y="2919"/>
                  <a:pt x="5060" y="2803"/>
                </a:cubicBezTo>
                <a:cubicBezTo>
                  <a:pt x="4989" y="2690"/>
                  <a:pt x="4861" y="2651"/>
                  <a:pt x="4723" y="2651"/>
                </a:cubicBezTo>
                <a:cubicBezTo>
                  <a:pt x="4628" y="2651"/>
                  <a:pt x="4527" y="2669"/>
                  <a:pt x="4438" y="2695"/>
                </a:cubicBezTo>
                <a:cubicBezTo>
                  <a:pt x="4091" y="2795"/>
                  <a:pt x="3753" y="2940"/>
                  <a:pt x="3441" y="3122"/>
                </a:cubicBezTo>
                <a:cubicBezTo>
                  <a:pt x="3930" y="2563"/>
                  <a:pt x="4321" y="1897"/>
                  <a:pt x="4494" y="1172"/>
                </a:cubicBezTo>
                <a:cubicBezTo>
                  <a:pt x="4555" y="913"/>
                  <a:pt x="4677" y="493"/>
                  <a:pt x="4541" y="247"/>
                </a:cubicBezTo>
                <a:cubicBezTo>
                  <a:pt x="4445" y="70"/>
                  <a:pt x="4276" y="0"/>
                  <a:pt x="40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3"/>
          <p:cNvSpPr/>
          <p:nvPr/>
        </p:nvSpPr>
        <p:spPr>
          <a:xfrm>
            <a:off x="8705218" y="4068356"/>
            <a:ext cx="248057" cy="249614"/>
          </a:xfrm>
          <a:custGeom>
            <a:avLst/>
            <a:gdLst/>
            <a:ahLst/>
            <a:cxnLst/>
            <a:rect l="l" t="t" r="r" b="b"/>
            <a:pathLst>
              <a:path w="5256" h="5289" extrusionOk="0">
                <a:moveTo>
                  <a:pt x="647" y="1"/>
                </a:moveTo>
                <a:cubicBezTo>
                  <a:pt x="376" y="1"/>
                  <a:pt x="86" y="129"/>
                  <a:pt x="41" y="432"/>
                </a:cubicBezTo>
                <a:cubicBezTo>
                  <a:pt x="0" y="710"/>
                  <a:pt x="258" y="1062"/>
                  <a:pt x="406" y="1282"/>
                </a:cubicBezTo>
                <a:cubicBezTo>
                  <a:pt x="820" y="1903"/>
                  <a:pt x="1416" y="2393"/>
                  <a:pt x="2067" y="2747"/>
                </a:cubicBezTo>
                <a:cubicBezTo>
                  <a:pt x="1815" y="2702"/>
                  <a:pt x="1558" y="2679"/>
                  <a:pt x="1300" y="2679"/>
                </a:cubicBezTo>
                <a:cubicBezTo>
                  <a:pt x="1195" y="2679"/>
                  <a:pt x="1090" y="2683"/>
                  <a:pt x="985" y="2691"/>
                </a:cubicBezTo>
                <a:cubicBezTo>
                  <a:pt x="757" y="2707"/>
                  <a:pt x="484" y="2785"/>
                  <a:pt x="437" y="3009"/>
                </a:cubicBezTo>
                <a:cubicBezTo>
                  <a:pt x="411" y="3142"/>
                  <a:pt x="488" y="3280"/>
                  <a:pt x="597" y="3364"/>
                </a:cubicBezTo>
                <a:cubicBezTo>
                  <a:pt x="705" y="3446"/>
                  <a:pt x="841" y="3486"/>
                  <a:pt x="973" y="3517"/>
                </a:cubicBezTo>
                <a:cubicBezTo>
                  <a:pt x="1422" y="3632"/>
                  <a:pt x="1881" y="3707"/>
                  <a:pt x="2340" y="3746"/>
                </a:cubicBezTo>
                <a:cubicBezTo>
                  <a:pt x="2063" y="3771"/>
                  <a:pt x="1782" y="3797"/>
                  <a:pt x="1526" y="3900"/>
                </a:cubicBezTo>
                <a:cubicBezTo>
                  <a:pt x="1267" y="4001"/>
                  <a:pt x="1029" y="4189"/>
                  <a:pt x="935" y="4451"/>
                </a:cubicBezTo>
                <a:cubicBezTo>
                  <a:pt x="905" y="4537"/>
                  <a:pt x="890" y="4631"/>
                  <a:pt x="912" y="4719"/>
                </a:cubicBezTo>
                <a:cubicBezTo>
                  <a:pt x="966" y="4935"/>
                  <a:pt x="1212" y="5034"/>
                  <a:pt x="1429" y="5072"/>
                </a:cubicBezTo>
                <a:cubicBezTo>
                  <a:pt x="1594" y="5097"/>
                  <a:pt x="2541" y="5175"/>
                  <a:pt x="3448" y="5230"/>
                </a:cubicBezTo>
                <a:cubicBezTo>
                  <a:pt x="4013" y="5263"/>
                  <a:pt x="4563" y="5289"/>
                  <a:pt x="4903" y="5289"/>
                </a:cubicBezTo>
                <a:cubicBezTo>
                  <a:pt x="5121" y="5289"/>
                  <a:pt x="5253" y="5279"/>
                  <a:pt x="5248" y="5253"/>
                </a:cubicBezTo>
                <a:cubicBezTo>
                  <a:pt x="5112" y="4499"/>
                  <a:pt x="5073" y="3717"/>
                  <a:pt x="5067" y="2947"/>
                </a:cubicBezTo>
                <a:cubicBezTo>
                  <a:pt x="5061" y="2241"/>
                  <a:pt x="5255" y="1459"/>
                  <a:pt x="4712" y="883"/>
                </a:cubicBezTo>
                <a:cubicBezTo>
                  <a:pt x="4634" y="802"/>
                  <a:pt x="4539" y="729"/>
                  <a:pt x="4426" y="716"/>
                </a:cubicBezTo>
                <a:cubicBezTo>
                  <a:pt x="4414" y="715"/>
                  <a:pt x="4401" y="714"/>
                  <a:pt x="4390" y="714"/>
                </a:cubicBezTo>
                <a:cubicBezTo>
                  <a:pt x="4252" y="714"/>
                  <a:pt x="4122" y="803"/>
                  <a:pt x="4046" y="919"/>
                </a:cubicBezTo>
                <a:cubicBezTo>
                  <a:pt x="3962" y="1046"/>
                  <a:pt x="3932" y="1200"/>
                  <a:pt x="3916" y="1350"/>
                </a:cubicBezTo>
                <a:cubicBezTo>
                  <a:pt x="3874" y="1719"/>
                  <a:pt x="3900" y="2097"/>
                  <a:pt x="3991" y="2458"/>
                </a:cubicBezTo>
                <a:cubicBezTo>
                  <a:pt x="3822" y="1948"/>
                  <a:pt x="3650" y="1440"/>
                  <a:pt x="3440" y="948"/>
                </a:cubicBezTo>
                <a:cubicBezTo>
                  <a:pt x="3346" y="731"/>
                  <a:pt x="3240" y="511"/>
                  <a:pt x="3065" y="351"/>
                </a:cubicBezTo>
                <a:cubicBezTo>
                  <a:pt x="2967" y="264"/>
                  <a:pt x="2832" y="200"/>
                  <a:pt x="2706" y="200"/>
                </a:cubicBezTo>
                <a:cubicBezTo>
                  <a:pt x="2635" y="200"/>
                  <a:pt x="2568" y="220"/>
                  <a:pt x="2512" y="266"/>
                </a:cubicBezTo>
                <a:cubicBezTo>
                  <a:pt x="2382" y="373"/>
                  <a:pt x="2374" y="566"/>
                  <a:pt x="2384" y="735"/>
                </a:cubicBezTo>
                <a:cubicBezTo>
                  <a:pt x="2412" y="1158"/>
                  <a:pt x="2493" y="1579"/>
                  <a:pt x="2625" y="1983"/>
                </a:cubicBezTo>
                <a:cubicBezTo>
                  <a:pt x="2384" y="1323"/>
                  <a:pt x="1950" y="735"/>
                  <a:pt x="1390" y="311"/>
                </a:cubicBezTo>
                <a:cubicBezTo>
                  <a:pt x="1176" y="150"/>
                  <a:pt x="930" y="7"/>
                  <a:pt x="660" y="1"/>
                </a:cubicBezTo>
                <a:cubicBezTo>
                  <a:pt x="656" y="1"/>
                  <a:pt x="651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13"/>
          <p:cNvGrpSpPr/>
          <p:nvPr/>
        </p:nvGrpSpPr>
        <p:grpSpPr>
          <a:xfrm>
            <a:off x="8573439" y="173735"/>
            <a:ext cx="194354" cy="219935"/>
            <a:chOff x="3673389" y="240285"/>
            <a:chExt cx="194354" cy="219935"/>
          </a:xfrm>
        </p:grpSpPr>
        <p:sp>
          <p:nvSpPr>
            <p:cNvPr id="568" name="Google Shape;568;p13"/>
            <p:cNvSpPr/>
            <p:nvPr/>
          </p:nvSpPr>
          <p:spPr>
            <a:xfrm>
              <a:off x="3774390" y="240285"/>
              <a:ext cx="52386" cy="50735"/>
            </a:xfrm>
            <a:custGeom>
              <a:avLst/>
              <a:gdLst/>
              <a:ahLst/>
              <a:cxnLst/>
              <a:rect l="l" t="t" r="r" b="b"/>
              <a:pathLst>
                <a:path w="1110" h="1075" extrusionOk="0">
                  <a:moveTo>
                    <a:pt x="553" y="0"/>
                  </a:moveTo>
                  <a:cubicBezTo>
                    <a:pt x="333" y="0"/>
                    <a:pt x="125" y="138"/>
                    <a:pt x="47" y="357"/>
                  </a:cubicBezTo>
                  <a:cubicBezTo>
                    <a:pt x="0" y="488"/>
                    <a:pt x="6" y="627"/>
                    <a:pt x="60" y="753"/>
                  </a:cubicBezTo>
                  <a:cubicBezTo>
                    <a:pt x="61" y="757"/>
                    <a:pt x="65" y="763"/>
                    <a:pt x="67" y="768"/>
                  </a:cubicBezTo>
                  <a:cubicBezTo>
                    <a:pt x="129" y="899"/>
                    <a:pt x="238" y="996"/>
                    <a:pt x="372" y="1044"/>
                  </a:cubicBezTo>
                  <a:cubicBezTo>
                    <a:pt x="431" y="1065"/>
                    <a:pt x="490" y="1075"/>
                    <a:pt x="550" y="1075"/>
                  </a:cubicBezTo>
                  <a:cubicBezTo>
                    <a:pt x="630" y="1075"/>
                    <a:pt x="709" y="1057"/>
                    <a:pt x="783" y="1022"/>
                  </a:cubicBezTo>
                  <a:cubicBezTo>
                    <a:pt x="914" y="960"/>
                    <a:pt x="1012" y="851"/>
                    <a:pt x="1060" y="718"/>
                  </a:cubicBezTo>
                  <a:cubicBezTo>
                    <a:pt x="1109" y="582"/>
                    <a:pt x="1100" y="441"/>
                    <a:pt x="1038" y="307"/>
                  </a:cubicBezTo>
                  <a:cubicBezTo>
                    <a:pt x="977" y="176"/>
                    <a:pt x="869" y="79"/>
                    <a:pt x="733" y="32"/>
                  </a:cubicBezTo>
                  <a:cubicBezTo>
                    <a:pt x="673" y="10"/>
                    <a:pt x="613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3815356" y="409438"/>
              <a:ext cx="52386" cy="50782"/>
            </a:xfrm>
            <a:custGeom>
              <a:avLst/>
              <a:gdLst/>
              <a:ahLst/>
              <a:cxnLst/>
              <a:rect l="l" t="t" r="r" b="b"/>
              <a:pathLst>
                <a:path w="1110" h="1076" extrusionOk="0">
                  <a:moveTo>
                    <a:pt x="554" y="1"/>
                  </a:moveTo>
                  <a:cubicBezTo>
                    <a:pt x="333" y="1"/>
                    <a:pt x="125" y="139"/>
                    <a:pt x="47" y="358"/>
                  </a:cubicBezTo>
                  <a:cubicBezTo>
                    <a:pt x="1" y="488"/>
                    <a:pt x="7" y="628"/>
                    <a:pt x="60" y="753"/>
                  </a:cubicBezTo>
                  <a:cubicBezTo>
                    <a:pt x="62" y="757"/>
                    <a:pt x="66" y="763"/>
                    <a:pt x="67" y="769"/>
                  </a:cubicBezTo>
                  <a:cubicBezTo>
                    <a:pt x="130" y="899"/>
                    <a:pt x="238" y="998"/>
                    <a:pt x="373" y="1044"/>
                  </a:cubicBezTo>
                  <a:cubicBezTo>
                    <a:pt x="432" y="1065"/>
                    <a:pt x="492" y="1076"/>
                    <a:pt x="552" y="1076"/>
                  </a:cubicBezTo>
                  <a:cubicBezTo>
                    <a:pt x="631" y="1076"/>
                    <a:pt x="710" y="1058"/>
                    <a:pt x="784" y="1022"/>
                  </a:cubicBezTo>
                  <a:cubicBezTo>
                    <a:pt x="916" y="963"/>
                    <a:pt x="1014" y="854"/>
                    <a:pt x="1061" y="718"/>
                  </a:cubicBezTo>
                  <a:cubicBezTo>
                    <a:pt x="1110" y="582"/>
                    <a:pt x="1102" y="440"/>
                    <a:pt x="1039" y="307"/>
                  </a:cubicBezTo>
                  <a:cubicBezTo>
                    <a:pt x="978" y="177"/>
                    <a:pt x="869" y="80"/>
                    <a:pt x="733" y="32"/>
                  </a:cubicBezTo>
                  <a:cubicBezTo>
                    <a:pt x="674" y="11"/>
                    <a:pt x="614" y="1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3673389" y="331139"/>
              <a:ext cx="52339" cy="50782"/>
            </a:xfrm>
            <a:custGeom>
              <a:avLst/>
              <a:gdLst/>
              <a:ahLst/>
              <a:cxnLst/>
              <a:rect l="l" t="t" r="r" b="b"/>
              <a:pathLst>
                <a:path w="1109" h="1076" extrusionOk="0">
                  <a:moveTo>
                    <a:pt x="554" y="1"/>
                  </a:moveTo>
                  <a:cubicBezTo>
                    <a:pt x="334" y="1"/>
                    <a:pt x="127" y="138"/>
                    <a:pt x="48" y="358"/>
                  </a:cubicBezTo>
                  <a:cubicBezTo>
                    <a:pt x="1" y="488"/>
                    <a:pt x="6" y="627"/>
                    <a:pt x="61" y="751"/>
                  </a:cubicBezTo>
                  <a:cubicBezTo>
                    <a:pt x="63" y="757"/>
                    <a:pt x="66" y="763"/>
                    <a:pt x="69" y="769"/>
                  </a:cubicBezTo>
                  <a:cubicBezTo>
                    <a:pt x="129" y="899"/>
                    <a:pt x="238" y="996"/>
                    <a:pt x="374" y="1044"/>
                  </a:cubicBezTo>
                  <a:cubicBezTo>
                    <a:pt x="432" y="1065"/>
                    <a:pt x="492" y="1075"/>
                    <a:pt x="552" y="1075"/>
                  </a:cubicBezTo>
                  <a:cubicBezTo>
                    <a:pt x="631" y="1075"/>
                    <a:pt x="711" y="1057"/>
                    <a:pt x="785" y="1022"/>
                  </a:cubicBezTo>
                  <a:cubicBezTo>
                    <a:pt x="916" y="960"/>
                    <a:pt x="1013" y="851"/>
                    <a:pt x="1060" y="715"/>
                  </a:cubicBezTo>
                  <a:cubicBezTo>
                    <a:pt x="1108" y="584"/>
                    <a:pt x="1099" y="442"/>
                    <a:pt x="1040" y="307"/>
                  </a:cubicBezTo>
                  <a:cubicBezTo>
                    <a:pt x="978" y="177"/>
                    <a:pt x="869" y="80"/>
                    <a:pt x="735" y="32"/>
                  </a:cubicBezTo>
                  <a:cubicBezTo>
                    <a:pt x="675" y="11"/>
                    <a:pt x="614" y="1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13"/>
          <p:cNvSpPr txBox="1">
            <a:spLocks noGrp="1"/>
          </p:cNvSpPr>
          <p:nvPr>
            <p:ph type="title" hasCustomPrompt="1"/>
          </p:nvPr>
        </p:nvSpPr>
        <p:spPr>
          <a:xfrm rot="2576">
            <a:off x="1487900" y="1245450"/>
            <a:ext cx="800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2" name="Google Shape;572;p13"/>
          <p:cNvSpPr txBox="1">
            <a:spLocks noGrp="1"/>
          </p:cNvSpPr>
          <p:nvPr>
            <p:ph type="title" idx="2"/>
          </p:nvPr>
        </p:nvSpPr>
        <p:spPr>
          <a:xfrm>
            <a:off x="720000" y="1875999"/>
            <a:ext cx="2336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3" name="Google Shape;573;p13"/>
          <p:cNvSpPr txBox="1">
            <a:spLocks noGrp="1"/>
          </p:cNvSpPr>
          <p:nvPr>
            <p:ph type="subTitle" idx="1"/>
          </p:nvPr>
        </p:nvSpPr>
        <p:spPr>
          <a:xfrm>
            <a:off x="720000" y="222132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3"/>
          <p:cNvSpPr txBox="1">
            <a:spLocks noGrp="1"/>
          </p:cNvSpPr>
          <p:nvPr>
            <p:ph type="title" idx="3" hasCustomPrompt="1"/>
          </p:nvPr>
        </p:nvSpPr>
        <p:spPr>
          <a:xfrm rot="2576">
            <a:off x="1487900" y="3024925"/>
            <a:ext cx="800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5" name="Google Shape;575;p13"/>
          <p:cNvSpPr txBox="1">
            <a:spLocks noGrp="1"/>
          </p:cNvSpPr>
          <p:nvPr>
            <p:ph type="title" idx="4"/>
          </p:nvPr>
        </p:nvSpPr>
        <p:spPr>
          <a:xfrm>
            <a:off x="720000" y="3655474"/>
            <a:ext cx="2336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5"/>
          </p:nvPr>
        </p:nvSpPr>
        <p:spPr>
          <a:xfrm>
            <a:off x="720000" y="400079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title" idx="6" hasCustomPrompt="1"/>
          </p:nvPr>
        </p:nvSpPr>
        <p:spPr>
          <a:xfrm rot="2576">
            <a:off x="4171700" y="1245450"/>
            <a:ext cx="800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8" name="Google Shape;578;p13"/>
          <p:cNvSpPr txBox="1">
            <a:spLocks noGrp="1"/>
          </p:cNvSpPr>
          <p:nvPr>
            <p:ph type="title" idx="7"/>
          </p:nvPr>
        </p:nvSpPr>
        <p:spPr>
          <a:xfrm>
            <a:off x="3403800" y="1875999"/>
            <a:ext cx="2336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9" name="Google Shape;579;p13"/>
          <p:cNvSpPr txBox="1">
            <a:spLocks noGrp="1"/>
          </p:cNvSpPr>
          <p:nvPr>
            <p:ph type="subTitle" idx="8"/>
          </p:nvPr>
        </p:nvSpPr>
        <p:spPr>
          <a:xfrm>
            <a:off x="3403800" y="222132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3"/>
          <p:cNvSpPr txBox="1">
            <a:spLocks noGrp="1"/>
          </p:cNvSpPr>
          <p:nvPr>
            <p:ph type="title" idx="9" hasCustomPrompt="1"/>
          </p:nvPr>
        </p:nvSpPr>
        <p:spPr>
          <a:xfrm rot="2576">
            <a:off x="4171700" y="3024925"/>
            <a:ext cx="800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13"/>
          </p:nvPr>
        </p:nvSpPr>
        <p:spPr>
          <a:xfrm>
            <a:off x="3403800" y="3655474"/>
            <a:ext cx="2336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14"/>
          </p:nvPr>
        </p:nvSpPr>
        <p:spPr>
          <a:xfrm>
            <a:off x="3403800" y="400079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15" hasCustomPrompt="1"/>
          </p:nvPr>
        </p:nvSpPr>
        <p:spPr>
          <a:xfrm rot="2576">
            <a:off x="6855500" y="1245450"/>
            <a:ext cx="800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4" name="Google Shape;584;p13"/>
          <p:cNvSpPr txBox="1">
            <a:spLocks noGrp="1"/>
          </p:cNvSpPr>
          <p:nvPr>
            <p:ph type="title" idx="16"/>
          </p:nvPr>
        </p:nvSpPr>
        <p:spPr>
          <a:xfrm>
            <a:off x="6087600" y="1875999"/>
            <a:ext cx="2336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subTitle" idx="17"/>
          </p:nvPr>
        </p:nvSpPr>
        <p:spPr>
          <a:xfrm>
            <a:off x="6087600" y="222132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title" idx="18" hasCustomPrompt="1"/>
          </p:nvPr>
        </p:nvSpPr>
        <p:spPr>
          <a:xfrm rot="2576">
            <a:off x="6855500" y="3024925"/>
            <a:ext cx="800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7" name="Google Shape;587;p13"/>
          <p:cNvSpPr txBox="1">
            <a:spLocks noGrp="1"/>
          </p:cNvSpPr>
          <p:nvPr>
            <p:ph type="title" idx="19"/>
          </p:nvPr>
        </p:nvSpPr>
        <p:spPr>
          <a:xfrm>
            <a:off x="6087600" y="3655474"/>
            <a:ext cx="2336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20"/>
          </p:nvPr>
        </p:nvSpPr>
        <p:spPr>
          <a:xfrm>
            <a:off x="6087600" y="400079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6"/>
          <p:cNvSpPr txBox="1">
            <a:spLocks noGrp="1"/>
          </p:cNvSpPr>
          <p:nvPr>
            <p:ph type="title" hasCustomPrompt="1"/>
          </p:nvPr>
        </p:nvSpPr>
        <p:spPr>
          <a:xfrm>
            <a:off x="5214294" y="880875"/>
            <a:ext cx="2300700" cy="2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4" name="Google Shape;704;p16"/>
          <p:cNvSpPr txBox="1">
            <a:spLocks noGrp="1"/>
          </p:cNvSpPr>
          <p:nvPr>
            <p:ph type="subTitle" idx="1"/>
          </p:nvPr>
        </p:nvSpPr>
        <p:spPr>
          <a:xfrm rot="501">
            <a:off x="4305294" y="3993663"/>
            <a:ext cx="411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16"/>
          <p:cNvSpPr txBox="1">
            <a:spLocks noGrp="1"/>
          </p:cNvSpPr>
          <p:nvPr>
            <p:ph type="title" idx="2"/>
          </p:nvPr>
        </p:nvSpPr>
        <p:spPr>
          <a:xfrm>
            <a:off x="4305294" y="3103038"/>
            <a:ext cx="4118700" cy="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706" name="Google Shape;706;p16"/>
          <p:cNvGrpSpPr/>
          <p:nvPr/>
        </p:nvGrpSpPr>
        <p:grpSpPr>
          <a:xfrm>
            <a:off x="-114921" y="-441071"/>
            <a:ext cx="9258901" cy="5707696"/>
            <a:chOff x="-114921" y="-441071"/>
            <a:chExt cx="9258901" cy="5707696"/>
          </a:xfrm>
        </p:grpSpPr>
        <p:sp>
          <p:nvSpPr>
            <p:cNvPr id="707" name="Google Shape;707;p16"/>
            <p:cNvSpPr/>
            <p:nvPr/>
          </p:nvSpPr>
          <p:spPr>
            <a:xfrm rot="-5400000" flipH="1">
              <a:off x="-96981" y="1810281"/>
              <a:ext cx="5218210" cy="1448199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 rot="-5400000" flipH="1">
              <a:off x="7479794" y="819206"/>
              <a:ext cx="2483391" cy="844981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0" y="0"/>
              <a:ext cx="19083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 rot="10800000" flipH="1">
              <a:off x="8644179" y="4341079"/>
              <a:ext cx="231586" cy="333999"/>
            </a:xfrm>
            <a:custGeom>
              <a:avLst/>
              <a:gdLst/>
              <a:ahLst/>
              <a:cxnLst/>
              <a:rect l="l" t="t" r="r" b="b"/>
              <a:pathLst>
                <a:path w="4907" h="7077" extrusionOk="0">
                  <a:moveTo>
                    <a:pt x="2406" y="0"/>
                  </a:moveTo>
                  <a:cubicBezTo>
                    <a:pt x="2200" y="0"/>
                    <a:pt x="2022" y="154"/>
                    <a:pt x="1997" y="362"/>
                  </a:cubicBezTo>
                  <a:cubicBezTo>
                    <a:pt x="1969" y="588"/>
                    <a:pt x="2130" y="792"/>
                    <a:pt x="2356" y="820"/>
                  </a:cubicBezTo>
                  <a:cubicBezTo>
                    <a:pt x="2372" y="821"/>
                    <a:pt x="2387" y="822"/>
                    <a:pt x="2403" y="822"/>
                  </a:cubicBezTo>
                  <a:cubicBezTo>
                    <a:pt x="2449" y="822"/>
                    <a:pt x="2495" y="815"/>
                    <a:pt x="2538" y="799"/>
                  </a:cubicBezTo>
                  <a:cubicBezTo>
                    <a:pt x="2661" y="1051"/>
                    <a:pt x="2726" y="1360"/>
                    <a:pt x="2725" y="1703"/>
                  </a:cubicBezTo>
                  <a:cubicBezTo>
                    <a:pt x="2725" y="1914"/>
                    <a:pt x="2700" y="2128"/>
                    <a:pt x="2670" y="2338"/>
                  </a:cubicBezTo>
                  <a:cubicBezTo>
                    <a:pt x="2320" y="2098"/>
                    <a:pt x="2063" y="1733"/>
                    <a:pt x="1845" y="1377"/>
                  </a:cubicBezTo>
                  <a:cubicBezTo>
                    <a:pt x="1867" y="1334"/>
                    <a:pt x="1882" y="1289"/>
                    <a:pt x="1890" y="1238"/>
                  </a:cubicBezTo>
                  <a:cubicBezTo>
                    <a:pt x="1917" y="1012"/>
                    <a:pt x="1757" y="807"/>
                    <a:pt x="1532" y="781"/>
                  </a:cubicBezTo>
                  <a:cubicBezTo>
                    <a:pt x="1515" y="779"/>
                    <a:pt x="1498" y="778"/>
                    <a:pt x="1482" y="778"/>
                  </a:cubicBezTo>
                  <a:cubicBezTo>
                    <a:pt x="1276" y="778"/>
                    <a:pt x="1099" y="931"/>
                    <a:pt x="1073" y="1138"/>
                  </a:cubicBezTo>
                  <a:cubicBezTo>
                    <a:pt x="1047" y="1364"/>
                    <a:pt x="1208" y="1570"/>
                    <a:pt x="1432" y="1596"/>
                  </a:cubicBezTo>
                  <a:cubicBezTo>
                    <a:pt x="1449" y="1598"/>
                    <a:pt x="1465" y="1599"/>
                    <a:pt x="1482" y="1599"/>
                  </a:cubicBezTo>
                  <a:cubicBezTo>
                    <a:pt x="1583" y="1599"/>
                    <a:pt x="1677" y="1561"/>
                    <a:pt x="1751" y="1497"/>
                  </a:cubicBezTo>
                  <a:cubicBezTo>
                    <a:pt x="1984" y="1871"/>
                    <a:pt x="2257" y="2251"/>
                    <a:pt x="2648" y="2497"/>
                  </a:cubicBezTo>
                  <a:cubicBezTo>
                    <a:pt x="2641" y="2539"/>
                    <a:pt x="2635" y="2580"/>
                    <a:pt x="2628" y="2622"/>
                  </a:cubicBezTo>
                  <a:cubicBezTo>
                    <a:pt x="2605" y="2778"/>
                    <a:pt x="2582" y="2933"/>
                    <a:pt x="2561" y="3091"/>
                  </a:cubicBezTo>
                  <a:cubicBezTo>
                    <a:pt x="2508" y="3550"/>
                    <a:pt x="2525" y="3922"/>
                    <a:pt x="2616" y="4236"/>
                  </a:cubicBezTo>
                  <a:cubicBezTo>
                    <a:pt x="2573" y="4185"/>
                    <a:pt x="2530" y="4133"/>
                    <a:pt x="2488" y="4083"/>
                  </a:cubicBezTo>
                  <a:cubicBezTo>
                    <a:pt x="1953" y="3449"/>
                    <a:pt x="1402" y="2796"/>
                    <a:pt x="800" y="2218"/>
                  </a:cubicBezTo>
                  <a:cubicBezTo>
                    <a:pt x="823" y="2175"/>
                    <a:pt x="839" y="2128"/>
                    <a:pt x="844" y="2078"/>
                  </a:cubicBezTo>
                  <a:cubicBezTo>
                    <a:pt x="872" y="1852"/>
                    <a:pt x="710" y="1646"/>
                    <a:pt x="485" y="1620"/>
                  </a:cubicBezTo>
                  <a:cubicBezTo>
                    <a:pt x="469" y="1618"/>
                    <a:pt x="452" y="1617"/>
                    <a:pt x="435" y="1617"/>
                  </a:cubicBezTo>
                  <a:cubicBezTo>
                    <a:pt x="230" y="1617"/>
                    <a:pt x="53" y="1770"/>
                    <a:pt x="28" y="1978"/>
                  </a:cubicBezTo>
                  <a:cubicBezTo>
                    <a:pt x="1" y="2204"/>
                    <a:pt x="161" y="2409"/>
                    <a:pt x="386" y="2435"/>
                  </a:cubicBezTo>
                  <a:cubicBezTo>
                    <a:pt x="402" y="2437"/>
                    <a:pt x="419" y="2438"/>
                    <a:pt x="435" y="2438"/>
                  </a:cubicBezTo>
                  <a:cubicBezTo>
                    <a:pt x="540" y="2438"/>
                    <a:pt x="635" y="2399"/>
                    <a:pt x="710" y="2332"/>
                  </a:cubicBezTo>
                  <a:cubicBezTo>
                    <a:pt x="1112" y="2718"/>
                    <a:pt x="1484" y="3130"/>
                    <a:pt x="1846" y="3550"/>
                  </a:cubicBezTo>
                  <a:cubicBezTo>
                    <a:pt x="2026" y="3757"/>
                    <a:pt x="2191" y="3996"/>
                    <a:pt x="2386" y="4185"/>
                  </a:cubicBezTo>
                  <a:cubicBezTo>
                    <a:pt x="2556" y="4349"/>
                    <a:pt x="2612" y="4502"/>
                    <a:pt x="2647" y="4737"/>
                  </a:cubicBezTo>
                  <a:cubicBezTo>
                    <a:pt x="2755" y="5474"/>
                    <a:pt x="2864" y="6211"/>
                    <a:pt x="2970" y="6948"/>
                  </a:cubicBezTo>
                  <a:cubicBezTo>
                    <a:pt x="2979" y="7005"/>
                    <a:pt x="3010" y="7076"/>
                    <a:pt x="3061" y="7076"/>
                  </a:cubicBezTo>
                  <a:cubicBezTo>
                    <a:pt x="3066" y="7076"/>
                    <a:pt x="3072" y="7075"/>
                    <a:pt x="3078" y="7073"/>
                  </a:cubicBezTo>
                  <a:cubicBezTo>
                    <a:pt x="3126" y="7059"/>
                    <a:pt x="3133" y="6998"/>
                    <a:pt x="3129" y="6949"/>
                  </a:cubicBezTo>
                  <a:cubicBezTo>
                    <a:pt x="3110" y="6551"/>
                    <a:pt x="3077" y="6154"/>
                    <a:pt x="3032" y="5759"/>
                  </a:cubicBezTo>
                  <a:cubicBezTo>
                    <a:pt x="2987" y="5365"/>
                    <a:pt x="2893" y="4971"/>
                    <a:pt x="2863" y="4581"/>
                  </a:cubicBezTo>
                  <a:lnTo>
                    <a:pt x="2863" y="4581"/>
                  </a:lnTo>
                  <a:cubicBezTo>
                    <a:pt x="2874" y="4582"/>
                    <a:pt x="2896" y="4582"/>
                    <a:pt x="2926" y="4582"/>
                  </a:cubicBezTo>
                  <a:cubicBezTo>
                    <a:pt x="2986" y="4582"/>
                    <a:pt x="3076" y="4581"/>
                    <a:pt x="3172" y="4581"/>
                  </a:cubicBezTo>
                  <a:cubicBezTo>
                    <a:pt x="3374" y="4581"/>
                    <a:pt x="3600" y="4588"/>
                    <a:pt x="3607" y="4633"/>
                  </a:cubicBezTo>
                  <a:cubicBezTo>
                    <a:pt x="3634" y="4809"/>
                    <a:pt x="3776" y="4954"/>
                    <a:pt x="3963" y="4979"/>
                  </a:cubicBezTo>
                  <a:cubicBezTo>
                    <a:pt x="3979" y="4981"/>
                    <a:pt x="3995" y="4981"/>
                    <a:pt x="4011" y="4981"/>
                  </a:cubicBezTo>
                  <a:cubicBezTo>
                    <a:pt x="4217" y="4981"/>
                    <a:pt x="4395" y="4828"/>
                    <a:pt x="4420" y="4620"/>
                  </a:cubicBezTo>
                  <a:cubicBezTo>
                    <a:pt x="4422" y="4610"/>
                    <a:pt x="4420" y="4599"/>
                    <a:pt x="4422" y="4586"/>
                  </a:cubicBezTo>
                  <a:lnTo>
                    <a:pt x="4422" y="4575"/>
                  </a:lnTo>
                  <a:cubicBezTo>
                    <a:pt x="4422" y="4573"/>
                    <a:pt x="4420" y="4570"/>
                    <a:pt x="4420" y="4569"/>
                  </a:cubicBezTo>
                  <a:cubicBezTo>
                    <a:pt x="4420" y="4365"/>
                    <a:pt x="4268" y="4187"/>
                    <a:pt x="4060" y="4162"/>
                  </a:cubicBezTo>
                  <a:cubicBezTo>
                    <a:pt x="4043" y="4160"/>
                    <a:pt x="4026" y="4159"/>
                    <a:pt x="4010" y="4159"/>
                  </a:cubicBezTo>
                  <a:cubicBezTo>
                    <a:pt x="3815" y="4159"/>
                    <a:pt x="3648" y="4297"/>
                    <a:pt x="3609" y="4489"/>
                  </a:cubicBezTo>
                  <a:cubicBezTo>
                    <a:pt x="3343" y="4469"/>
                    <a:pt x="3080" y="4433"/>
                    <a:pt x="2816" y="4381"/>
                  </a:cubicBezTo>
                  <a:cubicBezTo>
                    <a:pt x="2683" y="4062"/>
                    <a:pt x="2645" y="3676"/>
                    <a:pt x="2696" y="3176"/>
                  </a:cubicBezTo>
                  <a:lnTo>
                    <a:pt x="2696" y="3176"/>
                  </a:lnTo>
                  <a:cubicBezTo>
                    <a:pt x="2771" y="3179"/>
                    <a:pt x="2851" y="3208"/>
                    <a:pt x="2928" y="3243"/>
                  </a:cubicBezTo>
                  <a:cubicBezTo>
                    <a:pt x="3010" y="3279"/>
                    <a:pt x="3094" y="3317"/>
                    <a:pt x="3177" y="3357"/>
                  </a:cubicBezTo>
                  <a:cubicBezTo>
                    <a:pt x="3369" y="3446"/>
                    <a:pt x="3568" y="3538"/>
                    <a:pt x="3775" y="3605"/>
                  </a:cubicBezTo>
                  <a:cubicBezTo>
                    <a:pt x="3876" y="3637"/>
                    <a:pt x="3974" y="3663"/>
                    <a:pt x="4071" y="3679"/>
                  </a:cubicBezTo>
                  <a:cubicBezTo>
                    <a:pt x="4107" y="3844"/>
                    <a:pt x="4242" y="3977"/>
                    <a:pt x="4422" y="3999"/>
                  </a:cubicBezTo>
                  <a:cubicBezTo>
                    <a:pt x="4439" y="4001"/>
                    <a:pt x="4455" y="4002"/>
                    <a:pt x="4472" y="4002"/>
                  </a:cubicBezTo>
                  <a:cubicBezTo>
                    <a:pt x="4677" y="4002"/>
                    <a:pt x="4855" y="3849"/>
                    <a:pt x="4879" y="3641"/>
                  </a:cubicBezTo>
                  <a:cubicBezTo>
                    <a:pt x="4907" y="3415"/>
                    <a:pt x="4746" y="3210"/>
                    <a:pt x="4522" y="3184"/>
                  </a:cubicBezTo>
                  <a:cubicBezTo>
                    <a:pt x="4504" y="3182"/>
                    <a:pt x="4487" y="3180"/>
                    <a:pt x="4470" y="3180"/>
                  </a:cubicBezTo>
                  <a:cubicBezTo>
                    <a:pt x="4268" y="3180"/>
                    <a:pt x="4095" y="3328"/>
                    <a:pt x="4065" y="3533"/>
                  </a:cubicBezTo>
                  <a:cubicBezTo>
                    <a:pt x="3986" y="3517"/>
                    <a:pt x="3905" y="3496"/>
                    <a:pt x="3819" y="3469"/>
                  </a:cubicBezTo>
                  <a:cubicBezTo>
                    <a:pt x="3620" y="3404"/>
                    <a:pt x="3427" y="3314"/>
                    <a:pt x="3239" y="3227"/>
                  </a:cubicBezTo>
                  <a:cubicBezTo>
                    <a:pt x="3155" y="3188"/>
                    <a:pt x="3070" y="3149"/>
                    <a:pt x="2987" y="3113"/>
                  </a:cubicBezTo>
                  <a:cubicBezTo>
                    <a:pt x="2923" y="3085"/>
                    <a:pt x="2858" y="3061"/>
                    <a:pt x="2792" y="3046"/>
                  </a:cubicBezTo>
                  <a:cubicBezTo>
                    <a:pt x="2975" y="2810"/>
                    <a:pt x="3198" y="2602"/>
                    <a:pt x="3417" y="2402"/>
                  </a:cubicBezTo>
                  <a:cubicBezTo>
                    <a:pt x="3553" y="2279"/>
                    <a:pt x="3692" y="2150"/>
                    <a:pt x="3822" y="2015"/>
                  </a:cubicBezTo>
                  <a:cubicBezTo>
                    <a:pt x="4107" y="1722"/>
                    <a:pt x="4303" y="1420"/>
                    <a:pt x="4401" y="1124"/>
                  </a:cubicBezTo>
                  <a:cubicBezTo>
                    <a:pt x="4405" y="1124"/>
                    <a:pt x="4409" y="1124"/>
                    <a:pt x="4413" y="1124"/>
                  </a:cubicBezTo>
                  <a:cubicBezTo>
                    <a:pt x="4618" y="1124"/>
                    <a:pt x="4796" y="972"/>
                    <a:pt x="4820" y="763"/>
                  </a:cubicBezTo>
                  <a:cubicBezTo>
                    <a:pt x="4847" y="542"/>
                    <a:pt x="4687" y="336"/>
                    <a:pt x="4462" y="310"/>
                  </a:cubicBezTo>
                  <a:cubicBezTo>
                    <a:pt x="4445" y="308"/>
                    <a:pt x="4428" y="307"/>
                    <a:pt x="4412" y="307"/>
                  </a:cubicBezTo>
                  <a:cubicBezTo>
                    <a:pt x="4205" y="307"/>
                    <a:pt x="4029" y="460"/>
                    <a:pt x="4003" y="668"/>
                  </a:cubicBezTo>
                  <a:cubicBezTo>
                    <a:pt x="3980" y="856"/>
                    <a:pt x="4090" y="1030"/>
                    <a:pt x="4259" y="1099"/>
                  </a:cubicBezTo>
                  <a:cubicBezTo>
                    <a:pt x="4145" y="1425"/>
                    <a:pt x="3921" y="1710"/>
                    <a:pt x="3720" y="1918"/>
                  </a:cubicBezTo>
                  <a:cubicBezTo>
                    <a:pt x="3594" y="2049"/>
                    <a:pt x="3456" y="2176"/>
                    <a:pt x="3321" y="2296"/>
                  </a:cubicBezTo>
                  <a:cubicBezTo>
                    <a:pt x="3120" y="2480"/>
                    <a:pt x="2916" y="2670"/>
                    <a:pt x="2739" y="2883"/>
                  </a:cubicBezTo>
                  <a:cubicBezTo>
                    <a:pt x="2750" y="2804"/>
                    <a:pt x="2761" y="2725"/>
                    <a:pt x="2771" y="2648"/>
                  </a:cubicBezTo>
                  <a:cubicBezTo>
                    <a:pt x="2819" y="2340"/>
                    <a:pt x="2867" y="2023"/>
                    <a:pt x="2870" y="1704"/>
                  </a:cubicBezTo>
                  <a:cubicBezTo>
                    <a:pt x="2871" y="1335"/>
                    <a:pt x="2799" y="1005"/>
                    <a:pt x="2664" y="731"/>
                  </a:cubicBezTo>
                  <a:cubicBezTo>
                    <a:pt x="2744" y="666"/>
                    <a:pt x="2800" y="572"/>
                    <a:pt x="2813" y="462"/>
                  </a:cubicBezTo>
                  <a:cubicBezTo>
                    <a:pt x="2841" y="235"/>
                    <a:pt x="2679" y="31"/>
                    <a:pt x="2454" y="3"/>
                  </a:cubicBezTo>
                  <a:cubicBezTo>
                    <a:pt x="2438" y="1"/>
                    <a:pt x="2422" y="0"/>
                    <a:pt x="2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 rot="10800000" flipH="1">
              <a:off x="8068710" y="-441071"/>
              <a:ext cx="472375" cy="1043623"/>
            </a:xfrm>
            <a:custGeom>
              <a:avLst/>
              <a:gdLst/>
              <a:ahLst/>
              <a:cxnLst/>
              <a:rect l="l" t="t" r="r" b="b"/>
              <a:pathLst>
                <a:path w="10009" h="22113" extrusionOk="0">
                  <a:moveTo>
                    <a:pt x="2246" y="429"/>
                  </a:moveTo>
                  <a:cubicBezTo>
                    <a:pt x="2246" y="429"/>
                    <a:pt x="2247" y="430"/>
                    <a:pt x="2247" y="433"/>
                  </a:cubicBezTo>
                  <a:cubicBezTo>
                    <a:pt x="2275" y="472"/>
                    <a:pt x="2298" y="507"/>
                    <a:pt x="2311" y="532"/>
                  </a:cubicBezTo>
                  <a:cubicBezTo>
                    <a:pt x="2405" y="710"/>
                    <a:pt x="2482" y="871"/>
                    <a:pt x="2551" y="1024"/>
                  </a:cubicBezTo>
                  <a:cubicBezTo>
                    <a:pt x="2713" y="1390"/>
                    <a:pt x="2826" y="1723"/>
                    <a:pt x="2894" y="2042"/>
                  </a:cubicBezTo>
                  <a:cubicBezTo>
                    <a:pt x="2944" y="2266"/>
                    <a:pt x="2955" y="2492"/>
                    <a:pt x="2931" y="2735"/>
                  </a:cubicBezTo>
                  <a:cubicBezTo>
                    <a:pt x="2907" y="2977"/>
                    <a:pt x="2847" y="3220"/>
                    <a:pt x="2789" y="3455"/>
                  </a:cubicBezTo>
                  <a:cubicBezTo>
                    <a:pt x="2741" y="3654"/>
                    <a:pt x="2690" y="3859"/>
                    <a:pt x="2660" y="4064"/>
                  </a:cubicBezTo>
                  <a:cubicBezTo>
                    <a:pt x="2606" y="4436"/>
                    <a:pt x="2618" y="4794"/>
                    <a:pt x="2635" y="5141"/>
                  </a:cubicBezTo>
                  <a:cubicBezTo>
                    <a:pt x="2466" y="4565"/>
                    <a:pt x="2367" y="4009"/>
                    <a:pt x="2346" y="3491"/>
                  </a:cubicBezTo>
                  <a:cubicBezTo>
                    <a:pt x="2336" y="3252"/>
                    <a:pt x="2379" y="3010"/>
                    <a:pt x="2421" y="2773"/>
                  </a:cubicBezTo>
                  <a:cubicBezTo>
                    <a:pt x="2488" y="2395"/>
                    <a:pt x="2559" y="2004"/>
                    <a:pt x="2425" y="1600"/>
                  </a:cubicBezTo>
                  <a:cubicBezTo>
                    <a:pt x="2415" y="1569"/>
                    <a:pt x="2385" y="1549"/>
                    <a:pt x="2354" y="1549"/>
                  </a:cubicBezTo>
                  <a:cubicBezTo>
                    <a:pt x="2346" y="1549"/>
                    <a:pt x="2339" y="1550"/>
                    <a:pt x="2331" y="1552"/>
                  </a:cubicBezTo>
                  <a:cubicBezTo>
                    <a:pt x="2291" y="1565"/>
                    <a:pt x="2270" y="1609"/>
                    <a:pt x="2283" y="1647"/>
                  </a:cubicBezTo>
                  <a:cubicBezTo>
                    <a:pt x="2405" y="2016"/>
                    <a:pt x="2341" y="2370"/>
                    <a:pt x="2275" y="2747"/>
                  </a:cubicBezTo>
                  <a:cubicBezTo>
                    <a:pt x="2231" y="2990"/>
                    <a:pt x="2186" y="3242"/>
                    <a:pt x="2197" y="3497"/>
                  </a:cubicBezTo>
                  <a:cubicBezTo>
                    <a:pt x="2217" y="4011"/>
                    <a:pt x="2312" y="4559"/>
                    <a:pt x="2476" y="5128"/>
                  </a:cubicBezTo>
                  <a:cubicBezTo>
                    <a:pt x="2466" y="5112"/>
                    <a:pt x="2457" y="5095"/>
                    <a:pt x="2446" y="5077"/>
                  </a:cubicBezTo>
                  <a:cubicBezTo>
                    <a:pt x="2391" y="4982"/>
                    <a:pt x="2334" y="4888"/>
                    <a:pt x="2282" y="4791"/>
                  </a:cubicBezTo>
                  <a:cubicBezTo>
                    <a:pt x="1869" y="4021"/>
                    <a:pt x="1751" y="3156"/>
                    <a:pt x="1914" y="2066"/>
                  </a:cubicBezTo>
                  <a:cubicBezTo>
                    <a:pt x="1953" y="1799"/>
                    <a:pt x="2016" y="1529"/>
                    <a:pt x="2076" y="1269"/>
                  </a:cubicBezTo>
                  <a:cubicBezTo>
                    <a:pt x="2140" y="995"/>
                    <a:pt x="2205" y="716"/>
                    <a:pt x="2246" y="429"/>
                  </a:cubicBezTo>
                  <a:close/>
                  <a:moveTo>
                    <a:pt x="364" y="5108"/>
                  </a:moveTo>
                  <a:lnTo>
                    <a:pt x="364" y="5108"/>
                  </a:lnTo>
                  <a:cubicBezTo>
                    <a:pt x="530" y="5195"/>
                    <a:pt x="703" y="5261"/>
                    <a:pt x="740" y="5274"/>
                  </a:cubicBezTo>
                  <a:cubicBezTo>
                    <a:pt x="850" y="5310"/>
                    <a:pt x="959" y="5341"/>
                    <a:pt x="1066" y="5371"/>
                  </a:cubicBezTo>
                  <a:cubicBezTo>
                    <a:pt x="1314" y="5442"/>
                    <a:pt x="1550" y="5509"/>
                    <a:pt x="1777" y="5638"/>
                  </a:cubicBezTo>
                  <a:cubicBezTo>
                    <a:pt x="1998" y="5762"/>
                    <a:pt x="2197" y="5927"/>
                    <a:pt x="2382" y="6139"/>
                  </a:cubicBezTo>
                  <a:cubicBezTo>
                    <a:pt x="2609" y="6401"/>
                    <a:pt x="2789" y="6696"/>
                    <a:pt x="2999" y="7053"/>
                  </a:cubicBezTo>
                  <a:cubicBezTo>
                    <a:pt x="3042" y="7126"/>
                    <a:pt x="3080" y="7203"/>
                    <a:pt x="3122" y="7276"/>
                  </a:cubicBezTo>
                  <a:cubicBezTo>
                    <a:pt x="3164" y="7388"/>
                    <a:pt x="3209" y="7498"/>
                    <a:pt x="3259" y="7609"/>
                  </a:cubicBezTo>
                  <a:cubicBezTo>
                    <a:pt x="3120" y="7478"/>
                    <a:pt x="2964" y="7357"/>
                    <a:pt x="2812" y="7240"/>
                  </a:cubicBezTo>
                  <a:lnTo>
                    <a:pt x="2745" y="7190"/>
                  </a:lnTo>
                  <a:cubicBezTo>
                    <a:pt x="2201" y="6770"/>
                    <a:pt x="1680" y="6305"/>
                    <a:pt x="1202" y="5811"/>
                  </a:cubicBezTo>
                  <a:cubicBezTo>
                    <a:pt x="1187" y="5796"/>
                    <a:pt x="1167" y="5788"/>
                    <a:pt x="1148" y="5788"/>
                  </a:cubicBezTo>
                  <a:cubicBezTo>
                    <a:pt x="1129" y="5788"/>
                    <a:pt x="1111" y="5795"/>
                    <a:pt x="1096" y="5808"/>
                  </a:cubicBezTo>
                  <a:cubicBezTo>
                    <a:pt x="1067" y="5837"/>
                    <a:pt x="1066" y="5885"/>
                    <a:pt x="1095" y="5914"/>
                  </a:cubicBezTo>
                  <a:cubicBezTo>
                    <a:pt x="1580" y="6414"/>
                    <a:pt x="2104" y="6883"/>
                    <a:pt x="2654" y="7305"/>
                  </a:cubicBezTo>
                  <a:lnTo>
                    <a:pt x="2722" y="7356"/>
                  </a:lnTo>
                  <a:cubicBezTo>
                    <a:pt x="2919" y="7507"/>
                    <a:pt x="3117" y="7661"/>
                    <a:pt x="3281" y="7845"/>
                  </a:cubicBezTo>
                  <a:cubicBezTo>
                    <a:pt x="3259" y="7832"/>
                    <a:pt x="3239" y="7821"/>
                    <a:pt x="3224" y="7811"/>
                  </a:cubicBezTo>
                  <a:cubicBezTo>
                    <a:pt x="2949" y="7628"/>
                    <a:pt x="2651" y="7488"/>
                    <a:pt x="2363" y="7355"/>
                  </a:cubicBezTo>
                  <a:cubicBezTo>
                    <a:pt x="1813" y="7098"/>
                    <a:pt x="1292" y="6855"/>
                    <a:pt x="924" y="6328"/>
                  </a:cubicBezTo>
                  <a:cubicBezTo>
                    <a:pt x="740" y="6063"/>
                    <a:pt x="622" y="5764"/>
                    <a:pt x="501" y="5448"/>
                  </a:cubicBezTo>
                  <a:cubicBezTo>
                    <a:pt x="458" y="5335"/>
                    <a:pt x="413" y="5221"/>
                    <a:pt x="364" y="5108"/>
                  </a:cubicBezTo>
                  <a:close/>
                  <a:moveTo>
                    <a:pt x="4904" y="3925"/>
                  </a:moveTo>
                  <a:cubicBezTo>
                    <a:pt x="5048" y="4510"/>
                    <a:pt x="5173" y="5145"/>
                    <a:pt x="5103" y="5758"/>
                  </a:cubicBezTo>
                  <a:cubicBezTo>
                    <a:pt x="5046" y="6257"/>
                    <a:pt x="4859" y="6762"/>
                    <a:pt x="4561" y="7216"/>
                  </a:cubicBezTo>
                  <a:cubicBezTo>
                    <a:pt x="4493" y="7311"/>
                    <a:pt x="4426" y="7405"/>
                    <a:pt x="4361" y="7499"/>
                  </a:cubicBezTo>
                  <a:cubicBezTo>
                    <a:pt x="4273" y="7624"/>
                    <a:pt x="4187" y="7747"/>
                    <a:pt x="4109" y="7876"/>
                  </a:cubicBezTo>
                  <a:cubicBezTo>
                    <a:pt x="4187" y="7327"/>
                    <a:pt x="4314" y="6861"/>
                    <a:pt x="4507" y="6408"/>
                  </a:cubicBezTo>
                  <a:cubicBezTo>
                    <a:pt x="4717" y="5916"/>
                    <a:pt x="4915" y="5392"/>
                    <a:pt x="4811" y="4872"/>
                  </a:cubicBezTo>
                  <a:cubicBezTo>
                    <a:pt x="4803" y="4838"/>
                    <a:pt x="4773" y="4812"/>
                    <a:pt x="4738" y="4812"/>
                  </a:cubicBezTo>
                  <a:cubicBezTo>
                    <a:pt x="4733" y="4812"/>
                    <a:pt x="4728" y="4813"/>
                    <a:pt x="4723" y="4814"/>
                  </a:cubicBezTo>
                  <a:cubicBezTo>
                    <a:pt x="4684" y="4821"/>
                    <a:pt x="4656" y="4862"/>
                    <a:pt x="4665" y="4902"/>
                  </a:cubicBezTo>
                  <a:cubicBezTo>
                    <a:pt x="4760" y="5380"/>
                    <a:pt x="4579" y="5859"/>
                    <a:pt x="4370" y="6350"/>
                  </a:cubicBezTo>
                  <a:cubicBezTo>
                    <a:pt x="4141" y="6887"/>
                    <a:pt x="4003" y="7441"/>
                    <a:pt x="3928" y="8122"/>
                  </a:cubicBezTo>
                  <a:cubicBezTo>
                    <a:pt x="3880" y="7777"/>
                    <a:pt x="3838" y="7425"/>
                    <a:pt x="3847" y="7079"/>
                  </a:cubicBezTo>
                  <a:cubicBezTo>
                    <a:pt x="3866" y="6487"/>
                    <a:pt x="3960" y="5981"/>
                    <a:pt x="4134" y="5531"/>
                  </a:cubicBezTo>
                  <a:cubicBezTo>
                    <a:pt x="4238" y="5258"/>
                    <a:pt x="4377" y="4995"/>
                    <a:pt x="4513" y="4740"/>
                  </a:cubicBezTo>
                  <a:cubicBezTo>
                    <a:pt x="4652" y="4477"/>
                    <a:pt x="4795" y="4209"/>
                    <a:pt x="4904" y="3925"/>
                  </a:cubicBezTo>
                  <a:close/>
                  <a:moveTo>
                    <a:pt x="7355" y="6722"/>
                  </a:moveTo>
                  <a:cubicBezTo>
                    <a:pt x="7321" y="7195"/>
                    <a:pt x="7268" y="7672"/>
                    <a:pt x="7195" y="8141"/>
                  </a:cubicBezTo>
                  <a:cubicBezTo>
                    <a:pt x="7126" y="8578"/>
                    <a:pt x="7051" y="8938"/>
                    <a:pt x="6899" y="9273"/>
                  </a:cubicBezTo>
                  <a:cubicBezTo>
                    <a:pt x="6699" y="9708"/>
                    <a:pt x="6370" y="10080"/>
                    <a:pt x="6107" y="10353"/>
                  </a:cubicBezTo>
                  <a:cubicBezTo>
                    <a:pt x="5908" y="10558"/>
                    <a:pt x="5690" y="10770"/>
                    <a:pt x="5431" y="10917"/>
                  </a:cubicBezTo>
                  <a:cubicBezTo>
                    <a:pt x="5402" y="10935"/>
                    <a:pt x="5379" y="10945"/>
                    <a:pt x="5358" y="10953"/>
                  </a:cubicBezTo>
                  <a:cubicBezTo>
                    <a:pt x="5444" y="10790"/>
                    <a:pt x="5520" y="10623"/>
                    <a:pt x="5593" y="10460"/>
                  </a:cubicBezTo>
                  <a:cubicBezTo>
                    <a:pt x="5720" y="10177"/>
                    <a:pt x="5852" y="9885"/>
                    <a:pt x="6026" y="9619"/>
                  </a:cubicBezTo>
                  <a:lnTo>
                    <a:pt x="6136" y="9452"/>
                  </a:lnTo>
                  <a:cubicBezTo>
                    <a:pt x="6388" y="9076"/>
                    <a:pt x="6648" y="8686"/>
                    <a:pt x="6734" y="8223"/>
                  </a:cubicBezTo>
                  <a:cubicBezTo>
                    <a:pt x="6741" y="8184"/>
                    <a:pt x="6713" y="8144"/>
                    <a:pt x="6674" y="8136"/>
                  </a:cubicBezTo>
                  <a:cubicBezTo>
                    <a:pt x="6670" y="8135"/>
                    <a:pt x="6665" y="8135"/>
                    <a:pt x="6661" y="8135"/>
                  </a:cubicBezTo>
                  <a:cubicBezTo>
                    <a:pt x="6626" y="8135"/>
                    <a:pt x="6594" y="8161"/>
                    <a:pt x="6586" y="8196"/>
                  </a:cubicBezTo>
                  <a:cubicBezTo>
                    <a:pt x="6509" y="8627"/>
                    <a:pt x="6257" y="9003"/>
                    <a:pt x="6013" y="9368"/>
                  </a:cubicBezTo>
                  <a:lnTo>
                    <a:pt x="5901" y="9538"/>
                  </a:lnTo>
                  <a:cubicBezTo>
                    <a:pt x="5720" y="9814"/>
                    <a:pt x="5586" y="10112"/>
                    <a:pt x="5455" y="10400"/>
                  </a:cubicBezTo>
                  <a:cubicBezTo>
                    <a:pt x="5389" y="10552"/>
                    <a:pt x="5316" y="10704"/>
                    <a:pt x="5238" y="10856"/>
                  </a:cubicBezTo>
                  <a:cubicBezTo>
                    <a:pt x="5238" y="10794"/>
                    <a:pt x="5241" y="10725"/>
                    <a:pt x="5244" y="10671"/>
                  </a:cubicBezTo>
                  <a:lnTo>
                    <a:pt x="5247" y="10596"/>
                  </a:lnTo>
                  <a:cubicBezTo>
                    <a:pt x="5273" y="9976"/>
                    <a:pt x="5447" y="9367"/>
                    <a:pt x="5748" y="8835"/>
                  </a:cubicBezTo>
                  <a:cubicBezTo>
                    <a:pt x="5953" y="8469"/>
                    <a:pt x="6221" y="8135"/>
                    <a:pt x="6482" y="7811"/>
                  </a:cubicBezTo>
                  <a:lnTo>
                    <a:pt x="7355" y="6722"/>
                  </a:lnTo>
                  <a:close/>
                  <a:moveTo>
                    <a:pt x="1073" y="9056"/>
                  </a:moveTo>
                  <a:lnTo>
                    <a:pt x="1073" y="9056"/>
                  </a:lnTo>
                  <a:cubicBezTo>
                    <a:pt x="1518" y="9267"/>
                    <a:pt x="2000" y="9394"/>
                    <a:pt x="2469" y="9517"/>
                  </a:cubicBezTo>
                  <a:cubicBezTo>
                    <a:pt x="2724" y="9584"/>
                    <a:pt x="2987" y="9653"/>
                    <a:pt x="3239" y="9734"/>
                  </a:cubicBezTo>
                  <a:cubicBezTo>
                    <a:pt x="3883" y="9943"/>
                    <a:pt x="4358" y="10219"/>
                    <a:pt x="4688" y="10578"/>
                  </a:cubicBezTo>
                  <a:cubicBezTo>
                    <a:pt x="4775" y="10673"/>
                    <a:pt x="4844" y="10780"/>
                    <a:pt x="4909" y="10894"/>
                  </a:cubicBezTo>
                  <a:cubicBezTo>
                    <a:pt x="4766" y="10813"/>
                    <a:pt x="4608" y="10751"/>
                    <a:pt x="4449" y="10699"/>
                  </a:cubicBezTo>
                  <a:cubicBezTo>
                    <a:pt x="4258" y="10636"/>
                    <a:pt x="4063" y="10578"/>
                    <a:pt x="3867" y="10523"/>
                  </a:cubicBezTo>
                  <a:cubicBezTo>
                    <a:pt x="3224" y="10337"/>
                    <a:pt x="2559" y="10144"/>
                    <a:pt x="2036" y="9736"/>
                  </a:cubicBezTo>
                  <a:cubicBezTo>
                    <a:pt x="2022" y="9725"/>
                    <a:pt x="2006" y="9720"/>
                    <a:pt x="1989" y="9720"/>
                  </a:cubicBezTo>
                  <a:cubicBezTo>
                    <a:pt x="1967" y="9720"/>
                    <a:pt x="1945" y="9730"/>
                    <a:pt x="1930" y="9749"/>
                  </a:cubicBezTo>
                  <a:cubicBezTo>
                    <a:pt x="1906" y="9781"/>
                    <a:pt x="1911" y="9829"/>
                    <a:pt x="1943" y="9853"/>
                  </a:cubicBezTo>
                  <a:cubicBezTo>
                    <a:pt x="2490" y="10280"/>
                    <a:pt x="3168" y="10477"/>
                    <a:pt x="3825" y="10668"/>
                  </a:cubicBezTo>
                  <a:cubicBezTo>
                    <a:pt x="4019" y="10723"/>
                    <a:pt x="4213" y="10780"/>
                    <a:pt x="4403" y="10842"/>
                  </a:cubicBezTo>
                  <a:cubicBezTo>
                    <a:pt x="4636" y="10917"/>
                    <a:pt x="4896" y="11017"/>
                    <a:pt x="5069" y="11211"/>
                  </a:cubicBezTo>
                  <a:lnTo>
                    <a:pt x="4873" y="11215"/>
                  </a:lnTo>
                  <a:cubicBezTo>
                    <a:pt x="4739" y="11219"/>
                    <a:pt x="4602" y="11223"/>
                    <a:pt x="4465" y="11223"/>
                  </a:cubicBezTo>
                  <a:cubicBezTo>
                    <a:pt x="4369" y="11223"/>
                    <a:pt x="4273" y="11221"/>
                    <a:pt x="4177" y="11215"/>
                  </a:cubicBezTo>
                  <a:cubicBezTo>
                    <a:pt x="3375" y="11173"/>
                    <a:pt x="2683" y="10675"/>
                    <a:pt x="1987" y="10124"/>
                  </a:cubicBezTo>
                  <a:cubicBezTo>
                    <a:pt x="1597" y="9816"/>
                    <a:pt x="1212" y="9481"/>
                    <a:pt x="1073" y="9056"/>
                  </a:cubicBezTo>
                  <a:close/>
                  <a:moveTo>
                    <a:pt x="8307" y="9858"/>
                  </a:moveTo>
                  <a:cubicBezTo>
                    <a:pt x="8471" y="10796"/>
                    <a:pt x="8443" y="11579"/>
                    <a:pt x="8226" y="12240"/>
                  </a:cubicBezTo>
                  <a:cubicBezTo>
                    <a:pt x="7957" y="13070"/>
                    <a:pt x="7391" y="13588"/>
                    <a:pt x="6758" y="14089"/>
                  </a:cubicBezTo>
                  <a:cubicBezTo>
                    <a:pt x="7168" y="13233"/>
                    <a:pt x="7511" y="12346"/>
                    <a:pt x="7779" y="11437"/>
                  </a:cubicBezTo>
                  <a:cubicBezTo>
                    <a:pt x="7790" y="11396"/>
                    <a:pt x="7769" y="11356"/>
                    <a:pt x="7728" y="11344"/>
                  </a:cubicBezTo>
                  <a:cubicBezTo>
                    <a:pt x="7722" y="11343"/>
                    <a:pt x="7715" y="11342"/>
                    <a:pt x="7709" y="11342"/>
                  </a:cubicBezTo>
                  <a:cubicBezTo>
                    <a:pt x="7676" y="11342"/>
                    <a:pt x="7645" y="11362"/>
                    <a:pt x="7635" y="11395"/>
                  </a:cubicBezTo>
                  <a:cubicBezTo>
                    <a:pt x="7370" y="12300"/>
                    <a:pt x="7026" y="13187"/>
                    <a:pt x="6618" y="14038"/>
                  </a:cubicBezTo>
                  <a:cubicBezTo>
                    <a:pt x="6618" y="14024"/>
                    <a:pt x="6618" y="14009"/>
                    <a:pt x="6615" y="13996"/>
                  </a:cubicBezTo>
                  <a:cubicBezTo>
                    <a:pt x="6593" y="13345"/>
                    <a:pt x="6574" y="12727"/>
                    <a:pt x="6794" y="12129"/>
                  </a:cubicBezTo>
                  <a:cubicBezTo>
                    <a:pt x="7011" y="11537"/>
                    <a:pt x="7352" y="11001"/>
                    <a:pt x="7683" y="10503"/>
                  </a:cubicBezTo>
                  <a:cubicBezTo>
                    <a:pt x="7857" y="10241"/>
                    <a:pt x="8048" y="9979"/>
                    <a:pt x="8307" y="9858"/>
                  </a:cubicBezTo>
                  <a:close/>
                  <a:moveTo>
                    <a:pt x="1793" y="11799"/>
                  </a:moveTo>
                  <a:cubicBezTo>
                    <a:pt x="2600" y="11900"/>
                    <a:pt x="3497" y="12052"/>
                    <a:pt x="4296" y="12414"/>
                  </a:cubicBezTo>
                  <a:cubicBezTo>
                    <a:pt x="4771" y="12630"/>
                    <a:pt x="5180" y="12908"/>
                    <a:pt x="5516" y="13245"/>
                  </a:cubicBezTo>
                  <a:cubicBezTo>
                    <a:pt x="5745" y="13474"/>
                    <a:pt x="5917" y="13772"/>
                    <a:pt x="6076" y="14072"/>
                  </a:cubicBezTo>
                  <a:cubicBezTo>
                    <a:pt x="5299" y="13453"/>
                    <a:pt x="4401" y="12974"/>
                    <a:pt x="3456" y="12680"/>
                  </a:cubicBezTo>
                  <a:cubicBezTo>
                    <a:pt x="3448" y="12678"/>
                    <a:pt x="3441" y="12677"/>
                    <a:pt x="3433" y="12677"/>
                  </a:cubicBezTo>
                  <a:cubicBezTo>
                    <a:pt x="3402" y="12677"/>
                    <a:pt x="3372" y="12697"/>
                    <a:pt x="3362" y="12730"/>
                  </a:cubicBezTo>
                  <a:cubicBezTo>
                    <a:pt x="3349" y="12769"/>
                    <a:pt x="3371" y="12811"/>
                    <a:pt x="3411" y="12822"/>
                  </a:cubicBezTo>
                  <a:cubicBezTo>
                    <a:pt x="4367" y="13122"/>
                    <a:pt x="5271" y="13613"/>
                    <a:pt x="6049" y="14245"/>
                  </a:cubicBezTo>
                  <a:cubicBezTo>
                    <a:pt x="5830" y="14167"/>
                    <a:pt x="5613" y="14129"/>
                    <a:pt x="5390" y="14089"/>
                  </a:cubicBezTo>
                  <a:cubicBezTo>
                    <a:pt x="5286" y="14072"/>
                    <a:pt x="5179" y="14053"/>
                    <a:pt x="5067" y="14030"/>
                  </a:cubicBezTo>
                  <a:cubicBezTo>
                    <a:pt x="4598" y="13934"/>
                    <a:pt x="4138" y="13770"/>
                    <a:pt x="3706" y="13545"/>
                  </a:cubicBezTo>
                  <a:cubicBezTo>
                    <a:pt x="3274" y="13320"/>
                    <a:pt x="2877" y="13039"/>
                    <a:pt x="2524" y="12711"/>
                  </a:cubicBezTo>
                  <a:cubicBezTo>
                    <a:pt x="2353" y="12550"/>
                    <a:pt x="2191" y="12376"/>
                    <a:pt x="2045" y="12195"/>
                  </a:cubicBezTo>
                  <a:cubicBezTo>
                    <a:pt x="2029" y="12175"/>
                    <a:pt x="1981" y="12098"/>
                    <a:pt x="1936" y="12026"/>
                  </a:cubicBezTo>
                  <a:cubicBezTo>
                    <a:pt x="1878" y="11932"/>
                    <a:pt x="1832" y="11858"/>
                    <a:pt x="1793" y="11799"/>
                  </a:cubicBezTo>
                  <a:close/>
                  <a:moveTo>
                    <a:pt x="7356" y="13935"/>
                  </a:moveTo>
                  <a:cubicBezTo>
                    <a:pt x="7676" y="13935"/>
                    <a:pt x="7980" y="14117"/>
                    <a:pt x="8233" y="14296"/>
                  </a:cubicBezTo>
                  <a:cubicBezTo>
                    <a:pt x="8778" y="14678"/>
                    <a:pt x="9267" y="15133"/>
                    <a:pt x="9687" y="15648"/>
                  </a:cubicBezTo>
                  <a:cubicBezTo>
                    <a:pt x="9176" y="15619"/>
                    <a:pt x="8655" y="15581"/>
                    <a:pt x="8158" y="15461"/>
                  </a:cubicBezTo>
                  <a:cubicBezTo>
                    <a:pt x="7800" y="15376"/>
                    <a:pt x="7540" y="15266"/>
                    <a:pt x="7337" y="15115"/>
                  </a:cubicBezTo>
                  <a:cubicBezTo>
                    <a:pt x="7091" y="14931"/>
                    <a:pt x="6909" y="14671"/>
                    <a:pt x="6734" y="14415"/>
                  </a:cubicBezTo>
                  <a:lnTo>
                    <a:pt x="6734" y="14415"/>
                  </a:lnTo>
                  <a:cubicBezTo>
                    <a:pt x="7401" y="14493"/>
                    <a:pt x="8044" y="14726"/>
                    <a:pt x="8607" y="15099"/>
                  </a:cubicBezTo>
                  <a:cubicBezTo>
                    <a:pt x="8619" y="15108"/>
                    <a:pt x="8632" y="15112"/>
                    <a:pt x="8645" y="15112"/>
                  </a:cubicBezTo>
                  <a:cubicBezTo>
                    <a:pt x="8649" y="15112"/>
                    <a:pt x="8653" y="15112"/>
                    <a:pt x="8657" y="15111"/>
                  </a:cubicBezTo>
                  <a:cubicBezTo>
                    <a:pt x="8676" y="15108"/>
                    <a:pt x="8697" y="15097"/>
                    <a:pt x="8710" y="15078"/>
                  </a:cubicBezTo>
                  <a:cubicBezTo>
                    <a:pt x="8733" y="15043"/>
                    <a:pt x="8721" y="14997"/>
                    <a:pt x="8688" y="14975"/>
                  </a:cubicBezTo>
                  <a:cubicBezTo>
                    <a:pt x="8130" y="14607"/>
                    <a:pt x="7499" y="14373"/>
                    <a:pt x="6839" y="14280"/>
                  </a:cubicBezTo>
                  <a:cubicBezTo>
                    <a:pt x="6961" y="14185"/>
                    <a:pt x="7081" y="14088"/>
                    <a:pt x="7195" y="13991"/>
                  </a:cubicBezTo>
                  <a:cubicBezTo>
                    <a:pt x="7198" y="13991"/>
                    <a:pt x="7201" y="13991"/>
                    <a:pt x="7204" y="13991"/>
                  </a:cubicBezTo>
                  <a:cubicBezTo>
                    <a:pt x="7238" y="13991"/>
                    <a:pt x="7271" y="13976"/>
                    <a:pt x="7291" y="13946"/>
                  </a:cubicBezTo>
                  <a:cubicBezTo>
                    <a:pt x="7294" y="13943"/>
                    <a:pt x="7308" y="13936"/>
                    <a:pt x="7344" y="13936"/>
                  </a:cubicBezTo>
                  <a:cubicBezTo>
                    <a:pt x="7348" y="13935"/>
                    <a:pt x="7352" y="13935"/>
                    <a:pt x="7356" y="13935"/>
                  </a:cubicBezTo>
                  <a:close/>
                  <a:moveTo>
                    <a:pt x="5944" y="16071"/>
                  </a:moveTo>
                  <a:cubicBezTo>
                    <a:pt x="6167" y="16071"/>
                    <a:pt x="6381" y="16089"/>
                    <a:pt x="6590" y="16124"/>
                  </a:cubicBezTo>
                  <a:cubicBezTo>
                    <a:pt x="5874" y="16204"/>
                    <a:pt x="5213" y="16527"/>
                    <a:pt x="4575" y="16845"/>
                  </a:cubicBezTo>
                  <a:cubicBezTo>
                    <a:pt x="4239" y="17012"/>
                    <a:pt x="3895" y="17184"/>
                    <a:pt x="3547" y="17316"/>
                  </a:cubicBezTo>
                  <a:cubicBezTo>
                    <a:pt x="3508" y="17330"/>
                    <a:pt x="3489" y="17374"/>
                    <a:pt x="3504" y="17413"/>
                  </a:cubicBezTo>
                  <a:cubicBezTo>
                    <a:pt x="3514" y="17441"/>
                    <a:pt x="3541" y="17460"/>
                    <a:pt x="3572" y="17460"/>
                  </a:cubicBezTo>
                  <a:cubicBezTo>
                    <a:pt x="3575" y="17460"/>
                    <a:pt x="3579" y="17460"/>
                    <a:pt x="3583" y="17459"/>
                  </a:cubicBezTo>
                  <a:cubicBezTo>
                    <a:pt x="3588" y="17459"/>
                    <a:pt x="3594" y="17458"/>
                    <a:pt x="3601" y="17456"/>
                  </a:cubicBezTo>
                  <a:cubicBezTo>
                    <a:pt x="3955" y="17320"/>
                    <a:pt x="4304" y="17146"/>
                    <a:pt x="4642" y="16980"/>
                  </a:cubicBezTo>
                  <a:cubicBezTo>
                    <a:pt x="5267" y="16669"/>
                    <a:pt x="5917" y="16350"/>
                    <a:pt x="6609" y="16272"/>
                  </a:cubicBezTo>
                  <a:lnTo>
                    <a:pt x="6609" y="16272"/>
                  </a:lnTo>
                  <a:cubicBezTo>
                    <a:pt x="6395" y="16472"/>
                    <a:pt x="6149" y="16670"/>
                    <a:pt x="5850" y="16829"/>
                  </a:cubicBezTo>
                  <a:cubicBezTo>
                    <a:pt x="5407" y="17065"/>
                    <a:pt x="4937" y="17261"/>
                    <a:pt x="4453" y="17410"/>
                  </a:cubicBezTo>
                  <a:cubicBezTo>
                    <a:pt x="4329" y="17449"/>
                    <a:pt x="3431" y="17653"/>
                    <a:pt x="3132" y="17705"/>
                  </a:cubicBezTo>
                  <a:cubicBezTo>
                    <a:pt x="3165" y="17236"/>
                    <a:pt x="3583" y="16871"/>
                    <a:pt x="3772" y="16729"/>
                  </a:cubicBezTo>
                  <a:cubicBezTo>
                    <a:pt x="4184" y="16421"/>
                    <a:pt x="4678" y="16213"/>
                    <a:pt x="5202" y="16132"/>
                  </a:cubicBezTo>
                  <a:cubicBezTo>
                    <a:pt x="5464" y="16091"/>
                    <a:pt x="5710" y="16071"/>
                    <a:pt x="5944" y="16071"/>
                  </a:cubicBezTo>
                  <a:close/>
                  <a:moveTo>
                    <a:pt x="2191" y="1"/>
                  </a:moveTo>
                  <a:cubicBezTo>
                    <a:pt x="2136" y="1"/>
                    <a:pt x="2089" y="41"/>
                    <a:pt x="2087" y="95"/>
                  </a:cubicBezTo>
                  <a:cubicBezTo>
                    <a:pt x="2061" y="478"/>
                    <a:pt x="1972" y="863"/>
                    <a:pt x="1885" y="1237"/>
                  </a:cubicBezTo>
                  <a:cubicBezTo>
                    <a:pt x="1825" y="1500"/>
                    <a:pt x="1761" y="1774"/>
                    <a:pt x="1720" y="2049"/>
                  </a:cubicBezTo>
                  <a:cubicBezTo>
                    <a:pt x="1551" y="3184"/>
                    <a:pt x="1674" y="4089"/>
                    <a:pt x="2108" y="4895"/>
                  </a:cubicBezTo>
                  <a:cubicBezTo>
                    <a:pt x="2160" y="4995"/>
                    <a:pt x="2218" y="5090"/>
                    <a:pt x="2276" y="5189"/>
                  </a:cubicBezTo>
                  <a:cubicBezTo>
                    <a:pt x="2435" y="5460"/>
                    <a:pt x="2586" y="5714"/>
                    <a:pt x="2653" y="6002"/>
                  </a:cubicBezTo>
                  <a:cubicBezTo>
                    <a:pt x="2664" y="6046"/>
                    <a:pt x="2702" y="6076"/>
                    <a:pt x="2747" y="6079"/>
                  </a:cubicBezTo>
                  <a:cubicBezTo>
                    <a:pt x="2766" y="6139"/>
                    <a:pt x="2783" y="6199"/>
                    <a:pt x="2799" y="6260"/>
                  </a:cubicBezTo>
                  <a:lnTo>
                    <a:pt x="2848" y="6434"/>
                  </a:lnTo>
                  <a:cubicBezTo>
                    <a:pt x="2751" y="6285"/>
                    <a:pt x="2650" y="6147"/>
                    <a:pt x="2535" y="6017"/>
                  </a:cubicBezTo>
                  <a:cubicBezTo>
                    <a:pt x="2334" y="5787"/>
                    <a:pt x="2121" y="5610"/>
                    <a:pt x="1878" y="5474"/>
                  </a:cubicBezTo>
                  <a:cubicBezTo>
                    <a:pt x="1628" y="5334"/>
                    <a:pt x="1371" y="5261"/>
                    <a:pt x="1124" y="5190"/>
                  </a:cubicBezTo>
                  <a:cubicBezTo>
                    <a:pt x="1018" y="5160"/>
                    <a:pt x="913" y="5131"/>
                    <a:pt x="805" y="5095"/>
                  </a:cubicBezTo>
                  <a:cubicBezTo>
                    <a:pt x="626" y="5034"/>
                    <a:pt x="244" y="4843"/>
                    <a:pt x="200" y="4771"/>
                  </a:cubicBezTo>
                  <a:cubicBezTo>
                    <a:pt x="182" y="4737"/>
                    <a:pt x="148" y="4718"/>
                    <a:pt x="113" y="4718"/>
                  </a:cubicBezTo>
                  <a:cubicBezTo>
                    <a:pt x="97" y="4718"/>
                    <a:pt x="81" y="4722"/>
                    <a:pt x="66" y="4730"/>
                  </a:cubicBezTo>
                  <a:cubicBezTo>
                    <a:pt x="18" y="4747"/>
                    <a:pt x="1" y="4804"/>
                    <a:pt x="22" y="4852"/>
                  </a:cubicBezTo>
                  <a:cubicBezTo>
                    <a:pt x="24" y="4854"/>
                    <a:pt x="24" y="4856"/>
                    <a:pt x="24" y="4857"/>
                  </a:cubicBezTo>
                  <a:cubicBezTo>
                    <a:pt x="138" y="5067"/>
                    <a:pt x="228" y="5299"/>
                    <a:pt x="315" y="5522"/>
                  </a:cubicBezTo>
                  <a:cubicBezTo>
                    <a:pt x="436" y="5836"/>
                    <a:pt x="562" y="6160"/>
                    <a:pt x="762" y="6444"/>
                  </a:cubicBezTo>
                  <a:cubicBezTo>
                    <a:pt x="1160" y="7014"/>
                    <a:pt x="1728" y="7281"/>
                    <a:pt x="2281" y="7537"/>
                  </a:cubicBezTo>
                  <a:cubicBezTo>
                    <a:pt x="2560" y="7669"/>
                    <a:pt x="2852" y="7805"/>
                    <a:pt x="3116" y="7978"/>
                  </a:cubicBezTo>
                  <a:cubicBezTo>
                    <a:pt x="3151" y="8002"/>
                    <a:pt x="3203" y="8031"/>
                    <a:pt x="3261" y="8064"/>
                  </a:cubicBezTo>
                  <a:cubicBezTo>
                    <a:pt x="3366" y="8123"/>
                    <a:pt x="3541" y="8225"/>
                    <a:pt x="3620" y="8301"/>
                  </a:cubicBezTo>
                  <a:lnTo>
                    <a:pt x="3798" y="8631"/>
                  </a:lnTo>
                  <a:cubicBezTo>
                    <a:pt x="3798" y="8634"/>
                    <a:pt x="3798" y="8637"/>
                    <a:pt x="3801" y="8639"/>
                  </a:cubicBezTo>
                  <a:cubicBezTo>
                    <a:pt x="3803" y="8666"/>
                    <a:pt x="3818" y="8688"/>
                    <a:pt x="3838" y="8704"/>
                  </a:cubicBezTo>
                  <a:cubicBezTo>
                    <a:pt x="4112" y="9213"/>
                    <a:pt x="4381" y="9730"/>
                    <a:pt x="4643" y="10257"/>
                  </a:cubicBezTo>
                  <a:cubicBezTo>
                    <a:pt x="4307" y="9960"/>
                    <a:pt x="3867" y="9726"/>
                    <a:pt x="3303" y="9542"/>
                  </a:cubicBezTo>
                  <a:cubicBezTo>
                    <a:pt x="3043" y="9459"/>
                    <a:pt x="2777" y="9388"/>
                    <a:pt x="2521" y="9322"/>
                  </a:cubicBezTo>
                  <a:cubicBezTo>
                    <a:pt x="1995" y="9184"/>
                    <a:pt x="1455" y="9042"/>
                    <a:pt x="979" y="8780"/>
                  </a:cubicBezTo>
                  <a:cubicBezTo>
                    <a:pt x="964" y="8773"/>
                    <a:pt x="947" y="8769"/>
                    <a:pt x="931" y="8769"/>
                  </a:cubicBezTo>
                  <a:cubicBezTo>
                    <a:pt x="911" y="8769"/>
                    <a:pt x="891" y="8774"/>
                    <a:pt x="873" y="8786"/>
                  </a:cubicBezTo>
                  <a:cubicBezTo>
                    <a:pt x="843" y="8808"/>
                    <a:pt x="827" y="8844"/>
                    <a:pt x="830" y="8882"/>
                  </a:cubicBezTo>
                  <a:cubicBezTo>
                    <a:pt x="908" y="9477"/>
                    <a:pt x="1384" y="9899"/>
                    <a:pt x="1864" y="10279"/>
                  </a:cubicBezTo>
                  <a:cubicBezTo>
                    <a:pt x="2586" y="10851"/>
                    <a:pt x="3305" y="11369"/>
                    <a:pt x="4165" y="11415"/>
                  </a:cubicBezTo>
                  <a:cubicBezTo>
                    <a:pt x="4269" y="11421"/>
                    <a:pt x="4372" y="11423"/>
                    <a:pt x="4475" y="11423"/>
                  </a:cubicBezTo>
                  <a:cubicBezTo>
                    <a:pt x="4610" y="11423"/>
                    <a:pt x="4745" y="11419"/>
                    <a:pt x="4876" y="11415"/>
                  </a:cubicBezTo>
                  <a:cubicBezTo>
                    <a:pt x="4982" y="11412"/>
                    <a:pt x="5085" y="11409"/>
                    <a:pt x="5190" y="11409"/>
                  </a:cubicBezTo>
                  <a:cubicBezTo>
                    <a:pt x="5549" y="12197"/>
                    <a:pt x="5881" y="13000"/>
                    <a:pt x="6162" y="13818"/>
                  </a:cubicBezTo>
                  <a:cubicBezTo>
                    <a:pt x="6018" y="13562"/>
                    <a:pt x="5861" y="13312"/>
                    <a:pt x="5655" y="13106"/>
                  </a:cubicBezTo>
                  <a:cubicBezTo>
                    <a:pt x="5302" y="12753"/>
                    <a:pt x="4872" y="12459"/>
                    <a:pt x="4375" y="12235"/>
                  </a:cubicBezTo>
                  <a:cubicBezTo>
                    <a:pt x="3468" y="11822"/>
                    <a:pt x="2448" y="11676"/>
                    <a:pt x="1565" y="11573"/>
                  </a:cubicBezTo>
                  <a:cubicBezTo>
                    <a:pt x="1562" y="11573"/>
                    <a:pt x="1558" y="11572"/>
                    <a:pt x="1554" y="11572"/>
                  </a:cubicBezTo>
                  <a:cubicBezTo>
                    <a:pt x="1504" y="11572"/>
                    <a:pt x="1459" y="11609"/>
                    <a:pt x="1455" y="11660"/>
                  </a:cubicBezTo>
                  <a:cubicBezTo>
                    <a:pt x="1450" y="11705"/>
                    <a:pt x="1474" y="11747"/>
                    <a:pt x="1516" y="11764"/>
                  </a:cubicBezTo>
                  <a:cubicBezTo>
                    <a:pt x="1565" y="11810"/>
                    <a:pt x="1699" y="12028"/>
                    <a:pt x="1764" y="12133"/>
                  </a:cubicBezTo>
                  <a:cubicBezTo>
                    <a:pt x="1827" y="12235"/>
                    <a:pt x="1864" y="12295"/>
                    <a:pt x="1887" y="12324"/>
                  </a:cubicBezTo>
                  <a:cubicBezTo>
                    <a:pt x="2039" y="12512"/>
                    <a:pt x="2208" y="12691"/>
                    <a:pt x="2385" y="12860"/>
                  </a:cubicBezTo>
                  <a:cubicBezTo>
                    <a:pt x="2751" y="13202"/>
                    <a:pt x="3164" y="13493"/>
                    <a:pt x="3609" y="13726"/>
                  </a:cubicBezTo>
                  <a:cubicBezTo>
                    <a:pt x="4061" y="13960"/>
                    <a:pt x="4536" y="14129"/>
                    <a:pt x="5024" y="14229"/>
                  </a:cubicBezTo>
                  <a:cubicBezTo>
                    <a:pt x="5140" y="14253"/>
                    <a:pt x="5248" y="14271"/>
                    <a:pt x="5354" y="14289"/>
                  </a:cubicBezTo>
                  <a:cubicBezTo>
                    <a:pt x="5723" y="14352"/>
                    <a:pt x="6044" y="14406"/>
                    <a:pt x="6388" y="14636"/>
                  </a:cubicBezTo>
                  <a:cubicBezTo>
                    <a:pt x="6401" y="14645"/>
                    <a:pt x="6415" y="14649"/>
                    <a:pt x="6428" y="14651"/>
                  </a:cubicBezTo>
                  <a:cubicBezTo>
                    <a:pt x="6555" y="15083"/>
                    <a:pt x="6668" y="15518"/>
                    <a:pt x="6762" y="15958"/>
                  </a:cubicBezTo>
                  <a:cubicBezTo>
                    <a:pt x="6496" y="15902"/>
                    <a:pt x="6226" y="15873"/>
                    <a:pt x="5942" y="15873"/>
                  </a:cubicBezTo>
                  <a:cubicBezTo>
                    <a:pt x="5696" y="15873"/>
                    <a:pt x="5441" y="15895"/>
                    <a:pt x="5169" y="15938"/>
                  </a:cubicBezTo>
                  <a:cubicBezTo>
                    <a:pt x="4611" y="16024"/>
                    <a:pt x="4086" y="16243"/>
                    <a:pt x="3649" y="16575"/>
                  </a:cubicBezTo>
                  <a:cubicBezTo>
                    <a:pt x="3366" y="16787"/>
                    <a:pt x="2897" y="17233"/>
                    <a:pt x="2929" y="17822"/>
                  </a:cubicBezTo>
                  <a:cubicBezTo>
                    <a:pt x="2932" y="17853"/>
                    <a:pt x="2948" y="17883"/>
                    <a:pt x="2973" y="17901"/>
                  </a:cubicBezTo>
                  <a:cubicBezTo>
                    <a:pt x="2982" y="17908"/>
                    <a:pt x="3004" y="17911"/>
                    <a:pt x="3036" y="17911"/>
                  </a:cubicBezTo>
                  <a:cubicBezTo>
                    <a:pt x="3069" y="17911"/>
                    <a:pt x="3112" y="17907"/>
                    <a:pt x="3164" y="17901"/>
                  </a:cubicBezTo>
                  <a:cubicBezTo>
                    <a:pt x="3576" y="17848"/>
                    <a:pt x="4497" y="17610"/>
                    <a:pt x="4510" y="17605"/>
                  </a:cubicBezTo>
                  <a:cubicBezTo>
                    <a:pt x="5004" y="17452"/>
                    <a:pt x="5484" y="17253"/>
                    <a:pt x="5940" y="17010"/>
                  </a:cubicBezTo>
                  <a:cubicBezTo>
                    <a:pt x="6308" y="16815"/>
                    <a:pt x="6597" y="16566"/>
                    <a:pt x="6841" y="16330"/>
                  </a:cubicBezTo>
                  <a:lnTo>
                    <a:pt x="6841" y="16330"/>
                  </a:lnTo>
                  <a:cubicBezTo>
                    <a:pt x="7192" y="18177"/>
                    <a:pt x="7207" y="20076"/>
                    <a:pt x="6663" y="21984"/>
                  </a:cubicBezTo>
                  <a:cubicBezTo>
                    <a:pt x="6648" y="22038"/>
                    <a:pt x="6678" y="22093"/>
                    <a:pt x="6732" y="22107"/>
                  </a:cubicBezTo>
                  <a:cubicBezTo>
                    <a:pt x="6741" y="22111"/>
                    <a:pt x="6751" y="22112"/>
                    <a:pt x="6761" y="22112"/>
                  </a:cubicBezTo>
                  <a:cubicBezTo>
                    <a:pt x="6765" y="22112"/>
                    <a:pt x="6768" y="22112"/>
                    <a:pt x="6771" y="22112"/>
                  </a:cubicBezTo>
                  <a:cubicBezTo>
                    <a:pt x="6809" y="22106"/>
                    <a:pt x="6844" y="22078"/>
                    <a:pt x="6855" y="22039"/>
                  </a:cubicBezTo>
                  <a:cubicBezTo>
                    <a:pt x="7576" y="19509"/>
                    <a:pt x="7336" y="17012"/>
                    <a:pt x="6628" y="14620"/>
                  </a:cubicBezTo>
                  <a:lnTo>
                    <a:pt x="6628" y="14620"/>
                  </a:lnTo>
                  <a:cubicBezTo>
                    <a:pt x="6791" y="14853"/>
                    <a:pt x="6975" y="15098"/>
                    <a:pt x="7218" y="15279"/>
                  </a:cubicBezTo>
                  <a:cubicBezTo>
                    <a:pt x="7443" y="15447"/>
                    <a:pt x="7727" y="15566"/>
                    <a:pt x="8110" y="15658"/>
                  </a:cubicBezTo>
                  <a:cubicBezTo>
                    <a:pt x="8698" y="15800"/>
                    <a:pt x="9306" y="15832"/>
                    <a:pt x="9897" y="15862"/>
                  </a:cubicBezTo>
                  <a:lnTo>
                    <a:pt x="9914" y="15862"/>
                  </a:lnTo>
                  <a:cubicBezTo>
                    <a:pt x="9947" y="15859"/>
                    <a:pt x="9975" y="15839"/>
                    <a:pt x="9991" y="15810"/>
                  </a:cubicBezTo>
                  <a:cubicBezTo>
                    <a:pt x="10008" y="15777"/>
                    <a:pt x="10005" y="15735"/>
                    <a:pt x="9982" y="15705"/>
                  </a:cubicBezTo>
                  <a:cubicBezTo>
                    <a:pt x="9520" y="15101"/>
                    <a:pt x="8970" y="14575"/>
                    <a:pt x="8349" y="14138"/>
                  </a:cubicBezTo>
                  <a:cubicBezTo>
                    <a:pt x="8097" y="13962"/>
                    <a:pt x="7799" y="13782"/>
                    <a:pt x="7470" y="13750"/>
                  </a:cubicBezTo>
                  <a:cubicBezTo>
                    <a:pt x="7877" y="13361"/>
                    <a:pt x="8217" y="12918"/>
                    <a:pt x="8416" y="12311"/>
                  </a:cubicBezTo>
                  <a:cubicBezTo>
                    <a:pt x="8653" y="11587"/>
                    <a:pt x="8675" y="10739"/>
                    <a:pt x="8481" y="9713"/>
                  </a:cubicBezTo>
                  <a:cubicBezTo>
                    <a:pt x="8476" y="9685"/>
                    <a:pt x="8459" y="9661"/>
                    <a:pt x="8436" y="9646"/>
                  </a:cubicBezTo>
                  <a:cubicBezTo>
                    <a:pt x="8420" y="9636"/>
                    <a:pt x="8402" y="9631"/>
                    <a:pt x="8383" y="9631"/>
                  </a:cubicBezTo>
                  <a:cubicBezTo>
                    <a:pt x="8374" y="9631"/>
                    <a:pt x="8365" y="9632"/>
                    <a:pt x="8356" y="9635"/>
                  </a:cubicBezTo>
                  <a:cubicBezTo>
                    <a:pt x="7978" y="9745"/>
                    <a:pt x="7735" y="10072"/>
                    <a:pt x="7517" y="10400"/>
                  </a:cubicBezTo>
                  <a:cubicBezTo>
                    <a:pt x="7178" y="10908"/>
                    <a:pt x="6831" y="11456"/>
                    <a:pt x="6606" y="12067"/>
                  </a:cubicBezTo>
                  <a:cubicBezTo>
                    <a:pt x="6382" y="12679"/>
                    <a:pt x="6395" y="13317"/>
                    <a:pt x="6414" y="13938"/>
                  </a:cubicBezTo>
                  <a:cubicBezTo>
                    <a:pt x="6099" y="13000"/>
                    <a:pt x="5720" y="12081"/>
                    <a:pt x="5306" y="11184"/>
                  </a:cubicBezTo>
                  <a:cubicBezTo>
                    <a:pt x="5386" y="11173"/>
                    <a:pt x="5467" y="11133"/>
                    <a:pt x="5528" y="11097"/>
                  </a:cubicBezTo>
                  <a:cubicBezTo>
                    <a:pt x="5808" y="10936"/>
                    <a:pt x="6040" y="10713"/>
                    <a:pt x="6250" y="10497"/>
                  </a:cubicBezTo>
                  <a:cubicBezTo>
                    <a:pt x="6525" y="10212"/>
                    <a:pt x="6870" y="9826"/>
                    <a:pt x="7079" y="9361"/>
                  </a:cubicBezTo>
                  <a:cubicBezTo>
                    <a:pt x="7240" y="9006"/>
                    <a:pt x="7321" y="8631"/>
                    <a:pt x="7392" y="8178"/>
                  </a:cubicBezTo>
                  <a:cubicBezTo>
                    <a:pt x="7482" y="7601"/>
                    <a:pt x="7543" y="7011"/>
                    <a:pt x="7573" y="6427"/>
                  </a:cubicBezTo>
                  <a:cubicBezTo>
                    <a:pt x="7575" y="6383"/>
                    <a:pt x="7550" y="6343"/>
                    <a:pt x="7509" y="6328"/>
                  </a:cubicBezTo>
                  <a:cubicBezTo>
                    <a:pt x="7498" y="6324"/>
                    <a:pt x="7486" y="6321"/>
                    <a:pt x="7475" y="6321"/>
                  </a:cubicBezTo>
                  <a:cubicBezTo>
                    <a:pt x="7445" y="6321"/>
                    <a:pt x="7415" y="6335"/>
                    <a:pt x="7395" y="6360"/>
                  </a:cubicBezTo>
                  <a:lnTo>
                    <a:pt x="6327" y="7693"/>
                  </a:lnTo>
                  <a:cubicBezTo>
                    <a:pt x="6062" y="8022"/>
                    <a:pt x="5788" y="8365"/>
                    <a:pt x="5574" y="8744"/>
                  </a:cubicBezTo>
                  <a:cubicBezTo>
                    <a:pt x="5257" y="9306"/>
                    <a:pt x="5075" y="9944"/>
                    <a:pt x="5048" y="10596"/>
                  </a:cubicBezTo>
                  <a:lnTo>
                    <a:pt x="5047" y="10641"/>
                  </a:lnTo>
                  <a:cubicBezTo>
                    <a:pt x="4713" y="9950"/>
                    <a:pt x="4361" y="9271"/>
                    <a:pt x="4006" y="8611"/>
                  </a:cubicBezTo>
                  <a:cubicBezTo>
                    <a:pt x="4100" y="8223"/>
                    <a:pt x="4307" y="7931"/>
                    <a:pt x="4524" y="7622"/>
                  </a:cubicBezTo>
                  <a:cubicBezTo>
                    <a:pt x="4591" y="7528"/>
                    <a:pt x="4658" y="7430"/>
                    <a:pt x="4724" y="7331"/>
                  </a:cubicBezTo>
                  <a:cubicBezTo>
                    <a:pt x="5040" y="6851"/>
                    <a:pt x="5238" y="6318"/>
                    <a:pt x="5299" y="5787"/>
                  </a:cubicBezTo>
                  <a:cubicBezTo>
                    <a:pt x="5387" y="5018"/>
                    <a:pt x="5186" y="4236"/>
                    <a:pt x="5011" y="3547"/>
                  </a:cubicBezTo>
                  <a:cubicBezTo>
                    <a:pt x="4999" y="3504"/>
                    <a:pt x="4960" y="3473"/>
                    <a:pt x="4915" y="3473"/>
                  </a:cubicBezTo>
                  <a:cubicBezTo>
                    <a:pt x="4914" y="3473"/>
                    <a:pt x="4912" y="3473"/>
                    <a:pt x="4910" y="3473"/>
                  </a:cubicBezTo>
                  <a:cubicBezTo>
                    <a:pt x="4868" y="3473"/>
                    <a:pt x="4829" y="3506"/>
                    <a:pt x="4818" y="3547"/>
                  </a:cubicBezTo>
                  <a:cubicBezTo>
                    <a:pt x="4717" y="3934"/>
                    <a:pt x="4524" y="4300"/>
                    <a:pt x="4338" y="4653"/>
                  </a:cubicBezTo>
                  <a:cubicBezTo>
                    <a:pt x="4200" y="4914"/>
                    <a:pt x="4055" y="5183"/>
                    <a:pt x="3947" y="5465"/>
                  </a:cubicBezTo>
                  <a:cubicBezTo>
                    <a:pt x="3764" y="5937"/>
                    <a:pt x="3666" y="6466"/>
                    <a:pt x="3649" y="7079"/>
                  </a:cubicBezTo>
                  <a:cubicBezTo>
                    <a:pt x="3638" y="7383"/>
                    <a:pt x="3667" y="7688"/>
                    <a:pt x="3708" y="7986"/>
                  </a:cubicBezTo>
                  <a:cubicBezTo>
                    <a:pt x="3583" y="7716"/>
                    <a:pt x="3447" y="7450"/>
                    <a:pt x="3303" y="7192"/>
                  </a:cubicBezTo>
                  <a:cubicBezTo>
                    <a:pt x="3178" y="6862"/>
                    <a:pt x="3085" y="6538"/>
                    <a:pt x="2990" y="6205"/>
                  </a:cubicBezTo>
                  <a:cubicBezTo>
                    <a:pt x="2946" y="6050"/>
                    <a:pt x="2899" y="5892"/>
                    <a:pt x="2849" y="5729"/>
                  </a:cubicBezTo>
                  <a:cubicBezTo>
                    <a:pt x="2849" y="5551"/>
                    <a:pt x="2845" y="5371"/>
                    <a:pt x="2838" y="5199"/>
                  </a:cubicBezTo>
                  <a:cubicBezTo>
                    <a:pt x="2821" y="4827"/>
                    <a:pt x="2805" y="4474"/>
                    <a:pt x="2860" y="4103"/>
                  </a:cubicBezTo>
                  <a:cubicBezTo>
                    <a:pt x="2889" y="3905"/>
                    <a:pt x="2936" y="3706"/>
                    <a:pt x="2986" y="3513"/>
                  </a:cubicBezTo>
                  <a:cubicBezTo>
                    <a:pt x="3048" y="3271"/>
                    <a:pt x="3109" y="3020"/>
                    <a:pt x="3135" y="2764"/>
                  </a:cubicBezTo>
                  <a:cubicBezTo>
                    <a:pt x="3159" y="2501"/>
                    <a:pt x="3146" y="2255"/>
                    <a:pt x="3094" y="2011"/>
                  </a:cubicBezTo>
                  <a:cubicBezTo>
                    <a:pt x="3022" y="1678"/>
                    <a:pt x="2906" y="1332"/>
                    <a:pt x="2738" y="955"/>
                  </a:cubicBezTo>
                  <a:cubicBezTo>
                    <a:pt x="2667" y="797"/>
                    <a:pt x="2587" y="633"/>
                    <a:pt x="2492" y="451"/>
                  </a:cubicBezTo>
                  <a:cubicBezTo>
                    <a:pt x="2477" y="422"/>
                    <a:pt x="2448" y="380"/>
                    <a:pt x="2415" y="334"/>
                  </a:cubicBezTo>
                  <a:cubicBezTo>
                    <a:pt x="2375" y="271"/>
                    <a:pt x="2289" y="147"/>
                    <a:pt x="2285" y="105"/>
                  </a:cubicBezTo>
                  <a:cubicBezTo>
                    <a:pt x="2289" y="51"/>
                    <a:pt x="2247" y="3"/>
                    <a:pt x="2194" y="1"/>
                  </a:cubicBezTo>
                  <a:cubicBezTo>
                    <a:pt x="2193" y="1"/>
                    <a:pt x="2192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16"/>
            <p:cNvGrpSpPr/>
            <p:nvPr/>
          </p:nvGrpSpPr>
          <p:grpSpPr>
            <a:xfrm rot="10800000" flipH="1">
              <a:off x="106120" y="10"/>
              <a:ext cx="907937" cy="1643377"/>
              <a:chOff x="1630300" y="2895025"/>
              <a:chExt cx="480950" cy="870525"/>
            </a:xfrm>
          </p:grpSpPr>
          <p:sp>
            <p:nvSpPr>
              <p:cNvPr id="713" name="Google Shape;713;p16"/>
              <p:cNvSpPr/>
              <p:nvPr/>
            </p:nvSpPr>
            <p:spPr>
              <a:xfrm>
                <a:off x="1630300" y="2895025"/>
                <a:ext cx="480950" cy="710575"/>
              </a:xfrm>
              <a:custGeom>
                <a:avLst/>
                <a:gdLst/>
                <a:ahLst/>
                <a:cxnLst/>
                <a:rect l="l" t="t" r="r" b="b"/>
                <a:pathLst>
                  <a:path w="19238" h="28423" extrusionOk="0">
                    <a:moveTo>
                      <a:pt x="15689" y="0"/>
                    </a:moveTo>
                    <a:cubicBezTo>
                      <a:pt x="15057" y="0"/>
                      <a:pt x="14403" y="330"/>
                      <a:pt x="13877" y="720"/>
                    </a:cubicBezTo>
                    <a:cubicBezTo>
                      <a:pt x="12032" y="2084"/>
                      <a:pt x="10822" y="4271"/>
                      <a:pt x="10643" y="6559"/>
                    </a:cubicBezTo>
                    <a:cubicBezTo>
                      <a:pt x="10131" y="5334"/>
                      <a:pt x="8999" y="4187"/>
                      <a:pt x="7594" y="4141"/>
                    </a:cubicBezTo>
                    <a:cubicBezTo>
                      <a:pt x="7575" y="4141"/>
                      <a:pt x="7557" y="4140"/>
                      <a:pt x="7538" y="4140"/>
                    </a:cubicBezTo>
                    <a:cubicBezTo>
                      <a:pt x="6279" y="4140"/>
                      <a:pt x="5140" y="5444"/>
                      <a:pt x="4826" y="6557"/>
                    </a:cubicBezTo>
                    <a:cubicBezTo>
                      <a:pt x="4406" y="8047"/>
                      <a:pt x="4881" y="9657"/>
                      <a:pt x="5647" y="11003"/>
                    </a:cubicBezTo>
                    <a:cubicBezTo>
                      <a:pt x="5405" y="10747"/>
                      <a:pt x="5156" y="10480"/>
                      <a:pt x="4830" y="10343"/>
                    </a:cubicBezTo>
                    <a:cubicBezTo>
                      <a:pt x="4705" y="10290"/>
                      <a:pt x="4567" y="10262"/>
                      <a:pt x="4430" y="10262"/>
                    </a:cubicBezTo>
                    <a:cubicBezTo>
                      <a:pt x="4210" y="10262"/>
                      <a:pt x="3995" y="10335"/>
                      <a:pt x="3853" y="10501"/>
                    </a:cubicBezTo>
                    <a:cubicBezTo>
                      <a:pt x="3694" y="10684"/>
                      <a:pt x="3658" y="10944"/>
                      <a:pt x="3639" y="11187"/>
                    </a:cubicBezTo>
                    <a:cubicBezTo>
                      <a:pt x="3552" y="12357"/>
                      <a:pt x="3883" y="13551"/>
                      <a:pt x="4076" y="14705"/>
                    </a:cubicBezTo>
                    <a:cubicBezTo>
                      <a:pt x="3862" y="14086"/>
                      <a:pt x="3317" y="13594"/>
                      <a:pt x="2682" y="13442"/>
                    </a:cubicBezTo>
                    <a:cubicBezTo>
                      <a:pt x="2538" y="13408"/>
                      <a:pt x="2391" y="13391"/>
                      <a:pt x="2244" y="13391"/>
                    </a:cubicBezTo>
                    <a:cubicBezTo>
                      <a:pt x="1739" y="13391"/>
                      <a:pt x="1234" y="13587"/>
                      <a:pt x="869" y="13939"/>
                    </a:cubicBezTo>
                    <a:cubicBezTo>
                      <a:pt x="1" y="14777"/>
                      <a:pt x="85" y="16186"/>
                      <a:pt x="382" y="17357"/>
                    </a:cubicBezTo>
                    <a:cubicBezTo>
                      <a:pt x="877" y="19308"/>
                      <a:pt x="1764" y="21122"/>
                      <a:pt x="2701" y="22892"/>
                    </a:cubicBezTo>
                    <a:cubicBezTo>
                      <a:pt x="3616" y="24622"/>
                      <a:pt x="4942" y="26413"/>
                      <a:pt x="5039" y="28422"/>
                    </a:cubicBezTo>
                    <a:cubicBezTo>
                      <a:pt x="7365" y="26746"/>
                      <a:pt x="10181" y="26070"/>
                      <a:pt x="12983" y="25335"/>
                    </a:cubicBezTo>
                    <a:cubicBezTo>
                      <a:pt x="14212" y="25013"/>
                      <a:pt x="15756" y="24806"/>
                      <a:pt x="16782" y="24016"/>
                    </a:cubicBezTo>
                    <a:cubicBezTo>
                      <a:pt x="17665" y="23337"/>
                      <a:pt x="18904" y="21610"/>
                      <a:pt x="17045" y="21238"/>
                    </a:cubicBezTo>
                    <a:cubicBezTo>
                      <a:pt x="16909" y="21211"/>
                      <a:pt x="16772" y="21200"/>
                      <a:pt x="16634" y="21200"/>
                    </a:cubicBezTo>
                    <a:cubicBezTo>
                      <a:pt x="16310" y="21200"/>
                      <a:pt x="15983" y="21261"/>
                      <a:pt x="15663" y="21323"/>
                    </a:cubicBezTo>
                    <a:cubicBezTo>
                      <a:pt x="16543" y="20665"/>
                      <a:pt x="17721" y="19217"/>
                      <a:pt x="17693" y="18031"/>
                    </a:cubicBezTo>
                    <a:cubicBezTo>
                      <a:pt x="17679" y="17497"/>
                      <a:pt x="17369" y="17310"/>
                      <a:pt x="16956" y="17310"/>
                    </a:cubicBezTo>
                    <a:cubicBezTo>
                      <a:pt x="16296" y="17310"/>
                      <a:pt x="15373" y="17788"/>
                      <a:pt x="14983" y="18088"/>
                    </a:cubicBezTo>
                    <a:cubicBezTo>
                      <a:pt x="16210" y="17145"/>
                      <a:pt x="17151" y="15837"/>
                      <a:pt x="17656" y="14375"/>
                    </a:cubicBezTo>
                    <a:cubicBezTo>
                      <a:pt x="17733" y="14150"/>
                      <a:pt x="17803" y="13908"/>
                      <a:pt x="17745" y="13678"/>
                    </a:cubicBezTo>
                    <a:cubicBezTo>
                      <a:pt x="17651" y="13299"/>
                      <a:pt x="17234" y="13081"/>
                      <a:pt x="16840" y="13081"/>
                    </a:cubicBezTo>
                    <a:cubicBezTo>
                      <a:pt x="16816" y="13081"/>
                      <a:pt x="16792" y="13082"/>
                      <a:pt x="16767" y="13083"/>
                    </a:cubicBezTo>
                    <a:cubicBezTo>
                      <a:pt x="16353" y="13112"/>
                      <a:pt x="15980" y="13331"/>
                      <a:pt x="15624" y="13542"/>
                    </a:cubicBezTo>
                    <a:cubicBezTo>
                      <a:pt x="17077" y="12248"/>
                      <a:pt x="18602" y="10839"/>
                      <a:pt x="19088" y="8955"/>
                    </a:cubicBezTo>
                    <a:cubicBezTo>
                      <a:pt x="19186" y="8569"/>
                      <a:pt x="19237" y="8155"/>
                      <a:pt x="19098" y="7782"/>
                    </a:cubicBezTo>
                    <a:cubicBezTo>
                      <a:pt x="18944" y="7370"/>
                      <a:pt x="18616" y="7217"/>
                      <a:pt x="18228" y="7217"/>
                    </a:cubicBezTo>
                    <a:cubicBezTo>
                      <a:pt x="17513" y="7217"/>
                      <a:pt x="16595" y="7736"/>
                      <a:pt x="16194" y="8108"/>
                    </a:cubicBezTo>
                    <a:cubicBezTo>
                      <a:pt x="17374" y="6414"/>
                      <a:pt x="17879" y="4264"/>
                      <a:pt x="17575" y="2223"/>
                    </a:cubicBezTo>
                    <a:cubicBezTo>
                      <a:pt x="17449" y="1391"/>
                      <a:pt x="17116" y="483"/>
                      <a:pt x="16348" y="137"/>
                    </a:cubicBezTo>
                    <a:cubicBezTo>
                      <a:pt x="16135" y="42"/>
                      <a:pt x="15914" y="0"/>
                      <a:pt x="15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6"/>
              <p:cNvSpPr/>
              <p:nvPr/>
            </p:nvSpPr>
            <p:spPr>
              <a:xfrm>
                <a:off x="1674950" y="2976400"/>
                <a:ext cx="401400" cy="7891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31566" extrusionOk="0">
                    <a:moveTo>
                      <a:pt x="11729" y="1"/>
                    </a:moveTo>
                    <a:cubicBezTo>
                      <a:pt x="11677" y="1"/>
                      <a:pt x="11627" y="27"/>
                      <a:pt x="11603" y="90"/>
                    </a:cubicBezTo>
                    <a:cubicBezTo>
                      <a:pt x="10782" y="2243"/>
                      <a:pt x="10242" y="4494"/>
                      <a:pt x="10000" y="6782"/>
                    </a:cubicBezTo>
                    <a:cubicBezTo>
                      <a:pt x="9311" y="8243"/>
                      <a:pt x="8638" y="9710"/>
                      <a:pt x="7991" y="11190"/>
                    </a:cubicBezTo>
                    <a:cubicBezTo>
                      <a:pt x="7824" y="10100"/>
                      <a:pt x="7612" y="9019"/>
                      <a:pt x="7347" y="7948"/>
                    </a:cubicBezTo>
                    <a:cubicBezTo>
                      <a:pt x="7321" y="6965"/>
                      <a:pt x="7496" y="5986"/>
                      <a:pt x="7861" y="5073"/>
                    </a:cubicBezTo>
                    <a:cubicBezTo>
                      <a:pt x="7906" y="4959"/>
                      <a:pt x="7808" y="4872"/>
                      <a:pt x="7715" y="4872"/>
                    </a:cubicBezTo>
                    <a:cubicBezTo>
                      <a:pt x="7663" y="4872"/>
                      <a:pt x="7613" y="4898"/>
                      <a:pt x="7588" y="4960"/>
                    </a:cubicBezTo>
                    <a:cubicBezTo>
                      <a:pt x="7329" y="5605"/>
                      <a:pt x="7164" y="6282"/>
                      <a:pt x="7092" y="6969"/>
                    </a:cubicBezTo>
                    <a:cubicBezTo>
                      <a:pt x="6720" y="5610"/>
                      <a:pt x="6268" y="4272"/>
                      <a:pt x="5743" y="2966"/>
                    </a:cubicBezTo>
                    <a:cubicBezTo>
                      <a:pt x="5718" y="2905"/>
                      <a:pt x="5669" y="2879"/>
                      <a:pt x="5619" y="2879"/>
                    </a:cubicBezTo>
                    <a:cubicBezTo>
                      <a:pt x="5525" y="2879"/>
                      <a:pt x="5427" y="2969"/>
                      <a:pt x="5472" y="3084"/>
                    </a:cubicBezTo>
                    <a:cubicBezTo>
                      <a:pt x="6116" y="4682"/>
                      <a:pt x="6643" y="6325"/>
                      <a:pt x="7056" y="7994"/>
                    </a:cubicBezTo>
                    <a:cubicBezTo>
                      <a:pt x="7057" y="8027"/>
                      <a:pt x="7056" y="8059"/>
                      <a:pt x="7057" y="8094"/>
                    </a:cubicBezTo>
                    <a:cubicBezTo>
                      <a:pt x="7060" y="8139"/>
                      <a:pt x="7079" y="8172"/>
                      <a:pt x="7106" y="8192"/>
                    </a:cubicBezTo>
                    <a:cubicBezTo>
                      <a:pt x="7300" y="8996"/>
                      <a:pt x="7462" y="9807"/>
                      <a:pt x="7600" y="10620"/>
                    </a:cubicBezTo>
                    <a:cubicBezTo>
                      <a:pt x="6941" y="9293"/>
                      <a:pt x="5925" y="8163"/>
                      <a:pt x="4928" y="7073"/>
                    </a:cubicBezTo>
                    <a:cubicBezTo>
                      <a:pt x="4896" y="7038"/>
                      <a:pt x="4857" y="7023"/>
                      <a:pt x="4819" y="7023"/>
                    </a:cubicBezTo>
                    <a:cubicBezTo>
                      <a:pt x="4706" y="7023"/>
                      <a:pt x="4600" y="7151"/>
                      <a:pt x="4696" y="7254"/>
                    </a:cubicBezTo>
                    <a:cubicBezTo>
                      <a:pt x="5898" y="8566"/>
                      <a:pt x="7132" y="9931"/>
                      <a:pt x="7711" y="11648"/>
                    </a:cubicBezTo>
                    <a:cubicBezTo>
                      <a:pt x="7722" y="11681"/>
                      <a:pt x="7742" y="11700"/>
                      <a:pt x="7762" y="11715"/>
                    </a:cubicBezTo>
                    <a:cubicBezTo>
                      <a:pt x="7581" y="12134"/>
                      <a:pt x="7402" y="12554"/>
                      <a:pt x="7226" y="12977"/>
                    </a:cubicBezTo>
                    <a:cubicBezTo>
                      <a:pt x="6216" y="15399"/>
                      <a:pt x="5297" y="17866"/>
                      <a:pt x="4524" y="20376"/>
                    </a:cubicBezTo>
                    <a:cubicBezTo>
                      <a:pt x="4372" y="19614"/>
                      <a:pt x="4153" y="18873"/>
                      <a:pt x="3891" y="18146"/>
                    </a:cubicBezTo>
                    <a:cubicBezTo>
                      <a:pt x="3622" y="16655"/>
                      <a:pt x="3590" y="15137"/>
                      <a:pt x="3800" y="13637"/>
                    </a:cubicBezTo>
                    <a:cubicBezTo>
                      <a:pt x="3815" y="13534"/>
                      <a:pt x="3735" y="13477"/>
                      <a:pt x="3654" y="13477"/>
                    </a:cubicBezTo>
                    <a:cubicBezTo>
                      <a:pt x="3588" y="13477"/>
                      <a:pt x="3521" y="13517"/>
                      <a:pt x="3509" y="13602"/>
                    </a:cubicBezTo>
                    <a:cubicBezTo>
                      <a:pt x="3350" y="14731"/>
                      <a:pt x="3328" y="15874"/>
                      <a:pt x="3437" y="17006"/>
                    </a:cubicBezTo>
                    <a:cubicBezTo>
                      <a:pt x="2834" y="15613"/>
                      <a:pt x="2092" y="14272"/>
                      <a:pt x="1346" y="12958"/>
                    </a:cubicBezTo>
                    <a:cubicBezTo>
                      <a:pt x="1315" y="12903"/>
                      <a:pt x="1263" y="12880"/>
                      <a:pt x="1212" y="12880"/>
                    </a:cubicBezTo>
                    <a:cubicBezTo>
                      <a:pt x="1112" y="12880"/>
                      <a:pt x="1015" y="12967"/>
                      <a:pt x="1077" y="13075"/>
                    </a:cubicBezTo>
                    <a:cubicBezTo>
                      <a:pt x="1765" y="14288"/>
                      <a:pt x="2454" y="15526"/>
                      <a:pt x="3030" y="16809"/>
                    </a:cubicBezTo>
                    <a:cubicBezTo>
                      <a:pt x="2177" y="16072"/>
                      <a:pt x="1271" y="15403"/>
                      <a:pt x="311" y="14812"/>
                    </a:cubicBezTo>
                    <a:cubicBezTo>
                      <a:pt x="284" y="14796"/>
                      <a:pt x="257" y="14789"/>
                      <a:pt x="231" y="14789"/>
                    </a:cubicBezTo>
                    <a:cubicBezTo>
                      <a:pt x="101" y="14789"/>
                      <a:pt x="1" y="14965"/>
                      <a:pt x="134" y="15048"/>
                    </a:cubicBezTo>
                    <a:cubicBezTo>
                      <a:pt x="1262" y="15742"/>
                      <a:pt x="2322" y="16539"/>
                      <a:pt x="3299" y="17433"/>
                    </a:cubicBezTo>
                    <a:cubicBezTo>
                      <a:pt x="3299" y="17433"/>
                      <a:pt x="3300" y="17433"/>
                      <a:pt x="3300" y="17436"/>
                    </a:cubicBezTo>
                    <a:cubicBezTo>
                      <a:pt x="3777" y="18582"/>
                      <a:pt x="4147" y="19769"/>
                      <a:pt x="4338" y="21005"/>
                    </a:cubicBezTo>
                    <a:cubicBezTo>
                      <a:pt x="3991" y="22178"/>
                      <a:pt x="3672" y="23359"/>
                      <a:pt x="3397" y="24552"/>
                    </a:cubicBezTo>
                    <a:cubicBezTo>
                      <a:pt x="2879" y="26809"/>
                      <a:pt x="2510" y="29098"/>
                      <a:pt x="2323" y="31405"/>
                    </a:cubicBezTo>
                    <a:cubicBezTo>
                      <a:pt x="2315" y="31508"/>
                      <a:pt x="2399" y="31565"/>
                      <a:pt x="2479" y="31565"/>
                    </a:cubicBezTo>
                    <a:cubicBezTo>
                      <a:pt x="2545" y="31565"/>
                      <a:pt x="2609" y="31525"/>
                      <a:pt x="2616" y="31439"/>
                    </a:cubicBezTo>
                    <a:cubicBezTo>
                      <a:pt x="2899" y="27911"/>
                      <a:pt x="3619" y="24436"/>
                      <a:pt x="4625" y="21047"/>
                    </a:cubicBezTo>
                    <a:cubicBezTo>
                      <a:pt x="4625" y="21045"/>
                      <a:pt x="4628" y="21045"/>
                      <a:pt x="4628" y="21043"/>
                    </a:cubicBezTo>
                    <a:cubicBezTo>
                      <a:pt x="4899" y="20345"/>
                      <a:pt x="5404" y="19759"/>
                      <a:pt x="5898" y="19206"/>
                    </a:cubicBezTo>
                    <a:cubicBezTo>
                      <a:pt x="6416" y="18627"/>
                      <a:pt x="6954" y="18068"/>
                      <a:pt x="7513" y="17531"/>
                    </a:cubicBezTo>
                    <a:cubicBezTo>
                      <a:pt x="7564" y="17482"/>
                      <a:pt x="7617" y="17437"/>
                      <a:pt x="7668" y="17389"/>
                    </a:cubicBezTo>
                    <a:cubicBezTo>
                      <a:pt x="7784" y="17425"/>
                      <a:pt x="7868" y="17522"/>
                      <a:pt x="7968" y="17588"/>
                    </a:cubicBezTo>
                    <a:cubicBezTo>
                      <a:pt x="8068" y="17653"/>
                      <a:pt x="8176" y="17703"/>
                      <a:pt x="8279" y="17763"/>
                    </a:cubicBezTo>
                    <a:cubicBezTo>
                      <a:pt x="8519" y="17902"/>
                      <a:pt x="8757" y="18046"/>
                      <a:pt x="8993" y="18193"/>
                    </a:cubicBezTo>
                    <a:cubicBezTo>
                      <a:pt x="9472" y="18492"/>
                      <a:pt x="9944" y="18801"/>
                      <a:pt x="10407" y="19125"/>
                    </a:cubicBezTo>
                    <a:cubicBezTo>
                      <a:pt x="10435" y="19145"/>
                      <a:pt x="10464" y="19153"/>
                      <a:pt x="10491" y="19153"/>
                    </a:cubicBezTo>
                    <a:cubicBezTo>
                      <a:pt x="10616" y="19153"/>
                      <a:pt x="10712" y="18979"/>
                      <a:pt x="10585" y="18890"/>
                    </a:cubicBezTo>
                    <a:cubicBezTo>
                      <a:pt x="10088" y="18546"/>
                      <a:pt x="9586" y="18214"/>
                      <a:pt x="9072" y="17899"/>
                    </a:cubicBezTo>
                    <a:cubicBezTo>
                      <a:pt x="8828" y="17748"/>
                      <a:pt x="8581" y="17596"/>
                      <a:pt x="8330" y="17457"/>
                    </a:cubicBezTo>
                    <a:cubicBezTo>
                      <a:pt x="8243" y="17410"/>
                      <a:pt x="8163" y="17352"/>
                      <a:pt x="8081" y="17294"/>
                    </a:cubicBezTo>
                    <a:cubicBezTo>
                      <a:pt x="8267" y="17273"/>
                      <a:pt x="8452" y="17263"/>
                      <a:pt x="8638" y="17263"/>
                    </a:cubicBezTo>
                    <a:cubicBezTo>
                      <a:pt x="9785" y="17263"/>
                      <a:pt x="10924" y="17616"/>
                      <a:pt x="12070" y="17686"/>
                    </a:cubicBezTo>
                    <a:cubicBezTo>
                      <a:pt x="12074" y="17686"/>
                      <a:pt x="12078" y="17686"/>
                      <a:pt x="12081" y="17686"/>
                    </a:cubicBezTo>
                    <a:cubicBezTo>
                      <a:pt x="12260" y="17686"/>
                      <a:pt x="12291" y="17406"/>
                      <a:pt x="12105" y="17395"/>
                    </a:cubicBezTo>
                    <a:cubicBezTo>
                      <a:pt x="10938" y="17325"/>
                      <a:pt x="9784" y="16971"/>
                      <a:pt x="8619" y="16971"/>
                    </a:cubicBezTo>
                    <a:cubicBezTo>
                      <a:pt x="8443" y="16971"/>
                      <a:pt x="8268" y="16979"/>
                      <a:pt x="8092" y="16997"/>
                    </a:cubicBezTo>
                    <a:cubicBezTo>
                      <a:pt x="9039" y="16136"/>
                      <a:pt x="10038" y="15332"/>
                      <a:pt x="11087" y="14600"/>
                    </a:cubicBezTo>
                    <a:cubicBezTo>
                      <a:pt x="11826" y="14084"/>
                      <a:pt x="12590" y="13601"/>
                      <a:pt x="13372" y="13153"/>
                    </a:cubicBezTo>
                    <a:cubicBezTo>
                      <a:pt x="13510" y="13074"/>
                      <a:pt x="13446" y="12865"/>
                      <a:pt x="13321" y="12865"/>
                    </a:cubicBezTo>
                    <a:cubicBezTo>
                      <a:pt x="13300" y="12865"/>
                      <a:pt x="13277" y="12871"/>
                      <a:pt x="13253" y="12884"/>
                    </a:cubicBezTo>
                    <a:cubicBezTo>
                      <a:pt x="10478" y="14472"/>
                      <a:pt x="7966" y="16487"/>
                      <a:pt x="5818" y="18856"/>
                    </a:cubicBezTo>
                    <a:cubicBezTo>
                      <a:pt x="5541" y="19161"/>
                      <a:pt x="5259" y="19474"/>
                      <a:pt x="5006" y="19810"/>
                    </a:cubicBezTo>
                    <a:cubicBezTo>
                      <a:pt x="5043" y="19691"/>
                      <a:pt x="5080" y="19574"/>
                      <a:pt x="5117" y="19458"/>
                    </a:cubicBezTo>
                    <a:cubicBezTo>
                      <a:pt x="5795" y="17373"/>
                      <a:pt x="6572" y="15325"/>
                      <a:pt x="7410" y="13300"/>
                    </a:cubicBezTo>
                    <a:cubicBezTo>
                      <a:pt x="7432" y="13291"/>
                      <a:pt x="7452" y="13278"/>
                      <a:pt x="7470" y="13256"/>
                    </a:cubicBezTo>
                    <a:cubicBezTo>
                      <a:pt x="7989" y="12624"/>
                      <a:pt x="8541" y="12017"/>
                      <a:pt x="9119" y="11437"/>
                    </a:cubicBezTo>
                    <a:cubicBezTo>
                      <a:pt x="9126" y="11437"/>
                      <a:pt x="9134" y="11438"/>
                      <a:pt x="9142" y="11438"/>
                    </a:cubicBezTo>
                    <a:cubicBezTo>
                      <a:pt x="9161" y="11438"/>
                      <a:pt x="9182" y="11435"/>
                      <a:pt x="9204" y="11424"/>
                    </a:cubicBezTo>
                    <a:cubicBezTo>
                      <a:pt x="9764" y="11131"/>
                      <a:pt x="10398" y="11112"/>
                      <a:pt x="11016" y="11099"/>
                    </a:cubicBezTo>
                    <a:cubicBezTo>
                      <a:pt x="11755" y="11083"/>
                      <a:pt x="12494" y="11070"/>
                      <a:pt x="13233" y="11054"/>
                    </a:cubicBezTo>
                    <a:cubicBezTo>
                      <a:pt x="13420" y="11052"/>
                      <a:pt x="13377" y="10763"/>
                      <a:pt x="13193" y="10763"/>
                    </a:cubicBezTo>
                    <a:cubicBezTo>
                      <a:pt x="13192" y="10763"/>
                      <a:pt x="13191" y="10763"/>
                      <a:pt x="13189" y="10763"/>
                    </a:cubicBezTo>
                    <a:cubicBezTo>
                      <a:pt x="12428" y="10778"/>
                      <a:pt x="11668" y="10792"/>
                      <a:pt x="10906" y="10808"/>
                    </a:cubicBezTo>
                    <a:cubicBezTo>
                      <a:pt x="10468" y="10817"/>
                      <a:pt x="10023" y="10842"/>
                      <a:pt x="9602" y="10954"/>
                    </a:cubicBezTo>
                    <a:cubicBezTo>
                      <a:pt x="10879" y="9736"/>
                      <a:pt x="12280" y="8646"/>
                      <a:pt x="13781" y="7712"/>
                    </a:cubicBezTo>
                    <a:cubicBezTo>
                      <a:pt x="14469" y="7283"/>
                      <a:pt x="15178" y="6892"/>
                      <a:pt x="15904" y="6531"/>
                    </a:cubicBezTo>
                    <a:cubicBezTo>
                      <a:pt x="16055" y="6459"/>
                      <a:pt x="15989" y="6246"/>
                      <a:pt x="15857" y="6246"/>
                    </a:cubicBezTo>
                    <a:cubicBezTo>
                      <a:pt x="15837" y="6246"/>
                      <a:pt x="15815" y="6251"/>
                      <a:pt x="15792" y="6263"/>
                    </a:cubicBezTo>
                    <a:cubicBezTo>
                      <a:pt x="13224" y="7538"/>
                      <a:pt x="10875" y="9235"/>
                      <a:pt x="8859" y="11276"/>
                    </a:cubicBezTo>
                    <a:cubicBezTo>
                      <a:pt x="8483" y="11657"/>
                      <a:pt x="8120" y="12052"/>
                      <a:pt x="7766" y="12457"/>
                    </a:cubicBezTo>
                    <a:cubicBezTo>
                      <a:pt x="8396" y="10973"/>
                      <a:pt x="9055" y="9504"/>
                      <a:pt x="9734" y="8043"/>
                    </a:cubicBezTo>
                    <a:cubicBezTo>
                      <a:pt x="10394" y="6623"/>
                      <a:pt x="11073" y="5210"/>
                      <a:pt x="11759" y="3800"/>
                    </a:cubicBezTo>
                    <a:cubicBezTo>
                      <a:pt x="11765" y="3801"/>
                      <a:pt x="11771" y="3802"/>
                      <a:pt x="11778" y="3802"/>
                    </a:cubicBezTo>
                    <a:cubicBezTo>
                      <a:pt x="11807" y="3802"/>
                      <a:pt x="11836" y="3791"/>
                      <a:pt x="11863" y="3766"/>
                    </a:cubicBezTo>
                    <a:cubicBezTo>
                      <a:pt x="12930" y="2812"/>
                      <a:pt x="13868" y="1726"/>
                      <a:pt x="14654" y="530"/>
                    </a:cubicBezTo>
                    <a:cubicBezTo>
                      <a:pt x="14729" y="416"/>
                      <a:pt x="14627" y="291"/>
                      <a:pt x="14525" y="291"/>
                    </a:cubicBezTo>
                    <a:cubicBezTo>
                      <a:pt x="14487" y="291"/>
                      <a:pt x="14448" y="309"/>
                      <a:pt x="14418" y="353"/>
                    </a:cubicBezTo>
                    <a:cubicBezTo>
                      <a:pt x="13742" y="1386"/>
                      <a:pt x="12949" y="2338"/>
                      <a:pt x="12056" y="3191"/>
                    </a:cubicBezTo>
                    <a:cubicBezTo>
                      <a:pt x="12280" y="2730"/>
                      <a:pt x="12505" y="2273"/>
                      <a:pt x="12729" y="1816"/>
                    </a:cubicBezTo>
                    <a:cubicBezTo>
                      <a:pt x="12783" y="1705"/>
                      <a:pt x="12686" y="1619"/>
                      <a:pt x="12589" y="1619"/>
                    </a:cubicBezTo>
                    <a:cubicBezTo>
                      <a:pt x="12537" y="1619"/>
                      <a:pt x="12485" y="1644"/>
                      <a:pt x="12455" y="1703"/>
                    </a:cubicBezTo>
                    <a:cubicBezTo>
                      <a:pt x="11766" y="3111"/>
                      <a:pt x="11077" y="4520"/>
                      <a:pt x="10401" y="5936"/>
                    </a:cubicBezTo>
                    <a:cubicBezTo>
                      <a:pt x="10676" y="3975"/>
                      <a:pt x="11168" y="2054"/>
                      <a:pt x="11876" y="203"/>
                    </a:cubicBezTo>
                    <a:cubicBezTo>
                      <a:pt x="11919" y="88"/>
                      <a:pt x="11822" y="1"/>
                      <a:pt x="117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16"/>
            <p:cNvGrpSpPr/>
            <p:nvPr/>
          </p:nvGrpSpPr>
          <p:grpSpPr>
            <a:xfrm rot="10800000" flipH="1">
              <a:off x="1093070" y="0"/>
              <a:ext cx="694946" cy="977031"/>
              <a:chOff x="2087075" y="2900650"/>
              <a:chExt cx="368125" cy="517550"/>
            </a:xfrm>
          </p:grpSpPr>
          <p:sp>
            <p:nvSpPr>
              <p:cNvPr id="716" name="Google Shape;716;p16"/>
              <p:cNvSpPr/>
              <p:nvPr/>
            </p:nvSpPr>
            <p:spPr>
              <a:xfrm>
                <a:off x="2143575" y="2900650"/>
                <a:ext cx="198300" cy="36425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4570" extrusionOk="0">
                    <a:moveTo>
                      <a:pt x="1258" y="0"/>
                    </a:moveTo>
                    <a:cubicBezTo>
                      <a:pt x="1392" y="258"/>
                      <a:pt x="1098" y="1205"/>
                      <a:pt x="1057" y="1506"/>
                    </a:cubicBezTo>
                    <a:cubicBezTo>
                      <a:pt x="976" y="2120"/>
                      <a:pt x="892" y="2733"/>
                      <a:pt x="811" y="3346"/>
                    </a:cubicBezTo>
                    <a:cubicBezTo>
                      <a:pt x="668" y="4405"/>
                      <a:pt x="458" y="5433"/>
                      <a:pt x="275" y="6470"/>
                    </a:cubicBezTo>
                    <a:cubicBezTo>
                      <a:pt x="0" y="8038"/>
                      <a:pt x="718" y="9681"/>
                      <a:pt x="1736" y="10897"/>
                    </a:cubicBezTo>
                    <a:cubicBezTo>
                      <a:pt x="1918" y="11115"/>
                      <a:pt x="2112" y="11319"/>
                      <a:pt x="2314" y="11506"/>
                    </a:cubicBezTo>
                    <a:cubicBezTo>
                      <a:pt x="3822" y="12938"/>
                      <a:pt x="5789" y="13767"/>
                      <a:pt x="7709" y="14569"/>
                    </a:cubicBezTo>
                    <a:cubicBezTo>
                      <a:pt x="7650" y="11936"/>
                      <a:pt x="7932" y="8373"/>
                      <a:pt x="6589" y="6056"/>
                    </a:cubicBezTo>
                    <a:cubicBezTo>
                      <a:pt x="5209" y="3674"/>
                      <a:pt x="2525" y="2421"/>
                      <a:pt x="1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6"/>
              <p:cNvSpPr/>
              <p:nvPr/>
            </p:nvSpPr>
            <p:spPr>
              <a:xfrm>
                <a:off x="2188675" y="2962150"/>
                <a:ext cx="252300" cy="4560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18242" extrusionOk="0">
                    <a:moveTo>
                      <a:pt x="111" y="0"/>
                    </a:moveTo>
                    <a:cubicBezTo>
                      <a:pt x="59" y="0"/>
                      <a:pt x="0" y="58"/>
                      <a:pt x="25" y="124"/>
                    </a:cubicBezTo>
                    <a:cubicBezTo>
                      <a:pt x="297" y="851"/>
                      <a:pt x="517" y="1594"/>
                      <a:pt x="701" y="2346"/>
                    </a:cubicBezTo>
                    <a:cubicBezTo>
                      <a:pt x="882" y="3078"/>
                      <a:pt x="1002" y="3829"/>
                      <a:pt x="1205" y="4554"/>
                    </a:cubicBezTo>
                    <a:cubicBezTo>
                      <a:pt x="1387" y="5210"/>
                      <a:pt x="1684" y="5825"/>
                      <a:pt x="2021" y="6413"/>
                    </a:cubicBezTo>
                    <a:cubicBezTo>
                      <a:pt x="2257" y="6823"/>
                      <a:pt x="2509" y="7221"/>
                      <a:pt x="2752" y="7623"/>
                    </a:cubicBezTo>
                    <a:cubicBezTo>
                      <a:pt x="2874" y="7824"/>
                      <a:pt x="2998" y="8026"/>
                      <a:pt x="3136" y="8217"/>
                    </a:cubicBezTo>
                    <a:cubicBezTo>
                      <a:pt x="4625" y="10322"/>
                      <a:pt x="6468" y="12153"/>
                      <a:pt x="7940" y="14271"/>
                    </a:cubicBezTo>
                    <a:cubicBezTo>
                      <a:pt x="8779" y="15474"/>
                      <a:pt x="9486" y="16772"/>
                      <a:pt x="9911" y="18181"/>
                    </a:cubicBezTo>
                    <a:cubicBezTo>
                      <a:pt x="9924" y="18223"/>
                      <a:pt x="9960" y="18242"/>
                      <a:pt x="9996" y="18242"/>
                    </a:cubicBezTo>
                    <a:cubicBezTo>
                      <a:pt x="10045" y="18242"/>
                      <a:pt x="10092" y="18206"/>
                      <a:pt x="10074" y="18146"/>
                    </a:cubicBezTo>
                    <a:cubicBezTo>
                      <a:pt x="9314" y="15631"/>
                      <a:pt x="7693" y="13543"/>
                      <a:pt x="6030" y="11559"/>
                    </a:cubicBezTo>
                    <a:cubicBezTo>
                      <a:pt x="5188" y="10555"/>
                      <a:pt x="4330" y="9563"/>
                      <a:pt x="3551" y="8509"/>
                    </a:cubicBezTo>
                    <a:cubicBezTo>
                      <a:pt x="3288" y="8154"/>
                      <a:pt x="3046" y="7782"/>
                      <a:pt x="2816" y="7406"/>
                    </a:cubicBezTo>
                    <a:cubicBezTo>
                      <a:pt x="2332" y="6616"/>
                      <a:pt x="1818" y="5818"/>
                      <a:pt x="1500" y="4936"/>
                    </a:cubicBezTo>
                    <a:cubicBezTo>
                      <a:pt x="1358" y="4543"/>
                      <a:pt x="1274" y="4134"/>
                      <a:pt x="1186" y="3725"/>
                    </a:cubicBezTo>
                    <a:cubicBezTo>
                      <a:pt x="1097" y="3312"/>
                      <a:pt x="1006" y="2899"/>
                      <a:pt x="906" y="2488"/>
                    </a:cubicBezTo>
                    <a:cubicBezTo>
                      <a:pt x="708" y="1662"/>
                      <a:pt x="471" y="844"/>
                      <a:pt x="171" y="45"/>
                    </a:cubicBezTo>
                    <a:cubicBezTo>
                      <a:pt x="159" y="13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6"/>
              <p:cNvSpPr/>
              <p:nvPr/>
            </p:nvSpPr>
            <p:spPr>
              <a:xfrm>
                <a:off x="2248400" y="3121800"/>
                <a:ext cx="79675" cy="1147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4588" extrusionOk="0">
                    <a:moveTo>
                      <a:pt x="2250" y="1"/>
                    </a:moveTo>
                    <a:cubicBezTo>
                      <a:pt x="2203" y="1"/>
                      <a:pt x="2150" y="39"/>
                      <a:pt x="2155" y="99"/>
                    </a:cubicBezTo>
                    <a:cubicBezTo>
                      <a:pt x="2285" y="1539"/>
                      <a:pt x="2553" y="2964"/>
                      <a:pt x="2959" y="4352"/>
                    </a:cubicBezTo>
                    <a:lnTo>
                      <a:pt x="2959" y="4352"/>
                    </a:lnTo>
                    <a:cubicBezTo>
                      <a:pt x="2019" y="3927"/>
                      <a:pt x="1079" y="3500"/>
                      <a:pt x="137" y="3076"/>
                    </a:cubicBezTo>
                    <a:cubicBezTo>
                      <a:pt x="125" y="3070"/>
                      <a:pt x="113" y="3067"/>
                      <a:pt x="103" y="3067"/>
                    </a:cubicBezTo>
                    <a:cubicBezTo>
                      <a:pt x="28" y="3067"/>
                      <a:pt x="0" y="3194"/>
                      <a:pt x="84" y="3233"/>
                    </a:cubicBezTo>
                    <a:cubicBezTo>
                      <a:pt x="1077" y="3682"/>
                      <a:pt x="2070" y="4132"/>
                      <a:pt x="3064" y="4581"/>
                    </a:cubicBezTo>
                    <a:cubicBezTo>
                      <a:pt x="3073" y="4585"/>
                      <a:pt x="3082" y="4587"/>
                      <a:pt x="3091" y="4587"/>
                    </a:cubicBezTo>
                    <a:cubicBezTo>
                      <a:pt x="3139" y="4587"/>
                      <a:pt x="3186" y="4533"/>
                      <a:pt x="3173" y="4486"/>
                    </a:cubicBezTo>
                    <a:cubicBezTo>
                      <a:pt x="2739" y="3045"/>
                      <a:pt x="2451" y="1563"/>
                      <a:pt x="2319" y="65"/>
                    </a:cubicBezTo>
                    <a:cubicBezTo>
                      <a:pt x="2315" y="20"/>
                      <a:pt x="2284" y="1"/>
                      <a:pt x="2250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6"/>
              <p:cNvSpPr/>
              <p:nvPr/>
            </p:nvSpPr>
            <p:spPr>
              <a:xfrm>
                <a:off x="2202925" y="3055775"/>
                <a:ext cx="77200" cy="12077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4831" extrusionOk="0">
                    <a:moveTo>
                      <a:pt x="2469" y="0"/>
                    </a:moveTo>
                    <a:cubicBezTo>
                      <a:pt x="2430" y="0"/>
                      <a:pt x="2390" y="25"/>
                      <a:pt x="2388" y="77"/>
                    </a:cubicBezTo>
                    <a:cubicBezTo>
                      <a:pt x="2309" y="1605"/>
                      <a:pt x="2472" y="3141"/>
                      <a:pt x="2869" y="4618"/>
                    </a:cubicBezTo>
                    <a:lnTo>
                      <a:pt x="2869" y="4618"/>
                    </a:lnTo>
                    <a:cubicBezTo>
                      <a:pt x="1881" y="4256"/>
                      <a:pt x="963" y="3721"/>
                      <a:pt x="158" y="3041"/>
                    </a:cubicBezTo>
                    <a:cubicBezTo>
                      <a:pt x="142" y="3027"/>
                      <a:pt x="125" y="3021"/>
                      <a:pt x="110" y="3021"/>
                    </a:cubicBezTo>
                    <a:cubicBezTo>
                      <a:pt x="46" y="3021"/>
                      <a:pt x="0" y="3123"/>
                      <a:pt x="66" y="3179"/>
                    </a:cubicBezTo>
                    <a:cubicBezTo>
                      <a:pt x="921" y="3903"/>
                      <a:pt x="1906" y="4462"/>
                      <a:pt x="2965" y="4826"/>
                    </a:cubicBezTo>
                    <a:cubicBezTo>
                      <a:pt x="2974" y="4829"/>
                      <a:pt x="2982" y="4831"/>
                      <a:pt x="2991" y="4831"/>
                    </a:cubicBezTo>
                    <a:cubicBezTo>
                      <a:pt x="3041" y="4831"/>
                      <a:pt x="3087" y="4784"/>
                      <a:pt x="3074" y="4731"/>
                    </a:cubicBezTo>
                    <a:cubicBezTo>
                      <a:pt x="2650" y="3222"/>
                      <a:pt x="2473" y="1652"/>
                      <a:pt x="2554" y="85"/>
                    </a:cubicBezTo>
                    <a:cubicBezTo>
                      <a:pt x="2557" y="30"/>
                      <a:pt x="2513" y="0"/>
                      <a:pt x="2469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6"/>
              <p:cNvSpPr/>
              <p:nvPr/>
            </p:nvSpPr>
            <p:spPr>
              <a:xfrm>
                <a:off x="2173200" y="2999650"/>
                <a:ext cx="68425" cy="98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950" extrusionOk="0">
                    <a:moveTo>
                      <a:pt x="2631" y="1"/>
                    </a:moveTo>
                    <a:cubicBezTo>
                      <a:pt x="2601" y="1"/>
                      <a:pt x="2573" y="18"/>
                      <a:pt x="2565" y="58"/>
                    </a:cubicBezTo>
                    <a:cubicBezTo>
                      <a:pt x="2328" y="1272"/>
                      <a:pt x="2203" y="2505"/>
                      <a:pt x="2201" y="3744"/>
                    </a:cubicBezTo>
                    <a:lnTo>
                      <a:pt x="2201" y="3744"/>
                    </a:lnTo>
                    <a:cubicBezTo>
                      <a:pt x="1775" y="3586"/>
                      <a:pt x="1322" y="3430"/>
                      <a:pt x="993" y="3109"/>
                    </a:cubicBezTo>
                    <a:cubicBezTo>
                      <a:pt x="605" y="2731"/>
                      <a:pt x="327" y="2248"/>
                      <a:pt x="182" y="1727"/>
                    </a:cubicBezTo>
                    <a:cubicBezTo>
                      <a:pt x="169" y="1682"/>
                      <a:pt x="133" y="1663"/>
                      <a:pt x="97" y="1663"/>
                    </a:cubicBezTo>
                    <a:cubicBezTo>
                      <a:pt x="48" y="1663"/>
                      <a:pt x="0" y="1700"/>
                      <a:pt x="17" y="1761"/>
                    </a:cubicBezTo>
                    <a:cubicBezTo>
                      <a:pt x="169" y="2309"/>
                      <a:pt x="458" y="2822"/>
                      <a:pt x="867" y="3221"/>
                    </a:cubicBezTo>
                    <a:cubicBezTo>
                      <a:pt x="1249" y="3593"/>
                      <a:pt x="1771" y="3761"/>
                      <a:pt x="2259" y="3944"/>
                    </a:cubicBezTo>
                    <a:cubicBezTo>
                      <a:pt x="2269" y="3948"/>
                      <a:pt x="2279" y="3950"/>
                      <a:pt x="2288" y="3950"/>
                    </a:cubicBezTo>
                    <a:cubicBezTo>
                      <a:pt x="2330" y="3950"/>
                      <a:pt x="2368" y="3916"/>
                      <a:pt x="2368" y="3869"/>
                    </a:cubicBezTo>
                    <a:cubicBezTo>
                      <a:pt x="2364" y="2608"/>
                      <a:pt x="2481" y="1349"/>
                      <a:pt x="2724" y="111"/>
                    </a:cubicBezTo>
                    <a:cubicBezTo>
                      <a:pt x="2737" y="46"/>
                      <a:pt x="2681" y="1"/>
                      <a:pt x="2631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6"/>
              <p:cNvSpPr/>
              <p:nvPr/>
            </p:nvSpPr>
            <p:spPr>
              <a:xfrm>
                <a:off x="2087075" y="3242600"/>
                <a:ext cx="288825" cy="119000"/>
              </a:xfrm>
              <a:custGeom>
                <a:avLst/>
                <a:gdLst/>
                <a:ahLst/>
                <a:cxnLst/>
                <a:rect l="l" t="t" r="r" b="b"/>
                <a:pathLst>
                  <a:path w="11553" h="4760" extrusionOk="0">
                    <a:moveTo>
                      <a:pt x="6518" y="1"/>
                    </a:moveTo>
                    <a:cubicBezTo>
                      <a:pt x="6296" y="1"/>
                      <a:pt x="6083" y="9"/>
                      <a:pt x="5885" y="23"/>
                    </a:cubicBezTo>
                    <a:cubicBezTo>
                      <a:pt x="3786" y="168"/>
                      <a:pt x="1841" y="1142"/>
                      <a:pt x="1" y="2159"/>
                    </a:cubicBezTo>
                    <a:cubicBezTo>
                      <a:pt x="1531" y="3612"/>
                      <a:pt x="3917" y="4759"/>
                      <a:pt x="6127" y="4759"/>
                    </a:cubicBezTo>
                    <a:cubicBezTo>
                      <a:pt x="6402" y="4759"/>
                      <a:pt x="6674" y="4742"/>
                      <a:pt x="6942" y="4704"/>
                    </a:cubicBezTo>
                    <a:cubicBezTo>
                      <a:pt x="7783" y="4587"/>
                      <a:pt x="8579" y="4277"/>
                      <a:pt x="9364" y="3968"/>
                    </a:cubicBezTo>
                    <a:cubicBezTo>
                      <a:pt x="10083" y="3685"/>
                      <a:pt x="10797" y="3352"/>
                      <a:pt x="11553" y="3213"/>
                    </a:cubicBezTo>
                    <a:lnTo>
                      <a:pt x="11553" y="3213"/>
                    </a:lnTo>
                    <a:cubicBezTo>
                      <a:pt x="11550" y="3214"/>
                      <a:pt x="11547" y="3214"/>
                      <a:pt x="11544" y="3214"/>
                    </a:cubicBezTo>
                    <a:cubicBezTo>
                      <a:pt x="11412" y="3214"/>
                      <a:pt x="11129" y="2734"/>
                      <a:pt x="11065" y="2644"/>
                    </a:cubicBezTo>
                    <a:cubicBezTo>
                      <a:pt x="10888" y="2406"/>
                      <a:pt x="10722" y="2157"/>
                      <a:pt x="10535" y="1924"/>
                    </a:cubicBezTo>
                    <a:cubicBezTo>
                      <a:pt x="10170" y="1460"/>
                      <a:pt x="9759" y="1027"/>
                      <a:pt x="9283" y="674"/>
                    </a:cubicBezTo>
                    <a:cubicBezTo>
                      <a:pt x="8578" y="153"/>
                      <a:pt x="7471" y="1"/>
                      <a:pt x="6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6"/>
              <p:cNvSpPr/>
              <p:nvPr/>
            </p:nvSpPr>
            <p:spPr>
              <a:xfrm>
                <a:off x="2156625" y="3284100"/>
                <a:ext cx="24870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159" extrusionOk="0">
                    <a:moveTo>
                      <a:pt x="2890" y="0"/>
                    </a:moveTo>
                    <a:cubicBezTo>
                      <a:pt x="2735" y="0"/>
                      <a:pt x="2579" y="2"/>
                      <a:pt x="2424" y="6"/>
                    </a:cubicBezTo>
                    <a:cubicBezTo>
                      <a:pt x="1698" y="21"/>
                      <a:pt x="973" y="66"/>
                      <a:pt x="247" y="66"/>
                    </a:cubicBezTo>
                    <a:cubicBezTo>
                      <a:pt x="204" y="66"/>
                      <a:pt x="162" y="66"/>
                      <a:pt x="120" y="65"/>
                    </a:cubicBezTo>
                    <a:cubicBezTo>
                      <a:pt x="13" y="65"/>
                      <a:pt x="1" y="232"/>
                      <a:pt x="110" y="232"/>
                    </a:cubicBezTo>
                    <a:cubicBezTo>
                      <a:pt x="157" y="232"/>
                      <a:pt x="204" y="232"/>
                      <a:pt x="251" y="232"/>
                    </a:cubicBezTo>
                    <a:cubicBezTo>
                      <a:pt x="1122" y="232"/>
                      <a:pt x="1997" y="166"/>
                      <a:pt x="2869" y="166"/>
                    </a:cubicBezTo>
                    <a:cubicBezTo>
                      <a:pt x="3281" y="166"/>
                      <a:pt x="3693" y="180"/>
                      <a:pt x="4104" y="224"/>
                    </a:cubicBezTo>
                    <a:cubicBezTo>
                      <a:pt x="4745" y="294"/>
                      <a:pt x="5386" y="433"/>
                      <a:pt x="6009" y="596"/>
                    </a:cubicBezTo>
                    <a:cubicBezTo>
                      <a:pt x="6630" y="760"/>
                      <a:pt x="7239" y="969"/>
                      <a:pt x="7836" y="1213"/>
                    </a:cubicBezTo>
                    <a:cubicBezTo>
                      <a:pt x="8501" y="1487"/>
                      <a:pt x="9147" y="1802"/>
                      <a:pt x="9778" y="2147"/>
                    </a:cubicBezTo>
                    <a:cubicBezTo>
                      <a:pt x="9793" y="2155"/>
                      <a:pt x="9807" y="2158"/>
                      <a:pt x="9821" y="2158"/>
                    </a:cubicBezTo>
                    <a:cubicBezTo>
                      <a:pt x="9896" y="2158"/>
                      <a:pt x="9948" y="2052"/>
                      <a:pt x="9870" y="2009"/>
                    </a:cubicBezTo>
                    <a:cubicBezTo>
                      <a:pt x="8748" y="1396"/>
                      <a:pt x="7572" y="872"/>
                      <a:pt x="6342" y="517"/>
                    </a:cubicBezTo>
                    <a:cubicBezTo>
                      <a:pt x="5710" y="336"/>
                      <a:pt x="5058" y="191"/>
                      <a:pt x="4406" y="97"/>
                    </a:cubicBezTo>
                    <a:cubicBezTo>
                      <a:pt x="3904" y="23"/>
                      <a:pt x="3397" y="0"/>
                      <a:pt x="2890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6"/>
              <p:cNvSpPr/>
              <p:nvPr/>
            </p:nvSpPr>
            <p:spPr>
              <a:xfrm>
                <a:off x="2156250" y="3267850"/>
                <a:ext cx="67325" cy="5447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79" extrusionOk="0">
                    <a:moveTo>
                      <a:pt x="590" y="1"/>
                    </a:moveTo>
                    <a:cubicBezTo>
                      <a:pt x="499" y="1"/>
                      <a:pt x="460" y="141"/>
                      <a:pt x="557" y="162"/>
                    </a:cubicBezTo>
                    <a:cubicBezTo>
                      <a:pt x="1173" y="295"/>
                      <a:pt x="1778" y="476"/>
                      <a:pt x="2367" y="702"/>
                    </a:cubicBezTo>
                    <a:lnTo>
                      <a:pt x="2367" y="702"/>
                    </a:lnTo>
                    <a:cubicBezTo>
                      <a:pt x="1559" y="1073"/>
                      <a:pt x="793" y="1520"/>
                      <a:pt x="71" y="2038"/>
                    </a:cubicBezTo>
                    <a:cubicBezTo>
                      <a:pt x="1" y="2089"/>
                      <a:pt x="60" y="2178"/>
                      <a:pt x="131" y="2178"/>
                    </a:cubicBezTo>
                    <a:cubicBezTo>
                      <a:pt x="148" y="2178"/>
                      <a:pt x="166" y="2173"/>
                      <a:pt x="182" y="2161"/>
                    </a:cubicBezTo>
                    <a:cubicBezTo>
                      <a:pt x="945" y="1616"/>
                      <a:pt x="1763" y="1149"/>
                      <a:pt x="2622" y="770"/>
                    </a:cubicBezTo>
                    <a:cubicBezTo>
                      <a:pt x="2693" y="740"/>
                      <a:pt x="2671" y="641"/>
                      <a:pt x="2610" y="617"/>
                    </a:cubicBezTo>
                    <a:cubicBezTo>
                      <a:pt x="1962" y="356"/>
                      <a:pt x="1294" y="151"/>
                      <a:pt x="609" y="3"/>
                    </a:cubicBezTo>
                    <a:cubicBezTo>
                      <a:pt x="603" y="2"/>
                      <a:pt x="596" y="1"/>
                      <a:pt x="590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6"/>
              <p:cNvSpPr/>
              <p:nvPr/>
            </p:nvSpPr>
            <p:spPr>
              <a:xfrm>
                <a:off x="2211450" y="3257125"/>
                <a:ext cx="6700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918" extrusionOk="0">
                    <a:moveTo>
                      <a:pt x="874" y="0"/>
                    </a:moveTo>
                    <a:cubicBezTo>
                      <a:pt x="799" y="0"/>
                      <a:pt x="768" y="129"/>
                      <a:pt x="854" y="167"/>
                    </a:cubicBezTo>
                    <a:cubicBezTo>
                      <a:pt x="1446" y="431"/>
                      <a:pt x="1977" y="806"/>
                      <a:pt x="2425" y="1274"/>
                    </a:cubicBezTo>
                    <a:lnTo>
                      <a:pt x="2425" y="1274"/>
                    </a:lnTo>
                    <a:cubicBezTo>
                      <a:pt x="1540" y="1602"/>
                      <a:pt x="733" y="2110"/>
                      <a:pt x="59" y="2773"/>
                    </a:cubicBezTo>
                    <a:cubicBezTo>
                      <a:pt x="0" y="2829"/>
                      <a:pt x="56" y="2917"/>
                      <a:pt x="120" y="2917"/>
                    </a:cubicBezTo>
                    <a:cubicBezTo>
                      <a:pt x="138" y="2917"/>
                      <a:pt x="156" y="2910"/>
                      <a:pt x="173" y="2894"/>
                    </a:cubicBezTo>
                    <a:cubicBezTo>
                      <a:pt x="858" y="2221"/>
                      <a:pt x="1683" y="1704"/>
                      <a:pt x="2589" y="1389"/>
                    </a:cubicBezTo>
                    <a:cubicBezTo>
                      <a:pt x="2647" y="1369"/>
                      <a:pt x="2679" y="1302"/>
                      <a:pt x="2633" y="1251"/>
                    </a:cubicBezTo>
                    <a:cubicBezTo>
                      <a:pt x="2149" y="721"/>
                      <a:pt x="1562" y="299"/>
                      <a:pt x="906" y="8"/>
                    </a:cubicBezTo>
                    <a:cubicBezTo>
                      <a:pt x="894" y="3"/>
                      <a:pt x="884" y="0"/>
                      <a:pt x="874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6"/>
              <p:cNvSpPr/>
              <p:nvPr/>
            </p:nvSpPr>
            <p:spPr>
              <a:xfrm>
                <a:off x="2248775" y="3254575"/>
                <a:ext cx="95075" cy="895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583" extrusionOk="0">
                    <a:moveTo>
                      <a:pt x="1111" y="1"/>
                    </a:moveTo>
                    <a:cubicBezTo>
                      <a:pt x="1030" y="1"/>
                      <a:pt x="996" y="131"/>
                      <a:pt x="1083" y="163"/>
                    </a:cubicBezTo>
                    <a:cubicBezTo>
                      <a:pt x="1521" y="324"/>
                      <a:pt x="1949" y="508"/>
                      <a:pt x="2284" y="834"/>
                    </a:cubicBezTo>
                    <a:cubicBezTo>
                      <a:pt x="2711" y="1252"/>
                      <a:pt x="3137" y="1691"/>
                      <a:pt x="3515" y="2160"/>
                    </a:cubicBezTo>
                    <a:lnTo>
                      <a:pt x="3515" y="2160"/>
                    </a:lnTo>
                    <a:cubicBezTo>
                      <a:pt x="3459" y="2156"/>
                      <a:pt x="3402" y="2154"/>
                      <a:pt x="3345" y="2154"/>
                    </a:cubicBezTo>
                    <a:cubicBezTo>
                      <a:pt x="2831" y="2154"/>
                      <a:pt x="2319" y="2312"/>
                      <a:pt x="1833" y="2462"/>
                    </a:cubicBezTo>
                    <a:cubicBezTo>
                      <a:pt x="1182" y="2665"/>
                      <a:pt x="581" y="2988"/>
                      <a:pt x="64" y="3438"/>
                    </a:cubicBezTo>
                    <a:cubicBezTo>
                      <a:pt x="0" y="3494"/>
                      <a:pt x="57" y="3583"/>
                      <a:pt x="123" y="3583"/>
                    </a:cubicBezTo>
                    <a:cubicBezTo>
                      <a:pt x="141" y="3583"/>
                      <a:pt x="160" y="3576"/>
                      <a:pt x="177" y="3561"/>
                    </a:cubicBezTo>
                    <a:cubicBezTo>
                      <a:pt x="682" y="3119"/>
                      <a:pt x="1270" y="2810"/>
                      <a:pt x="1909" y="2613"/>
                    </a:cubicBezTo>
                    <a:cubicBezTo>
                      <a:pt x="2371" y="2470"/>
                      <a:pt x="2858" y="2322"/>
                      <a:pt x="3347" y="2322"/>
                    </a:cubicBezTo>
                    <a:cubicBezTo>
                      <a:pt x="3464" y="2322"/>
                      <a:pt x="3581" y="2330"/>
                      <a:pt x="3698" y="2349"/>
                    </a:cubicBezTo>
                    <a:cubicBezTo>
                      <a:pt x="3702" y="2350"/>
                      <a:pt x="3706" y="2350"/>
                      <a:pt x="3710" y="2350"/>
                    </a:cubicBezTo>
                    <a:cubicBezTo>
                      <a:pt x="3780" y="2350"/>
                      <a:pt x="3803" y="2257"/>
                      <a:pt x="3765" y="2209"/>
                    </a:cubicBezTo>
                    <a:cubicBezTo>
                      <a:pt x="3388" y="1720"/>
                      <a:pt x="2958" y="1246"/>
                      <a:pt x="2509" y="823"/>
                    </a:cubicBezTo>
                    <a:cubicBezTo>
                      <a:pt x="2117" y="454"/>
                      <a:pt x="1649" y="175"/>
                      <a:pt x="1140" y="6"/>
                    </a:cubicBezTo>
                    <a:cubicBezTo>
                      <a:pt x="1130" y="2"/>
                      <a:pt x="1120" y="1"/>
                      <a:pt x="1111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6"/>
              <p:cNvSpPr/>
              <p:nvPr/>
            </p:nvSpPr>
            <p:spPr>
              <a:xfrm>
                <a:off x="2338050" y="3193600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3" y="1"/>
                    </a:moveTo>
                    <a:cubicBezTo>
                      <a:pt x="958" y="1"/>
                      <a:pt x="893" y="7"/>
                      <a:pt x="828" y="21"/>
                    </a:cubicBezTo>
                    <a:cubicBezTo>
                      <a:pt x="322" y="130"/>
                      <a:pt x="1" y="626"/>
                      <a:pt x="107" y="1130"/>
                    </a:cubicBezTo>
                    <a:cubicBezTo>
                      <a:pt x="201" y="1570"/>
                      <a:pt x="590" y="1872"/>
                      <a:pt x="1022" y="1872"/>
                    </a:cubicBezTo>
                    <a:cubicBezTo>
                      <a:pt x="1086" y="1872"/>
                      <a:pt x="1152" y="1865"/>
                      <a:pt x="1217" y="1851"/>
                    </a:cubicBezTo>
                    <a:cubicBezTo>
                      <a:pt x="1722" y="1742"/>
                      <a:pt x="2044" y="1246"/>
                      <a:pt x="1936" y="742"/>
                    </a:cubicBezTo>
                    <a:cubicBezTo>
                      <a:pt x="1844" y="302"/>
                      <a:pt x="1455" y="1"/>
                      <a:pt x="1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6"/>
              <p:cNvSpPr/>
              <p:nvPr/>
            </p:nvSpPr>
            <p:spPr>
              <a:xfrm>
                <a:off x="2316175" y="3260150"/>
                <a:ext cx="51075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1872" extrusionOk="0">
                    <a:moveTo>
                      <a:pt x="1023" y="0"/>
                    </a:moveTo>
                    <a:cubicBezTo>
                      <a:pt x="958" y="0"/>
                      <a:pt x="893" y="7"/>
                      <a:pt x="827" y="21"/>
                    </a:cubicBezTo>
                    <a:cubicBezTo>
                      <a:pt x="322" y="130"/>
                      <a:pt x="0" y="625"/>
                      <a:pt x="106" y="1130"/>
                    </a:cubicBezTo>
                    <a:cubicBezTo>
                      <a:pt x="200" y="1571"/>
                      <a:pt x="590" y="1871"/>
                      <a:pt x="1023" y="1871"/>
                    </a:cubicBezTo>
                    <a:cubicBezTo>
                      <a:pt x="1087" y="1871"/>
                      <a:pt x="1151" y="1865"/>
                      <a:pt x="1216" y="1851"/>
                    </a:cubicBezTo>
                    <a:cubicBezTo>
                      <a:pt x="1721" y="1743"/>
                      <a:pt x="2043" y="1246"/>
                      <a:pt x="1936" y="741"/>
                    </a:cubicBezTo>
                    <a:cubicBezTo>
                      <a:pt x="1844" y="303"/>
                      <a:pt x="1455" y="0"/>
                      <a:pt x="10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6"/>
              <p:cNvSpPr/>
              <p:nvPr/>
            </p:nvSpPr>
            <p:spPr>
              <a:xfrm>
                <a:off x="2404100" y="3217525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4" y="0"/>
                    </a:moveTo>
                    <a:cubicBezTo>
                      <a:pt x="959" y="0"/>
                      <a:pt x="893" y="7"/>
                      <a:pt x="828" y="21"/>
                    </a:cubicBezTo>
                    <a:cubicBezTo>
                      <a:pt x="322" y="130"/>
                      <a:pt x="1" y="626"/>
                      <a:pt x="107" y="1131"/>
                    </a:cubicBezTo>
                    <a:cubicBezTo>
                      <a:pt x="201" y="1570"/>
                      <a:pt x="590" y="1871"/>
                      <a:pt x="1022" y="1871"/>
                    </a:cubicBezTo>
                    <a:cubicBezTo>
                      <a:pt x="1086" y="1871"/>
                      <a:pt x="1152" y="1865"/>
                      <a:pt x="1217" y="1851"/>
                    </a:cubicBezTo>
                    <a:cubicBezTo>
                      <a:pt x="1722" y="1742"/>
                      <a:pt x="2044" y="1246"/>
                      <a:pt x="1936" y="742"/>
                    </a:cubicBezTo>
                    <a:cubicBezTo>
                      <a:pt x="1845" y="303"/>
                      <a:pt x="1456" y="0"/>
                      <a:pt x="1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6"/>
              <p:cNvSpPr/>
              <p:nvPr/>
            </p:nvSpPr>
            <p:spPr>
              <a:xfrm>
                <a:off x="2383150" y="3293150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4" y="1"/>
                    </a:moveTo>
                    <a:cubicBezTo>
                      <a:pt x="959" y="1"/>
                      <a:pt x="893" y="8"/>
                      <a:pt x="827" y="22"/>
                    </a:cubicBezTo>
                    <a:cubicBezTo>
                      <a:pt x="322" y="130"/>
                      <a:pt x="1" y="627"/>
                      <a:pt x="108" y="1132"/>
                    </a:cubicBezTo>
                    <a:cubicBezTo>
                      <a:pt x="202" y="1571"/>
                      <a:pt x="590" y="1872"/>
                      <a:pt x="1022" y="1872"/>
                    </a:cubicBezTo>
                    <a:cubicBezTo>
                      <a:pt x="1086" y="1872"/>
                      <a:pt x="1151" y="1865"/>
                      <a:pt x="1217" y="1851"/>
                    </a:cubicBezTo>
                    <a:cubicBezTo>
                      <a:pt x="1722" y="1743"/>
                      <a:pt x="2043" y="1248"/>
                      <a:pt x="1938" y="743"/>
                    </a:cubicBezTo>
                    <a:cubicBezTo>
                      <a:pt x="1845" y="303"/>
                      <a:pt x="1456" y="1"/>
                      <a:pt x="1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0" name="Google Shape;730;p16"/>
            <p:cNvGrpSpPr/>
            <p:nvPr/>
          </p:nvGrpSpPr>
          <p:grpSpPr>
            <a:xfrm rot="10800000" flipH="1">
              <a:off x="8541066" y="10"/>
              <a:ext cx="536360" cy="712552"/>
              <a:chOff x="3483500" y="3037775"/>
              <a:chExt cx="404800" cy="537775"/>
            </a:xfrm>
          </p:grpSpPr>
          <p:sp>
            <p:nvSpPr>
              <p:cNvPr id="731" name="Google Shape;731;p16"/>
              <p:cNvSpPr/>
              <p:nvPr/>
            </p:nvSpPr>
            <p:spPr>
              <a:xfrm>
                <a:off x="3483500" y="3037775"/>
                <a:ext cx="404800" cy="537775"/>
              </a:xfrm>
              <a:custGeom>
                <a:avLst/>
                <a:gdLst/>
                <a:ahLst/>
                <a:cxnLst/>
                <a:rect l="l" t="t" r="r" b="b"/>
                <a:pathLst>
                  <a:path w="16192" h="21511" extrusionOk="0">
                    <a:moveTo>
                      <a:pt x="6927" y="1"/>
                    </a:moveTo>
                    <a:cubicBezTo>
                      <a:pt x="6915" y="1"/>
                      <a:pt x="6903" y="2"/>
                      <a:pt x="6890" y="3"/>
                    </a:cubicBezTo>
                    <a:cubicBezTo>
                      <a:pt x="6784" y="18"/>
                      <a:pt x="6698" y="95"/>
                      <a:pt x="6624" y="173"/>
                    </a:cubicBezTo>
                    <a:cubicBezTo>
                      <a:pt x="6024" y="808"/>
                      <a:pt x="5909" y="1751"/>
                      <a:pt x="5913" y="2624"/>
                    </a:cubicBezTo>
                    <a:cubicBezTo>
                      <a:pt x="5916" y="3654"/>
                      <a:pt x="6045" y="4685"/>
                      <a:pt x="6292" y="5685"/>
                    </a:cubicBezTo>
                    <a:cubicBezTo>
                      <a:pt x="5167" y="3873"/>
                      <a:pt x="4305" y="1942"/>
                      <a:pt x="2667" y="496"/>
                    </a:cubicBezTo>
                    <a:cubicBezTo>
                      <a:pt x="2400" y="258"/>
                      <a:pt x="2054" y="28"/>
                      <a:pt x="1715" y="28"/>
                    </a:cubicBezTo>
                    <a:cubicBezTo>
                      <a:pt x="1620" y="28"/>
                      <a:pt x="1527" y="46"/>
                      <a:pt x="1435" y="86"/>
                    </a:cubicBezTo>
                    <a:cubicBezTo>
                      <a:pt x="1176" y="199"/>
                      <a:pt x="1016" y="478"/>
                      <a:pt x="975" y="759"/>
                    </a:cubicBezTo>
                    <a:cubicBezTo>
                      <a:pt x="936" y="1041"/>
                      <a:pt x="994" y="1326"/>
                      <a:pt x="1069" y="1600"/>
                    </a:cubicBezTo>
                    <a:cubicBezTo>
                      <a:pt x="1692" y="3844"/>
                      <a:pt x="3319" y="5648"/>
                      <a:pt x="4895" y="7362"/>
                    </a:cubicBezTo>
                    <a:cubicBezTo>
                      <a:pt x="3993" y="6470"/>
                      <a:pt x="2869" y="5804"/>
                      <a:pt x="1651" y="5444"/>
                    </a:cubicBezTo>
                    <a:cubicBezTo>
                      <a:pt x="1447" y="5384"/>
                      <a:pt x="1222" y="5336"/>
                      <a:pt x="1008" y="5336"/>
                    </a:cubicBezTo>
                    <a:cubicBezTo>
                      <a:pt x="775" y="5336"/>
                      <a:pt x="555" y="5392"/>
                      <a:pt x="384" y="5548"/>
                    </a:cubicBezTo>
                    <a:cubicBezTo>
                      <a:pt x="1" y="5898"/>
                      <a:pt x="111" y="6528"/>
                      <a:pt x="324" y="7001"/>
                    </a:cubicBezTo>
                    <a:cubicBezTo>
                      <a:pt x="772" y="7997"/>
                      <a:pt x="1535" y="8828"/>
                      <a:pt x="2398" y="9501"/>
                    </a:cubicBezTo>
                    <a:cubicBezTo>
                      <a:pt x="3258" y="10173"/>
                      <a:pt x="4222" y="10704"/>
                      <a:pt x="5179" y="11228"/>
                    </a:cubicBezTo>
                    <a:cubicBezTo>
                      <a:pt x="4354" y="10945"/>
                      <a:pt x="3511" y="10656"/>
                      <a:pt x="2636" y="10593"/>
                    </a:cubicBezTo>
                    <a:cubicBezTo>
                      <a:pt x="2419" y="10577"/>
                      <a:pt x="2134" y="10541"/>
                      <a:pt x="1851" y="10541"/>
                    </a:cubicBezTo>
                    <a:cubicBezTo>
                      <a:pt x="1443" y="10541"/>
                      <a:pt x="1039" y="10616"/>
                      <a:pt x="849" y="10937"/>
                    </a:cubicBezTo>
                    <a:cubicBezTo>
                      <a:pt x="316" y="11836"/>
                      <a:pt x="1731" y="13026"/>
                      <a:pt x="2368" y="13436"/>
                    </a:cubicBezTo>
                    <a:cubicBezTo>
                      <a:pt x="3058" y="13882"/>
                      <a:pt x="3815" y="14213"/>
                      <a:pt x="4504" y="14642"/>
                    </a:cubicBezTo>
                    <a:cubicBezTo>
                      <a:pt x="4931" y="14905"/>
                      <a:pt x="5402" y="15121"/>
                      <a:pt x="5845" y="15358"/>
                    </a:cubicBezTo>
                    <a:cubicBezTo>
                      <a:pt x="6091" y="15489"/>
                      <a:pt x="6881" y="15745"/>
                      <a:pt x="7010" y="15979"/>
                    </a:cubicBezTo>
                    <a:cubicBezTo>
                      <a:pt x="6675" y="15909"/>
                      <a:pt x="6332" y="15838"/>
                      <a:pt x="5993" y="15838"/>
                    </a:cubicBezTo>
                    <a:cubicBezTo>
                      <a:pt x="5887" y="15838"/>
                      <a:pt x="5782" y="15845"/>
                      <a:pt x="5677" y="15861"/>
                    </a:cubicBezTo>
                    <a:cubicBezTo>
                      <a:pt x="4947" y="15974"/>
                      <a:pt x="5014" y="16671"/>
                      <a:pt x="5317" y="17193"/>
                    </a:cubicBezTo>
                    <a:cubicBezTo>
                      <a:pt x="5605" y="17689"/>
                      <a:pt x="6250" y="17967"/>
                      <a:pt x="6748" y="18197"/>
                    </a:cubicBezTo>
                    <a:cubicBezTo>
                      <a:pt x="9109" y="19283"/>
                      <a:pt x="11517" y="20293"/>
                      <a:pt x="13862" y="21449"/>
                    </a:cubicBezTo>
                    <a:cubicBezTo>
                      <a:pt x="13907" y="21469"/>
                      <a:pt x="13949" y="21491"/>
                      <a:pt x="13991" y="21511"/>
                    </a:cubicBezTo>
                    <a:cubicBezTo>
                      <a:pt x="13992" y="21511"/>
                      <a:pt x="14001" y="21485"/>
                      <a:pt x="14015" y="21438"/>
                    </a:cubicBezTo>
                    <a:cubicBezTo>
                      <a:pt x="14146" y="21027"/>
                      <a:pt x="14733" y="18972"/>
                      <a:pt x="14781" y="18759"/>
                    </a:cubicBezTo>
                    <a:cubicBezTo>
                      <a:pt x="14994" y="17796"/>
                      <a:pt x="15146" y="16819"/>
                      <a:pt x="15236" y="15838"/>
                    </a:cubicBezTo>
                    <a:cubicBezTo>
                      <a:pt x="15340" y="14685"/>
                      <a:pt x="16191" y="11356"/>
                      <a:pt x="14581" y="10894"/>
                    </a:cubicBezTo>
                    <a:cubicBezTo>
                      <a:pt x="14494" y="10868"/>
                      <a:pt x="14405" y="10856"/>
                      <a:pt x="14317" y="10856"/>
                    </a:cubicBezTo>
                    <a:cubicBezTo>
                      <a:pt x="13882" y="10856"/>
                      <a:pt x="13451" y="11146"/>
                      <a:pt x="13205" y="11527"/>
                    </a:cubicBezTo>
                    <a:cubicBezTo>
                      <a:pt x="12908" y="11980"/>
                      <a:pt x="12820" y="12531"/>
                      <a:pt x="12736" y="13065"/>
                    </a:cubicBezTo>
                    <a:cubicBezTo>
                      <a:pt x="12808" y="12589"/>
                      <a:pt x="12605" y="11920"/>
                      <a:pt x="12566" y="11432"/>
                    </a:cubicBezTo>
                    <a:cubicBezTo>
                      <a:pt x="12516" y="10824"/>
                      <a:pt x="12475" y="10215"/>
                      <a:pt x="12430" y="9605"/>
                    </a:cubicBezTo>
                    <a:cubicBezTo>
                      <a:pt x="12339" y="8431"/>
                      <a:pt x="12233" y="7253"/>
                      <a:pt x="11973" y="6102"/>
                    </a:cubicBezTo>
                    <a:cubicBezTo>
                      <a:pt x="11845" y="5532"/>
                      <a:pt x="11680" y="4422"/>
                      <a:pt x="11224" y="3811"/>
                    </a:cubicBezTo>
                    <a:cubicBezTo>
                      <a:pt x="11078" y="3615"/>
                      <a:pt x="10902" y="3470"/>
                      <a:pt x="10686" y="3415"/>
                    </a:cubicBezTo>
                    <a:cubicBezTo>
                      <a:pt x="10613" y="3396"/>
                      <a:pt x="10543" y="3387"/>
                      <a:pt x="10477" y="3387"/>
                    </a:cubicBezTo>
                    <a:cubicBezTo>
                      <a:pt x="9813" y="3387"/>
                      <a:pt x="9492" y="4305"/>
                      <a:pt x="9324" y="4846"/>
                    </a:cubicBezTo>
                    <a:cubicBezTo>
                      <a:pt x="9089" y="5598"/>
                      <a:pt x="9108" y="6263"/>
                      <a:pt x="9147" y="6972"/>
                    </a:cubicBezTo>
                    <a:cubicBezTo>
                      <a:pt x="9067" y="5711"/>
                      <a:pt x="8886" y="4458"/>
                      <a:pt x="8610" y="3223"/>
                    </a:cubicBezTo>
                    <a:cubicBezTo>
                      <a:pt x="8371" y="2149"/>
                      <a:pt x="8037" y="1051"/>
                      <a:pt x="7304" y="231"/>
                    </a:cubicBezTo>
                    <a:cubicBezTo>
                      <a:pt x="7204" y="117"/>
                      <a:pt x="7074" y="1"/>
                      <a:pt x="69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6"/>
              <p:cNvSpPr/>
              <p:nvPr/>
            </p:nvSpPr>
            <p:spPr>
              <a:xfrm>
                <a:off x="3519725" y="3086075"/>
                <a:ext cx="317175" cy="489475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19579" extrusionOk="0">
                    <a:moveTo>
                      <a:pt x="5732" y="0"/>
                    </a:moveTo>
                    <a:cubicBezTo>
                      <a:pt x="5698" y="0"/>
                      <a:pt x="5666" y="26"/>
                      <a:pt x="5661" y="60"/>
                    </a:cubicBezTo>
                    <a:cubicBezTo>
                      <a:pt x="5189" y="3054"/>
                      <a:pt x="6556" y="7769"/>
                      <a:pt x="7136" y="9579"/>
                    </a:cubicBezTo>
                    <a:cubicBezTo>
                      <a:pt x="6983" y="9295"/>
                      <a:pt x="6827" y="9014"/>
                      <a:pt x="6676" y="8732"/>
                    </a:cubicBezTo>
                    <a:cubicBezTo>
                      <a:pt x="5250" y="6070"/>
                      <a:pt x="3490" y="2974"/>
                      <a:pt x="1210" y="178"/>
                    </a:cubicBezTo>
                    <a:cubicBezTo>
                      <a:pt x="1196" y="162"/>
                      <a:pt x="1176" y="153"/>
                      <a:pt x="1155" y="153"/>
                    </a:cubicBezTo>
                    <a:cubicBezTo>
                      <a:pt x="1139" y="153"/>
                      <a:pt x="1122" y="159"/>
                      <a:pt x="1108" y="169"/>
                    </a:cubicBezTo>
                    <a:cubicBezTo>
                      <a:pt x="1079" y="195"/>
                      <a:pt x="1074" y="240"/>
                      <a:pt x="1100" y="270"/>
                    </a:cubicBezTo>
                    <a:cubicBezTo>
                      <a:pt x="3371" y="3056"/>
                      <a:pt x="5130" y="6145"/>
                      <a:pt x="6550" y="8798"/>
                    </a:cubicBezTo>
                    <a:cubicBezTo>
                      <a:pt x="6751" y="9173"/>
                      <a:pt x="6955" y="9544"/>
                      <a:pt x="7161" y="9917"/>
                    </a:cubicBezTo>
                    <a:cubicBezTo>
                      <a:pt x="5050" y="7921"/>
                      <a:pt x="2683" y="6219"/>
                      <a:pt x="115" y="4852"/>
                    </a:cubicBezTo>
                    <a:cubicBezTo>
                      <a:pt x="105" y="4847"/>
                      <a:pt x="94" y="4844"/>
                      <a:pt x="83" y="4844"/>
                    </a:cubicBezTo>
                    <a:cubicBezTo>
                      <a:pt x="58" y="4844"/>
                      <a:pt x="33" y="4857"/>
                      <a:pt x="20" y="4882"/>
                    </a:cubicBezTo>
                    <a:cubicBezTo>
                      <a:pt x="1" y="4917"/>
                      <a:pt x="14" y="4961"/>
                      <a:pt x="49" y="4979"/>
                    </a:cubicBezTo>
                    <a:cubicBezTo>
                      <a:pt x="2743" y="6413"/>
                      <a:pt x="5214" y="8215"/>
                      <a:pt x="7400" y="10340"/>
                    </a:cubicBezTo>
                    <a:cubicBezTo>
                      <a:pt x="7789" y="11033"/>
                      <a:pt x="8184" y="11720"/>
                      <a:pt x="8571" y="12393"/>
                    </a:cubicBezTo>
                    <a:cubicBezTo>
                      <a:pt x="7724" y="11734"/>
                      <a:pt x="6659" y="11359"/>
                      <a:pt x="5547" y="11010"/>
                    </a:cubicBezTo>
                    <a:cubicBezTo>
                      <a:pt x="4208" y="10592"/>
                      <a:pt x="2895" y="10203"/>
                      <a:pt x="1528" y="10079"/>
                    </a:cubicBezTo>
                    <a:cubicBezTo>
                      <a:pt x="1527" y="10079"/>
                      <a:pt x="1526" y="10079"/>
                      <a:pt x="1525" y="10079"/>
                    </a:cubicBezTo>
                    <a:cubicBezTo>
                      <a:pt x="1489" y="10079"/>
                      <a:pt x="1454" y="10107"/>
                      <a:pt x="1450" y="10145"/>
                    </a:cubicBezTo>
                    <a:cubicBezTo>
                      <a:pt x="1449" y="10184"/>
                      <a:pt x="1478" y="10220"/>
                      <a:pt x="1515" y="10223"/>
                    </a:cubicBezTo>
                    <a:cubicBezTo>
                      <a:pt x="2867" y="10344"/>
                      <a:pt x="4172" y="10729"/>
                      <a:pt x="5503" y="11148"/>
                    </a:cubicBezTo>
                    <a:cubicBezTo>
                      <a:pt x="6735" y="11537"/>
                      <a:pt x="7917" y="11953"/>
                      <a:pt x="8782" y="12762"/>
                    </a:cubicBezTo>
                    <a:cubicBezTo>
                      <a:pt x="9634" y="14234"/>
                      <a:pt x="10505" y="15753"/>
                      <a:pt x="11295" y="17293"/>
                    </a:cubicBezTo>
                    <a:cubicBezTo>
                      <a:pt x="9493" y="16071"/>
                      <a:pt x="7414" y="15229"/>
                      <a:pt x="5270" y="14848"/>
                    </a:cubicBezTo>
                    <a:cubicBezTo>
                      <a:pt x="5267" y="14847"/>
                      <a:pt x="5263" y="14847"/>
                      <a:pt x="5259" y="14847"/>
                    </a:cubicBezTo>
                    <a:cubicBezTo>
                      <a:pt x="5223" y="14847"/>
                      <a:pt x="5193" y="14872"/>
                      <a:pt x="5186" y="14907"/>
                    </a:cubicBezTo>
                    <a:cubicBezTo>
                      <a:pt x="5179" y="14946"/>
                      <a:pt x="5207" y="14986"/>
                      <a:pt x="5247" y="14991"/>
                    </a:cubicBezTo>
                    <a:cubicBezTo>
                      <a:pt x="7440" y="15378"/>
                      <a:pt x="9568" y="16257"/>
                      <a:pt x="11395" y="17532"/>
                    </a:cubicBezTo>
                    <a:cubicBezTo>
                      <a:pt x="11403" y="17539"/>
                      <a:pt x="11414" y="17542"/>
                      <a:pt x="11424" y="17542"/>
                    </a:cubicBezTo>
                    <a:cubicBezTo>
                      <a:pt x="11757" y="18196"/>
                      <a:pt x="12089" y="18855"/>
                      <a:pt x="12410" y="19517"/>
                    </a:cubicBezTo>
                    <a:cubicBezTo>
                      <a:pt x="12456" y="19537"/>
                      <a:pt x="12498" y="19559"/>
                      <a:pt x="12539" y="19579"/>
                    </a:cubicBezTo>
                    <a:cubicBezTo>
                      <a:pt x="12540" y="19579"/>
                      <a:pt x="12551" y="19553"/>
                      <a:pt x="12565" y="19506"/>
                    </a:cubicBezTo>
                    <a:cubicBezTo>
                      <a:pt x="12223" y="18804"/>
                      <a:pt x="11872" y="18104"/>
                      <a:pt x="11517" y="17409"/>
                    </a:cubicBezTo>
                    <a:cubicBezTo>
                      <a:pt x="11753" y="15136"/>
                      <a:pt x="12141" y="12860"/>
                      <a:pt x="12676" y="10641"/>
                    </a:cubicBezTo>
                    <a:cubicBezTo>
                      <a:pt x="12687" y="10602"/>
                      <a:pt x="12662" y="10563"/>
                      <a:pt x="12624" y="10554"/>
                    </a:cubicBezTo>
                    <a:cubicBezTo>
                      <a:pt x="12619" y="10553"/>
                      <a:pt x="12613" y="10552"/>
                      <a:pt x="12608" y="10552"/>
                    </a:cubicBezTo>
                    <a:cubicBezTo>
                      <a:pt x="12575" y="10552"/>
                      <a:pt x="12545" y="10574"/>
                      <a:pt x="12537" y="10606"/>
                    </a:cubicBezTo>
                    <a:cubicBezTo>
                      <a:pt x="12018" y="12762"/>
                      <a:pt x="11637" y="14970"/>
                      <a:pt x="11400" y="17176"/>
                    </a:cubicBezTo>
                    <a:cubicBezTo>
                      <a:pt x="10645" y="15709"/>
                      <a:pt x="9820" y="14265"/>
                      <a:pt x="9010" y="12862"/>
                    </a:cubicBezTo>
                    <a:cubicBezTo>
                      <a:pt x="9018" y="12847"/>
                      <a:pt x="9024" y="12834"/>
                      <a:pt x="9024" y="12818"/>
                    </a:cubicBezTo>
                    <a:cubicBezTo>
                      <a:pt x="8953" y="9996"/>
                      <a:pt x="8882" y="7077"/>
                      <a:pt x="9704" y="4324"/>
                    </a:cubicBezTo>
                    <a:cubicBezTo>
                      <a:pt x="9715" y="4287"/>
                      <a:pt x="9694" y="4245"/>
                      <a:pt x="9655" y="4235"/>
                    </a:cubicBezTo>
                    <a:cubicBezTo>
                      <a:pt x="9648" y="4233"/>
                      <a:pt x="9641" y="4232"/>
                      <a:pt x="9634" y="4232"/>
                    </a:cubicBezTo>
                    <a:cubicBezTo>
                      <a:pt x="9604" y="4232"/>
                      <a:pt x="9575" y="4252"/>
                      <a:pt x="9567" y="4285"/>
                    </a:cubicBezTo>
                    <a:cubicBezTo>
                      <a:pt x="8753" y="6999"/>
                      <a:pt x="8807" y="9858"/>
                      <a:pt x="8874" y="12632"/>
                    </a:cubicBezTo>
                    <a:cubicBezTo>
                      <a:pt x="8850" y="12590"/>
                      <a:pt x="8829" y="12552"/>
                      <a:pt x="8807" y="12514"/>
                    </a:cubicBezTo>
                    <a:cubicBezTo>
                      <a:pt x="8377" y="11772"/>
                      <a:pt x="7943" y="11018"/>
                      <a:pt x="7516" y="10256"/>
                    </a:cubicBezTo>
                    <a:cubicBezTo>
                      <a:pt x="7407" y="9954"/>
                      <a:pt x="5233" y="3720"/>
                      <a:pt x="5805" y="84"/>
                    </a:cubicBezTo>
                    <a:cubicBezTo>
                      <a:pt x="5810" y="44"/>
                      <a:pt x="5783" y="7"/>
                      <a:pt x="5742" y="1"/>
                    </a:cubicBezTo>
                    <a:cubicBezTo>
                      <a:pt x="5739" y="0"/>
                      <a:pt x="5736" y="0"/>
                      <a:pt x="5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3" name="Google Shape;733;p16"/>
            <p:cNvSpPr/>
            <p:nvPr/>
          </p:nvSpPr>
          <p:spPr>
            <a:xfrm rot="10800000" flipH="1">
              <a:off x="830118" y="4719199"/>
              <a:ext cx="248057" cy="249614"/>
            </a:xfrm>
            <a:custGeom>
              <a:avLst/>
              <a:gdLst/>
              <a:ahLst/>
              <a:cxnLst/>
              <a:rect l="l" t="t" r="r" b="b"/>
              <a:pathLst>
                <a:path w="5256" h="5289" extrusionOk="0">
                  <a:moveTo>
                    <a:pt x="647" y="1"/>
                  </a:moveTo>
                  <a:cubicBezTo>
                    <a:pt x="376" y="1"/>
                    <a:pt x="86" y="129"/>
                    <a:pt x="41" y="432"/>
                  </a:cubicBezTo>
                  <a:cubicBezTo>
                    <a:pt x="0" y="710"/>
                    <a:pt x="258" y="1062"/>
                    <a:pt x="406" y="1282"/>
                  </a:cubicBezTo>
                  <a:cubicBezTo>
                    <a:pt x="820" y="1903"/>
                    <a:pt x="1416" y="2393"/>
                    <a:pt x="2067" y="2747"/>
                  </a:cubicBezTo>
                  <a:cubicBezTo>
                    <a:pt x="1815" y="2702"/>
                    <a:pt x="1558" y="2679"/>
                    <a:pt x="1300" y="2679"/>
                  </a:cubicBezTo>
                  <a:cubicBezTo>
                    <a:pt x="1195" y="2679"/>
                    <a:pt x="1090" y="2683"/>
                    <a:pt x="985" y="2691"/>
                  </a:cubicBezTo>
                  <a:cubicBezTo>
                    <a:pt x="757" y="2707"/>
                    <a:pt x="484" y="2785"/>
                    <a:pt x="437" y="3009"/>
                  </a:cubicBezTo>
                  <a:cubicBezTo>
                    <a:pt x="411" y="3142"/>
                    <a:pt x="488" y="3280"/>
                    <a:pt x="597" y="3364"/>
                  </a:cubicBezTo>
                  <a:cubicBezTo>
                    <a:pt x="705" y="3446"/>
                    <a:pt x="841" y="3486"/>
                    <a:pt x="973" y="3517"/>
                  </a:cubicBezTo>
                  <a:cubicBezTo>
                    <a:pt x="1422" y="3632"/>
                    <a:pt x="1881" y="3707"/>
                    <a:pt x="2340" y="3746"/>
                  </a:cubicBezTo>
                  <a:cubicBezTo>
                    <a:pt x="2063" y="3771"/>
                    <a:pt x="1782" y="3797"/>
                    <a:pt x="1526" y="3900"/>
                  </a:cubicBezTo>
                  <a:cubicBezTo>
                    <a:pt x="1267" y="4001"/>
                    <a:pt x="1029" y="4189"/>
                    <a:pt x="935" y="4451"/>
                  </a:cubicBezTo>
                  <a:cubicBezTo>
                    <a:pt x="905" y="4537"/>
                    <a:pt x="890" y="4631"/>
                    <a:pt x="912" y="4719"/>
                  </a:cubicBezTo>
                  <a:cubicBezTo>
                    <a:pt x="966" y="4935"/>
                    <a:pt x="1212" y="5034"/>
                    <a:pt x="1429" y="5072"/>
                  </a:cubicBezTo>
                  <a:cubicBezTo>
                    <a:pt x="1594" y="5097"/>
                    <a:pt x="2541" y="5175"/>
                    <a:pt x="3448" y="5230"/>
                  </a:cubicBezTo>
                  <a:cubicBezTo>
                    <a:pt x="4013" y="5263"/>
                    <a:pt x="4563" y="5289"/>
                    <a:pt x="4903" y="5289"/>
                  </a:cubicBezTo>
                  <a:cubicBezTo>
                    <a:pt x="5121" y="5289"/>
                    <a:pt x="5253" y="5279"/>
                    <a:pt x="5248" y="5253"/>
                  </a:cubicBezTo>
                  <a:cubicBezTo>
                    <a:pt x="5112" y="4499"/>
                    <a:pt x="5073" y="3717"/>
                    <a:pt x="5067" y="2947"/>
                  </a:cubicBezTo>
                  <a:cubicBezTo>
                    <a:pt x="5061" y="2241"/>
                    <a:pt x="5255" y="1459"/>
                    <a:pt x="4712" y="883"/>
                  </a:cubicBezTo>
                  <a:cubicBezTo>
                    <a:pt x="4634" y="802"/>
                    <a:pt x="4539" y="729"/>
                    <a:pt x="4426" y="716"/>
                  </a:cubicBezTo>
                  <a:cubicBezTo>
                    <a:pt x="4414" y="715"/>
                    <a:pt x="4401" y="714"/>
                    <a:pt x="4390" y="714"/>
                  </a:cubicBezTo>
                  <a:cubicBezTo>
                    <a:pt x="4252" y="714"/>
                    <a:pt x="4122" y="803"/>
                    <a:pt x="4046" y="919"/>
                  </a:cubicBezTo>
                  <a:cubicBezTo>
                    <a:pt x="3962" y="1046"/>
                    <a:pt x="3932" y="1200"/>
                    <a:pt x="3916" y="1350"/>
                  </a:cubicBezTo>
                  <a:cubicBezTo>
                    <a:pt x="3874" y="1719"/>
                    <a:pt x="3900" y="2097"/>
                    <a:pt x="3991" y="2458"/>
                  </a:cubicBezTo>
                  <a:cubicBezTo>
                    <a:pt x="3822" y="1948"/>
                    <a:pt x="3650" y="1440"/>
                    <a:pt x="3440" y="948"/>
                  </a:cubicBezTo>
                  <a:cubicBezTo>
                    <a:pt x="3346" y="731"/>
                    <a:pt x="3240" y="511"/>
                    <a:pt x="3065" y="351"/>
                  </a:cubicBezTo>
                  <a:cubicBezTo>
                    <a:pt x="2967" y="264"/>
                    <a:pt x="2832" y="200"/>
                    <a:pt x="2706" y="200"/>
                  </a:cubicBezTo>
                  <a:cubicBezTo>
                    <a:pt x="2635" y="200"/>
                    <a:pt x="2568" y="220"/>
                    <a:pt x="2512" y="266"/>
                  </a:cubicBezTo>
                  <a:cubicBezTo>
                    <a:pt x="2382" y="373"/>
                    <a:pt x="2374" y="566"/>
                    <a:pt x="2384" y="735"/>
                  </a:cubicBezTo>
                  <a:cubicBezTo>
                    <a:pt x="2412" y="1158"/>
                    <a:pt x="2493" y="1579"/>
                    <a:pt x="2625" y="1983"/>
                  </a:cubicBezTo>
                  <a:cubicBezTo>
                    <a:pt x="2384" y="1323"/>
                    <a:pt x="1950" y="735"/>
                    <a:pt x="1390" y="311"/>
                  </a:cubicBezTo>
                  <a:cubicBezTo>
                    <a:pt x="1176" y="150"/>
                    <a:pt x="930" y="7"/>
                    <a:pt x="660" y="1"/>
                  </a:cubicBezTo>
                  <a:cubicBezTo>
                    <a:pt x="656" y="1"/>
                    <a:pt x="651" y="1"/>
                    <a:pt x="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4" name="Google Shape;734;p16"/>
            <p:cNvGrpSpPr/>
            <p:nvPr/>
          </p:nvGrpSpPr>
          <p:grpSpPr>
            <a:xfrm rot="10800000" flipH="1">
              <a:off x="1359944" y="1168098"/>
              <a:ext cx="161218" cy="147201"/>
              <a:chOff x="2599225" y="2912400"/>
              <a:chExt cx="85400" cy="77975"/>
            </a:xfrm>
          </p:grpSpPr>
          <p:sp>
            <p:nvSpPr>
              <p:cNvPr id="735" name="Google Shape;735;p16"/>
              <p:cNvSpPr/>
              <p:nvPr/>
            </p:nvSpPr>
            <p:spPr>
              <a:xfrm>
                <a:off x="2599225" y="2912400"/>
                <a:ext cx="285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6" extrusionOk="0">
                    <a:moveTo>
                      <a:pt x="596" y="0"/>
                    </a:moveTo>
                    <a:cubicBezTo>
                      <a:pt x="462" y="0"/>
                      <a:pt x="335" y="50"/>
                      <a:pt x="236" y="141"/>
                    </a:cubicBezTo>
                    <a:cubicBezTo>
                      <a:pt x="16" y="340"/>
                      <a:pt x="0" y="680"/>
                      <a:pt x="200" y="898"/>
                    </a:cubicBezTo>
                    <a:cubicBezTo>
                      <a:pt x="291" y="1000"/>
                      <a:pt x="417" y="1062"/>
                      <a:pt x="555" y="1072"/>
                    </a:cubicBezTo>
                    <a:cubicBezTo>
                      <a:pt x="559" y="1072"/>
                      <a:pt x="565" y="1072"/>
                      <a:pt x="572" y="1075"/>
                    </a:cubicBezTo>
                    <a:cubicBezTo>
                      <a:pt x="581" y="1075"/>
                      <a:pt x="590" y="1076"/>
                      <a:pt x="599" y="1076"/>
                    </a:cubicBezTo>
                    <a:cubicBezTo>
                      <a:pt x="732" y="1076"/>
                      <a:pt x="860" y="1025"/>
                      <a:pt x="960" y="935"/>
                    </a:cubicBezTo>
                    <a:cubicBezTo>
                      <a:pt x="1066" y="839"/>
                      <a:pt x="1128" y="707"/>
                      <a:pt x="1135" y="562"/>
                    </a:cubicBezTo>
                    <a:cubicBezTo>
                      <a:pt x="1142" y="419"/>
                      <a:pt x="1093" y="283"/>
                      <a:pt x="996" y="177"/>
                    </a:cubicBezTo>
                    <a:cubicBezTo>
                      <a:pt x="899" y="70"/>
                      <a:pt x="769" y="11"/>
                      <a:pt x="623" y="1"/>
                    </a:cubicBezTo>
                    <a:cubicBezTo>
                      <a:pt x="614" y="0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6"/>
              <p:cNvSpPr/>
              <p:nvPr/>
            </p:nvSpPr>
            <p:spPr>
              <a:xfrm>
                <a:off x="2656075" y="2919450"/>
                <a:ext cx="285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78" extrusionOk="0">
                    <a:moveTo>
                      <a:pt x="596" y="0"/>
                    </a:moveTo>
                    <a:cubicBezTo>
                      <a:pt x="464" y="0"/>
                      <a:pt x="335" y="51"/>
                      <a:pt x="236" y="142"/>
                    </a:cubicBezTo>
                    <a:cubicBezTo>
                      <a:pt x="16" y="340"/>
                      <a:pt x="0" y="680"/>
                      <a:pt x="200" y="902"/>
                    </a:cubicBezTo>
                    <a:cubicBezTo>
                      <a:pt x="293" y="1003"/>
                      <a:pt x="417" y="1064"/>
                      <a:pt x="555" y="1075"/>
                    </a:cubicBezTo>
                    <a:cubicBezTo>
                      <a:pt x="561" y="1075"/>
                      <a:pt x="565" y="1075"/>
                      <a:pt x="572" y="1077"/>
                    </a:cubicBezTo>
                    <a:cubicBezTo>
                      <a:pt x="581" y="1077"/>
                      <a:pt x="590" y="1077"/>
                      <a:pt x="599" y="1077"/>
                    </a:cubicBezTo>
                    <a:cubicBezTo>
                      <a:pt x="733" y="1077"/>
                      <a:pt x="860" y="1027"/>
                      <a:pt x="960" y="938"/>
                    </a:cubicBezTo>
                    <a:cubicBezTo>
                      <a:pt x="1066" y="841"/>
                      <a:pt x="1128" y="709"/>
                      <a:pt x="1135" y="564"/>
                    </a:cubicBezTo>
                    <a:cubicBezTo>
                      <a:pt x="1141" y="421"/>
                      <a:pt x="1092" y="283"/>
                      <a:pt x="996" y="178"/>
                    </a:cubicBezTo>
                    <a:cubicBezTo>
                      <a:pt x="901" y="71"/>
                      <a:pt x="771" y="8"/>
                      <a:pt x="623" y="1"/>
                    </a:cubicBezTo>
                    <a:cubicBezTo>
                      <a:pt x="614" y="1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6"/>
              <p:cNvSpPr/>
              <p:nvPr/>
            </p:nvSpPr>
            <p:spPr>
              <a:xfrm>
                <a:off x="2621150" y="2963450"/>
                <a:ext cx="28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7" extrusionOk="0">
                    <a:moveTo>
                      <a:pt x="600" y="1"/>
                    </a:moveTo>
                    <a:cubicBezTo>
                      <a:pt x="467" y="1"/>
                      <a:pt x="338" y="50"/>
                      <a:pt x="236" y="142"/>
                    </a:cubicBezTo>
                    <a:cubicBezTo>
                      <a:pt x="18" y="340"/>
                      <a:pt x="0" y="680"/>
                      <a:pt x="200" y="899"/>
                    </a:cubicBezTo>
                    <a:cubicBezTo>
                      <a:pt x="293" y="1000"/>
                      <a:pt x="417" y="1063"/>
                      <a:pt x="555" y="1073"/>
                    </a:cubicBezTo>
                    <a:cubicBezTo>
                      <a:pt x="561" y="1073"/>
                      <a:pt x="565" y="1073"/>
                      <a:pt x="572" y="1076"/>
                    </a:cubicBezTo>
                    <a:cubicBezTo>
                      <a:pt x="581" y="1076"/>
                      <a:pt x="590" y="1076"/>
                      <a:pt x="599" y="1076"/>
                    </a:cubicBezTo>
                    <a:cubicBezTo>
                      <a:pt x="733" y="1076"/>
                      <a:pt x="860" y="1026"/>
                      <a:pt x="960" y="937"/>
                    </a:cubicBezTo>
                    <a:cubicBezTo>
                      <a:pt x="1067" y="840"/>
                      <a:pt x="1128" y="708"/>
                      <a:pt x="1135" y="563"/>
                    </a:cubicBezTo>
                    <a:cubicBezTo>
                      <a:pt x="1143" y="420"/>
                      <a:pt x="1092" y="282"/>
                      <a:pt x="996" y="177"/>
                    </a:cubicBezTo>
                    <a:cubicBezTo>
                      <a:pt x="901" y="71"/>
                      <a:pt x="771" y="13"/>
                      <a:pt x="623" y="1"/>
                    </a:cubicBezTo>
                    <a:cubicBezTo>
                      <a:pt x="615" y="1"/>
                      <a:pt x="608" y="1"/>
                      <a:pt x="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16"/>
            <p:cNvGrpSpPr/>
            <p:nvPr/>
          </p:nvGrpSpPr>
          <p:grpSpPr>
            <a:xfrm rot="10800000" flipH="1">
              <a:off x="8146489" y="4734037"/>
              <a:ext cx="194354" cy="219935"/>
              <a:chOff x="3673389" y="240285"/>
              <a:chExt cx="194354" cy="219935"/>
            </a:xfrm>
          </p:grpSpPr>
          <p:sp>
            <p:nvSpPr>
              <p:cNvPr id="739" name="Google Shape;739;p16"/>
              <p:cNvSpPr/>
              <p:nvPr/>
            </p:nvSpPr>
            <p:spPr>
              <a:xfrm>
                <a:off x="3774390" y="240285"/>
                <a:ext cx="52386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075" extrusionOk="0">
                    <a:moveTo>
                      <a:pt x="553" y="0"/>
                    </a:moveTo>
                    <a:cubicBezTo>
                      <a:pt x="333" y="0"/>
                      <a:pt x="125" y="138"/>
                      <a:pt x="47" y="357"/>
                    </a:cubicBezTo>
                    <a:cubicBezTo>
                      <a:pt x="0" y="488"/>
                      <a:pt x="6" y="627"/>
                      <a:pt x="60" y="753"/>
                    </a:cubicBezTo>
                    <a:cubicBezTo>
                      <a:pt x="61" y="757"/>
                      <a:pt x="65" y="763"/>
                      <a:pt x="67" y="768"/>
                    </a:cubicBezTo>
                    <a:cubicBezTo>
                      <a:pt x="129" y="899"/>
                      <a:pt x="238" y="996"/>
                      <a:pt x="372" y="1044"/>
                    </a:cubicBezTo>
                    <a:cubicBezTo>
                      <a:pt x="431" y="1065"/>
                      <a:pt x="490" y="1075"/>
                      <a:pt x="550" y="1075"/>
                    </a:cubicBezTo>
                    <a:cubicBezTo>
                      <a:pt x="630" y="1075"/>
                      <a:pt x="709" y="1057"/>
                      <a:pt x="783" y="1022"/>
                    </a:cubicBezTo>
                    <a:cubicBezTo>
                      <a:pt x="914" y="960"/>
                      <a:pt x="1012" y="851"/>
                      <a:pt x="1060" y="718"/>
                    </a:cubicBezTo>
                    <a:cubicBezTo>
                      <a:pt x="1109" y="582"/>
                      <a:pt x="1100" y="441"/>
                      <a:pt x="1038" y="307"/>
                    </a:cubicBezTo>
                    <a:cubicBezTo>
                      <a:pt x="977" y="176"/>
                      <a:pt x="869" y="79"/>
                      <a:pt x="733" y="32"/>
                    </a:cubicBezTo>
                    <a:cubicBezTo>
                      <a:pt x="673" y="10"/>
                      <a:pt x="613" y="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6"/>
              <p:cNvSpPr/>
              <p:nvPr/>
            </p:nvSpPr>
            <p:spPr>
              <a:xfrm>
                <a:off x="3815356" y="409438"/>
                <a:ext cx="5238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076" extrusionOk="0">
                    <a:moveTo>
                      <a:pt x="554" y="1"/>
                    </a:moveTo>
                    <a:cubicBezTo>
                      <a:pt x="333" y="1"/>
                      <a:pt x="125" y="139"/>
                      <a:pt x="47" y="358"/>
                    </a:cubicBezTo>
                    <a:cubicBezTo>
                      <a:pt x="1" y="488"/>
                      <a:pt x="7" y="628"/>
                      <a:pt x="60" y="753"/>
                    </a:cubicBezTo>
                    <a:cubicBezTo>
                      <a:pt x="62" y="757"/>
                      <a:pt x="66" y="763"/>
                      <a:pt x="67" y="769"/>
                    </a:cubicBezTo>
                    <a:cubicBezTo>
                      <a:pt x="130" y="899"/>
                      <a:pt x="238" y="998"/>
                      <a:pt x="373" y="1044"/>
                    </a:cubicBezTo>
                    <a:cubicBezTo>
                      <a:pt x="432" y="1065"/>
                      <a:pt x="492" y="1076"/>
                      <a:pt x="552" y="1076"/>
                    </a:cubicBezTo>
                    <a:cubicBezTo>
                      <a:pt x="631" y="1076"/>
                      <a:pt x="710" y="1058"/>
                      <a:pt x="784" y="1022"/>
                    </a:cubicBezTo>
                    <a:cubicBezTo>
                      <a:pt x="916" y="963"/>
                      <a:pt x="1014" y="854"/>
                      <a:pt x="1061" y="718"/>
                    </a:cubicBezTo>
                    <a:cubicBezTo>
                      <a:pt x="1110" y="582"/>
                      <a:pt x="1102" y="440"/>
                      <a:pt x="1039" y="307"/>
                    </a:cubicBezTo>
                    <a:cubicBezTo>
                      <a:pt x="978" y="177"/>
                      <a:pt x="869" y="80"/>
                      <a:pt x="733" y="32"/>
                    </a:cubicBezTo>
                    <a:cubicBezTo>
                      <a:pt x="674" y="11"/>
                      <a:pt x="614" y="1"/>
                      <a:pt x="5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6"/>
              <p:cNvSpPr/>
              <p:nvPr/>
            </p:nvSpPr>
            <p:spPr>
              <a:xfrm>
                <a:off x="3673389" y="331139"/>
                <a:ext cx="52339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76" extrusionOk="0">
                    <a:moveTo>
                      <a:pt x="554" y="1"/>
                    </a:moveTo>
                    <a:cubicBezTo>
                      <a:pt x="334" y="1"/>
                      <a:pt x="127" y="138"/>
                      <a:pt x="48" y="358"/>
                    </a:cubicBezTo>
                    <a:cubicBezTo>
                      <a:pt x="1" y="488"/>
                      <a:pt x="6" y="627"/>
                      <a:pt x="61" y="751"/>
                    </a:cubicBezTo>
                    <a:cubicBezTo>
                      <a:pt x="63" y="757"/>
                      <a:pt x="66" y="763"/>
                      <a:pt x="69" y="769"/>
                    </a:cubicBezTo>
                    <a:cubicBezTo>
                      <a:pt x="129" y="899"/>
                      <a:pt x="238" y="996"/>
                      <a:pt x="374" y="1044"/>
                    </a:cubicBezTo>
                    <a:cubicBezTo>
                      <a:pt x="432" y="1065"/>
                      <a:pt x="492" y="1075"/>
                      <a:pt x="552" y="1075"/>
                    </a:cubicBezTo>
                    <a:cubicBezTo>
                      <a:pt x="631" y="1075"/>
                      <a:pt x="711" y="1057"/>
                      <a:pt x="785" y="1022"/>
                    </a:cubicBezTo>
                    <a:cubicBezTo>
                      <a:pt x="916" y="960"/>
                      <a:pt x="1013" y="851"/>
                      <a:pt x="1060" y="715"/>
                    </a:cubicBezTo>
                    <a:cubicBezTo>
                      <a:pt x="1108" y="584"/>
                      <a:pt x="1099" y="442"/>
                      <a:pt x="1040" y="307"/>
                    </a:cubicBezTo>
                    <a:cubicBezTo>
                      <a:pt x="978" y="177"/>
                      <a:pt x="869" y="80"/>
                      <a:pt x="735" y="32"/>
                    </a:cubicBezTo>
                    <a:cubicBezTo>
                      <a:pt x="675" y="11"/>
                      <a:pt x="614" y="1"/>
                      <a:pt x="5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6"/>
            <p:cNvGrpSpPr/>
            <p:nvPr/>
          </p:nvGrpSpPr>
          <p:grpSpPr>
            <a:xfrm flipH="1">
              <a:off x="-114921" y="3940351"/>
              <a:ext cx="860931" cy="1326274"/>
              <a:chOff x="6143129" y="4365294"/>
              <a:chExt cx="860931" cy="1326274"/>
            </a:xfrm>
          </p:grpSpPr>
          <p:grpSp>
            <p:nvGrpSpPr>
              <p:cNvPr id="743" name="Google Shape;743;p16"/>
              <p:cNvGrpSpPr/>
              <p:nvPr/>
            </p:nvGrpSpPr>
            <p:grpSpPr>
              <a:xfrm>
                <a:off x="6143129" y="4365294"/>
                <a:ext cx="860931" cy="1326274"/>
                <a:chOff x="2488625" y="2827850"/>
                <a:chExt cx="456050" cy="702550"/>
              </a:xfrm>
            </p:grpSpPr>
            <p:sp>
              <p:nvSpPr>
                <p:cNvPr id="744" name="Google Shape;744;p16"/>
                <p:cNvSpPr/>
                <p:nvPr/>
              </p:nvSpPr>
              <p:spPr>
                <a:xfrm>
                  <a:off x="2488625" y="2904950"/>
                  <a:ext cx="199400" cy="5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6" h="22888" extrusionOk="0">
                      <a:moveTo>
                        <a:pt x="2293" y="1"/>
                      </a:moveTo>
                      <a:cubicBezTo>
                        <a:pt x="2157" y="1"/>
                        <a:pt x="2019" y="29"/>
                        <a:pt x="1889" y="70"/>
                      </a:cubicBezTo>
                      <a:cubicBezTo>
                        <a:pt x="1113" y="318"/>
                        <a:pt x="546" y="1034"/>
                        <a:pt x="327" y="1819"/>
                      </a:cubicBezTo>
                      <a:cubicBezTo>
                        <a:pt x="0" y="2997"/>
                        <a:pt x="110" y="4048"/>
                        <a:pt x="442" y="5047"/>
                      </a:cubicBezTo>
                      <a:cubicBezTo>
                        <a:pt x="834" y="6231"/>
                        <a:pt x="1458" y="6721"/>
                        <a:pt x="2160" y="7635"/>
                      </a:cubicBezTo>
                      <a:cubicBezTo>
                        <a:pt x="2945" y="8657"/>
                        <a:pt x="3360" y="10102"/>
                        <a:pt x="3489" y="11365"/>
                      </a:cubicBezTo>
                      <a:cubicBezTo>
                        <a:pt x="3629" y="12753"/>
                        <a:pt x="3422" y="14163"/>
                        <a:pt x="3599" y="15548"/>
                      </a:cubicBezTo>
                      <a:cubicBezTo>
                        <a:pt x="3958" y="18355"/>
                        <a:pt x="5825" y="20702"/>
                        <a:pt x="7621" y="22888"/>
                      </a:cubicBezTo>
                      <a:cubicBezTo>
                        <a:pt x="7086" y="20629"/>
                        <a:pt x="6177" y="17736"/>
                        <a:pt x="6985" y="15474"/>
                      </a:cubicBezTo>
                      <a:cubicBezTo>
                        <a:pt x="7975" y="12701"/>
                        <a:pt x="6477" y="9889"/>
                        <a:pt x="4870" y="7714"/>
                      </a:cubicBezTo>
                      <a:cubicBezTo>
                        <a:pt x="3285" y="5564"/>
                        <a:pt x="4677" y="2557"/>
                        <a:pt x="3094" y="473"/>
                      </a:cubicBezTo>
                      <a:cubicBezTo>
                        <a:pt x="2955" y="289"/>
                        <a:pt x="2783" y="116"/>
                        <a:pt x="2562" y="43"/>
                      </a:cubicBezTo>
                      <a:cubicBezTo>
                        <a:pt x="2475" y="13"/>
                        <a:pt x="2384" y="1"/>
                        <a:pt x="2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6"/>
                <p:cNvSpPr/>
                <p:nvPr/>
              </p:nvSpPr>
              <p:spPr>
                <a:xfrm>
                  <a:off x="2596975" y="2827850"/>
                  <a:ext cx="256500" cy="7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0" h="28102" extrusionOk="0">
                      <a:moveTo>
                        <a:pt x="7786" y="0"/>
                      </a:moveTo>
                      <a:cubicBezTo>
                        <a:pt x="7253" y="0"/>
                        <a:pt x="6703" y="200"/>
                        <a:pt x="6288" y="543"/>
                      </a:cubicBezTo>
                      <a:cubicBezTo>
                        <a:pt x="5569" y="1133"/>
                        <a:pt x="5197" y="2057"/>
                        <a:pt x="5032" y="2972"/>
                      </a:cubicBezTo>
                      <a:cubicBezTo>
                        <a:pt x="4867" y="3889"/>
                        <a:pt x="4880" y="4828"/>
                        <a:pt x="4782" y="5754"/>
                      </a:cubicBezTo>
                      <a:cubicBezTo>
                        <a:pt x="4521" y="8208"/>
                        <a:pt x="3326" y="10136"/>
                        <a:pt x="2212" y="12264"/>
                      </a:cubicBezTo>
                      <a:cubicBezTo>
                        <a:pt x="1059" y="14472"/>
                        <a:pt x="0" y="18068"/>
                        <a:pt x="930" y="20520"/>
                      </a:cubicBezTo>
                      <a:cubicBezTo>
                        <a:pt x="1383" y="21710"/>
                        <a:pt x="1767" y="22909"/>
                        <a:pt x="2188" y="24120"/>
                      </a:cubicBezTo>
                      <a:cubicBezTo>
                        <a:pt x="2435" y="24835"/>
                        <a:pt x="2716" y="25537"/>
                        <a:pt x="3029" y="26225"/>
                      </a:cubicBezTo>
                      <a:cubicBezTo>
                        <a:pt x="3279" y="26774"/>
                        <a:pt x="3883" y="27522"/>
                        <a:pt x="3979" y="28101"/>
                      </a:cubicBezTo>
                      <a:cubicBezTo>
                        <a:pt x="3311" y="24028"/>
                        <a:pt x="3201" y="19601"/>
                        <a:pt x="5306" y="16050"/>
                      </a:cubicBezTo>
                      <a:cubicBezTo>
                        <a:pt x="6078" y="14745"/>
                        <a:pt x="7118" y="13618"/>
                        <a:pt x="7909" y="12325"/>
                      </a:cubicBezTo>
                      <a:cubicBezTo>
                        <a:pt x="9064" y="10436"/>
                        <a:pt x="9630" y="8258"/>
                        <a:pt x="9891" y="6074"/>
                      </a:cubicBezTo>
                      <a:cubicBezTo>
                        <a:pt x="10027" y="4949"/>
                        <a:pt x="10260" y="3468"/>
                        <a:pt x="9989" y="2210"/>
                      </a:cubicBezTo>
                      <a:cubicBezTo>
                        <a:pt x="9831" y="1472"/>
                        <a:pt x="9498" y="812"/>
                        <a:pt x="8870" y="343"/>
                      </a:cubicBezTo>
                      <a:cubicBezTo>
                        <a:pt x="8556" y="107"/>
                        <a:pt x="8175" y="0"/>
                        <a:pt x="77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16"/>
                <p:cNvSpPr/>
                <p:nvPr/>
              </p:nvSpPr>
              <p:spPr>
                <a:xfrm>
                  <a:off x="2672325" y="3053725"/>
                  <a:ext cx="272350" cy="46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4" h="18451" extrusionOk="0">
                      <a:moveTo>
                        <a:pt x="8915" y="1"/>
                      </a:moveTo>
                      <a:cubicBezTo>
                        <a:pt x="8533" y="1"/>
                        <a:pt x="8168" y="248"/>
                        <a:pt x="7939" y="564"/>
                      </a:cubicBezTo>
                      <a:cubicBezTo>
                        <a:pt x="7680" y="919"/>
                        <a:pt x="7557" y="1349"/>
                        <a:pt x="7417" y="1764"/>
                      </a:cubicBezTo>
                      <a:cubicBezTo>
                        <a:pt x="6819" y="3527"/>
                        <a:pt x="5853" y="5163"/>
                        <a:pt x="4598" y="6538"/>
                      </a:cubicBezTo>
                      <a:cubicBezTo>
                        <a:pt x="3837" y="7374"/>
                        <a:pt x="2969" y="8113"/>
                        <a:pt x="2259" y="8991"/>
                      </a:cubicBezTo>
                      <a:cubicBezTo>
                        <a:pt x="187" y="11547"/>
                        <a:pt x="0" y="15307"/>
                        <a:pt x="514" y="18451"/>
                      </a:cubicBezTo>
                      <a:cubicBezTo>
                        <a:pt x="352" y="17456"/>
                        <a:pt x="1066" y="15832"/>
                        <a:pt x="1402" y="14907"/>
                      </a:cubicBezTo>
                      <a:cubicBezTo>
                        <a:pt x="1816" y="13759"/>
                        <a:pt x="2021" y="12882"/>
                        <a:pt x="2977" y="12058"/>
                      </a:cubicBezTo>
                      <a:cubicBezTo>
                        <a:pt x="3979" y="11195"/>
                        <a:pt x="5163" y="10571"/>
                        <a:pt x="6215" y="9771"/>
                      </a:cubicBezTo>
                      <a:cubicBezTo>
                        <a:pt x="7674" y="8665"/>
                        <a:pt x="8879" y="7223"/>
                        <a:pt x="9705" y="5589"/>
                      </a:cubicBezTo>
                      <a:cubicBezTo>
                        <a:pt x="10487" y="4044"/>
                        <a:pt x="10894" y="2077"/>
                        <a:pt x="9914" y="649"/>
                      </a:cubicBezTo>
                      <a:cubicBezTo>
                        <a:pt x="9707" y="348"/>
                        <a:pt x="9419" y="70"/>
                        <a:pt x="9057" y="12"/>
                      </a:cubicBezTo>
                      <a:cubicBezTo>
                        <a:pt x="9010" y="5"/>
                        <a:pt x="8962" y="1"/>
                        <a:pt x="89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16"/>
                <p:cNvSpPr/>
                <p:nvPr/>
              </p:nvSpPr>
              <p:spPr>
                <a:xfrm>
                  <a:off x="2639525" y="2857600"/>
                  <a:ext cx="168175" cy="64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7" h="25865" extrusionOk="0">
                      <a:moveTo>
                        <a:pt x="6609" y="1"/>
                      </a:moveTo>
                      <a:cubicBezTo>
                        <a:pt x="6580" y="1"/>
                        <a:pt x="6551" y="13"/>
                        <a:pt x="6531" y="36"/>
                      </a:cubicBezTo>
                      <a:cubicBezTo>
                        <a:pt x="5469" y="1236"/>
                        <a:pt x="5005" y="2763"/>
                        <a:pt x="4665" y="4234"/>
                      </a:cubicBezTo>
                      <a:cubicBezTo>
                        <a:pt x="4497" y="4965"/>
                        <a:pt x="4423" y="5722"/>
                        <a:pt x="4351" y="6453"/>
                      </a:cubicBezTo>
                      <a:cubicBezTo>
                        <a:pt x="4316" y="6805"/>
                        <a:pt x="4280" y="7171"/>
                        <a:pt x="4235" y="7527"/>
                      </a:cubicBezTo>
                      <a:cubicBezTo>
                        <a:pt x="4074" y="8780"/>
                        <a:pt x="3705" y="9971"/>
                        <a:pt x="3165" y="10971"/>
                      </a:cubicBezTo>
                      <a:cubicBezTo>
                        <a:pt x="2880" y="11501"/>
                        <a:pt x="2511" y="11992"/>
                        <a:pt x="2152" y="12467"/>
                      </a:cubicBezTo>
                      <a:cubicBezTo>
                        <a:pt x="1725" y="13031"/>
                        <a:pt x="1285" y="13613"/>
                        <a:pt x="972" y="14279"/>
                      </a:cubicBezTo>
                      <a:cubicBezTo>
                        <a:pt x="218" y="15883"/>
                        <a:pt x="1" y="17878"/>
                        <a:pt x="341" y="20052"/>
                      </a:cubicBezTo>
                      <a:cubicBezTo>
                        <a:pt x="424" y="20581"/>
                        <a:pt x="561" y="21102"/>
                        <a:pt x="694" y="21606"/>
                      </a:cubicBezTo>
                      <a:cubicBezTo>
                        <a:pt x="804" y="22030"/>
                        <a:pt x="919" y="22467"/>
                        <a:pt x="1000" y="22901"/>
                      </a:cubicBezTo>
                      <a:cubicBezTo>
                        <a:pt x="1175" y="23845"/>
                        <a:pt x="1405" y="24847"/>
                        <a:pt x="1904" y="25808"/>
                      </a:cubicBezTo>
                      <a:cubicBezTo>
                        <a:pt x="1922" y="25844"/>
                        <a:pt x="1958" y="25865"/>
                        <a:pt x="1997" y="25865"/>
                      </a:cubicBezTo>
                      <a:cubicBezTo>
                        <a:pt x="2013" y="25865"/>
                        <a:pt x="2029" y="25860"/>
                        <a:pt x="2043" y="25853"/>
                      </a:cubicBezTo>
                      <a:cubicBezTo>
                        <a:pt x="2096" y="25825"/>
                        <a:pt x="2116" y="25763"/>
                        <a:pt x="2088" y="25713"/>
                      </a:cubicBezTo>
                      <a:cubicBezTo>
                        <a:pt x="1603" y="24776"/>
                        <a:pt x="1378" y="23790"/>
                        <a:pt x="1205" y="22865"/>
                      </a:cubicBezTo>
                      <a:cubicBezTo>
                        <a:pt x="1124" y="22424"/>
                        <a:pt x="1008" y="21982"/>
                        <a:pt x="897" y="21555"/>
                      </a:cubicBezTo>
                      <a:cubicBezTo>
                        <a:pt x="767" y="21056"/>
                        <a:pt x="631" y="20539"/>
                        <a:pt x="549" y="20020"/>
                      </a:cubicBezTo>
                      <a:cubicBezTo>
                        <a:pt x="214" y="17890"/>
                        <a:pt x="426" y="15935"/>
                        <a:pt x="1162" y="14370"/>
                      </a:cubicBezTo>
                      <a:cubicBezTo>
                        <a:pt x="1464" y="13723"/>
                        <a:pt x="1899" y="13149"/>
                        <a:pt x="2318" y="12593"/>
                      </a:cubicBezTo>
                      <a:cubicBezTo>
                        <a:pt x="2680" y="12112"/>
                        <a:pt x="3055" y="11614"/>
                        <a:pt x="3348" y="11071"/>
                      </a:cubicBezTo>
                      <a:cubicBezTo>
                        <a:pt x="3898" y="10048"/>
                        <a:pt x="4277" y="8832"/>
                        <a:pt x="4441" y="7555"/>
                      </a:cubicBezTo>
                      <a:cubicBezTo>
                        <a:pt x="4489" y="7194"/>
                        <a:pt x="4525" y="6830"/>
                        <a:pt x="4559" y="6475"/>
                      </a:cubicBezTo>
                      <a:cubicBezTo>
                        <a:pt x="4632" y="5748"/>
                        <a:pt x="4704" y="5000"/>
                        <a:pt x="4871" y="4283"/>
                      </a:cubicBezTo>
                      <a:cubicBezTo>
                        <a:pt x="5205" y="2837"/>
                        <a:pt x="5657" y="1340"/>
                        <a:pt x="6689" y="175"/>
                      </a:cubicBezTo>
                      <a:cubicBezTo>
                        <a:pt x="6727" y="131"/>
                        <a:pt x="6722" y="65"/>
                        <a:pt x="6680" y="27"/>
                      </a:cubicBezTo>
                      <a:cubicBezTo>
                        <a:pt x="6660" y="10"/>
                        <a:pt x="6635" y="1"/>
                        <a:pt x="66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16"/>
                <p:cNvSpPr/>
                <p:nvPr/>
              </p:nvSpPr>
              <p:spPr>
                <a:xfrm>
                  <a:off x="2675000" y="3092300"/>
                  <a:ext cx="231475" cy="4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9" h="16467" extrusionOk="0">
                      <a:moveTo>
                        <a:pt x="9146" y="1"/>
                      </a:moveTo>
                      <a:cubicBezTo>
                        <a:pt x="9097" y="1"/>
                        <a:pt x="9053" y="37"/>
                        <a:pt x="9042" y="86"/>
                      </a:cubicBezTo>
                      <a:cubicBezTo>
                        <a:pt x="8660" y="2181"/>
                        <a:pt x="7674" y="4175"/>
                        <a:pt x="6264" y="5702"/>
                      </a:cubicBezTo>
                      <a:cubicBezTo>
                        <a:pt x="5654" y="6366"/>
                        <a:pt x="4940" y="6968"/>
                        <a:pt x="4252" y="7552"/>
                      </a:cubicBezTo>
                      <a:cubicBezTo>
                        <a:pt x="3078" y="8546"/>
                        <a:pt x="1864" y="9574"/>
                        <a:pt x="1104" y="10941"/>
                      </a:cubicBezTo>
                      <a:cubicBezTo>
                        <a:pt x="261" y="12455"/>
                        <a:pt x="1" y="14388"/>
                        <a:pt x="370" y="16382"/>
                      </a:cubicBezTo>
                      <a:cubicBezTo>
                        <a:pt x="378" y="16433"/>
                        <a:pt x="423" y="16466"/>
                        <a:pt x="472" y="16466"/>
                      </a:cubicBezTo>
                      <a:cubicBezTo>
                        <a:pt x="478" y="16466"/>
                        <a:pt x="485" y="16466"/>
                        <a:pt x="491" y="16464"/>
                      </a:cubicBezTo>
                      <a:cubicBezTo>
                        <a:pt x="546" y="16455"/>
                        <a:pt x="585" y="16398"/>
                        <a:pt x="574" y="16342"/>
                      </a:cubicBezTo>
                      <a:cubicBezTo>
                        <a:pt x="213" y="14395"/>
                        <a:pt x="465" y="12513"/>
                        <a:pt x="1285" y="11042"/>
                      </a:cubicBezTo>
                      <a:cubicBezTo>
                        <a:pt x="2027" y="9709"/>
                        <a:pt x="3227" y="8693"/>
                        <a:pt x="4387" y="7711"/>
                      </a:cubicBezTo>
                      <a:cubicBezTo>
                        <a:pt x="5080" y="7125"/>
                        <a:pt x="5797" y="6517"/>
                        <a:pt x="6419" y="5844"/>
                      </a:cubicBezTo>
                      <a:cubicBezTo>
                        <a:pt x="7855" y="4287"/>
                        <a:pt x="8860" y="2255"/>
                        <a:pt x="9249" y="123"/>
                      </a:cubicBezTo>
                      <a:cubicBezTo>
                        <a:pt x="9258" y="68"/>
                        <a:pt x="9221" y="13"/>
                        <a:pt x="9164" y="2"/>
                      </a:cubicBezTo>
                      <a:cubicBezTo>
                        <a:pt x="9158" y="1"/>
                        <a:pt x="9152" y="1"/>
                        <a:pt x="91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9" name="Google Shape;749;p16"/>
              <p:cNvSpPr/>
              <p:nvPr/>
            </p:nvSpPr>
            <p:spPr>
              <a:xfrm>
                <a:off x="6234152" y="4604873"/>
                <a:ext cx="243762" cy="879054"/>
              </a:xfrm>
              <a:custGeom>
                <a:avLst/>
                <a:gdLst/>
                <a:ahLst/>
                <a:cxnLst/>
                <a:rect l="l" t="t" r="r" b="b"/>
                <a:pathLst>
                  <a:path w="5165" h="18626" extrusionOk="0">
                    <a:moveTo>
                      <a:pt x="158" y="1"/>
                    </a:moveTo>
                    <a:cubicBezTo>
                      <a:pt x="105" y="1"/>
                      <a:pt x="63" y="45"/>
                      <a:pt x="60" y="99"/>
                    </a:cubicBezTo>
                    <a:cubicBezTo>
                      <a:pt x="1" y="1124"/>
                      <a:pt x="77" y="2010"/>
                      <a:pt x="297" y="2816"/>
                    </a:cubicBezTo>
                    <a:cubicBezTo>
                      <a:pt x="580" y="3848"/>
                      <a:pt x="1115" y="4795"/>
                      <a:pt x="1632" y="5711"/>
                    </a:cubicBezTo>
                    <a:cubicBezTo>
                      <a:pt x="2137" y="6603"/>
                      <a:pt x="2660" y="7525"/>
                      <a:pt x="2936" y="8520"/>
                    </a:cubicBezTo>
                    <a:cubicBezTo>
                      <a:pt x="3232" y="9573"/>
                      <a:pt x="3249" y="10700"/>
                      <a:pt x="3265" y="11788"/>
                    </a:cubicBezTo>
                    <a:cubicBezTo>
                      <a:pt x="3278" y="12648"/>
                      <a:pt x="3290" y="13539"/>
                      <a:pt x="3439" y="14400"/>
                    </a:cubicBezTo>
                    <a:cubicBezTo>
                      <a:pt x="3692" y="15875"/>
                      <a:pt x="4332" y="17243"/>
                      <a:pt x="4951" y="18566"/>
                    </a:cubicBezTo>
                    <a:cubicBezTo>
                      <a:pt x="4967" y="18604"/>
                      <a:pt x="5005" y="18626"/>
                      <a:pt x="5046" y="18626"/>
                    </a:cubicBezTo>
                    <a:cubicBezTo>
                      <a:pt x="5060" y="18626"/>
                      <a:pt x="5075" y="18621"/>
                      <a:pt x="5089" y="18617"/>
                    </a:cubicBezTo>
                    <a:cubicBezTo>
                      <a:pt x="5141" y="18591"/>
                      <a:pt x="5164" y="18530"/>
                      <a:pt x="5140" y="18476"/>
                    </a:cubicBezTo>
                    <a:cubicBezTo>
                      <a:pt x="4526" y="17166"/>
                      <a:pt x="3892" y="15811"/>
                      <a:pt x="3643" y="14364"/>
                    </a:cubicBezTo>
                    <a:cubicBezTo>
                      <a:pt x="3498" y="13518"/>
                      <a:pt x="3485" y="12638"/>
                      <a:pt x="3472" y="11785"/>
                    </a:cubicBezTo>
                    <a:cubicBezTo>
                      <a:pt x="3456" y="10684"/>
                      <a:pt x="3440" y="9543"/>
                      <a:pt x="3138" y="8462"/>
                    </a:cubicBezTo>
                    <a:cubicBezTo>
                      <a:pt x="2854" y="7444"/>
                      <a:pt x="2325" y="6509"/>
                      <a:pt x="1813" y="5605"/>
                    </a:cubicBezTo>
                    <a:cubicBezTo>
                      <a:pt x="1301" y="4702"/>
                      <a:pt x="772" y="3767"/>
                      <a:pt x="497" y="2759"/>
                    </a:cubicBezTo>
                    <a:cubicBezTo>
                      <a:pt x="286" y="1978"/>
                      <a:pt x="210" y="1111"/>
                      <a:pt x="268" y="112"/>
                    </a:cubicBezTo>
                    <a:cubicBezTo>
                      <a:pt x="271" y="54"/>
                      <a:pt x="228" y="5"/>
                      <a:pt x="170" y="2"/>
                    </a:cubicBezTo>
                    <a:cubicBezTo>
                      <a:pt x="166" y="1"/>
                      <a:pt x="162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2_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7"/>
          <p:cNvSpPr txBox="1">
            <a:spLocks noGrp="1"/>
          </p:cNvSpPr>
          <p:nvPr>
            <p:ph type="title" hasCustomPrompt="1"/>
          </p:nvPr>
        </p:nvSpPr>
        <p:spPr>
          <a:xfrm flipH="1">
            <a:off x="3421638" y="880875"/>
            <a:ext cx="2300700" cy="2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2" name="Google Shape;752;p17"/>
          <p:cNvSpPr txBox="1">
            <a:spLocks noGrp="1"/>
          </p:cNvSpPr>
          <p:nvPr>
            <p:ph type="subTitle" idx="1"/>
          </p:nvPr>
        </p:nvSpPr>
        <p:spPr>
          <a:xfrm rot="-501" flipH="1">
            <a:off x="2512637" y="3993663"/>
            <a:ext cx="411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7"/>
          <p:cNvSpPr txBox="1">
            <a:spLocks noGrp="1"/>
          </p:cNvSpPr>
          <p:nvPr>
            <p:ph type="title" idx="2"/>
          </p:nvPr>
        </p:nvSpPr>
        <p:spPr>
          <a:xfrm flipH="1">
            <a:off x="2512638" y="3103038"/>
            <a:ext cx="4118700" cy="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754" name="Google Shape;754;p17"/>
          <p:cNvGrpSpPr/>
          <p:nvPr/>
        </p:nvGrpSpPr>
        <p:grpSpPr>
          <a:xfrm>
            <a:off x="27" y="-284822"/>
            <a:ext cx="9143978" cy="5509000"/>
            <a:chOff x="27" y="-284822"/>
            <a:chExt cx="9143978" cy="5509000"/>
          </a:xfrm>
        </p:grpSpPr>
        <p:sp>
          <p:nvSpPr>
            <p:cNvPr id="755" name="Google Shape;755;p17"/>
            <p:cNvSpPr/>
            <p:nvPr/>
          </p:nvSpPr>
          <p:spPr>
            <a:xfrm rot="5400000">
              <a:off x="6619226" y="2618731"/>
              <a:ext cx="4511035" cy="538523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 rot="5400000">
              <a:off x="-1723288" y="1723314"/>
              <a:ext cx="5224178" cy="1777549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" name="Google Shape;757;p17"/>
            <p:cNvGrpSpPr/>
            <p:nvPr/>
          </p:nvGrpSpPr>
          <p:grpSpPr>
            <a:xfrm>
              <a:off x="6631356" y="1529861"/>
              <a:ext cx="1984345" cy="3073633"/>
              <a:chOff x="2752650" y="1365675"/>
              <a:chExt cx="789475" cy="1222850"/>
            </a:xfrm>
          </p:grpSpPr>
          <p:sp>
            <p:nvSpPr>
              <p:cNvPr id="758" name="Google Shape;758;p17"/>
              <p:cNvSpPr/>
              <p:nvPr/>
            </p:nvSpPr>
            <p:spPr>
              <a:xfrm>
                <a:off x="2752650" y="2546925"/>
                <a:ext cx="63125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25250" h="1664" extrusionOk="0">
                    <a:moveTo>
                      <a:pt x="12625" y="1"/>
                    </a:moveTo>
                    <a:cubicBezTo>
                      <a:pt x="9277" y="1"/>
                      <a:pt x="6066" y="89"/>
                      <a:pt x="3699" y="245"/>
                    </a:cubicBezTo>
                    <a:cubicBezTo>
                      <a:pt x="1331" y="401"/>
                      <a:pt x="1" y="612"/>
                      <a:pt x="1" y="833"/>
                    </a:cubicBezTo>
                    <a:cubicBezTo>
                      <a:pt x="1" y="1053"/>
                      <a:pt x="1331" y="1264"/>
                      <a:pt x="3699" y="1420"/>
                    </a:cubicBezTo>
                    <a:cubicBezTo>
                      <a:pt x="6066" y="1576"/>
                      <a:pt x="9277" y="1663"/>
                      <a:pt x="12625" y="1663"/>
                    </a:cubicBezTo>
                    <a:cubicBezTo>
                      <a:pt x="15974" y="1663"/>
                      <a:pt x="19185" y="1576"/>
                      <a:pt x="21552" y="1420"/>
                    </a:cubicBezTo>
                    <a:cubicBezTo>
                      <a:pt x="23919" y="1264"/>
                      <a:pt x="25250" y="1053"/>
                      <a:pt x="25250" y="833"/>
                    </a:cubicBezTo>
                    <a:cubicBezTo>
                      <a:pt x="25250" y="612"/>
                      <a:pt x="23919" y="401"/>
                      <a:pt x="21552" y="245"/>
                    </a:cubicBezTo>
                    <a:cubicBezTo>
                      <a:pt x="19185" y="89"/>
                      <a:pt x="15974" y="1"/>
                      <a:pt x="126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7"/>
              <p:cNvSpPr/>
              <p:nvPr/>
            </p:nvSpPr>
            <p:spPr>
              <a:xfrm>
                <a:off x="2796750" y="2439150"/>
                <a:ext cx="241175" cy="124525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981" extrusionOk="0">
                    <a:moveTo>
                      <a:pt x="5961" y="0"/>
                    </a:moveTo>
                    <a:cubicBezTo>
                      <a:pt x="5034" y="0"/>
                      <a:pt x="4109" y="83"/>
                      <a:pt x="3208" y="249"/>
                    </a:cubicBezTo>
                    <a:cubicBezTo>
                      <a:pt x="3300" y="1587"/>
                      <a:pt x="2579" y="2979"/>
                      <a:pt x="1492" y="3763"/>
                    </a:cubicBezTo>
                    <a:cubicBezTo>
                      <a:pt x="738" y="4303"/>
                      <a:pt x="264" y="4227"/>
                      <a:pt x="1" y="4981"/>
                    </a:cubicBezTo>
                    <a:lnTo>
                      <a:pt x="8732" y="4981"/>
                    </a:lnTo>
                    <a:cubicBezTo>
                      <a:pt x="9037" y="3471"/>
                      <a:pt x="9342" y="1963"/>
                      <a:pt x="9647" y="452"/>
                    </a:cubicBezTo>
                    <a:cubicBezTo>
                      <a:pt x="8454" y="150"/>
                      <a:pt x="7206" y="0"/>
                      <a:pt x="59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7"/>
              <p:cNvSpPr/>
              <p:nvPr/>
            </p:nvSpPr>
            <p:spPr>
              <a:xfrm>
                <a:off x="2801425" y="2544325"/>
                <a:ext cx="21875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573" extrusionOk="0">
                    <a:moveTo>
                      <a:pt x="8684" y="1"/>
                    </a:moveTo>
                    <a:cubicBezTo>
                      <a:pt x="8681" y="1"/>
                      <a:pt x="8678" y="1"/>
                      <a:pt x="8675" y="2"/>
                    </a:cubicBezTo>
                    <a:cubicBezTo>
                      <a:pt x="5826" y="289"/>
                      <a:pt x="2930" y="436"/>
                      <a:pt x="68" y="439"/>
                    </a:cubicBezTo>
                    <a:cubicBezTo>
                      <a:pt x="29" y="439"/>
                      <a:pt x="1" y="471"/>
                      <a:pt x="1" y="506"/>
                    </a:cubicBezTo>
                    <a:cubicBezTo>
                      <a:pt x="1" y="544"/>
                      <a:pt x="32" y="572"/>
                      <a:pt x="68" y="572"/>
                    </a:cubicBezTo>
                    <a:cubicBezTo>
                      <a:pt x="2934" y="568"/>
                      <a:pt x="5836" y="422"/>
                      <a:pt x="8688" y="132"/>
                    </a:cubicBezTo>
                    <a:cubicBezTo>
                      <a:pt x="8724" y="129"/>
                      <a:pt x="8749" y="96"/>
                      <a:pt x="8747" y="60"/>
                    </a:cubicBezTo>
                    <a:cubicBezTo>
                      <a:pt x="8743" y="28"/>
                      <a:pt x="8716" y="1"/>
                      <a:pt x="8684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7"/>
              <p:cNvSpPr/>
              <p:nvPr/>
            </p:nvSpPr>
            <p:spPr>
              <a:xfrm>
                <a:off x="3075325" y="2448400"/>
                <a:ext cx="196325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4675" extrusionOk="0">
                    <a:moveTo>
                      <a:pt x="6606" y="1"/>
                    </a:moveTo>
                    <a:cubicBezTo>
                      <a:pt x="4585" y="1"/>
                      <a:pt x="2564" y="122"/>
                      <a:pt x="542" y="122"/>
                    </a:cubicBezTo>
                    <a:cubicBezTo>
                      <a:pt x="362" y="1623"/>
                      <a:pt x="181" y="3125"/>
                      <a:pt x="1" y="4626"/>
                    </a:cubicBezTo>
                    <a:lnTo>
                      <a:pt x="7853" y="4675"/>
                    </a:lnTo>
                    <a:cubicBezTo>
                      <a:pt x="7820" y="4223"/>
                      <a:pt x="7461" y="3879"/>
                      <a:pt x="7184" y="3521"/>
                    </a:cubicBezTo>
                    <a:cubicBezTo>
                      <a:pt x="6441" y="2559"/>
                      <a:pt x="6209" y="1150"/>
                      <a:pt x="66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7"/>
              <p:cNvSpPr/>
              <p:nvPr/>
            </p:nvSpPr>
            <p:spPr>
              <a:xfrm>
                <a:off x="3077150" y="2545800"/>
                <a:ext cx="190925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665" extrusionOk="0">
                    <a:moveTo>
                      <a:pt x="77" y="1"/>
                    </a:moveTo>
                    <a:cubicBezTo>
                      <a:pt x="45" y="1"/>
                      <a:pt x="14" y="22"/>
                      <a:pt x="8" y="54"/>
                    </a:cubicBezTo>
                    <a:cubicBezTo>
                      <a:pt x="1" y="90"/>
                      <a:pt x="25" y="126"/>
                      <a:pt x="61" y="133"/>
                    </a:cubicBezTo>
                    <a:cubicBezTo>
                      <a:pt x="1766" y="486"/>
                      <a:pt x="3499" y="665"/>
                      <a:pt x="5233" y="665"/>
                    </a:cubicBezTo>
                    <a:cubicBezTo>
                      <a:pt x="6012" y="665"/>
                      <a:pt x="6794" y="629"/>
                      <a:pt x="7574" y="556"/>
                    </a:cubicBezTo>
                    <a:cubicBezTo>
                      <a:pt x="7610" y="552"/>
                      <a:pt x="7637" y="520"/>
                      <a:pt x="7633" y="485"/>
                    </a:cubicBezTo>
                    <a:cubicBezTo>
                      <a:pt x="7630" y="451"/>
                      <a:pt x="7600" y="424"/>
                      <a:pt x="7566" y="424"/>
                    </a:cubicBezTo>
                    <a:cubicBezTo>
                      <a:pt x="7565" y="424"/>
                      <a:pt x="7563" y="424"/>
                      <a:pt x="7561" y="424"/>
                    </a:cubicBezTo>
                    <a:cubicBezTo>
                      <a:pt x="6786" y="496"/>
                      <a:pt x="6009" y="532"/>
                      <a:pt x="5234" y="532"/>
                    </a:cubicBezTo>
                    <a:cubicBezTo>
                      <a:pt x="3506" y="532"/>
                      <a:pt x="1783" y="355"/>
                      <a:pt x="86" y="1"/>
                    </a:cubicBezTo>
                    <a:cubicBezTo>
                      <a:pt x="83" y="1"/>
                      <a:pt x="80" y="1"/>
                      <a:pt x="77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7"/>
              <p:cNvSpPr/>
              <p:nvPr/>
            </p:nvSpPr>
            <p:spPr>
              <a:xfrm>
                <a:off x="2816450" y="1511750"/>
                <a:ext cx="196175" cy="333525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3341" extrusionOk="0">
                    <a:moveTo>
                      <a:pt x="4928" y="1"/>
                    </a:moveTo>
                    <a:cubicBezTo>
                      <a:pt x="4021" y="501"/>
                      <a:pt x="3117" y="1003"/>
                      <a:pt x="2212" y="1503"/>
                    </a:cubicBezTo>
                    <a:cubicBezTo>
                      <a:pt x="1311" y="2002"/>
                      <a:pt x="508" y="2785"/>
                      <a:pt x="255" y="3782"/>
                    </a:cubicBezTo>
                    <a:cubicBezTo>
                      <a:pt x="0" y="4781"/>
                      <a:pt x="255" y="5895"/>
                      <a:pt x="914" y="6684"/>
                    </a:cubicBezTo>
                    <a:cubicBezTo>
                      <a:pt x="2440" y="8512"/>
                      <a:pt x="3905" y="10416"/>
                      <a:pt x="5614" y="12072"/>
                    </a:cubicBezTo>
                    <a:lnTo>
                      <a:pt x="5614" y="12072"/>
                    </a:lnTo>
                    <a:cubicBezTo>
                      <a:pt x="5526" y="11994"/>
                      <a:pt x="5372" y="11957"/>
                      <a:pt x="5243" y="11957"/>
                    </a:cubicBezTo>
                    <a:cubicBezTo>
                      <a:pt x="5219" y="11957"/>
                      <a:pt x="5196" y="11959"/>
                      <a:pt x="5174" y="11961"/>
                    </a:cubicBezTo>
                    <a:cubicBezTo>
                      <a:pt x="5031" y="11980"/>
                      <a:pt x="4966" y="12136"/>
                      <a:pt x="4901" y="12263"/>
                    </a:cubicBezTo>
                    <a:cubicBezTo>
                      <a:pt x="5061" y="12380"/>
                      <a:pt x="5265" y="12535"/>
                      <a:pt x="5425" y="12652"/>
                    </a:cubicBezTo>
                    <a:cubicBezTo>
                      <a:pt x="5360" y="12623"/>
                      <a:pt x="5288" y="12609"/>
                      <a:pt x="5216" y="12609"/>
                    </a:cubicBezTo>
                    <a:cubicBezTo>
                      <a:pt x="5133" y="12609"/>
                      <a:pt x="5049" y="12628"/>
                      <a:pt x="4975" y="12666"/>
                    </a:cubicBezTo>
                    <a:cubicBezTo>
                      <a:pt x="4838" y="12736"/>
                      <a:pt x="4809" y="12829"/>
                      <a:pt x="4778" y="12981"/>
                    </a:cubicBezTo>
                    <a:cubicBezTo>
                      <a:pt x="5042" y="13159"/>
                      <a:pt x="5378" y="13277"/>
                      <a:pt x="5690" y="13341"/>
                    </a:cubicBezTo>
                    <a:cubicBezTo>
                      <a:pt x="6036" y="13204"/>
                      <a:pt x="6412" y="13049"/>
                      <a:pt x="6758" y="12913"/>
                    </a:cubicBezTo>
                    <a:cubicBezTo>
                      <a:pt x="7129" y="11921"/>
                      <a:pt x="7475" y="10921"/>
                      <a:pt x="7847" y="9927"/>
                    </a:cubicBezTo>
                    <a:cubicBezTo>
                      <a:pt x="7265" y="8355"/>
                      <a:pt x="6523" y="6817"/>
                      <a:pt x="5615" y="5409"/>
                    </a:cubicBezTo>
                    <a:cubicBezTo>
                      <a:pt x="6011" y="5177"/>
                      <a:pt x="6462" y="4917"/>
                      <a:pt x="6859" y="4687"/>
                    </a:cubicBezTo>
                    <a:cubicBezTo>
                      <a:pt x="6576" y="3030"/>
                      <a:pt x="5900" y="1372"/>
                      <a:pt x="4928" y="1"/>
                    </a:cubicBezTo>
                    <a:close/>
                  </a:path>
                </a:pathLst>
              </a:custGeom>
              <a:solidFill>
                <a:srgbClr val="FF9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7"/>
              <p:cNvSpPr/>
              <p:nvPr/>
            </p:nvSpPr>
            <p:spPr>
              <a:xfrm>
                <a:off x="2928850" y="1608775"/>
                <a:ext cx="3325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660" extrusionOk="0">
                    <a:moveTo>
                      <a:pt x="74" y="0"/>
                    </a:moveTo>
                    <a:cubicBezTo>
                      <a:pt x="57" y="0"/>
                      <a:pt x="40" y="7"/>
                      <a:pt x="27" y="21"/>
                    </a:cubicBezTo>
                    <a:cubicBezTo>
                      <a:pt x="0" y="47"/>
                      <a:pt x="3" y="88"/>
                      <a:pt x="27" y="114"/>
                    </a:cubicBezTo>
                    <a:cubicBezTo>
                      <a:pt x="483" y="565"/>
                      <a:pt x="879" y="1074"/>
                      <a:pt x="1205" y="1628"/>
                    </a:cubicBezTo>
                    <a:cubicBezTo>
                      <a:pt x="1218" y="1646"/>
                      <a:pt x="1239" y="1659"/>
                      <a:pt x="1262" y="1659"/>
                    </a:cubicBezTo>
                    <a:cubicBezTo>
                      <a:pt x="1268" y="1659"/>
                      <a:pt x="1275" y="1659"/>
                      <a:pt x="1281" y="1656"/>
                    </a:cubicBezTo>
                    <a:cubicBezTo>
                      <a:pt x="1312" y="1648"/>
                      <a:pt x="1330" y="1619"/>
                      <a:pt x="1328" y="1588"/>
                    </a:cubicBezTo>
                    <a:cubicBezTo>
                      <a:pt x="1315" y="1443"/>
                      <a:pt x="1299" y="1305"/>
                      <a:pt x="1284" y="1164"/>
                    </a:cubicBezTo>
                    <a:cubicBezTo>
                      <a:pt x="1268" y="1027"/>
                      <a:pt x="1251" y="890"/>
                      <a:pt x="1241" y="747"/>
                    </a:cubicBezTo>
                    <a:cubicBezTo>
                      <a:pt x="1237" y="710"/>
                      <a:pt x="1207" y="686"/>
                      <a:pt x="1172" y="686"/>
                    </a:cubicBezTo>
                    <a:cubicBezTo>
                      <a:pt x="1171" y="686"/>
                      <a:pt x="1170" y="686"/>
                      <a:pt x="1169" y="686"/>
                    </a:cubicBezTo>
                    <a:cubicBezTo>
                      <a:pt x="1134" y="690"/>
                      <a:pt x="1105" y="721"/>
                      <a:pt x="1108" y="757"/>
                    </a:cubicBezTo>
                    <a:cubicBezTo>
                      <a:pt x="1121" y="901"/>
                      <a:pt x="1137" y="1042"/>
                      <a:pt x="1154" y="1180"/>
                    </a:cubicBezTo>
                    <a:cubicBezTo>
                      <a:pt x="1158" y="1226"/>
                      <a:pt x="1164" y="1270"/>
                      <a:pt x="1169" y="1316"/>
                    </a:cubicBezTo>
                    <a:cubicBezTo>
                      <a:pt x="869" y="849"/>
                      <a:pt x="518" y="413"/>
                      <a:pt x="120" y="21"/>
                    </a:cubicBezTo>
                    <a:cubicBezTo>
                      <a:pt x="108" y="7"/>
                      <a:pt x="91" y="0"/>
                      <a:pt x="74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7"/>
              <p:cNvSpPr/>
              <p:nvPr/>
            </p:nvSpPr>
            <p:spPr>
              <a:xfrm>
                <a:off x="2948575" y="1806650"/>
                <a:ext cx="2085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968" extrusionOk="0">
                    <a:moveTo>
                      <a:pt x="71" y="0"/>
                    </a:moveTo>
                    <a:cubicBezTo>
                      <a:pt x="54" y="0"/>
                      <a:pt x="38" y="7"/>
                      <a:pt x="24" y="20"/>
                    </a:cubicBezTo>
                    <a:cubicBezTo>
                      <a:pt x="0" y="45"/>
                      <a:pt x="0" y="88"/>
                      <a:pt x="26" y="112"/>
                    </a:cubicBezTo>
                    <a:lnTo>
                      <a:pt x="639" y="711"/>
                    </a:lnTo>
                    <a:cubicBezTo>
                      <a:pt x="582" y="726"/>
                      <a:pt x="522" y="741"/>
                      <a:pt x="459" y="759"/>
                    </a:cubicBezTo>
                    <a:cubicBezTo>
                      <a:pt x="353" y="784"/>
                      <a:pt x="246" y="813"/>
                      <a:pt x="162" y="840"/>
                    </a:cubicBezTo>
                    <a:cubicBezTo>
                      <a:pt x="129" y="852"/>
                      <a:pt x="110" y="889"/>
                      <a:pt x="122" y="923"/>
                    </a:cubicBezTo>
                    <a:cubicBezTo>
                      <a:pt x="130" y="949"/>
                      <a:pt x="157" y="967"/>
                      <a:pt x="183" y="967"/>
                    </a:cubicBezTo>
                    <a:cubicBezTo>
                      <a:pt x="189" y="967"/>
                      <a:pt x="196" y="966"/>
                      <a:pt x="203" y="963"/>
                    </a:cubicBezTo>
                    <a:cubicBezTo>
                      <a:pt x="282" y="939"/>
                      <a:pt x="388" y="912"/>
                      <a:pt x="490" y="884"/>
                    </a:cubicBezTo>
                    <a:cubicBezTo>
                      <a:pt x="598" y="859"/>
                      <a:pt x="703" y="832"/>
                      <a:pt x="786" y="804"/>
                    </a:cubicBezTo>
                    <a:cubicBezTo>
                      <a:pt x="808" y="797"/>
                      <a:pt x="824" y="780"/>
                      <a:pt x="829" y="756"/>
                    </a:cubicBezTo>
                    <a:cubicBezTo>
                      <a:pt x="834" y="733"/>
                      <a:pt x="826" y="710"/>
                      <a:pt x="811" y="694"/>
                    </a:cubicBezTo>
                    <a:lnTo>
                      <a:pt x="117" y="18"/>
                    </a:lnTo>
                    <a:cubicBezTo>
                      <a:pt x="104" y="6"/>
                      <a:pt x="87" y="0"/>
                      <a:pt x="71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7"/>
              <p:cNvSpPr/>
              <p:nvPr/>
            </p:nvSpPr>
            <p:spPr>
              <a:xfrm>
                <a:off x="3328350" y="1492825"/>
                <a:ext cx="197250" cy="1590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6362" extrusionOk="0">
                    <a:moveTo>
                      <a:pt x="984" y="0"/>
                    </a:moveTo>
                    <a:lnTo>
                      <a:pt x="1" y="5146"/>
                    </a:lnTo>
                    <a:lnTo>
                      <a:pt x="3850" y="6361"/>
                    </a:lnTo>
                    <a:lnTo>
                      <a:pt x="7890" y="3051"/>
                    </a:lnTo>
                    <a:cubicBezTo>
                      <a:pt x="6731" y="1661"/>
                      <a:pt x="4255" y="901"/>
                      <a:pt x="984" y="0"/>
                    </a:cubicBezTo>
                    <a:close/>
                  </a:path>
                </a:pathLst>
              </a:custGeom>
              <a:solidFill>
                <a:srgbClr val="FF9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>
                <a:off x="2865375" y="1750650"/>
                <a:ext cx="468725" cy="713475"/>
              </a:xfrm>
              <a:custGeom>
                <a:avLst/>
                <a:gdLst/>
                <a:ahLst/>
                <a:cxnLst/>
                <a:rect l="l" t="t" r="r" b="b"/>
                <a:pathLst>
                  <a:path w="18749" h="28539" extrusionOk="0">
                    <a:moveTo>
                      <a:pt x="17939" y="1"/>
                    </a:moveTo>
                    <a:cubicBezTo>
                      <a:pt x="15071" y="314"/>
                      <a:pt x="12139" y="444"/>
                      <a:pt x="9224" y="444"/>
                    </a:cubicBezTo>
                    <a:cubicBezTo>
                      <a:pt x="7849" y="444"/>
                      <a:pt x="6478" y="415"/>
                      <a:pt x="5118" y="363"/>
                    </a:cubicBezTo>
                    <a:cubicBezTo>
                      <a:pt x="4888" y="1912"/>
                      <a:pt x="4576" y="3582"/>
                      <a:pt x="4345" y="5131"/>
                    </a:cubicBezTo>
                    <a:cubicBezTo>
                      <a:pt x="3926" y="7928"/>
                      <a:pt x="3308" y="10692"/>
                      <a:pt x="2801" y="13474"/>
                    </a:cubicBezTo>
                    <a:cubicBezTo>
                      <a:pt x="1907" y="18387"/>
                      <a:pt x="934" y="23416"/>
                      <a:pt x="0" y="28322"/>
                    </a:cubicBezTo>
                    <a:cubicBezTo>
                      <a:pt x="2372" y="28375"/>
                      <a:pt x="4803" y="28401"/>
                      <a:pt x="7175" y="28454"/>
                    </a:cubicBezTo>
                    <a:cubicBezTo>
                      <a:pt x="7913" y="25606"/>
                      <a:pt x="8517" y="22629"/>
                      <a:pt x="9255" y="19781"/>
                    </a:cubicBezTo>
                    <a:lnTo>
                      <a:pt x="9255" y="19781"/>
                    </a:lnTo>
                    <a:cubicBezTo>
                      <a:pt x="8982" y="22694"/>
                      <a:pt x="8710" y="25608"/>
                      <a:pt x="8436" y="28522"/>
                    </a:cubicBezTo>
                    <a:lnTo>
                      <a:pt x="15162" y="28538"/>
                    </a:lnTo>
                    <a:cubicBezTo>
                      <a:pt x="16644" y="21749"/>
                      <a:pt x="17497" y="14929"/>
                      <a:pt x="18398" y="8039"/>
                    </a:cubicBezTo>
                    <a:cubicBezTo>
                      <a:pt x="18748" y="5362"/>
                      <a:pt x="18591" y="2620"/>
                      <a:pt x="179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>
                <a:off x="2978400" y="1774125"/>
                <a:ext cx="433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248" extrusionOk="0">
                    <a:moveTo>
                      <a:pt x="1659" y="0"/>
                    </a:moveTo>
                    <a:cubicBezTo>
                      <a:pt x="1631" y="0"/>
                      <a:pt x="1605" y="20"/>
                      <a:pt x="1598" y="50"/>
                    </a:cubicBezTo>
                    <a:cubicBezTo>
                      <a:pt x="1330" y="1186"/>
                      <a:pt x="787" y="2254"/>
                      <a:pt x="24" y="3137"/>
                    </a:cubicBezTo>
                    <a:cubicBezTo>
                      <a:pt x="1" y="3167"/>
                      <a:pt x="4" y="3208"/>
                      <a:pt x="31" y="3230"/>
                    </a:cubicBezTo>
                    <a:cubicBezTo>
                      <a:pt x="44" y="3242"/>
                      <a:pt x="58" y="3248"/>
                      <a:pt x="74" y="3248"/>
                    </a:cubicBezTo>
                    <a:cubicBezTo>
                      <a:pt x="94" y="3248"/>
                      <a:pt x="111" y="3240"/>
                      <a:pt x="122" y="3225"/>
                    </a:cubicBezTo>
                    <a:cubicBezTo>
                      <a:pt x="899" y="2324"/>
                      <a:pt x="1453" y="1238"/>
                      <a:pt x="1725" y="81"/>
                    </a:cubicBezTo>
                    <a:cubicBezTo>
                      <a:pt x="1733" y="45"/>
                      <a:pt x="1712" y="11"/>
                      <a:pt x="1676" y="3"/>
                    </a:cubicBezTo>
                    <a:cubicBezTo>
                      <a:pt x="1670" y="1"/>
                      <a:pt x="1665" y="0"/>
                      <a:pt x="16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7"/>
              <p:cNvSpPr/>
              <p:nvPr/>
            </p:nvSpPr>
            <p:spPr>
              <a:xfrm>
                <a:off x="3228025" y="1767975"/>
                <a:ext cx="1013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3811" extrusionOk="0">
                    <a:moveTo>
                      <a:pt x="69" y="1"/>
                    </a:moveTo>
                    <a:cubicBezTo>
                      <a:pt x="66" y="1"/>
                      <a:pt x="63" y="1"/>
                      <a:pt x="60" y="1"/>
                    </a:cubicBezTo>
                    <a:cubicBezTo>
                      <a:pt x="24" y="8"/>
                      <a:pt x="1" y="43"/>
                      <a:pt x="8" y="78"/>
                    </a:cubicBezTo>
                    <a:cubicBezTo>
                      <a:pt x="190" y="1033"/>
                      <a:pt x="678" y="1924"/>
                      <a:pt x="1388" y="2589"/>
                    </a:cubicBezTo>
                    <a:cubicBezTo>
                      <a:pt x="2097" y="3256"/>
                      <a:pt x="3017" y="3689"/>
                      <a:pt x="3979" y="3811"/>
                    </a:cubicBezTo>
                    <a:lnTo>
                      <a:pt x="3989" y="3811"/>
                    </a:lnTo>
                    <a:cubicBezTo>
                      <a:pt x="4021" y="3811"/>
                      <a:pt x="4049" y="3788"/>
                      <a:pt x="4051" y="3754"/>
                    </a:cubicBezTo>
                    <a:cubicBezTo>
                      <a:pt x="4055" y="3718"/>
                      <a:pt x="4029" y="3687"/>
                      <a:pt x="3994" y="3681"/>
                    </a:cubicBezTo>
                    <a:cubicBezTo>
                      <a:pt x="3057" y="3564"/>
                      <a:pt x="2164" y="3142"/>
                      <a:pt x="1476" y="2494"/>
                    </a:cubicBezTo>
                    <a:cubicBezTo>
                      <a:pt x="789" y="1848"/>
                      <a:pt x="313" y="980"/>
                      <a:pt x="137" y="54"/>
                    </a:cubicBezTo>
                    <a:cubicBezTo>
                      <a:pt x="129" y="21"/>
                      <a:pt x="101" y="1"/>
                      <a:pt x="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7"/>
              <p:cNvSpPr/>
              <p:nvPr/>
            </p:nvSpPr>
            <p:spPr>
              <a:xfrm>
                <a:off x="3093300" y="1855700"/>
                <a:ext cx="38600" cy="4012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048" extrusionOk="0">
                    <a:moveTo>
                      <a:pt x="934" y="1"/>
                    </a:moveTo>
                    <a:cubicBezTo>
                      <a:pt x="917" y="1"/>
                      <a:pt x="901" y="7"/>
                      <a:pt x="888" y="20"/>
                    </a:cubicBezTo>
                    <a:cubicBezTo>
                      <a:pt x="863" y="45"/>
                      <a:pt x="863" y="87"/>
                      <a:pt x="888" y="113"/>
                    </a:cubicBezTo>
                    <a:cubicBezTo>
                      <a:pt x="966" y="190"/>
                      <a:pt x="1068" y="265"/>
                      <a:pt x="1167" y="338"/>
                    </a:cubicBezTo>
                    <a:cubicBezTo>
                      <a:pt x="1253" y="401"/>
                      <a:pt x="1340" y="466"/>
                      <a:pt x="1409" y="529"/>
                    </a:cubicBezTo>
                    <a:lnTo>
                      <a:pt x="4" y="15976"/>
                    </a:lnTo>
                    <a:cubicBezTo>
                      <a:pt x="1" y="16012"/>
                      <a:pt x="26" y="16045"/>
                      <a:pt x="62" y="16048"/>
                    </a:cubicBezTo>
                    <a:lnTo>
                      <a:pt x="68" y="16048"/>
                    </a:lnTo>
                    <a:cubicBezTo>
                      <a:pt x="102" y="16048"/>
                      <a:pt x="131" y="16022"/>
                      <a:pt x="134" y="15988"/>
                    </a:cubicBezTo>
                    <a:lnTo>
                      <a:pt x="1542" y="509"/>
                    </a:lnTo>
                    <a:cubicBezTo>
                      <a:pt x="1543" y="491"/>
                      <a:pt x="1537" y="472"/>
                      <a:pt x="1523" y="458"/>
                    </a:cubicBezTo>
                    <a:cubicBezTo>
                      <a:pt x="1446" y="381"/>
                      <a:pt x="1342" y="306"/>
                      <a:pt x="1243" y="233"/>
                    </a:cubicBezTo>
                    <a:cubicBezTo>
                      <a:pt x="1149" y="163"/>
                      <a:pt x="1050" y="90"/>
                      <a:pt x="981" y="20"/>
                    </a:cubicBezTo>
                    <a:cubicBezTo>
                      <a:pt x="968" y="7"/>
                      <a:pt x="951" y="1"/>
                      <a:pt x="9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>
                <a:off x="3082150" y="2425025"/>
                <a:ext cx="17120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93" extrusionOk="0">
                    <a:moveTo>
                      <a:pt x="6781" y="1"/>
                    </a:moveTo>
                    <a:lnTo>
                      <a:pt x="65" y="161"/>
                    </a:lnTo>
                    <a:cubicBezTo>
                      <a:pt x="29" y="162"/>
                      <a:pt x="1" y="192"/>
                      <a:pt x="1" y="228"/>
                    </a:cubicBezTo>
                    <a:cubicBezTo>
                      <a:pt x="4" y="264"/>
                      <a:pt x="32" y="292"/>
                      <a:pt x="68" y="292"/>
                    </a:cubicBezTo>
                    <a:lnTo>
                      <a:pt x="6784" y="134"/>
                    </a:lnTo>
                    <a:cubicBezTo>
                      <a:pt x="6819" y="132"/>
                      <a:pt x="6848" y="101"/>
                      <a:pt x="6848" y="65"/>
                    </a:cubicBezTo>
                    <a:cubicBezTo>
                      <a:pt x="6847" y="29"/>
                      <a:pt x="6818" y="1"/>
                      <a:pt x="67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>
                <a:off x="2873450" y="2425200"/>
                <a:ext cx="17782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161" extrusionOk="0">
                    <a:moveTo>
                      <a:pt x="68" y="1"/>
                    </a:moveTo>
                    <a:cubicBezTo>
                      <a:pt x="32" y="1"/>
                      <a:pt x="0" y="32"/>
                      <a:pt x="0" y="68"/>
                    </a:cubicBezTo>
                    <a:cubicBezTo>
                      <a:pt x="0" y="104"/>
                      <a:pt x="32" y="134"/>
                      <a:pt x="68" y="134"/>
                    </a:cubicBezTo>
                    <a:lnTo>
                      <a:pt x="7046" y="161"/>
                    </a:lnTo>
                    <a:cubicBezTo>
                      <a:pt x="7084" y="161"/>
                      <a:pt x="7112" y="132"/>
                      <a:pt x="7112" y="94"/>
                    </a:cubicBezTo>
                    <a:cubicBezTo>
                      <a:pt x="7112" y="58"/>
                      <a:pt x="7082" y="28"/>
                      <a:pt x="7046" y="28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>
                <a:off x="2935425" y="1445925"/>
                <a:ext cx="44767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13211" extrusionOk="0">
                    <a:moveTo>
                      <a:pt x="9465" y="1"/>
                    </a:moveTo>
                    <a:cubicBezTo>
                      <a:pt x="9040" y="311"/>
                      <a:pt x="8513" y="481"/>
                      <a:pt x="7988" y="481"/>
                    </a:cubicBezTo>
                    <a:cubicBezTo>
                      <a:pt x="7461" y="479"/>
                      <a:pt x="6875" y="379"/>
                      <a:pt x="6449" y="66"/>
                    </a:cubicBezTo>
                    <a:cubicBezTo>
                      <a:pt x="4300" y="875"/>
                      <a:pt x="2150" y="1683"/>
                      <a:pt x="0" y="2494"/>
                    </a:cubicBezTo>
                    <a:cubicBezTo>
                      <a:pt x="723" y="4209"/>
                      <a:pt x="1355" y="5934"/>
                      <a:pt x="2077" y="7650"/>
                    </a:cubicBezTo>
                    <a:cubicBezTo>
                      <a:pt x="2230" y="7561"/>
                      <a:pt x="2379" y="7484"/>
                      <a:pt x="2532" y="7397"/>
                    </a:cubicBezTo>
                    <a:lnTo>
                      <a:pt x="2532" y="7397"/>
                    </a:lnTo>
                    <a:cubicBezTo>
                      <a:pt x="2415" y="9327"/>
                      <a:pt x="2292" y="11282"/>
                      <a:pt x="2173" y="13211"/>
                    </a:cubicBezTo>
                    <a:lnTo>
                      <a:pt x="15374" y="12843"/>
                    </a:lnTo>
                    <a:cubicBezTo>
                      <a:pt x="15259" y="10958"/>
                      <a:pt x="15131" y="9129"/>
                      <a:pt x="15016" y="7244"/>
                    </a:cubicBezTo>
                    <a:lnTo>
                      <a:pt x="15016" y="7244"/>
                    </a:lnTo>
                    <a:cubicBezTo>
                      <a:pt x="15346" y="7314"/>
                      <a:pt x="15698" y="7315"/>
                      <a:pt x="16029" y="7385"/>
                    </a:cubicBezTo>
                    <a:cubicBezTo>
                      <a:pt x="16660" y="5593"/>
                      <a:pt x="17277" y="3782"/>
                      <a:pt x="17906" y="1989"/>
                    </a:cubicBezTo>
                    <a:cubicBezTo>
                      <a:pt x="16041" y="1486"/>
                      <a:pt x="14247" y="897"/>
                      <a:pt x="12350" y="532"/>
                    </a:cubicBezTo>
                    <a:cubicBezTo>
                      <a:pt x="11385" y="347"/>
                      <a:pt x="10430" y="186"/>
                      <a:pt x="9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7"/>
              <p:cNvSpPr/>
              <p:nvPr/>
            </p:nvSpPr>
            <p:spPr>
              <a:xfrm>
                <a:off x="3068300" y="1536225"/>
                <a:ext cx="143975" cy="137375"/>
              </a:xfrm>
              <a:custGeom>
                <a:avLst/>
                <a:gdLst/>
                <a:ahLst/>
                <a:cxnLst/>
                <a:rect l="l" t="t" r="r" b="b"/>
                <a:pathLst>
                  <a:path w="5759" h="5495" extrusionOk="0">
                    <a:moveTo>
                      <a:pt x="2898" y="1"/>
                    </a:moveTo>
                    <a:lnTo>
                      <a:pt x="1991" y="1795"/>
                    </a:lnTo>
                    <a:lnTo>
                      <a:pt x="0" y="2067"/>
                    </a:lnTo>
                    <a:lnTo>
                      <a:pt x="1427" y="3485"/>
                    </a:lnTo>
                    <a:lnTo>
                      <a:pt x="1069" y="5465"/>
                    </a:lnTo>
                    <a:lnTo>
                      <a:pt x="2859" y="4544"/>
                    </a:lnTo>
                    <a:lnTo>
                      <a:pt x="4629" y="5495"/>
                    </a:lnTo>
                    <a:lnTo>
                      <a:pt x="4307" y="3509"/>
                    </a:lnTo>
                    <a:lnTo>
                      <a:pt x="5758" y="2119"/>
                    </a:lnTo>
                    <a:lnTo>
                      <a:pt x="3771" y="1812"/>
                    </a:lnTo>
                    <a:lnTo>
                      <a:pt x="28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7"/>
              <p:cNvSpPr/>
              <p:nvPr/>
            </p:nvSpPr>
            <p:spPr>
              <a:xfrm>
                <a:off x="3069475" y="1453475"/>
                <a:ext cx="132500" cy="59925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2397" extrusionOk="0">
                    <a:moveTo>
                      <a:pt x="5232" y="0"/>
                    </a:moveTo>
                    <a:cubicBezTo>
                      <a:pt x="5199" y="0"/>
                      <a:pt x="5170" y="24"/>
                      <a:pt x="5165" y="57"/>
                    </a:cubicBezTo>
                    <a:cubicBezTo>
                      <a:pt x="5059" y="848"/>
                      <a:pt x="4560" y="1577"/>
                      <a:pt x="3863" y="1959"/>
                    </a:cubicBezTo>
                    <a:cubicBezTo>
                      <a:pt x="3489" y="2164"/>
                      <a:pt x="3062" y="2267"/>
                      <a:pt x="2635" y="2267"/>
                    </a:cubicBezTo>
                    <a:cubicBezTo>
                      <a:pt x="2264" y="2267"/>
                      <a:pt x="1894" y="2189"/>
                      <a:pt x="1558" y="2032"/>
                    </a:cubicBezTo>
                    <a:cubicBezTo>
                      <a:pt x="836" y="1694"/>
                      <a:pt x="292" y="999"/>
                      <a:pt x="136" y="219"/>
                    </a:cubicBezTo>
                    <a:cubicBezTo>
                      <a:pt x="129" y="186"/>
                      <a:pt x="101" y="166"/>
                      <a:pt x="69" y="166"/>
                    </a:cubicBezTo>
                    <a:cubicBezTo>
                      <a:pt x="66" y="166"/>
                      <a:pt x="63" y="166"/>
                      <a:pt x="60" y="166"/>
                    </a:cubicBezTo>
                    <a:cubicBezTo>
                      <a:pt x="24" y="173"/>
                      <a:pt x="0" y="208"/>
                      <a:pt x="7" y="243"/>
                    </a:cubicBezTo>
                    <a:cubicBezTo>
                      <a:pt x="172" y="1065"/>
                      <a:pt x="744" y="1796"/>
                      <a:pt x="1504" y="2150"/>
                    </a:cubicBezTo>
                    <a:cubicBezTo>
                      <a:pt x="1856" y="2315"/>
                      <a:pt x="2245" y="2396"/>
                      <a:pt x="2635" y="2396"/>
                    </a:cubicBezTo>
                    <a:cubicBezTo>
                      <a:pt x="3084" y="2396"/>
                      <a:pt x="3531" y="2287"/>
                      <a:pt x="3924" y="2073"/>
                    </a:cubicBezTo>
                    <a:cubicBezTo>
                      <a:pt x="4660" y="1670"/>
                      <a:pt x="5185" y="905"/>
                      <a:pt x="5295" y="73"/>
                    </a:cubicBezTo>
                    <a:cubicBezTo>
                      <a:pt x="5299" y="37"/>
                      <a:pt x="5274" y="6"/>
                      <a:pt x="5238" y="0"/>
                    </a:cubicBezTo>
                    <a:cubicBezTo>
                      <a:pt x="5236" y="0"/>
                      <a:pt x="5234" y="0"/>
                      <a:pt x="5232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>
                <a:off x="2996525" y="1524200"/>
                <a:ext cx="4825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462" extrusionOk="0">
                    <a:moveTo>
                      <a:pt x="116" y="1"/>
                    </a:moveTo>
                    <a:cubicBezTo>
                      <a:pt x="81" y="1"/>
                      <a:pt x="59" y="33"/>
                      <a:pt x="59" y="66"/>
                    </a:cubicBezTo>
                    <a:lnTo>
                      <a:pt x="1" y="4396"/>
                    </a:lnTo>
                    <a:cubicBezTo>
                      <a:pt x="1" y="4432"/>
                      <a:pt x="29" y="4462"/>
                      <a:pt x="66" y="4462"/>
                    </a:cubicBezTo>
                    <a:cubicBezTo>
                      <a:pt x="102" y="4462"/>
                      <a:pt x="131" y="4432"/>
                      <a:pt x="131" y="4397"/>
                    </a:cubicBezTo>
                    <a:lnTo>
                      <a:pt x="191" y="67"/>
                    </a:lnTo>
                    <a:cubicBezTo>
                      <a:pt x="192" y="32"/>
                      <a:pt x="162" y="2"/>
                      <a:pt x="126" y="2"/>
                    </a:cubicBezTo>
                    <a:cubicBezTo>
                      <a:pt x="123" y="1"/>
                      <a:pt x="119" y="1"/>
                      <a:pt x="116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7"/>
              <p:cNvSpPr/>
              <p:nvPr/>
            </p:nvSpPr>
            <p:spPr>
              <a:xfrm>
                <a:off x="3296150" y="1477475"/>
                <a:ext cx="1727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071" extrusionOk="0">
                    <a:moveTo>
                      <a:pt x="439" y="1"/>
                    </a:moveTo>
                    <a:cubicBezTo>
                      <a:pt x="408" y="1"/>
                      <a:pt x="381" y="22"/>
                      <a:pt x="375" y="54"/>
                    </a:cubicBezTo>
                    <a:cubicBezTo>
                      <a:pt x="1" y="2018"/>
                      <a:pt x="62" y="4081"/>
                      <a:pt x="557" y="6020"/>
                    </a:cubicBezTo>
                    <a:cubicBezTo>
                      <a:pt x="565" y="6051"/>
                      <a:pt x="592" y="6071"/>
                      <a:pt x="621" y="6071"/>
                    </a:cubicBezTo>
                    <a:lnTo>
                      <a:pt x="634" y="6071"/>
                    </a:lnTo>
                    <a:cubicBezTo>
                      <a:pt x="670" y="6061"/>
                      <a:pt x="691" y="6025"/>
                      <a:pt x="682" y="5989"/>
                    </a:cubicBezTo>
                    <a:cubicBezTo>
                      <a:pt x="195" y="4069"/>
                      <a:pt x="132" y="2025"/>
                      <a:pt x="504" y="78"/>
                    </a:cubicBezTo>
                    <a:cubicBezTo>
                      <a:pt x="511" y="42"/>
                      <a:pt x="488" y="9"/>
                      <a:pt x="452" y="2"/>
                    </a:cubicBezTo>
                    <a:cubicBezTo>
                      <a:pt x="448" y="1"/>
                      <a:pt x="443" y="1"/>
                      <a:pt x="439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7"/>
              <p:cNvSpPr/>
              <p:nvPr/>
            </p:nvSpPr>
            <p:spPr>
              <a:xfrm>
                <a:off x="3328100" y="1491925"/>
                <a:ext cx="4635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5554" extrusionOk="0">
                    <a:moveTo>
                      <a:pt x="1780" y="0"/>
                    </a:moveTo>
                    <a:cubicBezTo>
                      <a:pt x="1752" y="0"/>
                      <a:pt x="1725" y="18"/>
                      <a:pt x="1717" y="46"/>
                    </a:cubicBezTo>
                    <a:lnTo>
                      <a:pt x="11" y="5468"/>
                    </a:lnTo>
                    <a:cubicBezTo>
                      <a:pt x="1" y="5503"/>
                      <a:pt x="19" y="5540"/>
                      <a:pt x="53" y="5551"/>
                    </a:cubicBezTo>
                    <a:cubicBezTo>
                      <a:pt x="61" y="5553"/>
                      <a:pt x="66" y="5554"/>
                      <a:pt x="73" y="5554"/>
                    </a:cubicBezTo>
                    <a:cubicBezTo>
                      <a:pt x="102" y="5554"/>
                      <a:pt x="126" y="5537"/>
                      <a:pt x="136" y="5508"/>
                    </a:cubicBezTo>
                    <a:lnTo>
                      <a:pt x="1842" y="85"/>
                    </a:lnTo>
                    <a:cubicBezTo>
                      <a:pt x="1853" y="50"/>
                      <a:pt x="1833" y="13"/>
                      <a:pt x="1799" y="3"/>
                    </a:cubicBezTo>
                    <a:cubicBezTo>
                      <a:pt x="1793" y="1"/>
                      <a:pt x="1786" y="0"/>
                      <a:pt x="1780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7"/>
              <p:cNvSpPr/>
              <p:nvPr/>
            </p:nvSpPr>
            <p:spPr>
              <a:xfrm>
                <a:off x="2948575" y="1502300"/>
                <a:ext cx="477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5311" extrusionOk="0">
                    <a:moveTo>
                      <a:pt x="75" y="0"/>
                    </a:moveTo>
                    <a:cubicBezTo>
                      <a:pt x="68" y="0"/>
                      <a:pt x="60" y="2"/>
                      <a:pt x="53" y="4"/>
                    </a:cubicBezTo>
                    <a:cubicBezTo>
                      <a:pt x="19" y="17"/>
                      <a:pt x="0" y="54"/>
                      <a:pt x="12" y="89"/>
                    </a:cubicBezTo>
                    <a:lnTo>
                      <a:pt x="1773" y="5266"/>
                    </a:lnTo>
                    <a:cubicBezTo>
                      <a:pt x="1781" y="5293"/>
                      <a:pt x="1808" y="5311"/>
                      <a:pt x="1834" y="5311"/>
                    </a:cubicBezTo>
                    <a:cubicBezTo>
                      <a:pt x="1841" y="5311"/>
                      <a:pt x="1849" y="5311"/>
                      <a:pt x="1856" y="5308"/>
                    </a:cubicBezTo>
                    <a:cubicBezTo>
                      <a:pt x="1890" y="5295"/>
                      <a:pt x="1910" y="5258"/>
                      <a:pt x="1897" y="5223"/>
                    </a:cubicBezTo>
                    <a:lnTo>
                      <a:pt x="137" y="44"/>
                    </a:lnTo>
                    <a:cubicBezTo>
                      <a:pt x="127" y="1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7"/>
              <p:cNvSpPr/>
              <p:nvPr/>
            </p:nvSpPr>
            <p:spPr>
              <a:xfrm>
                <a:off x="2988975" y="1749050"/>
                <a:ext cx="32865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3146" h="499" extrusionOk="0">
                    <a:moveTo>
                      <a:pt x="13075" y="1"/>
                    </a:moveTo>
                    <a:lnTo>
                      <a:pt x="67" y="365"/>
                    </a:lnTo>
                    <a:cubicBezTo>
                      <a:pt x="30" y="368"/>
                      <a:pt x="1" y="398"/>
                      <a:pt x="2" y="434"/>
                    </a:cubicBezTo>
                    <a:cubicBezTo>
                      <a:pt x="4" y="470"/>
                      <a:pt x="32" y="498"/>
                      <a:pt x="68" y="498"/>
                    </a:cubicBezTo>
                    <a:lnTo>
                      <a:pt x="71" y="498"/>
                    </a:lnTo>
                    <a:lnTo>
                      <a:pt x="13079" y="134"/>
                    </a:lnTo>
                    <a:cubicBezTo>
                      <a:pt x="13117" y="132"/>
                      <a:pt x="13145" y="101"/>
                      <a:pt x="13144" y="65"/>
                    </a:cubicBezTo>
                    <a:cubicBezTo>
                      <a:pt x="13141" y="28"/>
                      <a:pt x="13117" y="5"/>
                      <a:pt x="13075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>
                <a:off x="3083325" y="1450250"/>
                <a:ext cx="105650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1933" extrusionOk="0">
                    <a:moveTo>
                      <a:pt x="3306" y="1"/>
                    </a:moveTo>
                    <a:cubicBezTo>
                      <a:pt x="3034" y="398"/>
                      <a:pt x="2570" y="652"/>
                      <a:pt x="2089" y="671"/>
                    </a:cubicBezTo>
                    <a:cubicBezTo>
                      <a:pt x="2075" y="672"/>
                      <a:pt x="2061" y="672"/>
                      <a:pt x="2047" y="672"/>
                    </a:cubicBezTo>
                    <a:cubicBezTo>
                      <a:pt x="1581" y="672"/>
                      <a:pt x="1116" y="398"/>
                      <a:pt x="824" y="36"/>
                    </a:cubicBezTo>
                    <a:cubicBezTo>
                      <a:pt x="550" y="141"/>
                      <a:pt x="274" y="242"/>
                      <a:pt x="1" y="345"/>
                    </a:cubicBezTo>
                    <a:cubicBezTo>
                      <a:pt x="258" y="1228"/>
                      <a:pt x="1162" y="1933"/>
                      <a:pt x="2080" y="1933"/>
                    </a:cubicBezTo>
                    <a:cubicBezTo>
                      <a:pt x="2098" y="1933"/>
                      <a:pt x="2115" y="1932"/>
                      <a:pt x="2132" y="1932"/>
                    </a:cubicBezTo>
                    <a:cubicBezTo>
                      <a:pt x="3067" y="1906"/>
                      <a:pt x="4012" y="1141"/>
                      <a:pt x="4225" y="228"/>
                    </a:cubicBezTo>
                    <a:cubicBezTo>
                      <a:pt x="3921" y="152"/>
                      <a:pt x="3610" y="73"/>
                      <a:pt x="3306" y="1"/>
                    </a:cubicBezTo>
                    <a:close/>
                  </a:path>
                </a:pathLst>
              </a:custGeom>
              <a:solidFill>
                <a:srgbClr val="FF9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7"/>
              <p:cNvSpPr/>
              <p:nvPr/>
            </p:nvSpPr>
            <p:spPr>
              <a:xfrm>
                <a:off x="3151275" y="1365675"/>
                <a:ext cx="2472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781" extrusionOk="0">
                    <a:moveTo>
                      <a:pt x="785" y="0"/>
                    </a:moveTo>
                    <a:cubicBezTo>
                      <a:pt x="616" y="0"/>
                      <a:pt x="448" y="55"/>
                      <a:pt x="313" y="157"/>
                    </a:cubicBezTo>
                    <a:cubicBezTo>
                      <a:pt x="140" y="286"/>
                      <a:pt x="23" y="493"/>
                      <a:pt x="5" y="709"/>
                    </a:cubicBezTo>
                    <a:cubicBezTo>
                      <a:pt x="0" y="745"/>
                      <a:pt x="27" y="776"/>
                      <a:pt x="63" y="780"/>
                    </a:cubicBezTo>
                    <a:lnTo>
                      <a:pt x="69" y="780"/>
                    </a:lnTo>
                    <a:cubicBezTo>
                      <a:pt x="102" y="780"/>
                      <a:pt x="130" y="753"/>
                      <a:pt x="135" y="722"/>
                    </a:cubicBezTo>
                    <a:cubicBezTo>
                      <a:pt x="152" y="543"/>
                      <a:pt x="246" y="372"/>
                      <a:pt x="392" y="262"/>
                    </a:cubicBezTo>
                    <a:cubicBezTo>
                      <a:pt x="504" y="177"/>
                      <a:pt x="645" y="132"/>
                      <a:pt x="785" y="132"/>
                    </a:cubicBezTo>
                    <a:cubicBezTo>
                      <a:pt x="825" y="132"/>
                      <a:pt x="865" y="135"/>
                      <a:pt x="904" y="143"/>
                    </a:cubicBezTo>
                    <a:cubicBezTo>
                      <a:pt x="908" y="144"/>
                      <a:pt x="912" y="144"/>
                      <a:pt x="916" y="144"/>
                    </a:cubicBezTo>
                    <a:cubicBezTo>
                      <a:pt x="947" y="144"/>
                      <a:pt x="975" y="122"/>
                      <a:pt x="981" y="90"/>
                    </a:cubicBezTo>
                    <a:cubicBezTo>
                      <a:pt x="988" y="54"/>
                      <a:pt x="965" y="21"/>
                      <a:pt x="929" y="14"/>
                    </a:cubicBezTo>
                    <a:cubicBezTo>
                      <a:pt x="882" y="5"/>
                      <a:pt x="833" y="0"/>
                      <a:pt x="7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7"/>
              <p:cNvSpPr/>
              <p:nvPr/>
            </p:nvSpPr>
            <p:spPr>
              <a:xfrm>
                <a:off x="3092100" y="1372025"/>
                <a:ext cx="969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4248" extrusionOk="0">
                    <a:moveTo>
                      <a:pt x="3102" y="1"/>
                    </a:moveTo>
                    <a:cubicBezTo>
                      <a:pt x="3073" y="1"/>
                      <a:pt x="3045" y="2"/>
                      <a:pt x="3016" y="6"/>
                    </a:cubicBezTo>
                    <a:cubicBezTo>
                      <a:pt x="2793" y="35"/>
                      <a:pt x="2589" y="179"/>
                      <a:pt x="2483" y="378"/>
                    </a:cubicBezTo>
                    <a:cubicBezTo>
                      <a:pt x="2225" y="232"/>
                      <a:pt x="1929" y="150"/>
                      <a:pt x="1634" y="150"/>
                    </a:cubicBezTo>
                    <a:cubicBezTo>
                      <a:pt x="1562" y="150"/>
                      <a:pt x="1490" y="155"/>
                      <a:pt x="1418" y="165"/>
                    </a:cubicBezTo>
                    <a:cubicBezTo>
                      <a:pt x="898" y="241"/>
                      <a:pt x="443" y="597"/>
                      <a:pt x="229" y="1077"/>
                    </a:cubicBezTo>
                    <a:cubicBezTo>
                      <a:pt x="359" y="1208"/>
                      <a:pt x="488" y="1341"/>
                      <a:pt x="618" y="1473"/>
                    </a:cubicBezTo>
                    <a:cubicBezTo>
                      <a:pt x="493" y="1802"/>
                      <a:pt x="382" y="2128"/>
                      <a:pt x="320" y="2473"/>
                    </a:cubicBezTo>
                    <a:cubicBezTo>
                      <a:pt x="126" y="2564"/>
                      <a:pt x="0" y="2752"/>
                      <a:pt x="23" y="2964"/>
                    </a:cubicBezTo>
                    <a:cubicBezTo>
                      <a:pt x="64" y="3338"/>
                      <a:pt x="189" y="3696"/>
                      <a:pt x="482" y="3934"/>
                    </a:cubicBezTo>
                    <a:cubicBezTo>
                      <a:pt x="735" y="4139"/>
                      <a:pt x="1061" y="4247"/>
                      <a:pt x="1386" y="4247"/>
                    </a:cubicBezTo>
                    <a:cubicBezTo>
                      <a:pt x="1438" y="4247"/>
                      <a:pt x="1490" y="4244"/>
                      <a:pt x="1541" y="4239"/>
                    </a:cubicBezTo>
                    <a:cubicBezTo>
                      <a:pt x="1917" y="4200"/>
                      <a:pt x="2273" y="4017"/>
                      <a:pt x="2533" y="3744"/>
                    </a:cubicBezTo>
                    <a:cubicBezTo>
                      <a:pt x="2786" y="3716"/>
                      <a:pt x="3032" y="3597"/>
                      <a:pt x="3188" y="3398"/>
                    </a:cubicBezTo>
                    <a:cubicBezTo>
                      <a:pt x="3342" y="3198"/>
                      <a:pt x="3374" y="2891"/>
                      <a:pt x="3215" y="2692"/>
                    </a:cubicBezTo>
                    <a:lnTo>
                      <a:pt x="3364" y="2105"/>
                    </a:lnTo>
                    <a:cubicBezTo>
                      <a:pt x="3384" y="1899"/>
                      <a:pt x="3364" y="1690"/>
                      <a:pt x="3314" y="1487"/>
                    </a:cubicBezTo>
                    <a:cubicBezTo>
                      <a:pt x="3512" y="1414"/>
                      <a:pt x="3682" y="1264"/>
                      <a:pt x="3771" y="1071"/>
                    </a:cubicBezTo>
                    <a:cubicBezTo>
                      <a:pt x="3877" y="830"/>
                      <a:pt x="3854" y="532"/>
                      <a:pt x="3704" y="315"/>
                    </a:cubicBezTo>
                    <a:cubicBezTo>
                      <a:pt x="3569" y="123"/>
                      <a:pt x="3335" y="1"/>
                      <a:pt x="31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7"/>
              <p:cNvSpPr/>
              <p:nvPr/>
            </p:nvSpPr>
            <p:spPr>
              <a:xfrm>
                <a:off x="3165375" y="1410850"/>
                <a:ext cx="220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383" extrusionOk="0">
                    <a:moveTo>
                      <a:pt x="141" y="0"/>
                    </a:moveTo>
                    <a:cubicBezTo>
                      <a:pt x="103" y="0"/>
                      <a:pt x="65" y="3"/>
                      <a:pt x="28" y="10"/>
                    </a:cubicBezTo>
                    <a:lnTo>
                      <a:pt x="1" y="1368"/>
                    </a:lnTo>
                    <a:cubicBezTo>
                      <a:pt x="47" y="1378"/>
                      <a:pt x="94" y="1383"/>
                      <a:pt x="141" y="1383"/>
                    </a:cubicBezTo>
                    <a:cubicBezTo>
                      <a:pt x="365" y="1383"/>
                      <a:pt x="590" y="1272"/>
                      <a:pt x="717" y="1088"/>
                    </a:cubicBezTo>
                    <a:cubicBezTo>
                      <a:pt x="873" y="866"/>
                      <a:pt x="880" y="547"/>
                      <a:pt x="734" y="319"/>
                    </a:cubicBezTo>
                    <a:cubicBezTo>
                      <a:pt x="608" y="122"/>
                      <a:pt x="374" y="0"/>
                      <a:pt x="141" y="0"/>
                    </a:cubicBezTo>
                    <a:close/>
                  </a:path>
                </a:pathLst>
              </a:custGeom>
              <a:solidFill>
                <a:srgbClr val="FF9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7"/>
              <p:cNvSpPr/>
              <p:nvPr/>
            </p:nvSpPr>
            <p:spPr>
              <a:xfrm>
                <a:off x="3167750" y="1420075"/>
                <a:ext cx="128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277" extrusionOk="0">
                    <a:moveTo>
                      <a:pt x="439" y="1"/>
                    </a:moveTo>
                    <a:cubicBezTo>
                      <a:pt x="431" y="1"/>
                      <a:pt x="423" y="2"/>
                      <a:pt x="415" y="5"/>
                    </a:cubicBezTo>
                    <a:lnTo>
                      <a:pt x="50" y="150"/>
                    </a:lnTo>
                    <a:cubicBezTo>
                      <a:pt x="17" y="164"/>
                      <a:pt x="0" y="201"/>
                      <a:pt x="13" y="236"/>
                    </a:cubicBezTo>
                    <a:cubicBezTo>
                      <a:pt x="25" y="261"/>
                      <a:pt x="47" y="277"/>
                      <a:pt x="75" y="277"/>
                    </a:cubicBezTo>
                    <a:cubicBezTo>
                      <a:pt x="82" y="277"/>
                      <a:pt x="90" y="277"/>
                      <a:pt x="99" y="273"/>
                    </a:cubicBezTo>
                    <a:lnTo>
                      <a:pt x="463" y="128"/>
                    </a:lnTo>
                    <a:cubicBezTo>
                      <a:pt x="498" y="114"/>
                      <a:pt x="514" y="77"/>
                      <a:pt x="501" y="43"/>
                    </a:cubicBezTo>
                    <a:cubicBezTo>
                      <a:pt x="490" y="16"/>
                      <a:pt x="465" y="1"/>
                      <a:pt x="439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7"/>
              <p:cNvSpPr/>
              <p:nvPr/>
            </p:nvSpPr>
            <p:spPr>
              <a:xfrm>
                <a:off x="3095150" y="1390425"/>
                <a:ext cx="659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045" extrusionOk="0">
                    <a:moveTo>
                      <a:pt x="1203" y="1"/>
                    </a:moveTo>
                    <a:cubicBezTo>
                      <a:pt x="807" y="19"/>
                      <a:pt x="410" y="276"/>
                      <a:pt x="265" y="644"/>
                    </a:cubicBezTo>
                    <a:cubicBezTo>
                      <a:pt x="101" y="1058"/>
                      <a:pt x="1" y="1519"/>
                      <a:pt x="102" y="1952"/>
                    </a:cubicBezTo>
                    <a:cubicBezTo>
                      <a:pt x="440" y="1857"/>
                      <a:pt x="777" y="1812"/>
                      <a:pt x="1113" y="1812"/>
                    </a:cubicBezTo>
                    <a:cubicBezTo>
                      <a:pt x="1569" y="1812"/>
                      <a:pt x="2022" y="1894"/>
                      <a:pt x="2474" y="2045"/>
                    </a:cubicBezTo>
                    <a:cubicBezTo>
                      <a:pt x="2528" y="1650"/>
                      <a:pt x="2583" y="1256"/>
                      <a:pt x="2637" y="858"/>
                    </a:cubicBezTo>
                    <a:cubicBezTo>
                      <a:pt x="2400" y="754"/>
                      <a:pt x="2180" y="534"/>
                      <a:pt x="2100" y="287"/>
                    </a:cubicBezTo>
                    <a:cubicBezTo>
                      <a:pt x="2011" y="412"/>
                      <a:pt x="1856" y="477"/>
                      <a:pt x="1702" y="477"/>
                    </a:cubicBezTo>
                    <a:cubicBezTo>
                      <a:pt x="1650" y="477"/>
                      <a:pt x="1599" y="470"/>
                      <a:pt x="1551" y="455"/>
                    </a:cubicBezTo>
                    <a:cubicBezTo>
                      <a:pt x="1356" y="397"/>
                      <a:pt x="1209" y="205"/>
                      <a:pt x="1203" y="1"/>
                    </a:cubicBezTo>
                    <a:close/>
                  </a:path>
                </a:pathLst>
              </a:custGeom>
              <a:solidFill>
                <a:srgbClr val="FF9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7"/>
              <p:cNvSpPr/>
              <p:nvPr/>
            </p:nvSpPr>
            <p:spPr>
              <a:xfrm>
                <a:off x="3140900" y="1421100"/>
                <a:ext cx="665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65" extrusionOk="0">
                    <a:moveTo>
                      <a:pt x="132" y="0"/>
                    </a:moveTo>
                    <a:cubicBezTo>
                      <a:pt x="59" y="0"/>
                      <a:pt x="1" y="59"/>
                      <a:pt x="1" y="132"/>
                    </a:cubicBezTo>
                    <a:cubicBezTo>
                      <a:pt x="1" y="205"/>
                      <a:pt x="59" y="265"/>
                      <a:pt x="132" y="265"/>
                    </a:cubicBezTo>
                    <a:cubicBezTo>
                      <a:pt x="207" y="265"/>
                      <a:pt x="265" y="205"/>
                      <a:pt x="265" y="132"/>
                    </a:cubicBezTo>
                    <a:cubicBezTo>
                      <a:pt x="265" y="59"/>
                      <a:pt x="207" y="0"/>
                      <a:pt x="132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7"/>
              <p:cNvSpPr/>
              <p:nvPr/>
            </p:nvSpPr>
            <p:spPr>
              <a:xfrm>
                <a:off x="3108700" y="1420150"/>
                <a:ext cx="665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66" extrusionOk="0">
                    <a:moveTo>
                      <a:pt x="132" y="1"/>
                    </a:moveTo>
                    <a:cubicBezTo>
                      <a:pt x="59" y="1"/>
                      <a:pt x="1" y="60"/>
                      <a:pt x="1" y="132"/>
                    </a:cubicBezTo>
                    <a:cubicBezTo>
                      <a:pt x="1" y="205"/>
                      <a:pt x="59" y="265"/>
                      <a:pt x="132" y="265"/>
                    </a:cubicBezTo>
                    <a:cubicBezTo>
                      <a:pt x="205" y="265"/>
                      <a:pt x="265" y="205"/>
                      <a:pt x="265" y="132"/>
                    </a:cubicBezTo>
                    <a:cubicBezTo>
                      <a:pt x="265" y="60"/>
                      <a:pt x="205" y="1"/>
                      <a:pt x="132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>
                <a:off x="3121725" y="1418125"/>
                <a:ext cx="82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806" extrusionOk="0">
                    <a:moveTo>
                      <a:pt x="132" y="0"/>
                    </a:moveTo>
                    <a:cubicBezTo>
                      <a:pt x="98" y="0"/>
                      <a:pt x="69" y="26"/>
                      <a:pt x="66" y="61"/>
                    </a:cubicBezTo>
                    <a:lnTo>
                      <a:pt x="2" y="734"/>
                    </a:lnTo>
                    <a:cubicBezTo>
                      <a:pt x="0" y="751"/>
                      <a:pt x="7" y="771"/>
                      <a:pt x="22" y="785"/>
                    </a:cubicBezTo>
                    <a:cubicBezTo>
                      <a:pt x="33" y="798"/>
                      <a:pt x="50" y="805"/>
                      <a:pt x="67" y="805"/>
                    </a:cubicBezTo>
                    <a:cubicBezTo>
                      <a:pt x="69" y="805"/>
                      <a:pt x="72" y="805"/>
                      <a:pt x="72" y="802"/>
                    </a:cubicBezTo>
                    <a:lnTo>
                      <a:pt x="265" y="787"/>
                    </a:lnTo>
                    <a:cubicBezTo>
                      <a:pt x="302" y="784"/>
                      <a:pt x="329" y="751"/>
                      <a:pt x="325" y="715"/>
                    </a:cubicBezTo>
                    <a:cubicBezTo>
                      <a:pt x="322" y="682"/>
                      <a:pt x="293" y="656"/>
                      <a:pt x="261" y="656"/>
                    </a:cubicBezTo>
                    <a:cubicBezTo>
                      <a:pt x="258" y="656"/>
                      <a:pt x="256" y="656"/>
                      <a:pt x="253" y="657"/>
                    </a:cubicBezTo>
                    <a:lnTo>
                      <a:pt x="139" y="668"/>
                    </a:lnTo>
                    <a:lnTo>
                      <a:pt x="196" y="72"/>
                    </a:lnTo>
                    <a:cubicBezTo>
                      <a:pt x="200" y="36"/>
                      <a:pt x="173" y="5"/>
                      <a:pt x="137" y="0"/>
                    </a:cubicBezTo>
                    <a:cubicBezTo>
                      <a:pt x="136" y="0"/>
                      <a:pt x="134" y="0"/>
                      <a:pt x="132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7"/>
              <p:cNvSpPr/>
              <p:nvPr/>
            </p:nvSpPr>
            <p:spPr>
              <a:xfrm>
                <a:off x="3097775" y="1411300"/>
                <a:ext cx="2192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877" h="877" extrusionOk="0">
                    <a:moveTo>
                      <a:pt x="438" y="133"/>
                    </a:moveTo>
                    <a:cubicBezTo>
                      <a:pt x="608" y="133"/>
                      <a:pt x="745" y="271"/>
                      <a:pt x="745" y="441"/>
                    </a:cubicBezTo>
                    <a:cubicBezTo>
                      <a:pt x="745" y="609"/>
                      <a:pt x="608" y="748"/>
                      <a:pt x="438" y="748"/>
                    </a:cubicBezTo>
                    <a:cubicBezTo>
                      <a:pt x="268" y="748"/>
                      <a:pt x="130" y="609"/>
                      <a:pt x="130" y="441"/>
                    </a:cubicBezTo>
                    <a:cubicBezTo>
                      <a:pt x="130" y="271"/>
                      <a:pt x="268" y="133"/>
                      <a:pt x="438" y="133"/>
                    </a:cubicBezTo>
                    <a:close/>
                    <a:moveTo>
                      <a:pt x="438" y="0"/>
                    </a:moveTo>
                    <a:cubicBezTo>
                      <a:pt x="196" y="0"/>
                      <a:pt x="0" y="198"/>
                      <a:pt x="0" y="438"/>
                    </a:cubicBezTo>
                    <a:cubicBezTo>
                      <a:pt x="0" y="679"/>
                      <a:pt x="196" y="877"/>
                      <a:pt x="438" y="877"/>
                    </a:cubicBezTo>
                    <a:cubicBezTo>
                      <a:pt x="681" y="877"/>
                      <a:pt x="877" y="679"/>
                      <a:pt x="875" y="438"/>
                    </a:cubicBezTo>
                    <a:cubicBezTo>
                      <a:pt x="875" y="198"/>
                      <a:pt x="679" y="0"/>
                      <a:pt x="438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7"/>
              <p:cNvSpPr/>
              <p:nvPr/>
            </p:nvSpPr>
            <p:spPr>
              <a:xfrm>
                <a:off x="3131925" y="1411875"/>
                <a:ext cx="2197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877" extrusionOk="0">
                    <a:moveTo>
                      <a:pt x="438" y="132"/>
                    </a:moveTo>
                    <a:cubicBezTo>
                      <a:pt x="608" y="132"/>
                      <a:pt x="746" y="269"/>
                      <a:pt x="746" y="439"/>
                    </a:cubicBezTo>
                    <a:cubicBezTo>
                      <a:pt x="746" y="608"/>
                      <a:pt x="608" y="747"/>
                      <a:pt x="438" y="747"/>
                    </a:cubicBezTo>
                    <a:cubicBezTo>
                      <a:pt x="268" y="747"/>
                      <a:pt x="131" y="608"/>
                      <a:pt x="131" y="439"/>
                    </a:cubicBezTo>
                    <a:cubicBezTo>
                      <a:pt x="131" y="269"/>
                      <a:pt x="268" y="132"/>
                      <a:pt x="438" y="132"/>
                    </a:cubicBezTo>
                    <a:close/>
                    <a:moveTo>
                      <a:pt x="438" y="0"/>
                    </a:moveTo>
                    <a:cubicBezTo>
                      <a:pt x="197" y="0"/>
                      <a:pt x="1" y="198"/>
                      <a:pt x="1" y="439"/>
                    </a:cubicBezTo>
                    <a:cubicBezTo>
                      <a:pt x="1" y="679"/>
                      <a:pt x="197" y="877"/>
                      <a:pt x="438" y="877"/>
                    </a:cubicBezTo>
                    <a:cubicBezTo>
                      <a:pt x="681" y="877"/>
                      <a:pt x="879" y="679"/>
                      <a:pt x="876" y="439"/>
                    </a:cubicBezTo>
                    <a:cubicBezTo>
                      <a:pt x="876" y="198"/>
                      <a:pt x="680" y="0"/>
                      <a:pt x="438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>
                <a:off x="3115925" y="1413175"/>
                <a:ext cx="1955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246" extrusionOk="0">
                    <a:moveTo>
                      <a:pt x="393" y="1"/>
                    </a:moveTo>
                    <a:cubicBezTo>
                      <a:pt x="262" y="1"/>
                      <a:pt x="131" y="44"/>
                      <a:pt x="31" y="130"/>
                    </a:cubicBezTo>
                    <a:cubicBezTo>
                      <a:pt x="3" y="153"/>
                      <a:pt x="1" y="196"/>
                      <a:pt x="25" y="223"/>
                    </a:cubicBezTo>
                    <a:cubicBezTo>
                      <a:pt x="36" y="238"/>
                      <a:pt x="56" y="246"/>
                      <a:pt x="75" y="246"/>
                    </a:cubicBezTo>
                    <a:cubicBezTo>
                      <a:pt x="89" y="246"/>
                      <a:pt x="105" y="240"/>
                      <a:pt x="118" y="227"/>
                    </a:cubicBezTo>
                    <a:cubicBezTo>
                      <a:pt x="192" y="162"/>
                      <a:pt x="292" y="129"/>
                      <a:pt x="391" y="129"/>
                    </a:cubicBezTo>
                    <a:cubicBezTo>
                      <a:pt x="490" y="129"/>
                      <a:pt x="590" y="161"/>
                      <a:pt x="665" y="226"/>
                    </a:cubicBezTo>
                    <a:cubicBezTo>
                      <a:pt x="678" y="236"/>
                      <a:pt x="694" y="241"/>
                      <a:pt x="709" y="241"/>
                    </a:cubicBezTo>
                    <a:cubicBezTo>
                      <a:pt x="727" y="241"/>
                      <a:pt x="746" y="233"/>
                      <a:pt x="758" y="218"/>
                    </a:cubicBezTo>
                    <a:cubicBezTo>
                      <a:pt x="781" y="190"/>
                      <a:pt x="778" y="148"/>
                      <a:pt x="751" y="126"/>
                    </a:cubicBezTo>
                    <a:cubicBezTo>
                      <a:pt x="652" y="42"/>
                      <a:pt x="522" y="1"/>
                      <a:pt x="393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7"/>
              <p:cNvSpPr/>
              <p:nvPr/>
            </p:nvSpPr>
            <p:spPr>
              <a:xfrm>
                <a:off x="3126475" y="1439075"/>
                <a:ext cx="121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77" extrusionOk="0">
                    <a:moveTo>
                      <a:pt x="415" y="0"/>
                    </a:moveTo>
                    <a:cubicBezTo>
                      <a:pt x="385" y="0"/>
                      <a:pt x="357" y="22"/>
                      <a:pt x="350" y="53"/>
                    </a:cubicBezTo>
                    <a:cubicBezTo>
                      <a:pt x="342" y="99"/>
                      <a:pt x="299" y="139"/>
                      <a:pt x="253" y="145"/>
                    </a:cubicBezTo>
                    <a:cubicBezTo>
                      <a:pt x="250" y="145"/>
                      <a:pt x="246" y="145"/>
                      <a:pt x="243" y="145"/>
                    </a:cubicBezTo>
                    <a:cubicBezTo>
                      <a:pt x="199" y="145"/>
                      <a:pt x="153" y="120"/>
                      <a:pt x="135" y="80"/>
                    </a:cubicBezTo>
                    <a:cubicBezTo>
                      <a:pt x="123" y="56"/>
                      <a:pt x="99" y="42"/>
                      <a:pt x="75" y="42"/>
                    </a:cubicBezTo>
                    <a:cubicBezTo>
                      <a:pt x="65" y="42"/>
                      <a:pt x="56" y="44"/>
                      <a:pt x="47" y="49"/>
                    </a:cubicBezTo>
                    <a:cubicBezTo>
                      <a:pt x="15" y="66"/>
                      <a:pt x="0" y="105"/>
                      <a:pt x="17" y="137"/>
                    </a:cubicBezTo>
                    <a:cubicBezTo>
                      <a:pt x="56" y="220"/>
                      <a:pt x="147" y="276"/>
                      <a:pt x="240" y="276"/>
                    </a:cubicBezTo>
                    <a:cubicBezTo>
                      <a:pt x="249" y="276"/>
                      <a:pt x="260" y="276"/>
                      <a:pt x="269" y="273"/>
                    </a:cubicBezTo>
                    <a:cubicBezTo>
                      <a:pt x="370" y="260"/>
                      <a:pt x="461" y="177"/>
                      <a:pt x="479" y="77"/>
                    </a:cubicBezTo>
                    <a:cubicBezTo>
                      <a:pt x="486" y="42"/>
                      <a:pt x="463" y="9"/>
                      <a:pt x="428" y="2"/>
                    </a:cubicBezTo>
                    <a:cubicBezTo>
                      <a:pt x="423" y="1"/>
                      <a:pt x="419" y="0"/>
                      <a:pt x="415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7"/>
              <p:cNvSpPr/>
              <p:nvPr/>
            </p:nvSpPr>
            <p:spPr>
              <a:xfrm>
                <a:off x="3104025" y="1403700"/>
                <a:ext cx="140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96" extrusionOk="0">
                    <a:moveTo>
                      <a:pt x="269" y="1"/>
                    </a:moveTo>
                    <a:cubicBezTo>
                      <a:pt x="190" y="1"/>
                      <a:pt x="110" y="21"/>
                      <a:pt x="41" y="61"/>
                    </a:cubicBezTo>
                    <a:cubicBezTo>
                      <a:pt x="11" y="80"/>
                      <a:pt x="1" y="120"/>
                      <a:pt x="18" y="151"/>
                    </a:cubicBezTo>
                    <a:cubicBezTo>
                      <a:pt x="30" y="172"/>
                      <a:pt x="52" y="183"/>
                      <a:pt x="74" y="183"/>
                    </a:cubicBezTo>
                    <a:cubicBezTo>
                      <a:pt x="85" y="183"/>
                      <a:pt x="97" y="180"/>
                      <a:pt x="108" y="174"/>
                    </a:cubicBezTo>
                    <a:cubicBezTo>
                      <a:pt x="156" y="147"/>
                      <a:pt x="212" y="133"/>
                      <a:pt x="269" y="133"/>
                    </a:cubicBezTo>
                    <a:cubicBezTo>
                      <a:pt x="332" y="133"/>
                      <a:pt x="395" y="150"/>
                      <a:pt x="447" y="184"/>
                    </a:cubicBezTo>
                    <a:cubicBezTo>
                      <a:pt x="458" y="192"/>
                      <a:pt x="469" y="196"/>
                      <a:pt x="482" y="196"/>
                    </a:cubicBezTo>
                    <a:cubicBezTo>
                      <a:pt x="504" y="196"/>
                      <a:pt x="525" y="187"/>
                      <a:pt x="539" y="167"/>
                    </a:cubicBezTo>
                    <a:cubicBezTo>
                      <a:pt x="559" y="137"/>
                      <a:pt x="552" y="96"/>
                      <a:pt x="522" y="76"/>
                    </a:cubicBezTo>
                    <a:cubicBezTo>
                      <a:pt x="448" y="26"/>
                      <a:pt x="359" y="1"/>
                      <a:pt x="269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>
                <a:off x="3135550" y="1405975"/>
                <a:ext cx="1057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42" extrusionOk="0">
                    <a:moveTo>
                      <a:pt x="352" y="0"/>
                    </a:moveTo>
                    <a:lnTo>
                      <a:pt x="65" y="12"/>
                    </a:lnTo>
                    <a:cubicBezTo>
                      <a:pt x="29" y="13"/>
                      <a:pt x="0" y="43"/>
                      <a:pt x="2" y="79"/>
                    </a:cubicBezTo>
                    <a:cubicBezTo>
                      <a:pt x="5" y="115"/>
                      <a:pt x="33" y="142"/>
                      <a:pt x="69" y="142"/>
                    </a:cubicBezTo>
                    <a:lnTo>
                      <a:pt x="70" y="142"/>
                    </a:lnTo>
                    <a:lnTo>
                      <a:pt x="358" y="132"/>
                    </a:lnTo>
                    <a:cubicBezTo>
                      <a:pt x="393" y="129"/>
                      <a:pt x="422" y="99"/>
                      <a:pt x="421" y="63"/>
                    </a:cubicBezTo>
                    <a:cubicBezTo>
                      <a:pt x="419" y="28"/>
                      <a:pt x="386" y="3"/>
                      <a:pt x="352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7"/>
              <p:cNvSpPr/>
              <p:nvPr/>
            </p:nvSpPr>
            <p:spPr>
              <a:xfrm>
                <a:off x="3291725" y="1550375"/>
                <a:ext cx="250400" cy="302125"/>
              </a:xfrm>
              <a:custGeom>
                <a:avLst/>
                <a:gdLst/>
                <a:ahLst/>
                <a:cxnLst/>
                <a:rect l="l" t="t" r="r" b="b"/>
                <a:pathLst>
                  <a:path w="10016" h="12085" extrusionOk="0">
                    <a:moveTo>
                      <a:pt x="7667" y="1"/>
                    </a:moveTo>
                    <a:cubicBezTo>
                      <a:pt x="7365" y="1"/>
                      <a:pt x="7062" y="55"/>
                      <a:pt x="6782" y="161"/>
                    </a:cubicBezTo>
                    <a:cubicBezTo>
                      <a:pt x="5903" y="496"/>
                      <a:pt x="5262" y="1239"/>
                      <a:pt x="4846" y="2084"/>
                    </a:cubicBezTo>
                    <a:cubicBezTo>
                      <a:pt x="4379" y="3033"/>
                      <a:pt x="3901" y="4008"/>
                      <a:pt x="3410" y="4944"/>
                    </a:cubicBezTo>
                    <a:cubicBezTo>
                      <a:pt x="3082" y="5565"/>
                      <a:pt x="2571" y="6082"/>
                      <a:pt x="1972" y="6457"/>
                    </a:cubicBezTo>
                    <a:cubicBezTo>
                      <a:pt x="1651" y="6654"/>
                      <a:pt x="1398" y="6938"/>
                      <a:pt x="1234" y="7276"/>
                    </a:cubicBezTo>
                    <a:lnTo>
                      <a:pt x="462" y="8863"/>
                    </a:lnTo>
                    <a:cubicBezTo>
                      <a:pt x="0" y="9810"/>
                      <a:pt x="767" y="10921"/>
                      <a:pt x="1280" y="11842"/>
                    </a:cubicBezTo>
                    <a:cubicBezTo>
                      <a:pt x="1720" y="11927"/>
                      <a:pt x="2200" y="11999"/>
                      <a:pt x="2642" y="12085"/>
                    </a:cubicBezTo>
                    <a:cubicBezTo>
                      <a:pt x="3037" y="11940"/>
                      <a:pt x="3480" y="11806"/>
                      <a:pt x="3876" y="11661"/>
                    </a:cubicBezTo>
                    <a:cubicBezTo>
                      <a:pt x="3853" y="11414"/>
                      <a:pt x="3635" y="11190"/>
                      <a:pt x="3390" y="11190"/>
                    </a:cubicBezTo>
                    <a:cubicBezTo>
                      <a:pt x="3376" y="11190"/>
                      <a:pt x="3361" y="11191"/>
                      <a:pt x="3347" y="11193"/>
                    </a:cubicBezTo>
                    <a:cubicBezTo>
                      <a:pt x="3523" y="11153"/>
                      <a:pt x="3724" y="11093"/>
                      <a:pt x="3900" y="11053"/>
                    </a:cubicBezTo>
                    <a:cubicBezTo>
                      <a:pt x="3853" y="10797"/>
                      <a:pt x="3655" y="10546"/>
                      <a:pt x="3402" y="10546"/>
                    </a:cubicBezTo>
                    <a:cubicBezTo>
                      <a:pt x="3390" y="10546"/>
                      <a:pt x="3379" y="10547"/>
                      <a:pt x="3367" y="10548"/>
                    </a:cubicBezTo>
                    <a:cubicBezTo>
                      <a:pt x="4029" y="10241"/>
                      <a:pt x="4658" y="9930"/>
                      <a:pt x="5317" y="9623"/>
                    </a:cubicBezTo>
                    <a:cubicBezTo>
                      <a:pt x="6842" y="8911"/>
                      <a:pt x="8024" y="7467"/>
                      <a:pt x="8915" y="6078"/>
                    </a:cubicBezTo>
                    <a:cubicBezTo>
                      <a:pt x="9644" y="4943"/>
                      <a:pt x="10015" y="3605"/>
                      <a:pt x="9884" y="2263"/>
                    </a:cubicBezTo>
                    <a:cubicBezTo>
                      <a:pt x="9832" y="1728"/>
                      <a:pt x="9692" y="1172"/>
                      <a:pt x="9355" y="749"/>
                    </a:cubicBezTo>
                    <a:cubicBezTo>
                      <a:pt x="8956" y="247"/>
                      <a:pt x="8314" y="1"/>
                      <a:pt x="7667" y="1"/>
                    </a:cubicBezTo>
                    <a:close/>
                  </a:path>
                </a:pathLst>
              </a:custGeom>
              <a:solidFill>
                <a:srgbClr val="FF9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7"/>
              <p:cNvSpPr/>
              <p:nvPr/>
            </p:nvSpPr>
            <p:spPr>
              <a:xfrm>
                <a:off x="3389925" y="1571400"/>
                <a:ext cx="41950" cy="7215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886" extrusionOk="0">
                    <a:moveTo>
                      <a:pt x="1605" y="0"/>
                    </a:moveTo>
                    <a:cubicBezTo>
                      <a:pt x="1588" y="0"/>
                      <a:pt x="1571" y="7"/>
                      <a:pt x="1559" y="21"/>
                    </a:cubicBezTo>
                    <a:lnTo>
                      <a:pt x="1509" y="72"/>
                    </a:lnTo>
                    <a:cubicBezTo>
                      <a:pt x="1403" y="181"/>
                      <a:pt x="1310" y="274"/>
                      <a:pt x="1224" y="415"/>
                    </a:cubicBezTo>
                    <a:cubicBezTo>
                      <a:pt x="761" y="1173"/>
                      <a:pt x="354" y="1973"/>
                      <a:pt x="15" y="2794"/>
                    </a:cubicBezTo>
                    <a:cubicBezTo>
                      <a:pt x="1" y="2828"/>
                      <a:pt x="16" y="2865"/>
                      <a:pt x="51" y="2880"/>
                    </a:cubicBezTo>
                    <a:cubicBezTo>
                      <a:pt x="59" y="2882"/>
                      <a:pt x="66" y="2885"/>
                      <a:pt x="75" y="2885"/>
                    </a:cubicBezTo>
                    <a:cubicBezTo>
                      <a:pt x="102" y="2885"/>
                      <a:pt x="125" y="2868"/>
                      <a:pt x="136" y="2842"/>
                    </a:cubicBezTo>
                    <a:cubicBezTo>
                      <a:pt x="474" y="2029"/>
                      <a:pt x="877" y="1236"/>
                      <a:pt x="1337" y="484"/>
                    </a:cubicBezTo>
                    <a:cubicBezTo>
                      <a:pt x="1416" y="355"/>
                      <a:pt x="1497" y="271"/>
                      <a:pt x="1603" y="164"/>
                    </a:cubicBezTo>
                    <a:lnTo>
                      <a:pt x="1653" y="112"/>
                    </a:lnTo>
                    <a:cubicBezTo>
                      <a:pt x="1677" y="85"/>
                      <a:pt x="1677" y="43"/>
                      <a:pt x="1652" y="19"/>
                    </a:cubicBezTo>
                    <a:cubicBezTo>
                      <a:pt x="1638" y="6"/>
                      <a:pt x="1621" y="0"/>
                      <a:pt x="1605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>
                <a:off x="3359650" y="1811450"/>
                <a:ext cx="211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950" extrusionOk="0">
                    <a:moveTo>
                      <a:pt x="668" y="1"/>
                    </a:moveTo>
                    <a:cubicBezTo>
                      <a:pt x="647" y="1"/>
                      <a:pt x="627" y="10"/>
                      <a:pt x="614" y="28"/>
                    </a:cubicBezTo>
                    <a:lnTo>
                      <a:pt x="19" y="847"/>
                    </a:lnTo>
                    <a:cubicBezTo>
                      <a:pt x="4" y="868"/>
                      <a:pt x="1" y="897"/>
                      <a:pt x="15" y="920"/>
                    </a:cubicBezTo>
                    <a:cubicBezTo>
                      <a:pt x="27" y="940"/>
                      <a:pt x="48" y="950"/>
                      <a:pt x="71" y="950"/>
                    </a:cubicBezTo>
                    <a:cubicBezTo>
                      <a:pt x="75" y="950"/>
                      <a:pt x="78" y="950"/>
                      <a:pt x="79" y="948"/>
                    </a:cubicBezTo>
                    <a:lnTo>
                      <a:pt x="786" y="828"/>
                    </a:lnTo>
                    <a:cubicBezTo>
                      <a:pt x="821" y="824"/>
                      <a:pt x="844" y="790"/>
                      <a:pt x="840" y="754"/>
                    </a:cubicBezTo>
                    <a:cubicBezTo>
                      <a:pt x="835" y="722"/>
                      <a:pt x="807" y="698"/>
                      <a:pt x="776" y="698"/>
                    </a:cubicBezTo>
                    <a:cubicBezTo>
                      <a:pt x="772" y="698"/>
                      <a:pt x="768" y="699"/>
                      <a:pt x="764" y="700"/>
                    </a:cubicBezTo>
                    <a:lnTo>
                      <a:pt x="219" y="792"/>
                    </a:lnTo>
                    <a:lnTo>
                      <a:pt x="720" y="105"/>
                    </a:lnTo>
                    <a:cubicBezTo>
                      <a:pt x="741" y="76"/>
                      <a:pt x="734" y="35"/>
                      <a:pt x="706" y="13"/>
                    </a:cubicBezTo>
                    <a:cubicBezTo>
                      <a:pt x="694" y="5"/>
                      <a:pt x="681" y="1"/>
                      <a:pt x="668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9" name="Google Shape;799;p17"/>
            <p:cNvSpPr/>
            <p:nvPr/>
          </p:nvSpPr>
          <p:spPr>
            <a:xfrm>
              <a:off x="672810" y="4133180"/>
              <a:ext cx="472375" cy="1043623"/>
            </a:xfrm>
            <a:custGeom>
              <a:avLst/>
              <a:gdLst/>
              <a:ahLst/>
              <a:cxnLst/>
              <a:rect l="l" t="t" r="r" b="b"/>
              <a:pathLst>
                <a:path w="10009" h="22113" extrusionOk="0">
                  <a:moveTo>
                    <a:pt x="2246" y="429"/>
                  </a:moveTo>
                  <a:cubicBezTo>
                    <a:pt x="2246" y="429"/>
                    <a:pt x="2247" y="430"/>
                    <a:pt x="2247" y="433"/>
                  </a:cubicBezTo>
                  <a:cubicBezTo>
                    <a:pt x="2275" y="472"/>
                    <a:pt x="2298" y="507"/>
                    <a:pt x="2311" y="532"/>
                  </a:cubicBezTo>
                  <a:cubicBezTo>
                    <a:pt x="2405" y="710"/>
                    <a:pt x="2482" y="871"/>
                    <a:pt x="2551" y="1024"/>
                  </a:cubicBezTo>
                  <a:cubicBezTo>
                    <a:pt x="2713" y="1390"/>
                    <a:pt x="2826" y="1723"/>
                    <a:pt x="2894" y="2042"/>
                  </a:cubicBezTo>
                  <a:cubicBezTo>
                    <a:pt x="2944" y="2266"/>
                    <a:pt x="2955" y="2492"/>
                    <a:pt x="2931" y="2735"/>
                  </a:cubicBezTo>
                  <a:cubicBezTo>
                    <a:pt x="2907" y="2977"/>
                    <a:pt x="2847" y="3220"/>
                    <a:pt x="2789" y="3455"/>
                  </a:cubicBezTo>
                  <a:cubicBezTo>
                    <a:pt x="2741" y="3654"/>
                    <a:pt x="2690" y="3859"/>
                    <a:pt x="2660" y="4064"/>
                  </a:cubicBezTo>
                  <a:cubicBezTo>
                    <a:pt x="2606" y="4436"/>
                    <a:pt x="2618" y="4794"/>
                    <a:pt x="2635" y="5141"/>
                  </a:cubicBezTo>
                  <a:cubicBezTo>
                    <a:pt x="2466" y="4565"/>
                    <a:pt x="2367" y="4009"/>
                    <a:pt x="2346" y="3491"/>
                  </a:cubicBezTo>
                  <a:cubicBezTo>
                    <a:pt x="2336" y="3252"/>
                    <a:pt x="2379" y="3010"/>
                    <a:pt x="2421" y="2773"/>
                  </a:cubicBezTo>
                  <a:cubicBezTo>
                    <a:pt x="2488" y="2395"/>
                    <a:pt x="2559" y="2004"/>
                    <a:pt x="2425" y="1600"/>
                  </a:cubicBezTo>
                  <a:cubicBezTo>
                    <a:pt x="2415" y="1569"/>
                    <a:pt x="2385" y="1549"/>
                    <a:pt x="2354" y="1549"/>
                  </a:cubicBezTo>
                  <a:cubicBezTo>
                    <a:pt x="2346" y="1549"/>
                    <a:pt x="2339" y="1550"/>
                    <a:pt x="2331" y="1552"/>
                  </a:cubicBezTo>
                  <a:cubicBezTo>
                    <a:pt x="2291" y="1565"/>
                    <a:pt x="2270" y="1609"/>
                    <a:pt x="2283" y="1647"/>
                  </a:cubicBezTo>
                  <a:cubicBezTo>
                    <a:pt x="2405" y="2016"/>
                    <a:pt x="2341" y="2370"/>
                    <a:pt x="2275" y="2747"/>
                  </a:cubicBezTo>
                  <a:cubicBezTo>
                    <a:pt x="2231" y="2990"/>
                    <a:pt x="2186" y="3242"/>
                    <a:pt x="2197" y="3497"/>
                  </a:cubicBezTo>
                  <a:cubicBezTo>
                    <a:pt x="2217" y="4011"/>
                    <a:pt x="2312" y="4559"/>
                    <a:pt x="2476" y="5128"/>
                  </a:cubicBezTo>
                  <a:cubicBezTo>
                    <a:pt x="2466" y="5112"/>
                    <a:pt x="2457" y="5095"/>
                    <a:pt x="2446" y="5077"/>
                  </a:cubicBezTo>
                  <a:cubicBezTo>
                    <a:pt x="2391" y="4982"/>
                    <a:pt x="2334" y="4888"/>
                    <a:pt x="2282" y="4791"/>
                  </a:cubicBezTo>
                  <a:cubicBezTo>
                    <a:pt x="1869" y="4021"/>
                    <a:pt x="1751" y="3156"/>
                    <a:pt x="1914" y="2066"/>
                  </a:cubicBezTo>
                  <a:cubicBezTo>
                    <a:pt x="1953" y="1799"/>
                    <a:pt x="2016" y="1529"/>
                    <a:pt x="2076" y="1269"/>
                  </a:cubicBezTo>
                  <a:cubicBezTo>
                    <a:pt x="2140" y="995"/>
                    <a:pt x="2205" y="716"/>
                    <a:pt x="2246" y="429"/>
                  </a:cubicBezTo>
                  <a:close/>
                  <a:moveTo>
                    <a:pt x="364" y="5108"/>
                  </a:moveTo>
                  <a:lnTo>
                    <a:pt x="364" y="5108"/>
                  </a:lnTo>
                  <a:cubicBezTo>
                    <a:pt x="530" y="5195"/>
                    <a:pt x="703" y="5261"/>
                    <a:pt x="740" y="5274"/>
                  </a:cubicBezTo>
                  <a:cubicBezTo>
                    <a:pt x="850" y="5310"/>
                    <a:pt x="959" y="5341"/>
                    <a:pt x="1066" y="5371"/>
                  </a:cubicBezTo>
                  <a:cubicBezTo>
                    <a:pt x="1314" y="5442"/>
                    <a:pt x="1550" y="5509"/>
                    <a:pt x="1777" y="5638"/>
                  </a:cubicBezTo>
                  <a:cubicBezTo>
                    <a:pt x="1998" y="5762"/>
                    <a:pt x="2197" y="5927"/>
                    <a:pt x="2382" y="6139"/>
                  </a:cubicBezTo>
                  <a:cubicBezTo>
                    <a:pt x="2609" y="6401"/>
                    <a:pt x="2789" y="6696"/>
                    <a:pt x="2999" y="7053"/>
                  </a:cubicBezTo>
                  <a:cubicBezTo>
                    <a:pt x="3042" y="7126"/>
                    <a:pt x="3080" y="7203"/>
                    <a:pt x="3122" y="7276"/>
                  </a:cubicBezTo>
                  <a:cubicBezTo>
                    <a:pt x="3164" y="7388"/>
                    <a:pt x="3209" y="7498"/>
                    <a:pt x="3259" y="7609"/>
                  </a:cubicBezTo>
                  <a:cubicBezTo>
                    <a:pt x="3120" y="7478"/>
                    <a:pt x="2964" y="7357"/>
                    <a:pt x="2812" y="7240"/>
                  </a:cubicBezTo>
                  <a:lnTo>
                    <a:pt x="2745" y="7190"/>
                  </a:lnTo>
                  <a:cubicBezTo>
                    <a:pt x="2201" y="6770"/>
                    <a:pt x="1680" y="6305"/>
                    <a:pt x="1202" y="5811"/>
                  </a:cubicBezTo>
                  <a:cubicBezTo>
                    <a:pt x="1187" y="5796"/>
                    <a:pt x="1167" y="5788"/>
                    <a:pt x="1148" y="5788"/>
                  </a:cubicBezTo>
                  <a:cubicBezTo>
                    <a:pt x="1129" y="5788"/>
                    <a:pt x="1111" y="5795"/>
                    <a:pt x="1096" y="5808"/>
                  </a:cubicBezTo>
                  <a:cubicBezTo>
                    <a:pt x="1067" y="5837"/>
                    <a:pt x="1066" y="5885"/>
                    <a:pt x="1095" y="5914"/>
                  </a:cubicBezTo>
                  <a:cubicBezTo>
                    <a:pt x="1580" y="6414"/>
                    <a:pt x="2104" y="6883"/>
                    <a:pt x="2654" y="7305"/>
                  </a:cubicBezTo>
                  <a:lnTo>
                    <a:pt x="2722" y="7356"/>
                  </a:lnTo>
                  <a:cubicBezTo>
                    <a:pt x="2919" y="7507"/>
                    <a:pt x="3117" y="7661"/>
                    <a:pt x="3281" y="7845"/>
                  </a:cubicBezTo>
                  <a:cubicBezTo>
                    <a:pt x="3259" y="7832"/>
                    <a:pt x="3239" y="7821"/>
                    <a:pt x="3224" y="7811"/>
                  </a:cubicBezTo>
                  <a:cubicBezTo>
                    <a:pt x="2949" y="7628"/>
                    <a:pt x="2651" y="7488"/>
                    <a:pt x="2363" y="7355"/>
                  </a:cubicBezTo>
                  <a:cubicBezTo>
                    <a:pt x="1813" y="7098"/>
                    <a:pt x="1292" y="6855"/>
                    <a:pt x="924" y="6328"/>
                  </a:cubicBezTo>
                  <a:cubicBezTo>
                    <a:pt x="740" y="6063"/>
                    <a:pt x="622" y="5764"/>
                    <a:pt x="501" y="5448"/>
                  </a:cubicBezTo>
                  <a:cubicBezTo>
                    <a:pt x="458" y="5335"/>
                    <a:pt x="413" y="5221"/>
                    <a:pt x="364" y="5108"/>
                  </a:cubicBezTo>
                  <a:close/>
                  <a:moveTo>
                    <a:pt x="4904" y="3925"/>
                  </a:moveTo>
                  <a:cubicBezTo>
                    <a:pt x="5048" y="4510"/>
                    <a:pt x="5173" y="5145"/>
                    <a:pt x="5103" y="5758"/>
                  </a:cubicBezTo>
                  <a:cubicBezTo>
                    <a:pt x="5046" y="6257"/>
                    <a:pt x="4859" y="6762"/>
                    <a:pt x="4561" y="7216"/>
                  </a:cubicBezTo>
                  <a:cubicBezTo>
                    <a:pt x="4493" y="7311"/>
                    <a:pt x="4426" y="7405"/>
                    <a:pt x="4361" y="7499"/>
                  </a:cubicBezTo>
                  <a:cubicBezTo>
                    <a:pt x="4273" y="7624"/>
                    <a:pt x="4187" y="7747"/>
                    <a:pt x="4109" y="7876"/>
                  </a:cubicBezTo>
                  <a:cubicBezTo>
                    <a:pt x="4187" y="7327"/>
                    <a:pt x="4314" y="6861"/>
                    <a:pt x="4507" y="6408"/>
                  </a:cubicBezTo>
                  <a:cubicBezTo>
                    <a:pt x="4717" y="5916"/>
                    <a:pt x="4915" y="5392"/>
                    <a:pt x="4811" y="4872"/>
                  </a:cubicBezTo>
                  <a:cubicBezTo>
                    <a:pt x="4803" y="4838"/>
                    <a:pt x="4773" y="4812"/>
                    <a:pt x="4738" y="4812"/>
                  </a:cubicBezTo>
                  <a:cubicBezTo>
                    <a:pt x="4733" y="4812"/>
                    <a:pt x="4728" y="4813"/>
                    <a:pt x="4723" y="4814"/>
                  </a:cubicBezTo>
                  <a:cubicBezTo>
                    <a:pt x="4684" y="4821"/>
                    <a:pt x="4656" y="4862"/>
                    <a:pt x="4665" y="4902"/>
                  </a:cubicBezTo>
                  <a:cubicBezTo>
                    <a:pt x="4760" y="5380"/>
                    <a:pt x="4579" y="5859"/>
                    <a:pt x="4370" y="6350"/>
                  </a:cubicBezTo>
                  <a:cubicBezTo>
                    <a:pt x="4141" y="6887"/>
                    <a:pt x="4003" y="7441"/>
                    <a:pt x="3928" y="8122"/>
                  </a:cubicBezTo>
                  <a:cubicBezTo>
                    <a:pt x="3880" y="7777"/>
                    <a:pt x="3838" y="7425"/>
                    <a:pt x="3847" y="7079"/>
                  </a:cubicBezTo>
                  <a:cubicBezTo>
                    <a:pt x="3866" y="6487"/>
                    <a:pt x="3960" y="5981"/>
                    <a:pt x="4134" y="5531"/>
                  </a:cubicBezTo>
                  <a:cubicBezTo>
                    <a:pt x="4238" y="5258"/>
                    <a:pt x="4377" y="4995"/>
                    <a:pt x="4513" y="4740"/>
                  </a:cubicBezTo>
                  <a:cubicBezTo>
                    <a:pt x="4652" y="4477"/>
                    <a:pt x="4795" y="4209"/>
                    <a:pt x="4904" y="3925"/>
                  </a:cubicBezTo>
                  <a:close/>
                  <a:moveTo>
                    <a:pt x="7355" y="6722"/>
                  </a:moveTo>
                  <a:cubicBezTo>
                    <a:pt x="7321" y="7195"/>
                    <a:pt x="7268" y="7672"/>
                    <a:pt x="7195" y="8141"/>
                  </a:cubicBezTo>
                  <a:cubicBezTo>
                    <a:pt x="7126" y="8578"/>
                    <a:pt x="7051" y="8938"/>
                    <a:pt x="6899" y="9273"/>
                  </a:cubicBezTo>
                  <a:cubicBezTo>
                    <a:pt x="6699" y="9708"/>
                    <a:pt x="6370" y="10080"/>
                    <a:pt x="6107" y="10353"/>
                  </a:cubicBezTo>
                  <a:cubicBezTo>
                    <a:pt x="5908" y="10558"/>
                    <a:pt x="5690" y="10770"/>
                    <a:pt x="5431" y="10917"/>
                  </a:cubicBezTo>
                  <a:cubicBezTo>
                    <a:pt x="5402" y="10935"/>
                    <a:pt x="5379" y="10945"/>
                    <a:pt x="5358" y="10953"/>
                  </a:cubicBezTo>
                  <a:cubicBezTo>
                    <a:pt x="5444" y="10790"/>
                    <a:pt x="5520" y="10623"/>
                    <a:pt x="5593" y="10460"/>
                  </a:cubicBezTo>
                  <a:cubicBezTo>
                    <a:pt x="5720" y="10177"/>
                    <a:pt x="5852" y="9885"/>
                    <a:pt x="6026" y="9619"/>
                  </a:cubicBezTo>
                  <a:lnTo>
                    <a:pt x="6136" y="9452"/>
                  </a:lnTo>
                  <a:cubicBezTo>
                    <a:pt x="6388" y="9076"/>
                    <a:pt x="6648" y="8686"/>
                    <a:pt x="6734" y="8223"/>
                  </a:cubicBezTo>
                  <a:cubicBezTo>
                    <a:pt x="6741" y="8184"/>
                    <a:pt x="6713" y="8144"/>
                    <a:pt x="6674" y="8136"/>
                  </a:cubicBezTo>
                  <a:cubicBezTo>
                    <a:pt x="6670" y="8135"/>
                    <a:pt x="6665" y="8135"/>
                    <a:pt x="6661" y="8135"/>
                  </a:cubicBezTo>
                  <a:cubicBezTo>
                    <a:pt x="6626" y="8135"/>
                    <a:pt x="6594" y="8161"/>
                    <a:pt x="6586" y="8196"/>
                  </a:cubicBezTo>
                  <a:cubicBezTo>
                    <a:pt x="6509" y="8627"/>
                    <a:pt x="6257" y="9003"/>
                    <a:pt x="6013" y="9368"/>
                  </a:cubicBezTo>
                  <a:lnTo>
                    <a:pt x="5901" y="9538"/>
                  </a:lnTo>
                  <a:cubicBezTo>
                    <a:pt x="5720" y="9814"/>
                    <a:pt x="5586" y="10112"/>
                    <a:pt x="5455" y="10400"/>
                  </a:cubicBezTo>
                  <a:cubicBezTo>
                    <a:pt x="5389" y="10552"/>
                    <a:pt x="5316" y="10704"/>
                    <a:pt x="5238" y="10856"/>
                  </a:cubicBezTo>
                  <a:cubicBezTo>
                    <a:pt x="5238" y="10794"/>
                    <a:pt x="5241" y="10725"/>
                    <a:pt x="5244" y="10671"/>
                  </a:cubicBezTo>
                  <a:lnTo>
                    <a:pt x="5247" y="10596"/>
                  </a:lnTo>
                  <a:cubicBezTo>
                    <a:pt x="5273" y="9976"/>
                    <a:pt x="5447" y="9367"/>
                    <a:pt x="5748" y="8835"/>
                  </a:cubicBezTo>
                  <a:cubicBezTo>
                    <a:pt x="5953" y="8469"/>
                    <a:pt x="6221" y="8135"/>
                    <a:pt x="6482" y="7811"/>
                  </a:cubicBezTo>
                  <a:lnTo>
                    <a:pt x="7355" y="6722"/>
                  </a:lnTo>
                  <a:close/>
                  <a:moveTo>
                    <a:pt x="1073" y="9056"/>
                  </a:moveTo>
                  <a:lnTo>
                    <a:pt x="1073" y="9056"/>
                  </a:lnTo>
                  <a:cubicBezTo>
                    <a:pt x="1518" y="9267"/>
                    <a:pt x="2000" y="9394"/>
                    <a:pt x="2469" y="9517"/>
                  </a:cubicBezTo>
                  <a:cubicBezTo>
                    <a:pt x="2724" y="9584"/>
                    <a:pt x="2987" y="9653"/>
                    <a:pt x="3239" y="9734"/>
                  </a:cubicBezTo>
                  <a:cubicBezTo>
                    <a:pt x="3883" y="9943"/>
                    <a:pt x="4358" y="10219"/>
                    <a:pt x="4688" y="10578"/>
                  </a:cubicBezTo>
                  <a:cubicBezTo>
                    <a:pt x="4775" y="10673"/>
                    <a:pt x="4844" y="10780"/>
                    <a:pt x="4909" y="10894"/>
                  </a:cubicBezTo>
                  <a:cubicBezTo>
                    <a:pt x="4766" y="10813"/>
                    <a:pt x="4608" y="10751"/>
                    <a:pt x="4449" y="10699"/>
                  </a:cubicBezTo>
                  <a:cubicBezTo>
                    <a:pt x="4258" y="10636"/>
                    <a:pt x="4063" y="10578"/>
                    <a:pt x="3867" y="10523"/>
                  </a:cubicBezTo>
                  <a:cubicBezTo>
                    <a:pt x="3224" y="10337"/>
                    <a:pt x="2559" y="10144"/>
                    <a:pt x="2036" y="9736"/>
                  </a:cubicBezTo>
                  <a:cubicBezTo>
                    <a:pt x="2022" y="9725"/>
                    <a:pt x="2006" y="9720"/>
                    <a:pt x="1989" y="9720"/>
                  </a:cubicBezTo>
                  <a:cubicBezTo>
                    <a:pt x="1967" y="9720"/>
                    <a:pt x="1945" y="9730"/>
                    <a:pt x="1930" y="9749"/>
                  </a:cubicBezTo>
                  <a:cubicBezTo>
                    <a:pt x="1906" y="9781"/>
                    <a:pt x="1911" y="9829"/>
                    <a:pt x="1943" y="9853"/>
                  </a:cubicBezTo>
                  <a:cubicBezTo>
                    <a:pt x="2490" y="10280"/>
                    <a:pt x="3168" y="10477"/>
                    <a:pt x="3825" y="10668"/>
                  </a:cubicBezTo>
                  <a:cubicBezTo>
                    <a:pt x="4019" y="10723"/>
                    <a:pt x="4213" y="10780"/>
                    <a:pt x="4403" y="10842"/>
                  </a:cubicBezTo>
                  <a:cubicBezTo>
                    <a:pt x="4636" y="10917"/>
                    <a:pt x="4896" y="11017"/>
                    <a:pt x="5069" y="11211"/>
                  </a:cubicBezTo>
                  <a:lnTo>
                    <a:pt x="4873" y="11215"/>
                  </a:lnTo>
                  <a:cubicBezTo>
                    <a:pt x="4739" y="11219"/>
                    <a:pt x="4602" y="11223"/>
                    <a:pt x="4465" y="11223"/>
                  </a:cubicBezTo>
                  <a:cubicBezTo>
                    <a:pt x="4369" y="11223"/>
                    <a:pt x="4273" y="11221"/>
                    <a:pt x="4177" y="11215"/>
                  </a:cubicBezTo>
                  <a:cubicBezTo>
                    <a:pt x="3375" y="11173"/>
                    <a:pt x="2683" y="10675"/>
                    <a:pt x="1987" y="10124"/>
                  </a:cubicBezTo>
                  <a:cubicBezTo>
                    <a:pt x="1597" y="9816"/>
                    <a:pt x="1212" y="9481"/>
                    <a:pt x="1073" y="9056"/>
                  </a:cubicBezTo>
                  <a:close/>
                  <a:moveTo>
                    <a:pt x="8307" y="9858"/>
                  </a:moveTo>
                  <a:cubicBezTo>
                    <a:pt x="8471" y="10796"/>
                    <a:pt x="8443" y="11579"/>
                    <a:pt x="8226" y="12240"/>
                  </a:cubicBezTo>
                  <a:cubicBezTo>
                    <a:pt x="7957" y="13070"/>
                    <a:pt x="7391" y="13588"/>
                    <a:pt x="6758" y="14089"/>
                  </a:cubicBezTo>
                  <a:cubicBezTo>
                    <a:pt x="7168" y="13233"/>
                    <a:pt x="7511" y="12346"/>
                    <a:pt x="7779" y="11437"/>
                  </a:cubicBezTo>
                  <a:cubicBezTo>
                    <a:pt x="7790" y="11396"/>
                    <a:pt x="7769" y="11356"/>
                    <a:pt x="7728" y="11344"/>
                  </a:cubicBezTo>
                  <a:cubicBezTo>
                    <a:pt x="7722" y="11343"/>
                    <a:pt x="7715" y="11342"/>
                    <a:pt x="7709" y="11342"/>
                  </a:cubicBezTo>
                  <a:cubicBezTo>
                    <a:pt x="7676" y="11342"/>
                    <a:pt x="7645" y="11362"/>
                    <a:pt x="7635" y="11395"/>
                  </a:cubicBezTo>
                  <a:cubicBezTo>
                    <a:pt x="7370" y="12300"/>
                    <a:pt x="7026" y="13187"/>
                    <a:pt x="6618" y="14038"/>
                  </a:cubicBezTo>
                  <a:cubicBezTo>
                    <a:pt x="6618" y="14024"/>
                    <a:pt x="6618" y="14009"/>
                    <a:pt x="6615" y="13996"/>
                  </a:cubicBezTo>
                  <a:cubicBezTo>
                    <a:pt x="6593" y="13345"/>
                    <a:pt x="6574" y="12727"/>
                    <a:pt x="6794" y="12129"/>
                  </a:cubicBezTo>
                  <a:cubicBezTo>
                    <a:pt x="7011" y="11537"/>
                    <a:pt x="7352" y="11001"/>
                    <a:pt x="7683" y="10503"/>
                  </a:cubicBezTo>
                  <a:cubicBezTo>
                    <a:pt x="7857" y="10241"/>
                    <a:pt x="8048" y="9979"/>
                    <a:pt x="8307" y="9858"/>
                  </a:cubicBezTo>
                  <a:close/>
                  <a:moveTo>
                    <a:pt x="1793" y="11799"/>
                  </a:moveTo>
                  <a:cubicBezTo>
                    <a:pt x="2600" y="11900"/>
                    <a:pt x="3497" y="12052"/>
                    <a:pt x="4296" y="12414"/>
                  </a:cubicBezTo>
                  <a:cubicBezTo>
                    <a:pt x="4771" y="12630"/>
                    <a:pt x="5180" y="12908"/>
                    <a:pt x="5516" y="13245"/>
                  </a:cubicBezTo>
                  <a:cubicBezTo>
                    <a:pt x="5745" y="13474"/>
                    <a:pt x="5917" y="13772"/>
                    <a:pt x="6076" y="14072"/>
                  </a:cubicBezTo>
                  <a:cubicBezTo>
                    <a:pt x="5299" y="13453"/>
                    <a:pt x="4401" y="12974"/>
                    <a:pt x="3456" y="12680"/>
                  </a:cubicBezTo>
                  <a:cubicBezTo>
                    <a:pt x="3448" y="12678"/>
                    <a:pt x="3441" y="12677"/>
                    <a:pt x="3433" y="12677"/>
                  </a:cubicBezTo>
                  <a:cubicBezTo>
                    <a:pt x="3402" y="12677"/>
                    <a:pt x="3372" y="12697"/>
                    <a:pt x="3362" y="12730"/>
                  </a:cubicBezTo>
                  <a:cubicBezTo>
                    <a:pt x="3349" y="12769"/>
                    <a:pt x="3371" y="12811"/>
                    <a:pt x="3411" y="12822"/>
                  </a:cubicBezTo>
                  <a:cubicBezTo>
                    <a:pt x="4367" y="13122"/>
                    <a:pt x="5271" y="13613"/>
                    <a:pt x="6049" y="14245"/>
                  </a:cubicBezTo>
                  <a:cubicBezTo>
                    <a:pt x="5830" y="14167"/>
                    <a:pt x="5613" y="14129"/>
                    <a:pt x="5390" y="14089"/>
                  </a:cubicBezTo>
                  <a:cubicBezTo>
                    <a:pt x="5286" y="14072"/>
                    <a:pt x="5179" y="14053"/>
                    <a:pt x="5067" y="14030"/>
                  </a:cubicBezTo>
                  <a:cubicBezTo>
                    <a:pt x="4598" y="13934"/>
                    <a:pt x="4138" y="13770"/>
                    <a:pt x="3706" y="13545"/>
                  </a:cubicBezTo>
                  <a:cubicBezTo>
                    <a:pt x="3274" y="13320"/>
                    <a:pt x="2877" y="13039"/>
                    <a:pt x="2524" y="12711"/>
                  </a:cubicBezTo>
                  <a:cubicBezTo>
                    <a:pt x="2353" y="12550"/>
                    <a:pt x="2191" y="12376"/>
                    <a:pt x="2045" y="12195"/>
                  </a:cubicBezTo>
                  <a:cubicBezTo>
                    <a:pt x="2029" y="12175"/>
                    <a:pt x="1981" y="12098"/>
                    <a:pt x="1936" y="12026"/>
                  </a:cubicBezTo>
                  <a:cubicBezTo>
                    <a:pt x="1878" y="11932"/>
                    <a:pt x="1832" y="11858"/>
                    <a:pt x="1793" y="11799"/>
                  </a:cubicBezTo>
                  <a:close/>
                  <a:moveTo>
                    <a:pt x="7356" y="13935"/>
                  </a:moveTo>
                  <a:cubicBezTo>
                    <a:pt x="7676" y="13935"/>
                    <a:pt x="7980" y="14117"/>
                    <a:pt x="8233" y="14296"/>
                  </a:cubicBezTo>
                  <a:cubicBezTo>
                    <a:pt x="8778" y="14678"/>
                    <a:pt x="9267" y="15133"/>
                    <a:pt x="9687" y="15648"/>
                  </a:cubicBezTo>
                  <a:cubicBezTo>
                    <a:pt x="9176" y="15619"/>
                    <a:pt x="8655" y="15581"/>
                    <a:pt x="8158" y="15461"/>
                  </a:cubicBezTo>
                  <a:cubicBezTo>
                    <a:pt x="7800" y="15376"/>
                    <a:pt x="7540" y="15266"/>
                    <a:pt x="7337" y="15115"/>
                  </a:cubicBezTo>
                  <a:cubicBezTo>
                    <a:pt x="7091" y="14931"/>
                    <a:pt x="6909" y="14671"/>
                    <a:pt x="6734" y="14415"/>
                  </a:cubicBezTo>
                  <a:lnTo>
                    <a:pt x="6734" y="14415"/>
                  </a:lnTo>
                  <a:cubicBezTo>
                    <a:pt x="7401" y="14493"/>
                    <a:pt x="8044" y="14726"/>
                    <a:pt x="8607" y="15099"/>
                  </a:cubicBezTo>
                  <a:cubicBezTo>
                    <a:pt x="8619" y="15108"/>
                    <a:pt x="8632" y="15112"/>
                    <a:pt x="8645" y="15112"/>
                  </a:cubicBezTo>
                  <a:cubicBezTo>
                    <a:pt x="8649" y="15112"/>
                    <a:pt x="8653" y="15112"/>
                    <a:pt x="8657" y="15111"/>
                  </a:cubicBezTo>
                  <a:cubicBezTo>
                    <a:pt x="8676" y="15108"/>
                    <a:pt x="8697" y="15097"/>
                    <a:pt x="8710" y="15078"/>
                  </a:cubicBezTo>
                  <a:cubicBezTo>
                    <a:pt x="8733" y="15043"/>
                    <a:pt x="8721" y="14997"/>
                    <a:pt x="8688" y="14975"/>
                  </a:cubicBezTo>
                  <a:cubicBezTo>
                    <a:pt x="8130" y="14607"/>
                    <a:pt x="7499" y="14373"/>
                    <a:pt x="6839" y="14280"/>
                  </a:cubicBezTo>
                  <a:cubicBezTo>
                    <a:pt x="6961" y="14185"/>
                    <a:pt x="7081" y="14088"/>
                    <a:pt x="7195" y="13991"/>
                  </a:cubicBezTo>
                  <a:cubicBezTo>
                    <a:pt x="7198" y="13991"/>
                    <a:pt x="7201" y="13991"/>
                    <a:pt x="7204" y="13991"/>
                  </a:cubicBezTo>
                  <a:cubicBezTo>
                    <a:pt x="7238" y="13991"/>
                    <a:pt x="7271" y="13976"/>
                    <a:pt x="7291" y="13946"/>
                  </a:cubicBezTo>
                  <a:cubicBezTo>
                    <a:pt x="7294" y="13943"/>
                    <a:pt x="7308" y="13936"/>
                    <a:pt x="7344" y="13936"/>
                  </a:cubicBezTo>
                  <a:cubicBezTo>
                    <a:pt x="7348" y="13935"/>
                    <a:pt x="7352" y="13935"/>
                    <a:pt x="7356" y="13935"/>
                  </a:cubicBezTo>
                  <a:close/>
                  <a:moveTo>
                    <a:pt x="5944" y="16071"/>
                  </a:moveTo>
                  <a:cubicBezTo>
                    <a:pt x="6167" y="16071"/>
                    <a:pt x="6381" y="16089"/>
                    <a:pt x="6590" y="16124"/>
                  </a:cubicBezTo>
                  <a:cubicBezTo>
                    <a:pt x="5874" y="16204"/>
                    <a:pt x="5213" y="16527"/>
                    <a:pt x="4575" y="16845"/>
                  </a:cubicBezTo>
                  <a:cubicBezTo>
                    <a:pt x="4239" y="17012"/>
                    <a:pt x="3895" y="17184"/>
                    <a:pt x="3547" y="17316"/>
                  </a:cubicBezTo>
                  <a:cubicBezTo>
                    <a:pt x="3508" y="17330"/>
                    <a:pt x="3489" y="17374"/>
                    <a:pt x="3504" y="17413"/>
                  </a:cubicBezTo>
                  <a:cubicBezTo>
                    <a:pt x="3514" y="17441"/>
                    <a:pt x="3541" y="17460"/>
                    <a:pt x="3572" y="17460"/>
                  </a:cubicBezTo>
                  <a:cubicBezTo>
                    <a:pt x="3575" y="17460"/>
                    <a:pt x="3579" y="17460"/>
                    <a:pt x="3583" y="17459"/>
                  </a:cubicBezTo>
                  <a:cubicBezTo>
                    <a:pt x="3588" y="17459"/>
                    <a:pt x="3594" y="17458"/>
                    <a:pt x="3601" y="17456"/>
                  </a:cubicBezTo>
                  <a:cubicBezTo>
                    <a:pt x="3955" y="17320"/>
                    <a:pt x="4304" y="17146"/>
                    <a:pt x="4642" y="16980"/>
                  </a:cubicBezTo>
                  <a:cubicBezTo>
                    <a:pt x="5267" y="16669"/>
                    <a:pt x="5917" y="16350"/>
                    <a:pt x="6609" y="16272"/>
                  </a:cubicBezTo>
                  <a:lnTo>
                    <a:pt x="6609" y="16272"/>
                  </a:lnTo>
                  <a:cubicBezTo>
                    <a:pt x="6395" y="16472"/>
                    <a:pt x="6149" y="16670"/>
                    <a:pt x="5850" y="16829"/>
                  </a:cubicBezTo>
                  <a:cubicBezTo>
                    <a:pt x="5407" y="17065"/>
                    <a:pt x="4937" y="17261"/>
                    <a:pt x="4453" y="17410"/>
                  </a:cubicBezTo>
                  <a:cubicBezTo>
                    <a:pt x="4329" y="17449"/>
                    <a:pt x="3431" y="17653"/>
                    <a:pt x="3132" y="17705"/>
                  </a:cubicBezTo>
                  <a:cubicBezTo>
                    <a:pt x="3165" y="17236"/>
                    <a:pt x="3583" y="16871"/>
                    <a:pt x="3772" y="16729"/>
                  </a:cubicBezTo>
                  <a:cubicBezTo>
                    <a:pt x="4184" y="16421"/>
                    <a:pt x="4678" y="16213"/>
                    <a:pt x="5202" y="16132"/>
                  </a:cubicBezTo>
                  <a:cubicBezTo>
                    <a:pt x="5464" y="16091"/>
                    <a:pt x="5710" y="16071"/>
                    <a:pt x="5944" y="16071"/>
                  </a:cubicBezTo>
                  <a:close/>
                  <a:moveTo>
                    <a:pt x="2191" y="1"/>
                  </a:moveTo>
                  <a:cubicBezTo>
                    <a:pt x="2136" y="1"/>
                    <a:pt x="2089" y="41"/>
                    <a:pt x="2087" y="95"/>
                  </a:cubicBezTo>
                  <a:cubicBezTo>
                    <a:pt x="2061" y="478"/>
                    <a:pt x="1972" y="863"/>
                    <a:pt x="1885" y="1237"/>
                  </a:cubicBezTo>
                  <a:cubicBezTo>
                    <a:pt x="1825" y="1500"/>
                    <a:pt x="1761" y="1774"/>
                    <a:pt x="1720" y="2049"/>
                  </a:cubicBezTo>
                  <a:cubicBezTo>
                    <a:pt x="1551" y="3184"/>
                    <a:pt x="1674" y="4089"/>
                    <a:pt x="2108" y="4895"/>
                  </a:cubicBezTo>
                  <a:cubicBezTo>
                    <a:pt x="2160" y="4995"/>
                    <a:pt x="2218" y="5090"/>
                    <a:pt x="2276" y="5189"/>
                  </a:cubicBezTo>
                  <a:cubicBezTo>
                    <a:pt x="2435" y="5460"/>
                    <a:pt x="2586" y="5714"/>
                    <a:pt x="2653" y="6002"/>
                  </a:cubicBezTo>
                  <a:cubicBezTo>
                    <a:pt x="2664" y="6046"/>
                    <a:pt x="2702" y="6076"/>
                    <a:pt x="2747" y="6079"/>
                  </a:cubicBezTo>
                  <a:cubicBezTo>
                    <a:pt x="2766" y="6139"/>
                    <a:pt x="2783" y="6199"/>
                    <a:pt x="2799" y="6260"/>
                  </a:cubicBezTo>
                  <a:lnTo>
                    <a:pt x="2848" y="6434"/>
                  </a:lnTo>
                  <a:cubicBezTo>
                    <a:pt x="2751" y="6285"/>
                    <a:pt x="2650" y="6147"/>
                    <a:pt x="2535" y="6017"/>
                  </a:cubicBezTo>
                  <a:cubicBezTo>
                    <a:pt x="2334" y="5787"/>
                    <a:pt x="2121" y="5610"/>
                    <a:pt x="1878" y="5474"/>
                  </a:cubicBezTo>
                  <a:cubicBezTo>
                    <a:pt x="1628" y="5334"/>
                    <a:pt x="1371" y="5261"/>
                    <a:pt x="1124" y="5190"/>
                  </a:cubicBezTo>
                  <a:cubicBezTo>
                    <a:pt x="1018" y="5160"/>
                    <a:pt x="913" y="5131"/>
                    <a:pt x="805" y="5095"/>
                  </a:cubicBezTo>
                  <a:cubicBezTo>
                    <a:pt x="626" y="5034"/>
                    <a:pt x="244" y="4843"/>
                    <a:pt x="200" y="4771"/>
                  </a:cubicBezTo>
                  <a:cubicBezTo>
                    <a:pt x="182" y="4737"/>
                    <a:pt x="148" y="4718"/>
                    <a:pt x="113" y="4718"/>
                  </a:cubicBezTo>
                  <a:cubicBezTo>
                    <a:pt x="97" y="4718"/>
                    <a:pt x="81" y="4722"/>
                    <a:pt x="66" y="4730"/>
                  </a:cubicBezTo>
                  <a:cubicBezTo>
                    <a:pt x="18" y="4747"/>
                    <a:pt x="1" y="4804"/>
                    <a:pt x="22" y="4852"/>
                  </a:cubicBezTo>
                  <a:cubicBezTo>
                    <a:pt x="24" y="4854"/>
                    <a:pt x="24" y="4856"/>
                    <a:pt x="24" y="4857"/>
                  </a:cubicBezTo>
                  <a:cubicBezTo>
                    <a:pt x="138" y="5067"/>
                    <a:pt x="228" y="5299"/>
                    <a:pt x="315" y="5522"/>
                  </a:cubicBezTo>
                  <a:cubicBezTo>
                    <a:pt x="436" y="5836"/>
                    <a:pt x="562" y="6160"/>
                    <a:pt x="762" y="6444"/>
                  </a:cubicBezTo>
                  <a:cubicBezTo>
                    <a:pt x="1160" y="7014"/>
                    <a:pt x="1728" y="7281"/>
                    <a:pt x="2281" y="7537"/>
                  </a:cubicBezTo>
                  <a:cubicBezTo>
                    <a:pt x="2560" y="7669"/>
                    <a:pt x="2852" y="7805"/>
                    <a:pt x="3116" y="7978"/>
                  </a:cubicBezTo>
                  <a:cubicBezTo>
                    <a:pt x="3151" y="8002"/>
                    <a:pt x="3203" y="8031"/>
                    <a:pt x="3261" y="8064"/>
                  </a:cubicBezTo>
                  <a:cubicBezTo>
                    <a:pt x="3366" y="8123"/>
                    <a:pt x="3541" y="8225"/>
                    <a:pt x="3620" y="8301"/>
                  </a:cubicBezTo>
                  <a:lnTo>
                    <a:pt x="3798" y="8631"/>
                  </a:lnTo>
                  <a:cubicBezTo>
                    <a:pt x="3798" y="8634"/>
                    <a:pt x="3798" y="8637"/>
                    <a:pt x="3801" y="8639"/>
                  </a:cubicBezTo>
                  <a:cubicBezTo>
                    <a:pt x="3803" y="8666"/>
                    <a:pt x="3818" y="8688"/>
                    <a:pt x="3838" y="8704"/>
                  </a:cubicBezTo>
                  <a:cubicBezTo>
                    <a:pt x="4112" y="9213"/>
                    <a:pt x="4381" y="9730"/>
                    <a:pt x="4643" y="10257"/>
                  </a:cubicBezTo>
                  <a:cubicBezTo>
                    <a:pt x="4307" y="9960"/>
                    <a:pt x="3867" y="9726"/>
                    <a:pt x="3303" y="9542"/>
                  </a:cubicBezTo>
                  <a:cubicBezTo>
                    <a:pt x="3043" y="9459"/>
                    <a:pt x="2777" y="9388"/>
                    <a:pt x="2521" y="9322"/>
                  </a:cubicBezTo>
                  <a:cubicBezTo>
                    <a:pt x="1995" y="9184"/>
                    <a:pt x="1455" y="9042"/>
                    <a:pt x="979" y="8780"/>
                  </a:cubicBezTo>
                  <a:cubicBezTo>
                    <a:pt x="964" y="8773"/>
                    <a:pt x="947" y="8769"/>
                    <a:pt x="931" y="8769"/>
                  </a:cubicBezTo>
                  <a:cubicBezTo>
                    <a:pt x="911" y="8769"/>
                    <a:pt x="891" y="8774"/>
                    <a:pt x="873" y="8786"/>
                  </a:cubicBezTo>
                  <a:cubicBezTo>
                    <a:pt x="843" y="8808"/>
                    <a:pt x="827" y="8844"/>
                    <a:pt x="830" y="8882"/>
                  </a:cubicBezTo>
                  <a:cubicBezTo>
                    <a:pt x="908" y="9477"/>
                    <a:pt x="1384" y="9899"/>
                    <a:pt x="1864" y="10279"/>
                  </a:cubicBezTo>
                  <a:cubicBezTo>
                    <a:pt x="2586" y="10851"/>
                    <a:pt x="3305" y="11369"/>
                    <a:pt x="4165" y="11415"/>
                  </a:cubicBezTo>
                  <a:cubicBezTo>
                    <a:pt x="4269" y="11421"/>
                    <a:pt x="4372" y="11423"/>
                    <a:pt x="4475" y="11423"/>
                  </a:cubicBezTo>
                  <a:cubicBezTo>
                    <a:pt x="4610" y="11423"/>
                    <a:pt x="4745" y="11419"/>
                    <a:pt x="4876" y="11415"/>
                  </a:cubicBezTo>
                  <a:cubicBezTo>
                    <a:pt x="4982" y="11412"/>
                    <a:pt x="5085" y="11409"/>
                    <a:pt x="5190" y="11409"/>
                  </a:cubicBezTo>
                  <a:cubicBezTo>
                    <a:pt x="5549" y="12197"/>
                    <a:pt x="5881" y="13000"/>
                    <a:pt x="6162" y="13818"/>
                  </a:cubicBezTo>
                  <a:cubicBezTo>
                    <a:pt x="6018" y="13562"/>
                    <a:pt x="5861" y="13312"/>
                    <a:pt x="5655" y="13106"/>
                  </a:cubicBezTo>
                  <a:cubicBezTo>
                    <a:pt x="5302" y="12753"/>
                    <a:pt x="4872" y="12459"/>
                    <a:pt x="4375" y="12235"/>
                  </a:cubicBezTo>
                  <a:cubicBezTo>
                    <a:pt x="3468" y="11822"/>
                    <a:pt x="2448" y="11676"/>
                    <a:pt x="1565" y="11573"/>
                  </a:cubicBezTo>
                  <a:cubicBezTo>
                    <a:pt x="1562" y="11573"/>
                    <a:pt x="1558" y="11572"/>
                    <a:pt x="1554" y="11572"/>
                  </a:cubicBezTo>
                  <a:cubicBezTo>
                    <a:pt x="1504" y="11572"/>
                    <a:pt x="1459" y="11609"/>
                    <a:pt x="1455" y="11660"/>
                  </a:cubicBezTo>
                  <a:cubicBezTo>
                    <a:pt x="1450" y="11705"/>
                    <a:pt x="1474" y="11747"/>
                    <a:pt x="1516" y="11764"/>
                  </a:cubicBezTo>
                  <a:cubicBezTo>
                    <a:pt x="1565" y="11810"/>
                    <a:pt x="1699" y="12028"/>
                    <a:pt x="1764" y="12133"/>
                  </a:cubicBezTo>
                  <a:cubicBezTo>
                    <a:pt x="1827" y="12235"/>
                    <a:pt x="1864" y="12295"/>
                    <a:pt x="1887" y="12324"/>
                  </a:cubicBezTo>
                  <a:cubicBezTo>
                    <a:pt x="2039" y="12512"/>
                    <a:pt x="2208" y="12691"/>
                    <a:pt x="2385" y="12860"/>
                  </a:cubicBezTo>
                  <a:cubicBezTo>
                    <a:pt x="2751" y="13202"/>
                    <a:pt x="3164" y="13493"/>
                    <a:pt x="3609" y="13726"/>
                  </a:cubicBezTo>
                  <a:cubicBezTo>
                    <a:pt x="4061" y="13960"/>
                    <a:pt x="4536" y="14129"/>
                    <a:pt x="5024" y="14229"/>
                  </a:cubicBezTo>
                  <a:cubicBezTo>
                    <a:pt x="5140" y="14253"/>
                    <a:pt x="5248" y="14271"/>
                    <a:pt x="5354" y="14289"/>
                  </a:cubicBezTo>
                  <a:cubicBezTo>
                    <a:pt x="5723" y="14352"/>
                    <a:pt x="6044" y="14406"/>
                    <a:pt x="6388" y="14636"/>
                  </a:cubicBezTo>
                  <a:cubicBezTo>
                    <a:pt x="6401" y="14645"/>
                    <a:pt x="6415" y="14649"/>
                    <a:pt x="6428" y="14651"/>
                  </a:cubicBezTo>
                  <a:cubicBezTo>
                    <a:pt x="6555" y="15083"/>
                    <a:pt x="6668" y="15518"/>
                    <a:pt x="6762" y="15958"/>
                  </a:cubicBezTo>
                  <a:cubicBezTo>
                    <a:pt x="6496" y="15902"/>
                    <a:pt x="6226" y="15873"/>
                    <a:pt x="5942" y="15873"/>
                  </a:cubicBezTo>
                  <a:cubicBezTo>
                    <a:pt x="5696" y="15873"/>
                    <a:pt x="5441" y="15895"/>
                    <a:pt x="5169" y="15938"/>
                  </a:cubicBezTo>
                  <a:cubicBezTo>
                    <a:pt x="4611" y="16024"/>
                    <a:pt x="4086" y="16243"/>
                    <a:pt x="3649" y="16575"/>
                  </a:cubicBezTo>
                  <a:cubicBezTo>
                    <a:pt x="3366" y="16787"/>
                    <a:pt x="2897" y="17233"/>
                    <a:pt x="2929" y="17822"/>
                  </a:cubicBezTo>
                  <a:cubicBezTo>
                    <a:pt x="2932" y="17853"/>
                    <a:pt x="2948" y="17883"/>
                    <a:pt x="2973" y="17901"/>
                  </a:cubicBezTo>
                  <a:cubicBezTo>
                    <a:pt x="2982" y="17908"/>
                    <a:pt x="3004" y="17911"/>
                    <a:pt x="3036" y="17911"/>
                  </a:cubicBezTo>
                  <a:cubicBezTo>
                    <a:pt x="3069" y="17911"/>
                    <a:pt x="3112" y="17907"/>
                    <a:pt x="3164" y="17901"/>
                  </a:cubicBezTo>
                  <a:cubicBezTo>
                    <a:pt x="3576" y="17848"/>
                    <a:pt x="4497" y="17610"/>
                    <a:pt x="4510" y="17605"/>
                  </a:cubicBezTo>
                  <a:cubicBezTo>
                    <a:pt x="5004" y="17452"/>
                    <a:pt x="5484" y="17253"/>
                    <a:pt x="5940" y="17010"/>
                  </a:cubicBezTo>
                  <a:cubicBezTo>
                    <a:pt x="6308" y="16815"/>
                    <a:pt x="6597" y="16566"/>
                    <a:pt x="6841" y="16330"/>
                  </a:cubicBezTo>
                  <a:lnTo>
                    <a:pt x="6841" y="16330"/>
                  </a:lnTo>
                  <a:cubicBezTo>
                    <a:pt x="7192" y="18177"/>
                    <a:pt x="7207" y="20076"/>
                    <a:pt x="6663" y="21984"/>
                  </a:cubicBezTo>
                  <a:cubicBezTo>
                    <a:pt x="6648" y="22038"/>
                    <a:pt x="6678" y="22093"/>
                    <a:pt x="6732" y="22107"/>
                  </a:cubicBezTo>
                  <a:cubicBezTo>
                    <a:pt x="6741" y="22111"/>
                    <a:pt x="6751" y="22112"/>
                    <a:pt x="6761" y="22112"/>
                  </a:cubicBezTo>
                  <a:cubicBezTo>
                    <a:pt x="6765" y="22112"/>
                    <a:pt x="6768" y="22112"/>
                    <a:pt x="6771" y="22112"/>
                  </a:cubicBezTo>
                  <a:cubicBezTo>
                    <a:pt x="6809" y="22106"/>
                    <a:pt x="6844" y="22078"/>
                    <a:pt x="6855" y="22039"/>
                  </a:cubicBezTo>
                  <a:cubicBezTo>
                    <a:pt x="7576" y="19509"/>
                    <a:pt x="7336" y="17012"/>
                    <a:pt x="6628" y="14620"/>
                  </a:cubicBezTo>
                  <a:lnTo>
                    <a:pt x="6628" y="14620"/>
                  </a:lnTo>
                  <a:cubicBezTo>
                    <a:pt x="6791" y="14853"/>
                    <a:pt x="6975" y="15098"/>
                    <a:pt x="7218" y="15279"/>
                  </a:cubicBezTo>
                  <a:cubicBezTo>
                    <a:pt x="7443" y="15447"/>
                    <a:pt x="7727" y="15566"/>
                    <a:pt x="8110" y="15658"/>
                  </a:cubicBezTo>
                  <a:cubicBezTo>
                    <a:pt x="8698" y="15800"/>
                    <a:pt x="9306" y="15832"/>
                    <a:pt x="9897" y="15862"/>
                  </a:cubicBezTo>
                  <a:lnTo>
                    <a:pt x="9914" y="15862"/>
                  </a:lnTo>
                  <a:cubicBezTo>
                    <a:pt x="9947" y="15859"/>
                    <a:pt x="9975" y="15839"/>
                    <a:pt x="9991" y="15810"/>
                  </a:cubicBezTo>
                  <a:cubicBezTo>
                    <a:pt x="10008" y="15777"/>
                    <a:pt x="10005" y="15735"/>
                    <a:pt x="9982" y="15705"/>
                  </a:cubicBezTo>
                  <a:cubicBezTo>
                    <a:pt x="9520" y="15101"/>
                    <a:pt x="8970" y="14575"/>
                    <a:pt x="8349" y="14138"/>
                  </a:cubicBezTo>
                  <a:cubicBezTo>
                    <a:pt x="8097" y="13962"/>
                    <a:pt x="7799" y="13782"/>
                    <a:pt x="7470" y="13750"/>
                  </a:cubicBezTo>
                  <a:cubicBezTo>
                    <a:pt x="7877" y="13361"/>
                    <a:pt x="8217" y="12918"/>
                    <a:pt x="8416" y="12311"/>
                  </a:cubicBezTo>
                  <a:cubicBezTo>
                    <a:pt x="8653" y="11587"/>
                    <a:pt x="8675" y="10739"/>
                    <a:pt x="8481" y="9713"/>
                  </a:cubicBezTo>
                  <a:cubicBezTo>
                    <a:pt x="8476" y="9685"/>
                    <a:pt x="8459" y="9661"/>
                    <a:pt x="8436" y="9646"/>
                  </a:cubicBezTo>
                  <a:cubicBezTo>
                    <a:pt x="8420" y="9636"/>
                    <a:pt x="8402" y="9631"/>
                    <a:pt x="8383" y="9631"/>
                  </a:cubicBezTo>
                  <a:cubicBezTo>
                    <a:pt x="8374" y="9631"/>
                    <a:pt x="8365" y="9632"/>
                    <a:pt x="8356" y="9635"/>
                  </a:cubicBezTo>
                  <a:cubicBezTo>
                    <a:pt x="7978" y="9745"/>
                    <a:pt x="7735" y="10072"/>
                    <a:pt x="7517" y="10400"/>
                  </a:cubicBezTo>
                  <a:cubicBezTo>
                    <a:pt x="7178" y="10908"/>
                    <a:pt x="6831" y="11456"/>
                    <a:pt x="6606" y="12067"/>
                  </a:cubicBezTo>
                  <a:cubicBezTo>
                    <a:pt x="6382" y="12679"/>
                    <a:pt x="6395" y="13317"/>
                    <a:pt x="6414" y="13938"/>
                  </a:cubicBezTo>
                  <a:cubicBezTo>
                    <a:pt x="6099" y="13000"/>
                    <a:pt x="5720" y="12081"/>
                    <a:pt x="5306" y="11184"/>
                  </a:cubicBezTo>
                  <a:cubicBezTo>
                    <a:pt x="5386" y="11173"/>
                    <a:pt x="5467" y="11133"/>
                    <a:pt x="5528" y="11097"/>
                  </a:cubicBezTo>
                  <a:cubicBezTo>
                    <a:pt x="5808" y="10936"/>
                    <a:pt x="6040" y="10713"/>
                    <a:pt x="6250" y="10497"/>
                  </a:cubicBezTo>
                  <a:cubicBezTo>
                    <a:pt x="6525" y="10212"/>
                    <a:pt x="6870" y="9826"/>
                    <a:pt x="7079" y="9361"/>
                  </a:cubicBezTo>
                  <a:cubicBezTo>
                    <a:pt x="7240" y="9006"/>
                    <a:pt x="7321" y="8631"/>
                    <a:pt x="7392" y="8178"/>
                  </a:cubicBezTo>
                  <a:cubicBezTo>
                    <a:pt x="7482" y="7601"/>
                    <a:pt x="7543" y="7011"/>
                    <a:pt x="7573" y="6427"/>
                  </a:cubicBezTo>
                  <a:cubicBezTo>
                    <a:pt x="7575" y="6383"/>
                    <a:pt x="7550" y="6343"/>
                    <a:pt x="7509" y="6328"/>
                  </a:cubicBezTo>
                  <a:cubicBezTo>
                    <a:pt x="7498" y="6324"/>
                    <a:pt x="7486" y="6321"/>
                    <a:pt x="7475" y="6321"/>
                  </a:cubicBezTo>
                  <a:cubicBezTo>
                    <a:pt x="7445" y="6321"/>
                    <a:pt x="7415" y="6335"/>
                    <a:pt x="7395" y="6360"/>
                  </a:cubicBezTo>
                  <a:lnTo>
                    <a:pt x="6327" y="7693"/>
                  </a:lnTo>
                  <a:cubicBezTo>
                    <a:pt x="6062" y="8022"/>
                    <a:pt x="5788" y="8365"/>
                    <a:pt x="5574" y="8744"/>
                  </a:cubicBezTo>
                  <a:cubicBezTo>
                    <a:pt x="5257" y="9306"/>
                    <a:pt x="5075" y="9944"/>
                    <a:pt x="5048" y="10596"/>
                  </a:cubicBezTo>
                  <a:lnTo>
                    <a:pt x="5047" y="10641"/>
                  </a:lnTo>
                  <a:cubicBezTo>
                    <a:pt x="4713" y="9950"/>
                    <a:pt x="4361" y="9271"/>
                    <a:pt x="4006" y="8611"/>
                  </a:cubicBezTo>
                  <a:cubicBezTo>
                    <a:pt x="4100" y="8223"/>
                    <a:pt x="4307" y="7931"/>
                    <a:pt x="4524" y="7622"/>
                  </a:cubicBezTo>
                  <a:cubicBezTo>
                    <a:pt x="4591" y="7528"/>
                    <a:pt x="4658" y="7430"/>
                    <a:pt x="4724" y="7331"/>
                  </a:cubicBezTo>
                  <a:cubicBezTo>
                    <a:pt x="5040" y="6851"/>
                    <a:pt x="5238" y="6318"/>
                    <a:pt x="5299" y="5787"/>
                  </a:cubicBezTo>
                  <a:cubicBezTo>
                    <a:pt x="5387" y="5018"/>
                    <a:pt x="5186" y="4236"/>
                    <a:pt x="5011" y="3547"/>
                  </a:cubicBezTo>
                  <a:cubicBezTo>
                    <a:pt x="4999" y="3504"/>
                    <a:pt x="4960" y="3473"/>
                    <a:pt x="4915" y="3473"/>
                  </a:cubicBezTo>
                  <a:cubicBezTo>
                    <a:pt x="4914" y="3473"/>
                    <a:pt x="4912" y="3473"/>
                    <a:pt x="4910" y="3473"/>
                  </a:cubicBezTo>
                  <a:cubicBezTo>
                    <a:pt x="4868" y="3473"/>
                    <a:pt x="4829" y="3506"/>
                    <a:pt x="4818" y="3547"/>
                  </a:cubicBezTo>
                  <a:cubicBezTo>
                    <a:pt x="4717" y="3934"/>
                    <a:pt x="4524" y="4300"/>
                    <a:pt x="4338" y="4653"/>
                  </a:cubicBezTo>
                  <a:cubicBezTo>
                    <a:pt x="4200" y="4914"/>
                    <a:pt x="4055" y="5183"/>
                    <a:pt x="3947" y="5465"/>
                  </a:cubicBezTo>
                  <a:cubicBezTo>
                    <a:pt x="3764" y="5937"/>
                    <a:pt x="3666" y="6466"/>
                    <a:pt x="3649" y="7079"/>
                  </a:cubicBezTo>
                  <a:cubicBezTo>
                    <a:pt x="3638" y="7383"/>
                    <a:pt x="3667" y="7688"/>
                    <a:pt x="3708" y="7986"/>
                  </a:cubicBezTo>
                  <a:cubicBezTo>
                    <a:pt x="3583" y="7716"/>
                    <a:pt x="3447" y="7450"/>
                    <a:pt x="3303" y="7192"/>
                  </a:cubicBezTo>
                  <a:cubicBezTo>
                    <a:pt x="3178" y="6862"/>
                    <a:pt x="3085" y="6538"/>
                    <a:pt x="2990" y="6205"/>
                  </a:cubicBezTo>
                  <a:cubicBezTo>
                    <a:pt x="2946" y="6050"/>
                    <a:pt x="2899" y="5892"/>
                    <a:pt x="2849" y="5729"/>
                  </a:cubicBezTo>
                  <a:cubicBezTo>
                    <a:pt x="2849" y="5551"/>
                    <a:pt x="2845" y="5371"/>
                    <a:pt x="2838" y="5199"/>
                  </a:cubicBezTo>
                  <a:cubicBezTo>
                    <a:pt x="2821" y="4827"/>
                    <a:pt x="2805" y="4474"/>
                    <a:pt x="2860" y="4103"/>
                  </a:cubicBezTo>
                  <a:cubicBezTo>
                    <a:pt x="2889" y="3905"/>
                    <a:pt x="2936" y="3706"/>
                    <a:pt x="2986" y="3513"/>
                  </a:cubicBezTo>
                  <a:cubicBezTo>
                    <a:pt x="3048" y="3271"/>
                    <a:pt x="3109" y="3020"/>
                    <a:pt x="3135" y="2764"/>
                  </a:cubicBezTo>
                  <a:cubicBezTo>
                    <a:pt x="3159" y="2501"/>
                    <a:pt x="3146" y="2255"/>
                    <a:pt x="3094" y="2011"/>
                  </a:cubicBezTo>
                  <a:cubicBezTo>
                    <a:pt x="3022" y="1678"/>
                    <a:pt x="2906" y="1332"/>
                    <a:pt x="2738" y="955"/>
                  </a:cubicBezTo>
                  <a:cubicBezTo>
                    <a:pt x="2667" y="797"/>
                    <a:pt x="2587" y="633"/>
                    <a:pt x="2492" y="451"/>
                  </a:cubicBezTo>
                  <a:cubicBezTo>
                    <a:pt x="2477" y="422"/>
                    <a:pt x="2448" y="380"/>
                    <a:pt x="2415" y="334"/>
                  </a:cubicBezTo>
                  <a:cubicBezTo>
                    <a:pt x="2375" y="271"/>
                    <a:pt x="2289" y="147"/>
                    <a:pt x="2285" y="105"/>
                  </a:cubicBezTo>
                  <a:cubicBezTo>
                    <a:pt x="2289" y="51"/>
                    <a:pt x="2247" y="3"/>
                    <a:pt x="2194" y="1"/>
                  </a:cubicBezTo>
                  <a:cubicBezTo>
                    <a:pt x="2193" y="1"/>
                    <a:pt x="2192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0" name="Google Shape;800;p17"/>
            <p:cNvGrpSpPr/>
            <p:nvPr/>
          </p:nvGrpSpPr>
          <p:grpSpPr>
            <a:xfrm rot="10005704">
              <a:off x="434830" y="-46152"/>
              <a:ext cx="907921" cy="1643347"/>
              <a:chOff x="1630300" y="2895025"/>
              <a:chExt cx="480950" cy="870525"/>
            </a:xfrm>
          </p:grpSpPr>
          <p:sp>
            <p:nvSpPr>
              <p:cNvPr id="801" name="Google Shape;801;p17"/>
              <p:cNvSpPr/>
              <p:nvPr/>
            </p:nvSpPr>
            <p:spPr>
              <a:xfrm>
                <a:off x="1630300" y="2895025"/>
                <a:ext cx="480950" cy="710575"/>
              </a:xfrm>
              <a:custGeom>
                <a:avLst/>
                <a:gdLst/>
                <a:ahLst/>
                <a:cxnLst/>
                <a:rect l="l" t="t" r="r" b="b"/>
                <a:pathLst>
                  <a:path w="19238" h="28423" extrusionOk="0">
                    <a:moveTo>
                      <a:pt x="15689" y="0"/>
                    </a:moveTo>
                    <a:cubicBezTo>
                      <a:pt x="15057" y="0"/>
                      <a:pt x="14403" y="330"/>
                      <a:pt x="13877" y="720"/>
                    </a:cubicBezTo>
                    <a:cubicBezTo>
                      <a:pt x="12032" y="2084"/>
                      <a:pt x="10822" y="4271"/>
                      <a:pt x="10643" y="6559"/>
                    </a:cubicBezTo>
                    <a:cubicBezTo>
                      <a:pt x="10131" y="5334"/>
                      <a:pt x="8999" y="4187"/>
                      <a:pt x="7594" y="4141"/>
                    </a:cubicBezTo>
                    <a:cubicBezTo>
                      <a:pt x="7575" y="4141"/>
                      <a:pt x="7557" y="4140"/>
                      <a:pt x="7538" y="4140"/>
                    </a:cubicBezTo>
                    <a:cubicBezTo>
                      <a:pt x="6279" y="4140"/>
                      <a:pt x="5140" y="5444"/>
                      <a:pt x="4826" y="6557"/>
                    </a:cubicBezTo>
                    <a:cubicBezTo>
                      <a:pt x="4406" y="8047"/>
                      <a:pt x="4881" y="9657"/>
                      <a:pt x="5647" y="11003"/>
                    </a:cubicBezTo>
                    <a:cubicBezTo>
                      <a:pt x="5405" y="10747"/>
                      <a:pt x="5156" y="10480"/>
                      <a:pt x="4830" y="10343"/>
                    </a:cubicBezTo>
                    <a:cubicBezTo>
                      <a:pt x="4705" y="10290"/>
                      <a:pt x="4567" y="10262"/>
                      <a:pt x="4430" y="10262"/>
                    </a:cubicBezTo>
                    <a:cubicBezTo>
                      <a:pt x="4210" y="10262"/>
                      <a:pt x="3995" y="10335"/>
                      <a:pt x="3853" y="10501"/>
                    </a:cubicBezTo>
                    <a:cubicBezTo>
                      <a:pt x="3694" y="10684"/>
                      <a:pt x="3658" y="10944"/>
                      <a:pt x="3639" y="11187"/>
                    </a:cubicBezTo>
                    <a:cubicBezTo>
                      <a:pt x="3552" y="12357"/>
                      <a:pt x="3883" y="13551"/>
                      <a:pt x="4076" y="14705"/>
                    </a:cubicBezTo>
                    <a:cubicBezTo>
                      <a:pt x="3862" y="14086"/>
                      <a:pt x="3317" y="13594"/>
                      <a:pt x="2682" y="13442"/>
                    </a:cubicBezTo>
                    <a:cubicBezTo>
                      <a:pt x="2538" y="13408"/>
                      <a:pt x="2391" y="13391"/>
                      <a:pt x="2244" y="13391"/>
                    </a:cubicBezTo>
                    <a:cubicBezTo>
                      <a:pt x="1739" y="13391"/>
                      <a:pt x="1234" y="13587"/>
                      <a:pt x="869" y="13939"/>
                    </a:cubicBezTo>
                    <a:cubicBezTo>
                      <a:pt x="1" y="14777"/>
                      <a:pt x="85" y="16186"/>
                      <a:pt x="382" y="17357"/>
                    </a:cubicBezTo>
                    <a:cubicBezTo>
                      <a:pt x="877" y="19308"/>
                      <a:pt x="1764" y="21122"/>
                      <a:pt x="2701" y="22892"/>
                    </a:cubicBezTo>
                    <a:cubicBezTo>
                      <a:pt x="3616" y="24622"/>
                      <a:pt x="4942" y="26413"/>
                      <a:pt x="5039" y="28422"/>
                    </a:cubicBezTo>
                    <a:cubicBezTo>
                      <a:pt x="7365" y="26746"/>
                      <a:pt x="10181" y="26070"/>
                      <a:pt x="12983" y="25335"/>
                    </a:cubicBezTo>
                    <a:cubicBezTo>
                      <a:pt x="14212" y="25013"/>
                      <a:pt x="15756" y="24806"/>
                      <a:pt x="16782" y="24016"/>
                    </a:cubicBezTo>
                    <a:cubicBezTo>
                      <a:pt x="17665" y="23337"/>
                      <a:pt x="18904" y="21610"/>
                      <a:pt x="17045" y="21238"/>
                    </a:cubicBezTo>
                    <a:cubicBezTo>
                      <a:pt x="16909" y="21211"/>
                      <a:pt x="16772" y="21200"/>
                      <a:pt x="16634" y="21200"/>
                    </a:cubicBezTo>
                    <a:cubicBezTo>
                      <a:pt x="16310" y="21200"/>
                      <a:pt x="15983" y="21261"/>
                      <a:pt x="15663" y="21323"/>
                    </a:cubicBezTo>
                    <a:cubicBezTo>
                      <a:pt x="16543" y="20665"/>
                      <a:pt x="17721" y="19217"/>
                      <a:pt x="17693" y="18031"/>
                    </a:cubicBezTo>
                    <a:cubicBezTo>
                      <a:pt x="17679" y="17497"/>
                      <a:pt x="17369" y="17310"/>
                      <a:pt x="16956" y="17310"/>
                    </a:cubicBezTo>
                    <a:cubicBezTo>
                      <a:pt x="16296" y="17310"/>
                      <a:pt x="15373" y="17788"/>
                      <a:pt x="14983" y="18088"/>
                    </a:cubicBezTo>
                    <a:cubicBezTo>
                      <a:pt x="16210" y="17145"/>
                      <a:pt x="17151" y="15837"/>
                      <a:pt x="17656" y="14375"/>
                    </a:cubicBezTo>
                    <a:cubicBezTo>
                      <a:pt x="17733" y="14150"/>
                      <a:pt x="17803" y="13908"/>
                      <a:pt x="17745" y="13678"/>
                    </a:cubicBezTo>
                    <a:cubicBezTo>
                      <a:pt x="17651" y="13299"/>
                      <a:pt x="17234" y="13081"/>
                      <a:pt x="16840" y="13081"/>
                    </a:cubicBezTo>
                    <a:cubicBezTo>
                      <a:pt x="16816" y="13081"/>
                      <a:pt x="16792" y="13082"/>
                      <a:pt x="16767" y="13083"/>
                    </a:cubicBezTo>
                    <a:cubicBezTo>
                      <a:pt x="16353" y="13112"/>
                      <a:pt x="15980" y="13331"/>
                      <a:pt x="15624" y="13542"/>
                    </a:cubicBezTo>
                    <a:cubicBezTo>
                      <a:pt x="17077" y="12248"/>
                      <a:pt x="18602" y="10839"/>
                      <a:pt x="19088" y="8955"/>
                    </a:cubicBezTo>
                    <a:cubicBezTo>
                      <a:pt x="19186" y="8569"/>
                      <a:pt x="19237" y="8155"/>
                      <a:pt x="19098" y="7782"/>
                    </a:cubicBezTo>
                    <a:cubicBezTo>
                      <a:pt x="18944" y="7370"/>
                      <a:pt x="18616" y="7217"/>
                      <a:pt x="18228" y="7217"/>
                    </a:cubicBezTo>
                    <a:cubicBezTo>
                      <a:pt x="17513" y="7217"/>
                      <a:pt x="16595" y="7736"/>
                      <a:pt x="16194" y="8108"/>
                    </a:cubicBezTo>
                    <a:cubicBezTo>
                      <a:pt x="17374" y="6414"/>
                      <a:pt x="17879" y="4264"/>
                      <a:pt x="17575" y="2223"/>
                    </a:cubicBezTo>
                    <a:cubicBezTo>
                      <a:pt x="17449" y="1391"/>
                      <a:pt x="17116" y="483"/>
                      <a:pt x="16348" y="137"/>
                    </a:cubicBezTo>
                    <a:cubicBezTo>
                      <a:pt x="16135" y="42"/>
                      <a:pt x="15914" y="0"/>
                      <a:pt x="15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7"/>
              <p:cNvSpPr/>
              <p:nvPr/>
            </p:nvSpPr>
            <p:spPr>
              <a:xfrm>
                <a:off x="1674950" y="2976400"/>
                <a:ext cx="401400" cy="7891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31566" extrusionOk="0">
                    <a:moveTo>
                      <a:pt x="11729" y="1"/>
                    </a:moveTo>
                    <a:cubicBezTo>
                      <a:pt x="11677" y="1"/>
                      <a:pt x="11627" y="27"/>
                      <a:pt x="11603" y="90"/>
                    </a:cubicBezTo>
                    <a:cubicBezTo>
                      <a:pt x="10782" y="2243"/>
                      <a:pt x="10242" y="4494"/>
                      <a:pt x="10000" y="6782"/>
                    </a:cubicBezTo>
                    <a:cubicBezTo>
                      <a:pt x="9311" y="8243"/>
                      <a:pt x="8638" y="9710"/>
                      <a:pt x="7991" y="11190"/>
                    </a:cubicBezTo>
                    <a:cubicBezTo>
                      <a:pt x="7824" y="10100"/>
                      <a:pt x="7612" y="9019"/>
                      <a:pt x="7347" y="7948"/>
                    </a:cubicBezTo>
                    <a:cubicBezTo>
                      <a:pt x="7321" y="6965"/>
                      <a:pt x="7496" y="5986"/>
                      <a:pt x="7861" y="5073"/>
                    </a:cubicBezTo>
                    <a:cubicBezTo>
                      <a:pt x="7906" y="4959"/>
                      <a:pt x="7808" y="4872"/>
                      <a:pt x="7715" y="4872"/>
                    </a:cubicBezTo>
                    <a:cubicBezTo>
                      <a:pt x="7663" y="4872"/>
                      <a:pt x="7613" y="4898"/>
                      <a:pt x="7588" y="4960"/>
                    </a:cubicBezTo>
                    <a:cubicBezTo>
                      <a:pt x="7329" y="5605"/>
                      <a:pt x="7164" y="6282"/>
                      <a:pt x="7092" y="6969"/>
                    </a:cubicBezTo>
                    <a:cubicBezTo>
                      <a:pt x="6720" y="5610"/>
                      <a:pt x="6268" y="4272"/>
                      <a:pt x="5743" y="2966"/>
                    </a:cubicBezTo>
                    <a:cubicBezTo>
                      <a:pt x="5718" y="2905"/>
                      <a:pt x="5669" y="2879"/>
                      <a:pt x="5619" y="2879"/>
                    </a:cubicBezTo>
                    <a:cubicBezTo>
                      <a:pt x="5525" y="2879"/>
                      <a:pt x="5427" y="2969"/>
                      <a:pt x="5472" y="3084"/>
                    </a:cubicBezTo>
                    <a:cubicBezTo>
                      <a:pt x="6116" y="4682"/>
                      <a:pt x="6643" y="6325"/>
                      <a:pt x="7056" y="7994"/>
                    </a:cubicBezTo>
                    <a:cubicBezTo>
                      <a:pt x="7057" y="8027"/>
                      <a:pt x="7056" y="8059"/>
                      <a:pt x="7057" y="8094"/>
                    </a:cubicBezTo>
                    <a:cubicBezTo>
                      <a:pt x="7060" y="8139"/>
                      <a:pt x="7079" y="8172"/>
                      <a:pt x="7106" y="8192"/>
                    </a:cubicBezTo>
                    <a:cubicBezTo>
                      <a:pt x="7300" y="8996"/>
                      <a:pt x="7462" y="9807"/>
                      <a:pt x="7600" y="10620"/>
                    </a:cubicBezTo>
                    <a:cubicBezTo>
                      <a:pt x="6941" y="9293"/>
                      <a:pt x="5925" y="8163"/>
                      <a:pt x="4928" y="7073"/>
                    </a:cubicBezTo>
                    <a:cubicBezTo>
                      <a:pt x="4896" y="7038"/>
                      <a:pt x="4857" y="7023"/>
                      <a:pt x="4819" y="7023"/>
                    </a:cubicBezTo>
                    <a:cubicBezTo>
                      <a:pt x="4706" y="7023"/>
                      <a:pt x="4600" y="7151"/>
                      <a:pt x="4696" y="7254"/>
                    </a:cubicBezTo>
                    <a:cubicBezTo>
                      <a:pt x="5898" y="8566"/>
                      <a:pt x="7132" y="9931"/>
                      <a:pt x="7711" y="11648"/>
                    </a:cubicBezTo>
                    <a:cubicBezTo>
                      <a:pt x="7722" y="11681"/>
                      <a:pt x="7742" y="11700"/>
                      <a:pt x="7762" y="11715"/>
                    </a:cubicBezTo>
                    <a:cubicBezTo>
                      <a:pt x="7581" y="12134"/>
                      <a:pt x="7402" y="12554"/>
                      <a:pt x="7226" y="12977"/>
                    </a:cubicBezTo>
                    <a:cubicBezTo>
                      <a:pt x="6216" y="15399"/>
                      <a:pt x="5297" y="17866"/>
                      <a:pt x="4524" y="20376"/>
                    </a:cubicBezTo>
                    <a:cubicBezTo>
                      <a:pt x="4372" y="19614"/>
                      <a:pt x="4153" y="18873"/>
                      <a:pt x="3891" y="18146"/>
                    </a:cubicBezTo>
                    <a:cubicBezTo>
                      <a:pt x="3622" y="16655"/>
                      <a:pt x="3590" y="15137"/>
                      <a:pt x="3800" y="13637"/>
                    </a:cubicBezTo>
                    <a:cubicBezTo>
                      <a:pt x="3815" y="13534"/>
                      <a:pt x="3735" y="13477"/>
                      <a:pt x="3654" y="13477"/>
                    </a:cubicBezTo>
                    <a:cubicBezTo>
                      <a:pt x="3588" y="13477"/>
                      <a:pt x="3521" y="13517"/>
                      <a:pt x="3509" y="13602"/>
                    </a:cubicBezTo>
                    <a:cubicBezTo>
                      <a:pt x="3350" y="14731"/>
                      <a:pt x="3328" y="15874"/>
                      <a:pt x="3437" y="17006"/>
                    </a:cubicBezTo>
                    <a:cubicBezTo>
                      <a:pt x="2834" y="15613"/>
                      <a:pt x="2092" y="14272"/>
                      <a:pt x="1346" y="12958"/>
                    </a:cubicBezTo>
                    <a:cubicBezTo>
                      <a:pt x="1315" y="12903"/>
                      <a:pt x="1263" y="12880"/>
                      <a:pt x="1212" y="12880"/>
                    </a:cubicBezTo>
                    <a:cubicBezTo>
                      <a:pt x="1112" y="12880"/>
                      <a:pt x="1015" y="12967"/>
                      <a:pt x="1077" y="13075"/>
                    </a:cubicBezTo>
                    <a:cubicBezTo>
                      <a:pt x="1765" y="14288"/>
                      <a:pt x="2454" y="15526"/>
                      <a:pt x="3030" y="16809"/>
                    </a:cubicBezTo>
                    <a:cubicBezTo>
                      <a:pt x="2177" y="16072"/>
                      <a:pt x="1271" y="15403"/>
                      <a:pt x="311" y="14812"/>
                    </a:cubicBezTo>
                    <a:cubicBezTo>
                      <a:pt x="284" y="14796"/>
                      <a:pt x="257" y="14789"/>
                      <a:pt x="231" y="14789"/>
                    </a:cubicBezTo>
                    <a:cubicBezTo>
                      <a:pt x="101" y="14789"/>
                      <a:pt x="1" y="14965"/>
                      <a:pt x="134" y="15048"/>
                    </a:cubicBezTo>
                    <a:cubicBezTo>
                      <a:pt x="1262" y="15742"/>
                      <a:pt x="2322" y="16539"/>
                      <a:pt x="3299" y="17433"/>
                    </a:cubicBezTo>
                    <a:cubicBezTo>
                      <a:pt x="3299" y="17433"/>
                      <a:pt x="3300" y="17433"/>
                      <a:pt x="3300" y="17436"/>
                    </a:cubicBezTo>
                    <a:cubicBezTo>
                      <a:pt x="3777" y="18582"/>
                      <a:pt x="4147" y="19769"/>
                      <a:pt x="4338" y="21005"/>
                    </a:cubicBezTo>
                    <a:cubicBezTo>
                      <a:pt x="3991" y="22178"/>
                      <a:pt x="3672" y="23359"/>
                      <a:pt x="3397" y="24552"/>
                    </a:cubicBezTo>
                    <a:cubicBezTo>
                      <a:pt x="2879" y="26809"/>
                      <a:pt x="2510" y="29098"/>
                      <a:pt x="2323" y="31405"/>
                    </a:cubicBezTo>
                    <a:cubicBezTo>
                      <a:pt x="2315" y="31508"/>
                      <a:pt x="2399" y="31565"/>
                      <a:pt x="2479" y="31565"/>
                    </a:cubicBezTo>
                    <a:cubicBezTo>
                      <a:pt x="2545" y="31565"/>
                      <a:pt x="2609" y="31525"/>
                      <a:pt x="2616" y="31439"/>
                    </a:cubicBezTo>
                    <a:cubicBezTo>
                      <a:pt x="2899" y="27911"/>
                      <a:pt x="3619" y="24436"/>
                      <a:pt x="4625" y="21047"/>
                    </a:cubicBezTo>
                    <a:cubicBezTo>
                      <a:pt x="4625" y="21045"/>
                      <a:pt x="4628" y="21045"/>
                      <a:pt x="4628" y="21043"/>
                    </a:cubicBezTo>
                    <a:cubicBezTo>
                      <a:pt x="4899" y="20345"/>
                      <a:pt x="5404" y="19759"/>
                      <a:pt x="5898" y="19206"/>
                    </a:cubicBezTo>
                    <a:cubicBezTo>
                      <a:pt x="6416" y="18627"/>
                      <a:pt x="6954" y="18068"/>
                      <a:pt x="7513" y="17531"/>
                    </a:cubicBezTo>
                    <a:cubicBezTo>
                      <a:pt x="7564" y="17482"/>
                      <a:pt x="7617" y="17437"/>
                      <a:pt x="7668" y="17389"/>
                    </a:cubicBezTo>
                    <a:cubicBezTo>
                      <a:pt x="7784" y="17425"/>
                      <a:pt x="7868" y="17522"/>
                      <a:pt x="7968" y="17588"/>
                    </a:cubicBezTo>
                    <a:cubicBezTo>
                      <a:pt x="8068" y="17653"/>
                      <a:pt x="8176" y="17703"/>
                      <a:pt x="8279" y="17763"/>
                    </a:cubicBezTo>
                    <a:cubicBezTo>
                      <a:pt x="8519" y="17902"/>
                      <a:pt x="8757" y="18046"/>
                      <a:pt x="8993" y="18193"/>
                    </a:cubicBezTo>
                    <a:cubicBezTo>
                      <a:pt x="9472" y="18492"/>
                      <a:pt x="9944" y="18801"/>
                      <a:pt x="10407" y="19125"/>
                    </a:cubicBezTo>
                    <a:cubicBezTo>
                      <a:pt x="10435" y="19145"/>
                      <a:pt x="10464" y="19153"/>
                      <a:pt x="10491" y="19153"/>
                    </a:cubicBezTo>
                    <a:cubicBezTo>
                      <a:pt x="10616" y="19153"/>
                      <a:pt x="10712" y="18979"/>
                      <a:pt x="10585" y="18890"/>
                    </a:cubicBezTo>
                    <a:cubicBezTo>
                      <a:pt x="10088" y="18546"/>
                      <a:pt x="9586" y="18214"/>
                      <a:pt x="9072" y="17899"/>
                    </a:cubicBezTo>
                    <a:cubicBezTo>
                      <a:pt x="8828" y="17748"/>
                      <a:pt x="8581" y="17596"/>
                      <a:pt x="8330" y="17457"/>
                    </a:cubicBezTo>
                    <a:cubicBezTo>
                      <a:pt x="8243" y="17410"/>
                      <a:pt x="8163" y="17352"/>
                      <a:pt x="8081" y="17294"/>
                    </a:cubicBezTo>
                    <a:cubicBezTo>
                      <a:pt x="8267" y="17273"/>
                      <a:pt x="8452" y="17263"/>
                      <a:pt x="8638" y="17263"/>
                    </a:cubicBezTo>
                    <a:cubicBezTo>
                      <a:pt x="9785" y="17263"/>
                      <a:pt x="10924" y="17616"/>
                      <a:pt x="12070" y="17686"/>
                    </a:cubicBezTo>
                    <a:cubicBezTo>
                      <a:pt x="12074" y="17686"/>
                      <a:pt x="12078" y="17686"/>
                      <a:pt x="12081" y="17686"/>
                    </a:cubicBezTo>
                    <a:cubicBezTo>
                      <a:pt x="12260" y="17686"/>
                      <a:pt x="12291" y="17406"/>
                      <a:pt x="12105" y="17395"/>
                    </a:cubicBezTo>
                    <a:cubicBezTo>
                      <a:pt x="10938" y="17325"/>
                      <a:pt x="9784" y="16971"/>
                      <a:pt x="8619" y="16971"/>
                    </a:cubicBezTo>
                    <a:cubicBezTo>
                      <a:pt x="8443" y="16971"/>
                      <a:pt x="8268" y="16979"/>
                      <a:pt x="8092" y="16997"/>
                    </a:cubicBezTo>
                    <a:cubicBezTo>
                      <a:pt x="9039" y="16136"/>
                      <a:pt x="10038" y="15332"/>
                      <a:pt x="11087" y="14600"/>
                    </a:cubicBezTo>
                    <a:cubicBezTo>
                      <a:pt x="11826" y="14084"/>
                      <a:pt x="12590" y="13601"/>
                      <a:pt x="13372" y="13153"/>
                    </a:cubicBezTo>
                    <a:cubicBezTo>
                      <a:pt x="13510" y="13074"/>
                      <a:pt x="13446" y="12865"/>
                      <a:pt x="13321" y="12865"/>
                    </a:cubicBezTo>
                    <a:cubicBezTo>
                      <a:pt x="13300" y="12865"/>
                      <a:pt x="13277" y="12871"/>
                      <a:pt x="13253" y="12884"/>
                    </a:cubicBezTo>
                    <a:cubicBezTo>
                      <a:pt x="10478" y="14472"/>
                      <a:pt x="7966" y="16487"/>
                      <a:pt x="5818" y="18856"/>
                    </a:cubicBezTo>
                    <a:cubicBezTo>
                      <a:pt x="5541" y="19161"/>
                      <a:pt x="5259" y="19474"/>
                      <a:pt x="5006" y="19810"/>
                    </a:cubicBezTo>
                    <a:cubicBezTo>
                      <a:pt x="5043" y="19691"/>
                      <a:pt x="5080" y="19574"/>
                      <a:pt x="5117" y="19458"/>
                    </a:cubicBezTo>
                    <a:cubicBezTo>
                      <a:pt x="5795" y="17373"/>
                      <a:pt x="6572" y="15325"/>
                      <a:pt x="7410" y="13300"/>
                    </a:cubicBezTo>
                    <a:cubicBezTo>
                      <a:pt x="7432" y="13291"/>
                      <a:pt x="7452" y="13278"/>
                      <a:pt x="7470" y="13256"/>
                    </a:cubicBezTo>
                    <a:cubicBezTo>
                      <a:pt x="7989" y="12624"/>
                      <a:pt x="8541" y="12017"/>
                      <a:pt x="9119" y="11437"/>
                    </a:cubicBezTo>
                    <a:cubicBezTo>
                      <a:pt x="9126" y="11437"/>
                      <a:pt x="9134" y="11438"/>
                      <a:pt x="9142" y="11438"/>
                    </a:cubicBezTo>
                    <a:cubicBezTo>
                      <a:pt x="9161" y="11438"/>
                      <a:pt x="9182" y="11435"/>
                      <a:pt x="9204" y="11424"/>
                    </a:cubicBezTo>
                    <a:cubicBezTo>
                      <a:pt x="9764" y="11131"/>
                      <a:pt x="10398" y="11112"/>
                      <a:pt x="11016" y="11099"/>
                    </a:cubicBezTo>
                    <a:cubicBezTo>
                      <a:pt x="11755" y="11083"/>
                      <a:pt x="12494" y="11070"/>
                      <a:pt x="13233" y="11054"/>
                    </a:cubicBezTo>
                    <a:cubicBezTo>
                      <a:pt x="13420" y="11052"/>
                      <a:pt x="13377" y="10763"/>
                      <a:pt x="13193" y="10763"/>
                    </a:cubicBezTo>
                    <a:cubicBezTo>
                      <a:pt x="13192" y="10763"/>
                      <a:pt x="13191" y="10763"/>
                      <a:pt x="13189" y="10763"/>
                    </a:cubicBezTo>
                    <a:cubicBezTo>
                      <a:pt x="12428" y="10778"/>
                      <a:pt x="11668" y="10792"/>
                      <a:pt x="10906" y="10808"/>
                    </a:cubicBezTo>
                    <a:cubicBezTo>
                      <a:pt x="10468" y="10817"/>
                      <a:pt x="10023" y="10842"/>
                      <a:pt x="9602" y="10954"/>
                    </a:cubicBezTo>
                    <a:cubicBezTo>
                      <a:pt x="10879" y="9736"/>
                      <a:pt x="12280" y="8646"/>
                      <a:pt x="13781" y="7712"/>
                    </a:cubicBezTo>
                    <a:cubicBezTo>
                      <a:pt x="14469" y="7283"/>
                      <a:pt x="15178" y="6892"/>
                      <a:pt x="15904" y="6531"/>
                    </a:cubicBezTo>
                    <a:cubicBezTo>
                      <a:pt x="16055" y="6459"/>
                      <a:pt x="15989" y="6246"/>
                      <a:pt x="15857" y="6246"/>
                    </a:cubicBezTo>
                    <a:cubicBezTo>
                      <a:pt x="15837" y="6246"/>
                      <a:pt x="15815" y="6251"/>
                      <a:pt x="15792" y="6263"/>
                    </a:cubicBezTo>
                    <a:cubicBezTo>
                      <a:pt x="13224" y="7538"/>
                      <a:pt x="10875" y="9235"/>
                      <a:pt x="8859" y="11276"/>
                    </a:cubicBezTo>
                    <a:cubicBezTo>
                      <a:pt x="8483" y="11657"/>
                      <a:pt x="8120" y="12052"/>
                      <a:pt x="7766" y="12457"/>
                    </a:cubicBezTo>
                    <a:cubicBezTo>
                      <a:pt x="8396" y="10973"/>
                      <a:pt x="9055" y="9504"/>
                      <a:pt x="9734" y="8043"/>
                    </a:cubicBezTo>
                    <a:cubicBezTo>
                      <a:pt x="10394" y="6623"/>
                      <a:pt x="11073" y="5210"/>
                      <a:pt x="11759" y="3800"/>
                    </a:cubicBezTo>
                    <a:cubicBezTo>
                      <a:pt x="11765" y="3801"/>
                      <a:pt x="11771" y="3802"/>
                      <a:pt x="11778" y="3802"/>
                    </a:cubicBezTo>
                    <a:cubicBezTo>
                      <a:pt x="11807" y="3802"/>
                      <a:pt x="11836" y="3791"/>
                      <a:pt x="11863" y="3766"/>
                    </a:cubicBezTo>
                    <a:cubicBezTo>
                      <a:pt x="12930" y="2812"/>
                      <a:pt x="13868" y="1726"/>
                      <a:pt x="14654" y="530"/>
                    </a:cubicBezTo>
                    <a:cubicBezTo>
                      <a:pt x="14729" y="416"/>
                      <a:pt x="14627" y="291"/>
                      <a:pt x="14525" y="291"/>
                    </a:cubicBezTo>
                    <a:cubicBezTo>
                      <a:pt x="14487" y="291"/>
                      <a:pt x="14448" y="309"/>
                      <a:pt x="14418" y="353"/>
                    </a:cubicBezTo>
                    <a:cubicBezTo>
                      <a:pt x="13742" y="1386"/>
                      <a:pt x="12949" y="2338"/>
                      <a:pt x="12056" y="3191"/>
                    </a:cubicBezTo>
                    <a:cubicBezTo>
                      <a:pt x="12280" y="2730"/>
                      <a:pt x="12505" y="2273"/>
                      <a:pt x="12729" y="1816"/>
                    </a:cubicBezTo>
                    <a:cubicBezTo>
                      <a:pt x="12783" y="1705"/>
                      <a:pt x="12686" y="1619"/>
                      <a:pt x="12589" y="1619"/>
                    </a:cubicBezTo>
                    <a:cubicBezTo>
                      <a:pt x="12537" y="1619"/>
                      <a:pt x="12485" y="1644"/>
                      <a:pt x="12455" y="1703"/>
                    </a:cubicBezTo>
                    <a:cubicBezTo>
                      <a:pt x="11766" y="3111"/>
                      <a:pt x="11077" y="4520"/>
                      <a:pt x="10401" y="5936"/>
                    </a:cubicBezTo>
                    <a:cubicBezTo>
                      <a:pt x="10676" y="3975"/>
                      <a:pt x="11168" y="2054"/>
                      <a:pt x="11876" y="203"/>
                    </a:cubicBezTo>
                    <a:cubicBezTo>
                      <a:pt x="11919" y="88"/>
                      <a:pt x="11822" y="1"/>
                      <a:pt x="117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3" name="Google Shape;803;p17"/>
            <p:cNvGrpSpPr/>
            <p:nvPr/>
          </p:nvGrpSpPr>
          <p:grpSpPr>
            <a:xfrm>
              <a:off x="8299620" y="4166476"/>
              <a:ext cx="694946" cy="977031"/>
              <a:chOff x="2087075" y="2900650"/>
              <a:chExt cx="368125" cy="517550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2143575" y="2900650"/>
                <a:ext cx="198300" cy="36425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4570" extrusionOk="0">
                    <a:moveTo>
                      <a:pt x="1258" y="0"/>
                    </a:moveTo>
                    <a:cubicBezTo>
                      <a:pt x="1392" y="258"/>
                      <a:pt x="1098" y="1205"/>
                      <a:pt x="1057" y="1506"/>
                    </a:cubicBezTo>
                    <a:cubicBezTo>
                      <a:pt x="976" y="2120"/>
                      <a:pt x="892" y="2733"/>
                      <a:pt x="811" y="3346"/>
                    </a:cubicBezTo>
                    <a:cubicBezTo>
                      <a:pt x="668" y="4405"/>
                      <a:pt x="458" y="5433"/>
                      <a:pt x="275" y="6470"/>
                    </a:cubicBezTo>
                    <a:cubicBezTo>
                      <a:pt x="0" y="8038"/>
                      <a:pt x="718" y="9681"/>
                      <a:pt x="1736" y="10897"/>
                    </a:cubicBezTo>
                    <a:cubicBezTo>
                      <a:pt x="1918" y="11115"/>
                      <a:pt x="2112" y="11319"/>
                      <a:pt x="2314" y="11506"/>
                    </a:cubicBezTo>
                    <a:cubicBezTo>
                      <a:pt x="3822" y="12938"/>
                      <a:pt x="5789" y="13767"/>
                      <a:pt x="7709" y="14569"/>
                    </a:cubicBezTo>
                    <a:cubicBezTo>
                      <a:pt x="7650" y="11936"/>
                      <a:pt x="7932" y="8373"/>
                      <a:pt x="6589" y="6056"/>
                    </a:cubicBezTo>
                    <a:cubicBezTo>
                      <a:pt x="5209" y="3674"/>
                      <a:pt x="2525" y="2421"/>
                      <a:pt x="1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2188675" y="2962150"/>
                <a:ext cx="252300" cy="4560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18242" extrusionOk="0">
                    <a:moveTo>
                      <a:pt x="111" y="0"/>
                    </a:moveTo>
                    <a:cubicBezTo>
                      <a:pt x="59" y="0"/>
                      <a:pt x="0" y="58"/>
                      <a:pt x="25" y="124"/>
                    </a:cubicBezTo>
                    <a:cubicBezTo>
                      <a:pt x="297" y="851"/>
                      <a:pt x="517" y="1594"/>
                      <a:pt x="701" y="2346"/>
                    </a:cubicBezTo>
                    <a:cubicBezTo>
                      <a:pt x="882" y="3078"/>
                      <a:pt x="1002" y="3829"/>
                      <a:pt x="1205" y="4554"/>
                    </a:cubicBezTo>
                    <a:cubicBezTo>
                      <a:pt x="1387" y="5210"/>
                      <a:pt x="1684" y="5825"/>
                      <a:pt x="2021" y="6413"/>
                    </a:cubicBezTo>
                    <a:cubicBezTo>
                      <a:pt x="2257" y="6823"/>
                      <a:pt x="2509" y="7221"/>
                      <a:pt x="2752" y="7623"/>
                    </a:cubicBezTo>
                    <a:cubicBezTo>
                      <a:pt x="2874" y="7824"/>
                      <a:pt x="2998" y="8026"/>
                      <a:pt x="3136" y="8217"/>
                    </a:cubicBezTo>
                    <a:cubicBezTo>
                      <a:pt x="4625" y="10322"/>
                      <a:pt x="6468" y="12153"/>
                      <a:pt x="7940" y="14271"/>
                    </a:cubicBezTo>
                    <a:cubicBezTo>
                      <a:pt x="8779" y="15474"/>
                      <a:pt x="9486" y="16772"/>
                      <a:pt x="9911" y="18181"/>
                    </a:cubicBezTo>
                    <a:cubicBezTo>
                      <a:pt x="9924" y="18223"/>
                      <a:pt x="9960" y="18242"/>
                      <a:pt x="9996" y="18242"/>
                    </a:cubicBezTo>
                    <a:cubicBezTo>
                      <a:pt x="10045" y="18242"/>
                      <a:pt x="10092" y="18206"/>
                      <a:pt x="10074" y="18146"/>
                    </a:cubicBezTo>
                    <a:cubicBezTo>
                      <a:pt x="9314" y="15631"/>
                      <a:pt x="7693" y="13543"/>
                      <a:pt x="6030" y="11559"/>
                    </a:cubicBezTo>
                    <a:cubicBezTo>
                      <a:pt x="5188" y="10555"/>
                      <a:pt x="4330" y="9563"/>
                      <a:pt x="3551" y="8509"/>
                    </a:cubicBezTo>
                    <a:cubicBezTo>
                      <a:pt x="3288" y="8154"/>
                      <a:pt x="3046" y="7782"/>
                      <a:pt x="2816" y="7406"/>
                    </a:cubicBezTo>
                    <a:cubicBezTo>
                      <a:pt x="2332" y="6616"/>
                      <a:pt x="1818" y="5818"/>
                      <a:pt x="1500" y="4936"/>
                    </a:cubicBezTo>
                    <a:cubicBezTo>
                      <a:pt x="1358" y="4543"/>
                      <a:pt x="1274" y="4134"/>
                      <a:pt x="1186" y="3725"/>
                    </a:cubicBezTo>
                    <a:cubicBezTo>
                      <a:pt x="1097" y="3312"/>
                      <a:pt x="1006" y="2899"/>
                      <a:pt x="906" y="2488"/>
                    </a:cubicBezTo>
                    <a:cubicBezTo>
                      <a:pt x="708" y="1662"/>
                      <a:pt x="471" y="844"/>
                      <a:pt x="171" y="45"/>
                    </a:cubicBezTo>
                    <a:cubicBezTo>
                      <a:pt x="159" y="13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2248400" y="3121800"/>
                <a:ext cx="79675" cy="1147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4588" extrusionOk="0">
                    <a:moveTo>
                      <a:pt x="2250" y="1"/>
                    </a:moveTo>
                    <a:cubicBezTo>
                      <a:pt x="2203" y="1"/>
                      <a:pt x="2150" y="39"/>
                      <a:pt x="2155" y="99"/>
                    </a:cubicBezTo>
                    <a:cubicBezTo>
                      <a:pt x="2285" y="1539"/>
                      <a:pt x="2553" y="2964"/>
                      <a:pt x="2959" y="4352"/>
                    </a:cubicBezTo>
                    <a:lnTo>
                      <a:pt x="2959" y="4352"/>
                    </a:lnTo>
                    <a:cubicBezTo>
                      <a:pt x="2019" y="3927"/>
                      <a:pt x="1079" y="3500"/>
                      <a:pt x="137" y="3076"/>
                    </a:cubicBezTo>
                    <a:cubicBezTo>
                      <a:pt x="125" y="3070"/>
                      <a:pt x="113" y="3067"/>
                      <a:pt x="103" y="3067"/>
                    </a:cubicBezTo>
                    <a:cubicBezTo>
                      <a:pt x="28" y="3067"/>
                      <a:pt x="0" y="3194"/>
                      <a:pt x="84" y="3233"/>
                    </a:cubicBezTo>
                    <a:cubicBezTo>
                      <a:pt x="1077" y="3682"/>
                      <a:pt x="2070" y="4132"/>
                      <a:pt x="3064" y="4581"/>
                    </a:cubicBezTo>
                    <a:cubicBezTo>
                      <a:pt x="3073" y="4585"/>
                      <a:pt x="3082" y="4587"/>
                      <a:pt x="3091" y="4587"/>
                    </a:cubicBezTo>
                    <a:cubicBezTo>
                      <a:pt x="3139" y="4587"/>
                      <a:pt x="3186" y="4533"/>
                      <a:pt x="3173" y="4486"/>
                    </a:cubicBezTo>
                    <a:cubicBezTo>
                      <a:pt x="2739" y="3045"/>
                      <a:pt x="2451" y="1563"/>
                      <a:pt x="2319" y="65"/>
                    </a:cubicBezTo>
                    <a:cubicBezTo>
                      <a:pt x="2315" y="20"/>
                      <a:pt x="2284" y="1"/>
                      <a:pt x="2250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2202925" y="3055775"/>
                <a:ext cx="77200" cy="12077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4831" extrusionOk="0">
                    <a:moveTo>
                      <a:pt x="2469" y="0"/>
                    </a:moveTo>
                    <a:cubicBezTo>
                      <a:pt x="2430" y="0"/>
                      <a:pt x="2390" y="25"/>
                      <a:pt x="2388" y="77"/>
                    </a:cubicBezTo>
                    <a:cubicBezTo>
                      <a:pt x="2309" y="1605"/>
                      <a:pt x="2472" y="3141"/>
                      <a:pt x="2869" y="4618"/>
                    </a:cubicBezTo>
                    <a:lnTo>
                      <a:pt x="2869" y="4618"/>
                    </a:lnTo>
                    <a:cubicBezTo>
                      <a:pt x="1881" y="4256"/>
                      <a:pt x="963" y="3721"/>
                      <a:pt x="158" y="3041"/>
                    </a:cubicBezTo>
                    <a:cubicBezTo>
                      <a:pt x="142" y="3027"/>
                      <a:pt x="125" y="3021"/>
                      <a:pt x="110" y="3021"/>
                    </a:cubicBezTo>
                    <a:cubicBezTo>
                      <a:pt x="46" y="3021"/>
                      <a:pt x="0" y="3123"/>
                      <a:pt x="66" y="3179"/>
                    </a:cubicBezTo>
                    <a:cubicBezTo>
                      <a:pt x="921" y="3903"/>
                      <a:pt x="1906" y="4462"/>
                      <a:pt x="2965" y="4826"/>
                    </a:cubicBezTo>
                    <a:cubicBezTo>
                      <a:pt x="2974" y="4829"/>
                      <a:pt x="2982" y="4831"/>
                      <a:pt x="2991" y="4831"/>
                    </a:cubicBezTo>
                    <a:cubicBezTo>
                      <a:pt x="3041" y="4831"/>
                      <a:pt x="3087" y="4784"/>
                      <a:pt x="3074" y="4731"/>
                    </a:cubicBezTo>
                    <a:cubicBezTo>
                      <a:pt x="2650" y="3222"/>
                      <a:pt x="2473" y="1652"/>
                      <a:pt x="2554" y="85"/>
                    </a:cubicBezTo>
                    <a:cubicBezTo>
                      <a:pt x="2557" y="30"/>
                      <a:pt x="2513" y="0"/>
                      <a:pt x="2469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2173200" y="2999650"/>
                <a:ext cx="68425" cy="98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950" extrusionOk="0">
                    <a:moveTo>
                      <a:pt x="2631" y="1"/>
                    </a:moveTo>
                    <a:cubicBezTo>
                      <a:pt x="2601" y="1"/>
                      <a:pt x="2573" y="18"/>
                      <a:pt x="2565" y="58"/>
                    </a:cubicBezTo>
                    <a:cubicBezTo>
                      <a:pt x="2328" y="1272"/>
                      <a:pt x="2203" y="2505"/>
                      <a:pt x="2201" y="3744"/>
                    </a:cubicBezTo>
                    <a:lnTo>
                      <a:pt x="2201" y="3744"/>
                    </a:lnTo>
                    <a:cubicBezTo>
                      <a:pt x="1775" y="3586"/>
                      <a:pt x="1322" y="3430"/>
                      <a:pt x="993" y="3109"/>
                    </a:cubicBezTo>
                    <a:cubicBezTo>
                      <a:pt x="605" y="2731"/>
                      <a:pt x="327" y="2248"/>
                      <a:pt x="182" y="1727"/>
                    </a:cubicBezTo>
                    <a:cubicBezTo>
                      <a:pt x="169" y="1682"/>
                      <a:pt x="133" y="1663"/>
                      <a:pt x="97" y="1663"/>
                    </a:cubicBezTo>
                    <a:cubicBezTo>
                      <a:pt x="48" y="1663"/>
                      <a:pt x="0" y="1700"/>
                      <a:pt x="17" y="1761"/>
                    </a:cubicBezTo>
                    <a:cubicBezTo>
                      <a:pt x="169" y="2309"/>
                      <a:pt x="458" y="2822"/>
                      <a:pt x="867" y="3221"/>
                    </a:cubicBezTo>
                    <a:cubicBezTo>
                      <a:pt x="1249" y="3593"/>
                      <a:pt x="1771" y="3761"/>
                      <a:pt x="2259" y="3944"/>
                    </a:cubicBezTo>
                    <a:cubicBezTo>
                      <a:pt x="2269" y="3948"/>
                      <a:pt x="2279" y="3950"/>
                      <a:pt x="2288" y="3950"/>
                    </a:cubicBezTo>
                    <a:cubicBezTo>
                      <a:pt x="2330" y="3950"/>
                      <a:pt x="2368" y="3916"/>
                      <a:pt x="2368" y="3869"/>
                    </a:cubicBezTo>
                    <a:cubicBezTo>
                      <a:pt x="2364" y="2608"/>
                      <a:pt x="2481" y="1349"/>
                      <a:pt x="2724" y="111"/>
                    </a:cubicBezTo>
                    <a:cubicBezTo>
                      <a:pt x="2737" y="46"/>
                      <a:pt x="2681" y="1"/>
                      <a:pt x="2631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2087075" y="3242600"/>
                <a:ext cx="288825" cy="119000"/>
              </a:xfrm>
              <a:custGeom>
                <a:avLst/>
                <a:gdLst/>
                <a:ahLst/>
                <a:cxnLst/>
                <a:rect l="l" t="t" r="r" b="b"/>
                <a:pathLst>
                  <a:path w="11553" h="4760" extrusionOk="0">
                    <a:moveTo>
                      <a:pt x="6518" y="1"/>
                    </a:moveTo>
                    <a:cubicBezTo>
                      <a:pt x="6296" y="1"/>
                      <a:pt x="6083" y="9"/>
                      <a:pt x="5885" y="23"/>
                    </a:cubicBezTo>
                    <a:cubicBezTo>
                      <a:pt x="3786" y="168"/>
                      <a:pt x="1841" y="1142"/>
                      <a:pt x="1" y="2159"/>
                    </a:cubicBezTo>
                    <a:cubicBezTo>
                      <a:pt x="1531" y="3612"/>
                      <a:pt x="3917" y="4759"/>
                      <a:pt x="6127" y="4759"/>
                    </a:cubicBezTo>
                    <a:cubicBezTo>
                      <a:pt x="6402" y="4759"/>
                      <a:pt x="6674" y="4742"/>
                      <a:pt x="6942" y="4704"/>
                    </a:cubicBezTo>
                    <a:cubicBezTo>
                      <a:pt x="7783" y="4587"/>
                      <a:pt x="8579" y="4277"/>
                      <a:pt x="9364" y="3968"/>
                    </a:cubicBezTo>
                    <a:cubicBezTo>
                      <a:pt x="10083" y="3685"/>
                      <a:pt x="10797" y="3352"/>
                      <a:pt x="11553" y="3213"/>
                    </a:cubicBezTo>
                    <a:lnTo>
                      <a:pt x="11553" y="3213"/>
                    </a:lnTo>
                    <a:cubicBezTo>
                      <a:pt x="11550" y="3214"/>
                      <a:pt x="11547" y="3214"/>
                      <a:pt x="11544" y="3214"/>
                    </a:cubicBezTo>
                    <a:cubicBezTo>
                      <a:pt x="11412" y="3214"/>
                      <a:pt x="11129" y="2734"/>
                      <a:pt x="11065" y="2644"/>
                    </a:cubicBezTo>
                    <a:cubicBezTo>
                      <a:pt x="10888" y="2406"/>
                      <a:pt x="10722" y="2157"/>
                      <a:pt x="10535" y="1924"/>
                    </a:cubicBezTo>
                    <a:cubicBezTo>
                      <a:pt x="10170" y="1460"/>
                      <a:pt x="9759" y="1027"/>
                      <a:pt x="9283" y="674"/>
                    </a:cubicBezTo>
                    <a:cubicBezTo>
                      <a:pt x="8578" y="153"/>
                      <a:pt x="7471" y="1"/>
                      <a:pt x="6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2156625" y="3284100"/>
                <a:ext cx="24870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159" extrusionOk="0">
                    <a:moveTo>
                      <a:pt x="2890" y="0"/>
                    </a:moveTo>
                    <a:cubicBezTo>
                      <a:pt x="2735" y="0"/>
                      <a:pt x="2579" y="2"/>
                      <a:pt x="2424" y="6"/>
                    </a:cubicBezTo>
                    <a:cubicBezTo>
                      <a:pt x="1698" y="21"/>
                      <a:pt x="973" y="66"/>
                      <a:pt x="247" y="66"/>
                    </a:cubicBezTo>
                    <a:cubicBezTo>
                      <a:pt x="204" y="66"/>
                      <a:pt x="162" y="66"/>
                      <a:pt x="120" y="65"/>
                    </a:cubicBezTo>
                    <a:cubicBezTo>
                      <a:pt x="13" y="65"/>
                      <a:pt x="1" y="232"/>
                      <a:pt x="110" y="232"/>
                    </a:cubicBezTo>
                    <a:cubicBezTo>
                      <a:pt x="157" y="232"/>
                      <a:pt x="204" y="232"/>
                      <a:pt x="251" y="232"/>
                    </a:cubicBezTo>
                    <a:cubicBezTo>
                      <a:pt x="1122" y="232"/>
                      <a:pt x="1997" y="166"/>
                      <a:pt x="2869" y="166"/>
                    </a:cubicBezTo>
                    <a:cubicBezTo>
                      <a:pt x="3281" y="166"/>
                      <a:pt x="3693" y="180"/>
                      <a:pt x="4104" y="224"/>
                    </a:cubicBezTo>
                    <a:cubicBezTo>
                      <a:pt x="4745" y="294"/>
                      <a:pt x="5386" y="433"/>
                      <a:pt x="6009" y="596"/>
                    </a:cubicBezTo>
                    <a:cubicBezTo>
                      <a:pt x="6630" y="760"/>
                      <a:pt x="7239" y="969"/>
                      <a:pt x="7836" y="1213"/>
                    </a:cubicBezTo>
                    <a:cubicBezTo>
                      <a:pt x="8501" y="1487"/>
                      <a:pt x="9147" y="1802"/>
                      <a:pt x="9778" y="2147"/>
                    </a:cubicBezTo>
                    <a:cubicBezTo>
                      <a:pt x="9793" y="2155"/>
                      <a:pt x="9807" y="2158"/>
                      <a:pt x="9821" y="2158"/>
                    </a:cubicBezTo>
                    <a:cubicBezTo>
                      <a:pt x="9896" y="2158"/>
                      <a:pt x="9948" y="2052"/>
                      <a:pt x="9870" y="2009"/>
                    </a:cubicBezTo>
                    <a:cubicBezTo>
                      <a:pt x="8748" y="1396"/>
                      <a:pt x="7572" y="872"/>
                      <a:pt x="6342" y="517"/>
                    </a:cubicBezTo>
                    <a:cubicBezTo>
                      <a:pt x="5710" y="336"/>
                      <a:pt x="5058" y="191"/>
                      <a:pt x="4406" y="97"/>
                    </a:cubicBezTo>
                    <a:cubicBezTo>
                      <a:pt x="3904" y="23"/>
                      <a:pt x="3397" y="0"/>
                      <a:pt x="2890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2156250" y="3267850"/>
                <a:ext cx="67325" cy="5447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79" extrusionOk="0">
                    <a:moveTo>
                      <a:pt x="590" y="1"/>
                    </a:moveTo>
                    <a:cubicBezTo>
                      <a:pt x="499" y="1"/>
                      <a:pt x="460" y="141"/>
                      <a:pt x="557" y="162"/>
                    </a:cubicBezTo>
                    <a:cubicBezTo>
                      <a:pt x="1173" y="295"/>
                      <a:pt x="1778" y="476"/>
                      <a:pt x="2367" y="702"/>
                    </a:cubicBezTo>
                    <a:lnTo>
                      <a:pt x="2367" y="702"/>
                    </a:lnTo>
                    <a:cubicBezTo>
                      <a:pt x="1559" y="1073"/>
                      <a:pt x="793" y="1520"/>
                      <a:pt x="71" y="2038"/>
                    </a:cubicBezTo>
                    <a:cubicBezTo>
                      <a:pt x="1" y="2089"/>
                      <a:pt x="60" y="2178"/>
                      <a:pt x="131" y="2178"/>
                    </a:cubicBezTo>
                    <a:cubicBezTo>
                      <a:pt x="148" y="2178"/>
                      <a:pt x="166" y="2173"/>
                      <a:pt x="182" y="2161"/>
                    </a:cubicBezTo>
                    <a:cubicBezTo>
                      <a:pt x="945" y="1616"/>
                      <a:pt x="1763" y="1149"/>
                      <a:pt x="2622" y="770"/>
                    </a:cubicBezTo>
                    <a:cubicBezTo>
                      <a:pt x="2693" y="740"/>
                      <a:pt x="2671" y="641"/>
                      <a:pt x="2610" y="617"/>
                    </a:cubicBezTo>
                    <a:cubicBezTo>
                      <a:pt x="1962" y="356"/>
                      <a:pt x="1294" y="151"/>
                      <a:pt x="609" y="3"/>
                    </a:cubicBezTo>
                    <a:cubicBezTo>
                      <a:pt x="603" y="2"/>
                      <a:pt x="596" y="1"/>
                      <a:pt x="590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2211450" y="3257125"/>
                <a:ext cx="6700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918" extrusionOk="0">
                    <a:moveTo>
                      <a:pt x="874" y="0"/>
                    </a:moveTo>
                    <a:cubicBezTo>
                      <a:pt x="799" y="0"/>
                      <a:pt x="768" y="129"/>
                      <a:pt x="854" y="167"/>
                    </a:cubicBezTo>
                    <a:cubicBezTo>
                      <a:pt x="1446" y="431"/>
                      <a:pt x="1977" y="806"/>
                      <a:pt x="2425" y="1274"/>
                    </a:cubicBezTo>
                    <a:lnTo>
                      <a:pt x="2425" y="1274"/>
                    </a:lnTo>
                    <a:cubicBezTo>
                      <a:pt x="1540" y="1602"/>
                      <a:pt x="733" y="2110"/>
                      <a:pt x="59" y="2773"/>
                    </a:cubicBezTo>
                    <a:cubicBezTo>
                      <a:pt x="0" y="2829"/>
                      <a:pt x="56" y="2917"/>
                      <a:pt x="120" y="2917"/>
                    </a:cubicBezTo>
                    <a:cubicBezTo>
                      <a:pt x="138" y="2917"/>
                      <a:pt x="156" y="2910"/>
                      <a:pt x="173" y="2894"/>
                    </a:cubicBezTo>
                    <a:cubicBezTo>
                      <a:pt x="858" y="2221"/>
                      <a:pt x="1683" y="1704"/>
                      <a:pt x="2589" y="1389"/>
                    </a:cubicBezTo>
                    <a:cubicBezTo>
                      <a:pt x="2647" y="1369"/>
                      <a:pt x="2679" y="1302"/>
                      <a:pt x="2633" y="1251"/>
                    </a:cubicBezTo>
                    <a:cubicBezTo>
                      <a:pt x="2149" y="721"/>
                      <a:pt x="1562" y="299"/>
                      <a:pt x="906" y="8"/>
                    </a:cubicBezTo>
                    <a:cubicBezTo>
                      <a:pt x="894" y="3"/>
                      <a:pt x="884" y="0"/>
                      <a:pt x="874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7"/>
              <p:cNvSpPr/>
              <p:nvPr/>
            </p:nvSpPr>
            <p:spPr>
              <a:xfrm>
                <a:off x="2248775" y="3254575"/>
                <a:ext cx="95075" cy="895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583" extrusionOk="0">
                    <a:moveTo>
                      <a:pt x="1111" y="1"/>
                    </a:moveTo>
                    <a:cubicBezTo>
                      <a:pt x="1030" y="1"/>
                      <a:pt x="996" y="131"/>
                      <a:pt x="1083" y="163"/>
                    </a:cubicBezTo>
                    <a:cubicBezTo>
                      <a:pt x="1521" y="324"/>
                      <a:pt x="1949" y="508"/>
                      <a:pt x="2284" y="834"/>
                    </a:cubicBezTo>
                    <a:cubicBezTo>
                      <a:pt x="2711" y="1252"/>
                      <a:pt x="3137" y="1691"/>
                      <a:pt x="3515" y="2160"/>
                    </a:cubicBezTo>
                    <a:lnTo>
                      <a:pt x="3515" y="2160"/>
                    </a:lnTo>
                    <a:cubicBezTo>
                      <a:pt x="3459" y="2156"/>
                      <a:pt x="3402" y="2154"/>
                      <a:pt x="3345" y="2154"/>
                    </a:cubicBezTo>
                    <a:cubicBezTo>
                      <a:pt x="2831" y="2154"/>
                      <a:pt x="2319" y="2312"/>
                      <a:pt x="1833" y="2462"/>
                    </a:cubicBezTo>
                    <a:cubicBezTo>
                      <a:pt x="1182" y="2665"/>
                      <a:pt x="581" y="2988"/>
                      <a:pt x="64" y="3438"/>
                    </a:cubicBezTo>
                    <a:cubicBezTo>
                      <a:pt x="0" y="3494"/>
                      <a:pt x="57" y="3583"/>
                      <a:pt x="123" y="3583"/>
                    </a:cubicBezTo>
                    <a:cubicBezTo>
                      <a:pt x="141" y="3583"/>
                      <a:pt x="160" y="3576"/>
                      <a:pt x="177" y="3561"/>
                    </a:cubicBezTo>
                    <a:cubicBezTo>
                      <a:pt x="682" y="3119"/>
                      <a:pt x="1270" y="2810"/>
                      <a:pt x="1909" y="2613"/>
                    </a:cubicBezTo>
                    <a:cubicBezTo>
                      <a:pt x="2371" y="2470"/>
                      <a:pt x="2858" y="2322"/>
                      <a:pt x="3347" y="2322"/>
                    </a:cubicBezTo>
                    <a:cubicBezTo>
                      <a:pt x="3464" y="2322"/>
                      <a:pt x="3581" y="2330"/>
                      <a:pt x="3698" y="2349"/>
                    </a:cubicBezTo>
                    <a:cubicBezTo>
                      <a:pt x="3702" y="2350"/>
                      <a:pt x="3706" y="2350"/>
                      <a:pt x="3710" y="2350"/>
                    </a:cubicBezTo>
                    <a:cubicBezTo>
                      <a:pt x="3780" y="2350"/>
                      <a:pt x="3803" y="2257"/>
                      <a:pt x="3765" y="2209"/>
                    </a:cubicBezTo>
                    <a:cubicBezTo>
                      <a:pt x="3388" y="1720"/>
                      <a:pt x="2958" y="1246"/>
                      <a:pt x="2509" y="823"/>
                    </a:cubicBezTo>
                    <a:cubicBezTo>
                      <a:pt x="2117" y="454"/>
                      <a:pt x="1649" y="175"/>
                      <a:pt x="1140" y="6"/>
                    </a:cubicBezTo>
                    <a:cubicBezTo>
                      <a:pt x="1130" y="2"/>
                      <a:pt x="1120" y="1"/>
                      <a:pt x="1111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7"/>
              <p:cNvSpPr/>
              <p:nvPr/>
            </p:nvSpPr>
            <p:spPr>
              <a:xfrm>
                <a:off x="2338050" y="3193600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3" y="1"/>
                    </a:moveTo>
                    <a:cubicBezTo>
                      <a:pt x="958" y="1"/>
                      <a:pt x="893" y="7"/>
                      <a:pt x="828" y="21"/>
                    </a:cubicBezTo>
                    <a:cubicBezTo>
                      <a:pt x="322" y="130"/>
                      <a:pt x="1" y="626"/>
                      <a:pt x="107" y="1130"/>
                    </a:cubicBezTo>
                    <a:cubicBezTo>
                      <a:pt x="201" y="1570"/>
                      <a:pt x="590" y="1872"/>
                      <a:pt x="1022" y="1872"/>
                    </a:cubicBezTo>
                    <a:cubicBezTo>
                      <a:pt x="1086" y="1872"/>
                      <a:pt x="1152" y="1865"/>
                      <a:pt x="1217" y="1851"/>
                    </a:cubicBezTo>
                    <a:cubicBezTo>
                      <a:pt x="1722" y="1742"/>
                      <a:pt x="2044" y="1246"/>
                      <a:pt x="1936" y="742"/>
                    </a:cubicBezTo>
                    <a:cubicBezTo>
                      <a:pt x="1844" y="302"/>
                      <a:pt x="1455" y="1"/>
                      <a:pt x="1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>
                <a:off x="2316175" y="3260150"/>
                <a:ext cx="51075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1872" extrusionOk="0">
                    <a:moveTo>
                      <a:pt x="1023" y="0"/>
                    </a:moveTo>
                    <a:cubicBezTo>
                      <a:pt x="958" y="0"/>
                      <a:pt x="893" y="7"/>
                      <a:pt x="827" y="21"/>
                    </a:cubicBezTo>
                    <a:cubicBezTo>
                      <a:pt x="322" y="130"/>
                      <a:pt x="0" y="625"/>
                      <a:pt x="106" y="1130"/>
                    </a:cubicBezTo>
                    <a:cubicBezTo>
                      <a:pt x="200" y="1571"/>
                      <a:pt x="590" y="1871"/>
                      <a:pt x="1023" y="1871"/>
                    </a:cubicBezTo>
                    <a:cubicBezTo>
                      <a:pt x="1087" y="1871"/>
                      <a:pt x="1151" y="1865"/>
                      <a:pt x="1216" y="1851"/>
                    </a:cubicBezTo>
                    <a:cubicBezTo>
                      <a:pt x="1721" y="1743"/>
                      <a:pt x="2043" y="1246"/>
                      <a:pt x="1936" y="741"/>
                    </a:cubicBezTo>
                    <a:cubicBezTo>
                      <a:pt x="1844" y="303"/>
                      <a:pt x="1455" y="0"/>
                      <a:pt x="10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>
                <a:off x="2404100" y="3217525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4" y="0"/>
                    </a:moveTo>
                    <a:cubicBezTo>
                      <a:pt x="959" y="0"/>
                      <a:pt x="893" y="7"/>
                      <a:pt x="828" y="21"/>
                    </a:cubicBezTo>
                    <a:cubicBezTo>
                      <a:pt x="322" y="130"/>
                      <a:pt x="1" y="626"/>
                      <a:pt x="107" y="1131"/>
                    </a:cubicBezTo>
                    <a:cubicBezTo>
                      <a:pt x="201" y="1570"/>
                      <a:pt x="590" y="1871"/>
                      <a:pt x="1022" y="1871"/>
                    </a:cubicBezTo>
                    <a:cubicBezTo>
                      <a:pt x="1086" y="1871"/>
                      <a:pt x="1152" y="1865"/>
                      <a:pt x="1217" y="1851"/>
                    </a:cubicBezTo>
                    <a:cubicBezTo>
                      <a:pt x="1722" y="1742"/>
                      <a:pt x="2044" y="1246"/>
                      <a:pt x="1936" y="742"/>
                    </a:cubicBezTo>
                    <a:cubicBezTo>
                      <a:pt x="1845" y="303"/>
                      <a:pt x="1456" y="0"/>
                      <a:pt x="1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7"/>
              <p:cNvSpPr/>
              <p:nvPr/>
            </p:nvSpPr>
            <p:spPr>
              <a:xfrm>
                <a:off x="2383150" y="3293150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4" y="1"/>
                    </a:moveTo>
                    <a:cubicBezTo>
                      <a:pt x="959" y="1"/>
                      <a:pt x="893" y="8"/>
                      <a:pt x="827" y="22"/>
                    </a:cubicBezTo>
                    <a:cubicBezTo>
                      <a:pt x="322" y="130"/>
                      <a:pt x="1" y="627"/>
                      <a:pt x="108" y="1132"/>
                    </a:cubicBezTo>
                    <a:cubicBezTo>
                      <a:pt x="202" y="1571"/>
                      <a:pt x="590" y="1872"/>
                      <a:pt x="1022" y="1872"/>
                    </a:cubicBezTo>
                    <a:cubicBezTo>
                      <a:pt x="1086" y="1872"/>
                      <a:pt x="1151" y="1865"/>
                      <a:pt x="1217" y="1851"/>
                    </a:cubicBezTo>
                    <a:cubicBezTo>
                      <a:pt x="1722" y="1743"/>
                      <a:pt x="2043" y="1248"/>
                      <a:pt x="1938" y="743"/>
                    </a:cubicBezTo>
                    <a:cubicBezTo>
                      <a:pt x="1845" y="303"/>
                      <a:pt x="1456" y="1"/>
                      <a:pt x="1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8" name="Google Shape;818;p17"/>
            <p:cNvSpPr/>
            <p:nvPr/>
          </p:nvSpPr>
          <p:spPr>
            <a:xfrm>
              <a:off x="8705792" y="3822355"/>
              <a:ext cx="246783" cy="310826"/>
            </a:xfrm>
            <a:custGeom>
              <a:avLst/>
              <a:gdLst/>
              <a:ahLst/>
              <a:cxnLst/>
              <a:rect l="l" t="t" r="r" b="b"/>
              <a:pathLst>
                <a:path w="5229" h="6586" extrusionOk="0">
                  <a:moveTo>
                    <a:pt x="4099" y="0"/>
                  </a:moveTo>
                  <a:cubicBezTo>
                    <a:pt x="4001" y="0"/>
                    <a:pt x="3902" y="21"/>
                    <a:pt x="3811" y="57"/>
                  </a:cubicBezTo>
                  <a:cubicBezTo>
                    <a:pt x="3562" y="154"/>
                    <a:pt x="3381" y="374"/>
                    <a:pt x="3236" y="600"/>
                  </a:cubicBezTo>
                  <a:cubicBezTo>
                    <a:pt x="2856" y="1192"/>
                    <a:pt x="2652" y="1896"/>
                    <a:pt x="2656" y="2598"/>
                  </a:cubicBezTo>
                  <a:cubicBezTo>
                    <a:pt x="2639" y="2174"/>
                    <a:pt x="2569" y="1751"/>
                    <a:pt x="2447" y="1344"/>
                  </a:cubicBezTo>
                  <a:cubicBezTo>
                    <a:pt x="2398" y="1182"/>
                    <a:pt x="2324" y="1006"/>
                    <a:pt x="2165" y="949"/>
                  </a:cubicBezTo>
                  <a:cubicBezTo>
                    <a:pt x="2134" y="938"/>
                    <a:pt x="2103" y="934"/>
                    <a:pt x="2072" y="934"/>
                  </a:cubicBezTo>
                  <a:cubicBezTo>
                    <a:pt x="1910" y="934"/>
                    <a:pt x="1753" y="1069"/>
                    <a:pt x="1674" y="1221"/>
                  </a:cubicBezTo>
                  <a:cubicBezTo>
                    <a:pt x="1564" y="1433"/>
                    <a:pt x="1543" y="1674"/>
                    <a:pt x="1530" y="1912"/>
                  </a:cubicBezTo>
                  <a:cubicBezTo>
                    <a:pt x="1502" y="2447"/>
                    <a:pt x="1517" y="2983"/>
                    <a:pt x="1534" y="3519"/>
                  </a:cubicBezTo>
                  <a:cubicBezTo>
                    <a:pt x="1493" y="3149"/>
                    <a:pt x="1386" y="2788"/>
                    <a:pt x="1220" y="2455"/>
                  </a:cubicBezTo>
                  <a:cubicBezTo>
                    <a:pt x="1152" y="2319"/>
                    <a:pt x="1071" y="2185"/>
                    <a:pt x="949" y="2094"/>
                  </a:cubicBezTo>
                  <a:cubicBezTo>
                    <a:pt x="871" y="2036"/>
                    <a:pt x="772" y="2000"/>
                    <a:pt x="675" y="2000"/>
                  </a:cubicBezTo>
                  <a:cubicBezTo>
                    <a:pt x="623" y="2000"/>
                    <a:pt x="570" y="2011"/>
                    <a:pt x="522" y="2035"/>
                  </a:cubicBezTo>
                  <a:cubicBezTo>
                    <a:pt x="421" y="2085"/>
                    <a:pt x="354" y="2187"/>
                    <a:pt x="311" y="2290"/>
                  </a:cubicBezTo>
                  <a:cubicBezTo>
                    <a:pt x="1" y="3019"/>
                    <a:pt x="451" y="3685"/>
                    <a:pt x="691" y="4351"/>
                  </a:cubicBezTo>
                  <a:cubicBezTo>
                    <a:pt x="952" y="5075"/>
                    <a:pt x="1187" y="5822"/>
                    <a:pt x="1320" y="6577"/>
                  </a:cubicBezTo>
                  <a:cubicBezTo>
                    <a:pt x="1321" y="6583"/>
                    <a:pt x="1328" y="6586"/>
                    <a:pt x="1340" y="6586"/>
                  </a:cubicBezTo>
                  <a:cubicBezTo>
                    <a:pt x="1472" y="6586"/>
                    <a:pt x="2223" y="6274"/>
                    <a:pt x="2999" y="5933"/>
                  </a:cubicBezTo>
                  <a:cubicBezTo>
                    <a:pt x="3831" y="5566"/>
                    <a:pt x="4693" y="5166"/>
                    <a:pt x="4843" y="5081"/>
                  </a:cubicBezTo>
                  <a:cubicBezTo>
                    <a:pt x="5034" y="4971"/>
                    <a:pt x="5228" y="4791"/>
                    <a:pt x="5207" y="4570"/>
                  </a:cubicBezTo>
                  <a:cubicBezTo>
                    <a:pt x="5198" y="4480"/>
                    <a:pt x="5150" y="4396"/>
                    <a:pt x="5092" y="4328"/>
                  </a:cubicBezTo>
                  <a:cubicBezTo>
                    <a:pt x="4914" y="4116"/>
                    <a:pt x="4626" y="4020"/>
                    <a:pt x="4350" y="4015"/>
                  </a:cubicBezTo>
                  <a:cubicBezTo>
                    <a:pt x="4339" y="4015"/>
                    <a:pt x="4329" y="4015"/>
                    <a:pt x="4318" y="4015"/>
                  </a:cubicBezTo>
                  <a:cubicBezTo>
                    <a:pt x="4050" y="4015"/>
                    <a:pt x="3789" y="4084"/>
                    <a:pt x="3532" y="4154"/>
                  </a:cubicBezTo>
                  <a:cubicBezTo>
                    <a:pt x="3952" y="3959"/>
                    <a:pt x="4353" y="3729"/>
                    <a:pt x="4735" y="3467"/>
                  </a:cubicBezTo>
                  <a:cubicBezTo>
                    <a:pt x="4846" y="3388"/>
                    <a:pt x="4961" y="3307"/>
                    <a:pt x="5033" y="3191"/>
                  </a:cubicBezTo>
                  <a:cubicBezTo>
                    <a:pt x="5107" y="3076"/>
                    <a:pt x="5131" y="2919"/>
                    <a:pt x="5060" y="2803"/>
                  </a:cubicBezTo>
                  <a:cubicBezTo>
                    <a:pt x="4989" y="2690"/>
                    <a:pt x="4861" y="2651"/>
                    <a:pt x="4723" y="2651"/>
                  </a:cubicBezTo>
                  <a:cubicBezTo>
                    <a:pt x="4628" y="2651"/>
                    <a:pt x="4527" y="2669"/>
                    <a:pt x="4438" y="2695"/>
                  </a:cubicBezTo>
                  <a:cubicBezTo>
                    <a:pt x="4091" y="2795"/>
                    <a:pt x="3753" y="2940"/>
                    <a:pt x="3441" y="3122"/>
                  </a:cubicBezTo>
                  <a:cubicBezTo>
                    <a:pt x="3930" y="2563"/>
                    <a:pt x="4321" y="1897"/>
                    <a:pt x="4494" y="1172"/>
                  </a:cubicBezTo>
                  <a:cubicBezTo>
                    <a:pt x="4555" y="913"/>
                    <a:pt x="4677" y="493"/>
                    <a:pt x="4541" y="247"/>
                  </a:cubicBezTo>
                  <a:cubicBezTo>
                    <a:pt x="4445" y="70"/>
                    <a:pt x="4276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9" name="Google Shape;819;p17"/>
            <p:cNvGrpSpPr/>
            <p:nvPr/>
          </p:nvGrpSpPr>
          <p:grpSpPr>
            <a:xfrm>
              <a:off x="1411319" y="234033"/>
              <a:ext cx="161218" cy="147201"/>
              <a:chOff x="2599225" y="2912400"/>
              <a:chExt cx="85400" cy="77975"/>
            </a:xfrm>
          </p:grpSpPr>
          <p:sp>
            <p:nvSpPr>
              <p:cNvPr id="820" name="Google Shape;820;p17"/>
              <p:cNvSpPr/>
              <p:nvPr/>
            </p:nvSpPr>
            <p:spPr>
              <a:xfrm>
                <a:off x="2599225" y="2912400"/>
                <a:ext cx="285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6" extrusionOk="0">
                    <a:moveTo>
                      <a:pt x="596" y="0"/>
                    </a:moveTo>
                    <a:cubicBezTo>
                      <a:pt x="462" y="0"/>
                      <a:pt x="335" y="50"/>
                      <a:pt x="236" y="141"/>
                    </a:cubicBezTo>
                    <a:cubicBezTo>
                      <a:pt x="16" y="340"/>
                      <a:pt x="0" y="680"/>
                      <a:pt x="200" y="898"/>
                    </a:cubicBezTo>
                    <a:cubicBezTo>
                      <a:pt x="291" y="1000"/>
                      <a:pt x="417" y="1062"/>
                      <a:pt x="555" y="1072"/>
                    </a:cubicBezTo>
                    <a:cubicBezTo>
                      <a:pt x="559" y="1072"/>
                      <a:pt x="565" y="1072"/>
                      <a:pt x="572" y="1075"/>
                    </a:cubicBezTo>
                    <a:cubicBezTo>
                      <a:pt x="581" y="1075"/>
                      <a:pt x="590" y="1076"/>
                      <a:pt x="599" y="1076"/>
                    </a:cubicBezTo>
                    <a:cubicBezTo>
                      <a:pt x="732" y="1076"/>
                      <a:pt x="860" y="1025"/>
                      <a:pt x="960" y="935"/>
                    </a:cubicBezTo>
                    <a:cubicBezTo>
                      <a:pt x="1066" y="839"/>
                      <a:pt x="1128" y="707"/>
                      <a:pt x="1135" y="562"/>
                    </a:cubicBezTo>
                    <a:cubicBezTo>
                      <a:pt x="1142" y="419"/>
                      <a:pt x="1093" y="283"/>
                      <a:pt x="996" y="177"/>
                    </a:cubicBezTo>
                    <a:cubicBezTo>
                      <a:pt x="899" y="70"/>
                      <a:pt x="769" y="11"/>
                      <a:pt x="623" y="1"/>
                    </a:cubicBezTo>
                    <a:cubicBezTo>
                      <a:pt x="614" y="0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7"/>
              <p:cNvSpPr/>
              <p:nvPr/>
            </p:nvSpPr>
            <p:spPr>
              <a:xfrm>
                <a:off x="2656075" y="2919450"/>
                <a:ext cx="285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78" extrusionOk="0">
                    <a:moveTo>
                      <a:pt x="596" y="0"/>
                    </a:moveTo>
                    <a:cubicBezTo>
                      <a:pt x="464" y="0"/>
                      <a:pt x="335" y="51"/>
                      <a:pt x="236" y="142"/>
                    </a:cubicBezTo>
                    <a:cubicBezTo>
                      <a:pt x="16" y="340"/>
                      <a:pt x="0" y="680"/>
                      <a:pt x="200" y="902"/>
                    </a:cubicBezTo>
                    <a:cubicBezTo>
                      <a:pt x="293" y="1003"/>
                      <a:pt x="417" y="1064"/>
                      <a:pt x="555" y="1075"/>
                    </a:cubicBezTo>
                    <a:cubicBezTo>
                      <a:pt x="561" y="1075"/>
                      <a:pt x="565" y="1075"/>
                      <a:pt x="572" y="1077"/>
                    </a:cubicBezTo>
                    <a:cubicBezTo>
                      <a:pt x="581" y="1077"/>
                      <a:pt x="590" y="1077"/>
                      <a:pt x="599" y="1077"/>
                    </a:cubicBezTo>
                    <a:cubicBezTo>
                      <a:pt x="733" y="1077"/>
                      <a:pt x="860" y="1027"/>
                      <a:pt x="960" y="938"/>
                    </a:cubicBezTo>
                    <a:cubicBezTo>
                      <a:pt x="1066" y="841"/>
                      <a:pt x="1128" y="709"/>
                      <a:pt x="1135" y="564"/>
                    </a:cubicBezTo>
                    <a:cubicBezTo>
                      <a:pt x="1141" y="421"/>
                      <a:pt x="1092" y="283"/>
                      <a:pt x="996" y="178"/>
                    </a:cubicBezTo>
                    <a:cubicBezTo>
                      <a:pt x="901" y="71"/>
                      <a:pt x="771" y="8"/>
                      <a:pt x="623" y="1"/>
                    </a:cubicBezTo>
                    <a:cubicBezTo>
                      <a:pt x="614" y="1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7"/>
              <p:cNvSpPr/>
              <p:nvPr/>
            </p:nvSpPr>
            <p:spPr>
              <a:xfrm>
                <a:off x="2621150" y="2963450"/>
                <a:ext cx="28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7" extrusionOk="0">
                    <a:moveTo>
                      <a:pt x="600" y="1"/>
                    </a:moveTo>
                    <a:cubicBezTo>
                      <a:pt x="467" y="1"/>
                      <a:pt x="338" y="50"/>
                      <a:pt x="236" y="142"/>
                    </a:cubicBezTo>
                    <a:cubicBezTo>
                      <a:pt x="18" y="340"/>
                      <a:pt x="0" y="680"/>
                      <a:pt x="200" y="899"/>
                    </a:cubicBezTo>
                    <a:cubicBezTo>
                      <a:pt x="293" y="1000"/>
                      <a:pt x="417" y="1063"/>
                      <a:pt x="555" y="1073"/>
                    </a:cubicBezTo>
                    <a:cubicBezTo>
                      <a:pt x="561" y="1073"/>
                      <a:pt x="565" y="1073"/>
                      <a:pt x="572" y="1076"/>
                    </a:cubicBezTo>
                    <a:cubicBezTo>
                      <a:pt x="581" y="1076"/>
                      <a:pt x="590" y="1076"/>
                      <a:pt x="599" y="1076"/>
                    </a:cubicBezTo>
                    <a:cubicBezTo>
                      <a:pt x="733" y="1076"/>
                      <a:pt x="860" y="1026"/>
                      <a:pt x="960" y="937"/>
                    </a:cubicBezTo>
                    <a:cubicBezTo>
                      <a:pt x="1067" y="840"/>
                      <a:pt x="1128" y="708"/>
                      <a:pt x="1135" y="563"/>
                    </a:cubicBezTo>
                    <a:cubicBezTo>
                      <a:pt x="1143" y="420"/>
                      <a:pt x="1092" y="282"/>
                      <a:pt x="996" y="177"/>
                    </a:cubicBezTo>
                    <a:cubicBezTo>
                      <a:pt x="901" y="71"/>
                      <a:pt x="771" y="13"/>
                      <a:pt x="623" y="1"/>
                    </a:cubicBezTo>
                    <a:cubicBezTo>
                      <a:pt x="615" y="1"/>
                      <a:pt x="608" y="1"/>
                      <a:pt x="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3" name="Google Shape;823;p17"/>
            <p:cNvGrpSpPr/>
            <p:nvPr/>
          </p:nvGrpSpPr>
          <p:grpSpPr>
            <a:xfrm rot="-7056208">
              <a:off x="7954305" y="-263858"/>
              <a:ext cx="785078" cy="1218276"/>
              <a:chOff x="1238225" y="2907350"/>
              <a:chExt cx="415875" cy="645350"/>
            </a:xfrm>
          </p:grpSpPr>
          <p:sp>
            <p:nvSpPr>
              <p:cNvPr id="824" name="Google Shape;824;p17"/>
              <p:cNvSpPr/>
              <p:nvPr/>
            </p:nvSpPr>
            <p:spPr>
              <a:xfrm>
                <a:off x="1353625" y="2907350"/>
                <a:ext cx="69250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017" extrusionOk="0">
                    <a:moveTo>
                      <a:pt x="345" y="0"/>
                    </a:moveTo>
                    <a:lnTo>
                      <a:pt x="345" y="0"/>
                    </a:lnTo>
                    <a:cubicBezTo>
                      <a:pt x="1" y="1173"/>
                      <a:pt x="96" y="2454"/>
                      <a:pt x="523" y="3600"/>
                    </a:cubicBezTo>
                    <a:cubicBezTo>
                      <a:pt x="769" y="4262"/>
                      <a:pt x="1124" y="4882"/>
                      <a:pt x="1550" y="5443"/>
                    </a:cubicBezTo>
                    <a:cubicBezTo>
                      <a:pt x="1762" y="5728"/>
                      <a:pt x="2022" y="5972"/>
                      <a:pt x="2242" y="6250"/>
                    </a:cubicBezTo>
                    <a:cubicBezTo>
                      <a:pt x="2433" y="6486"/>
                      <a:pt x="2538" y="6769"/>
                      <a:pt x="2725" y="7017"/>
                    </a:cubicBezTo>
                    <a:cubicBezTo>
                      <a:pt x="2731" y="6087"/>
                      <a:pt x="2770" y="5268"/>
                      <a:pt x="2609" y="4344"/>
                    </a:cubicBezTo>
                    <a:cubicBezTo>
                      <a:pt x="2250" y="2741"/>
                      <a:pt x="1289" y="1346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7"/>
              <p:cNvSpPr/>
              <p:nvPr/>
            </p:nvSpPr>
            <p:spPr>
              <a:xfrm>
                <a:off x="1430525" y="3005700"/>
                <a:ext cx="44725" cy="16040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6" extrusionOk="0">
                    <a:moveTo>
                      <a:pt x="1450" y="1"/>
                    </a:moveTo>
                    <a:cubicBezTo>
                      <a:pt x="1479" y="117"/>
                      <a:pt x="699" y="1101"/>
                      <a:pt x="606" y="1292"/>
                    </a:cubicBezTo>
                    <a:cubicBezTo>
                      <a:pt x="367" y="1797"/>
                      <a:pt x="199" y="2337"/>
                      <a:pt x="105" y="2889"/>
                    </a:cubicBezTo>
                    <a:cubicBezTo>
                      <a:pt x="1" y="3510"/>
                      <a:pt x="15" y="4141"/>
                      <a:pt x="85" y="4765"/>
                    </a:cubicBezTo>
                    <a:cubicBezTo>
                      <a:pt x="154" y="5367"/>
                      <a:pt x="392" y="5849"/>
                      <a:pt x="599" y="6415"/>
                    </a:cubicBezTo>
                    <a:cubicBezTo>
                      <a:pt x="561" y="5621"/>
                      <a:pt x="887" y="4863"/>
                      <a:pt x="1169" y="4121"/>
                    </a:cubicBezTo>
                    <a:cubicBezTo>
                      <a:pt x="1181" y="4090"/>
                      <a:pt x="1192" y="4057"/>
                      <a:pt x="1204" y="4027"/>
                    </a:cubicBezTo>
                    <a:cubicBezTo>
                      <a:pt x="1687" y="2714"/>
                      <a:pt x="1789" y="1360"/>
                      <a:pt x="1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7"/>
              <p:cNvSpPr/>
              <p:nvPr/>
            </p:nvSpPr>
            <p:spPr>
              <a:xfrm>
                <a:off x="1332125" y="3036325"/>
                <a:ext cx="11795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535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1" y="1557"/>
                      <a:pt x="1421" y="3019"/>
                      <a:pt x="2882" y="3705"/>
                    </a:cubicBezTo>
                    <a:cubicBezTo>
                      <a:pt x="3704" y="4090"/>
                      <a:pt x="4302" y="4510"/>
                      <a:pt x="4717" y="5358"/>
                    </a:cubicBezTo>
                    <a:cubicBezTo>
                      <a:pt x="4284" y="4178"/>
                      <a:pt x="3482" y="3019"/>
                      <a:pt x="2531" y="2188"/>
                    </a:cubicBezTo>
                    <a:cubicBezTo>
                      <a:pt x="1689" y="1450"/>
                      <a:pt x="612" y="94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7"/>
              <p:cNvSpPr/>
              <p:nvPr/>
            </p:nvSpPr>
            <p:spPr>
              <a:xfrm>
                <a:off x="1362975" y="3123300"/>
                <a:ext cx="135375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6" extrusionOk="0">
                    <a:moveTo>
                      <a:pt x="0" y="0"/>
                    </a:moveTo>
                    <a:cubicBezTo>
                      <a:pt x="36" y="378"/>
                      <a:pt x="284" y="828"/>
                      <a:pt x="429" y="1180"/>
                    </a:cubicBezTo>
                    <a:cubicBezTo>
                      <a:pt x="601" y="1595"/>
                      <a:pt x="688" y="2059"/>
                      <a:pt x="960" y="2429"/>
                    </a:cubicBezTo>
                    <a:cubicBezTo>
                      <a:pt x="1265" y="2848"/>
                      <a:pt x="1758" y="3078"/>
                      <a:pt x="2211" y="3325"/>
                    </a:cubicBezTo>
                    <a:cubicBezTo>
                      <a:pt x="3397" y="3977"/>
                      <a:pt x="4641" y="4795"/>
                      <a:pt x="5264" y="6052"/>
                    </a:cubicBezTo>
                    <a:lnTo>
                      <a:pt x="5264" y="6052"/>
                    </a:lnTo>
                    <a:cubicBezTo>
                      <a:pt x="4136" y="3573"/>
                      <a:pt x="2240" y="1538"/>
                      <a:pt x="0" y="0"/>
                    </a:cubicBezTo>
                    <a:close/>
                    <a:moveTo>
                      <a:pt x="5264" y="6052"/>
                    </a:moveTo>
                    <a:cubicBezTo>
                      <a:pt x="5316" y="6165"/>
                      <a:pt x="5366" y="6280"/>
                      <a:pt x="5414" y="6396"/>
                    </a:cubicBezTo>
                    <a:cubicBezTo>
                      <a:pt x="5369" y="6278"/>
                      <a:pt x="5319" y="6163"/>
                      <a:pt x="5264" y="6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7"/>
              <p:cNvSpPr/>
              <p:nvPr/>
            </p:nvSpPr>
            <p:spPr>
              <a:xfrm>
                <a:off x="1449650" y="321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7"/>
              <p:cNvSpPr/>
              <p:nvPr/>
            </p:nvSpPr>
            <p:spPr>
              <a:xfrm>
                <a:off x="1489900" y="3131150"/>
                <a:ext cx="4007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6551" extrusionOk="0">
                    <a:moveTo>
                      <a:pt x="915" y="0"/>
                    </a:moveTo>
                    <a:cubicBezTo>
                      <a:pt x="915" y="1"/>
                      <a:pt x="915" y="1"/>
                      <a:pt x="915" y="1"/>
                    </a:cubicBezTo>
                    <a:lnTo>
                      <a:pt x="915" y="1"/>
                    </a:lnTo>
                    <a:cubicBezTo>
                      <a:pt x="915" y="1"/>
                      <a:pt x="915" y="1"/>
                      <a:pt x="915" y="0"/>
                    </a:cubicBezTo>
                    <a:close/>
                    <a:moveTo>
                      <a:pt x="915" y="1"/>
                    </a:moveTo>
                    <a:lnTo>
                      <a:pt x="915" y="1"/>
                    </a:lnTo>
                    <a:cubicBezTo>
                      <a:pt x="1013" y="200"/>
                      <a:pt x="479" y="1295"/>
                      <a:pt x="408" y="1542"/>
                    </a:cubicBezTo>
                    <a:cubicBezTo>
                      <a:pt x="264" y="2043"/>
                      <a:pt x="142" y="2547"/>
                      <a:pt x="98" y="3064"/>
                    </a:cubicBezTo>
                    <a:cubicBezTo>
                      <a:pt x="0" y="4240"/>
                      <a:pt x="110" y="5422"/>
                      <a:pt x="463" y="6551"/>
                    </a:cubicBezTo>
                    <a:cubicBezTo>
                      <a:pt x="421" y="6392"/>
                      <a:pt x="714" y="5904"/>
                      <a:pt x="777" y="5742"/>
                    </a:cubicBezTo>
                    <a:cubicBezTo>
                      <a:pt x="880" y="5478"/>
                      <a:pt x="1010" y="5210"/>
                      <a:pt x="1067" y="4931"/>
                    </a:cubicBezTo>
                    <a:cubicBezTo>
                      <a:pt x="1165" y="4450"/>
                      <a:pt x="1293" y="3971"/>
                      <a:pt x="1384" y="3486"/>
                    </a:cubicBezTo>
                    <a:cubicBezTo>
                      <a:pt x="1603" y="2315"/>
                      <a:pt x="1451" y="1069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7"/>
              <p:cNvSpPr/>
              <p:nvPr/>
            </p:nvSpPr>
            <p:spPr>
              <a:xfrm>
                <a:off x="1302300" y="3147175"/>
                <a:ext cx="906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2" y="755"/>
                      <a:pt x="237" y="1552"/>
                      <a:pt x="516" y="2282"/>
                    </a:cubicBezTo>
                    <a:cubicBezTo>
                      <a:pt x="758" y="2912"/>
                      <a:pt x="1187" y="3465"/>
                      <a:pt x="1725" y="3873"/>
                    </a:cubicBezTo>
                    <a:cubicBezTo>
                      <a:pt x="1997" y="4077"/>
                      <a:pt x="2220" y="4142"/>
                      <a:pt x="2531" y="4235"/>
                    </a:cubicBezTo>
                    <a:cubicBezTo>
                      <a:pt x="2929" y="4352"/>
                      <a:pt x="3265" y="4585"/>
                      <a:pt x="3626" y="4779"/>
                    </a:cubicBezTo>
                    <a:cubicBezTo>
                      <a:pt x="2641" y="3045"/>
                      <a:pt x="1087" y="166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7"/>
              <p:cNvSpPr/>
              <p:nvPr/>
            </p:nvSpPr>
            <p:spPr>
              <a:xfrm>
                <a:off x="1413575" y="3064425"/>
                <a:ext cx="127775" cy="48827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9531" extrusionOk="0">
                    <a:moveTo>
                      <a:pt x="147" y="1"/>
                    </a:moveTo>
                    <a:cubicBezTo>
                      <a:pt x="78" y="1"/>
                      <a:pt x="0" y="67"/>
                      <a:pt x="23" y="158"/>
                    </a:cubicBezTo>
                    <a:cubicBezTo>
                      <a:pt x="346" y="1459"/>
                      <a:pt x="672" y="2769"/>
                      <a:pt x="1230" y="3992"/>
                    </a:cubicBezTo>
                    <a:cubicBezTo>
                      <a:pt x="1519" y="4619"/>
                      <a:pt x="1865" y="5219"/>
                      <a:pt x="2166" y="5840"/>
                    </a:cubicBezTo>
                    <a:cubicBezTo>
                      <a:pt x="2454" y="6435"/>
                      <a:pt x="2697" y="7053"/>
                      <a:pt x="2913" y="7678"/>
                    </a:cubicBezTo>
                    <a:cubicBezTo>
                      <a:pt x="3354" y="8961"/>
                      <a:pt x="3770" y="10278"/>
                      <a:pt x="3851" y="11639"/>
                    </a:cubicBezTo>
                    <a:cubicBezTo>
                      <a:pt x="3930" y="12968"/>
                      <a:pt x="3796" y="14295"/>
                      <a:pt x="3842" y="15624"/>
                    </a:cubicBezTo>
                    <a:cubicBezTo>
                      <a:pt x="3887" y="16966"/>
                      <a:pt x="4118" y="18340"/>
                      <a:pt x="4865" y="19482"/>
                    </a:cubicBezTo>
                    <a:cubicBezTo>
                      <a:pt x="4888" y="19517"/>
                      <a:pt x="4919" y="19531"/>
                      <a:pt x="4950" y="19531"/>
                    </a:cubicBezTo>
                    <a:cubicBezTo>
                      <a:pt x="5030" y="19531"/>
                      <a:pt x="5111" y="19436"/>
                      <a:pt x="5052" y="19346"/>
                    </a:cubicBezTo>
                    <a:cubicBezTo>
                      <a:pt x="3626" y="17167"/>
                      <a:pt x="4179" y="14408"/>
                      <a:pt x="4097" y="11965"/>
                    </a:cubicBezTo>
                    <a:cubicBezTo>
                      <a:pt x="4072" y="11283"/>
                      <a:pt x="4000" y="10604"/>
                      <a:pt x="3835" y="9942"/>
                    </a:cubicBezTo>
                    <a:cubicBezTo>
                      <a:pt x="3671" y="9292"/>
                      <a:pt x="3474" y="8648"/>
                      <a:pt x="3267" y="8011"/>
                    </a:cubicBezTo>
                    <a:cubicBezTo>
                      <a:pt x="3063" y="7381"/>
                      <a:pt x="2834" y="6759"/>
                      <a:pt x="2565" y="6155"/>
                    </a:cubicBezTo>
                    <a:cubicBezTo>
                      <a:pt x="2292" y="5541"/>
                      <a:pt x="1962" y="4957"/>
                      <a:pt x="1660" y="4356"/>
                    </a:cubicBezTo>
                    <a:cubicBezTo>
                      <a:pt x="980" y="3001"/>
                      <a:pt x="602" y="1540"/>
                      <a:pt x="239" y="77"/>
                    </a:cubicBezTo>
                    <a:cubicBezTo>
                      <a:pt x="225" y="23"/>
                      <a:pt x="188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7"/>
              <p:cNvSpPr/>
              <p:nvPr/>
            </p:nvSpPr>
            <p:spPr>
              <a:xfrm>
                <a:off x="1510125" y="3119175"/>
                <a:ext cx="101400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10379" extrusionOk="0">
                    <a:moveTo>
                      <a:pt x="3925" y="1"/>
                    </a:moveTo>
                    <a:cubicBezTo>
                      <a:pt x="3875" y="1"/>
                      <a:pt x="3824" y="28"/>
                      <a:pt x="3810" y="90"/>
                    </a:cubicBezTo>
                    <a:cubicBezTo>
                      <a:pt x="3467" y="1536"/>
                      <a:pt x="3305" y="3014"/>
                      <a:pt x="2993" y="4466"/>
                    </a:cubicBezTo>
                    <a:cubicBezTo>
                      <a:pt x="2687" y="5885"/>
                      <a:pt x="2238" y="7331"/>
                      <a:pt x="1358" y="8505"/>
                    </a:cubicBezTo>
                    <a:cubicBezTo>
                      <a:pt x="925" y="9083"/>
                      <a:pt x="433" y="9611"/>
                      <a:pt x="52" y="10223"/>
                    </a:cubicBezTo>
                    <a:cubicBezTo>
                      <a:pt x="1" y="10308"/>
                      <a:pt x="78" y="10379"/>
                      <a:pt x="158" y="10379"/>
                    </a:cubicBezTo>
                    <a:cubicBezTo>
                      <a:pt x="197" y="10379"/>
                      <a:pt x="237" y="10361"/>
                      <a:pt x="262" y="10320"/>
                    </a:cubicBezTo>
                    <a:cubicBezTo>
                      <a:pt x="604" y="9770"/>
                      <a:pt x="1045" y="9290"/>
                      <a:pt x="1439" y="8779"/>
                    </a:cubicBezTo>
                    <a:cubicBezTo>
                      <a:pt x="1645" y="8512"/>
                      <a:pt x="1837" y="8237"/>
                      <a:pt x="2008" y="7948"/>
                    </a:cubicBezTo>
                    <a:cubicBezTo>
                      <a:pt x="2195" y="7631"/>
                      <a:pt x="2343" y="7290"/>
                      <a:pt x="2482" y="6952"/>
                    </a:cubicBezTo>
                    <a:cubicBezTo>
                      <a:pt x="3058" y="5561"/>
                      <a:pt x="3323" y="4075"/>
                      <a:pt x="3569" y="2599"/>
                    </a:cubicBezTo>
                    <a:cubicBezTo>
                      <a:pt x="3706" y="1774"/>
                      <a:pt x="3844" y="947"/>
                      <a:pt x="4036" y="130"/>
                    </a:cubicBezTo>
                    <a:cubicBezTo>
                      <a:pt x="4056" y="48"/>
                      <a:pt x="3991" y="1"/>
                      <a:pt x="39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7"/>
              <p:cNvSpPr/>
              <p:nvPr/>
            </p:nvSpPr>
            <p:spPr>
              <a:xfrm>
                <a:off x="1361375" y="3232250"/>
                <a:ext cx="1533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7972" extrusionOk="0">
                    <a:moveTo>
                      <a:pt x="150" y="1"/>
                    </a:moveTo>
                    <a:cubicBezTo>
                      <a:pt x="74" y="1"/>
                      <a:pt x="1" y="64"/>
                      <a:pt x="45" y="149"/>
                    </a:cubicBezTo>
                    <a:cubicBezTo>
                      <a:pt x="332" y="684"/>
                      <a:pt x="692" y="1172"/>
                      <a:pt x="1124" y="1599"/>
                    </a:cubicBezTo>
                    <a:cubicBezTo>
                      <a:pt x="1594" y="2064"/>
                      <a:pt x="2156" y="2411"/>
                      <a:pt x="2668" y="2827"/>
                    </a:cubicBezTo>
                    <a:cubicBezTo>
                      <a:pt x="3177" y="3242"/>
                      <a:pt x="3628" y="3721"/>
                      <a:pt x="4060" y="4214"/>
                    </a:cubicBezTo>
                    <a:cubicBezTo>
                      <a:pt x="4491" y="4702"/>
                      <a:pt x="4963" y="5191"/>
                      <a:pt x="5267" y="5773"/>
                    </a:cubicBezTo>
                    <a:cubicBezTo>
                      <a:pt x="5607" y="6427"/>
                      <a:pt x="5749" y="7160"/>
                      <a:pt x="5887" y="7878"/>
                    </a:cubicBezTo>
                    <a:cubicBezTo>
                      <a:pt x="5900" y="7941"/>
                      <a:pt x="5955" y="7971"/>
                      <a:pt x="6008" y="7971"/>
                    </a:cubicBezTo>
                    <a:cubicBezTo>
                      <a:pt x="6071" y="7971"/>
                      <a:pt x="6131" y="7929"/>
                      <a:pt x="6115" y="7850"/>
                    </a:cubicBezTo>
                    <a:cubicBezTo>
                      <a:pt x="5995" y="7216"/>
                      <a:pt x="5869" y="6572"/>
                      <a:pt x="5616" y="5974"/>
                    </a:cubicBezTo>
                    <a:cubicBezTo>
                      <a:pt x="5358" y="5363"/>
                      <a:pt x="4938" y="4868"/>
                      <a:pt x="4507" y="4373"/>
                    </a:cubicBezTo>
                    <a:cubicBezTo>
                      <a:pt x="4080" y="3881"/>
                      <a:pt x="3647" y="3390"/>
                      <a:pt x="3166" y="2950"/>
                    </a:cubicBezTo>
                    <a:cubicBezTo>
                      <a:pt x="2666" y="2492"/>
                      <a:pt x="2088" y="2138"/>
                      <a:pt x="1574" y="1698"/>
                    </a:cubicBezTo>
                    <a:cubicBezTo>
                      <a:pt x="1040" y="1240"/>
                      <a:pt x="593" y="684"/>
                      <a:pt x="260" y="66"/>
                    </a:cubicBezTo>
                    <a:cubicBezTo>
                      <a:pt x="235" y="20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7"/>
              <p:cNvSpPr/>
              <p:nvPr/>
            </p:nvSpPr>
            <p:spPr>
              <a:xfrm>
                <a:off x="1352800" y="3288800"/>
                <a:ext cx="112975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59" extrusionOk="0">
                    <a:moveTo>
                      <a:pt x="0" y="0"/>
                    </a:moveTo>
                    <a:cubicBezTo>
                      <a:pt x="255" y="290"/>
                      <a:pt x="513" y="579"/>
                      <a:pt x="768" y="872"/>
                    </a:cubicBezTo>
                    <a:cubicBezTo>
                      <a:pt x="1083" y="1229"/>
                      <a:pt x="1425" y="1603"/>
                      <a:pt x="1884" y="1733"/>
                    </a:cubicBezTo>
                    <a:cubicBezTo>
                      <a:pt x="2066" y="1784"/>
                      <a:pt x="2254" y="1793"/>
                      <a:pt x="2442" y="1793"/>
                    </a:cubicBezTo>
                    <a:cubicBezTo>
                      <a:pt x="2459" y="1793"/>
                      <a:pt x="2475" y="1793"/>
                      <a:pt x="2492" y="1792"/>
                    </a:cubicBezTo>
                    <a:cubicBezTo>
                      <a:pt x="2807" y="1788"/>
                      <a:pt x="3132" y="1698"/>
                      <a:pt x="3436" y="1697"/>
                    </a:cubicBezTo>
                    <a:cubicBezTo>
                      <a:pt x="3438" y="1697"/>
                      <a:pt x="3441" y="1697"/>
                      <a:pt x="3444" y="1697"/>
                    </a:cubicBezTo>
                    <a:cubicBezTo>
                      <a:pt x="3791" y="1697"/>
                      <a:pt x="4185" y="1871"/>
                      <a:pt x="4518" y="1959"/>
                    </a:cubicBezTo>
                    <a:lnTo>
                      <a:pt x="4518" y="1959"/>
                    </a:lnTo>
                    <a:cubicBezTo>
                      <a:pt x="4187" y="1871"/>
                      <a:pt x="3889" y="1202"/>
                      <a:pt x="3618" y="990"/>
                    </a:cubicBezTo>
                    <a:cubicBezTo>
                      <a:pt x="3379" y="804"/>
                      <a:pt x="3069" y="746"/>
                      <a:pt x="2789" y="642"/>
                    </a:cubicBezTo>
                    <a:cubicBezTo>
                      <a:pt x="1884" y="296"/>
                      <a:pt x="969" y="57"/>
                      <a:pt x="0" y="0"/>
                    </a:cubicBezTo>
                    <a:close/>
                    <a:moveTo>
                      <a:pt x="4518" y="1959"/>
                    </a:moveTo>
                    <a:lnTo>
                      <a:pt x="4518" y="1959"/>
                    </a:lnTo>
                    <a:cubicBezTo>
                      <a:pt x="4518" y="1959"/>
                      <a:pt x="4518" y="1959"/>
                      <a:pt x="4518" y="1959"/>
                    </a:cubicBezTo>
                    <a:cubicBezTo>
                      <a:pt x="4518" y="1959"/>
                      <a:pt x="4518" y="1959"/>
                      <a:pt x="4518" y="19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7"/>
              <p:cNvSpPr/>
              <p:nvPr/>
            </p:nvSpPr>
            <p:spPr>
              <a:xfrm>
                <a:off x="1429200" y="3238125"/>
                <a:ext cx="5695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48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" y="50"/>
                      <a:pt x="6" y="506"/>
                      <a:pt x="13" y="601"/>
                    </a:cubicBezTo>
                    <a:cubicBezTo>
                      <a:pt x="32" y="843"/>
                      <a:pt x="54" y="1067"/>
                      <a:pt x="135" y="1296"/>
                    </a:cubicBezTo>
                    <a:cubicBezTo>
                      <a:pt x="304" y="1770"/>
                      <a:pt x="634" y="2171"/>
                      <a:pt x="927" y="2570"/>
                    </a:cubicBezTo>
                    <a:cubicBezTo>
                      <a:pt x="1455" y="3291"/>
                      <a:pt x="1908" y="4067"/>
                      <a:pt x="2272" y="4883"/>
                    </a:cubicBezTo>
                    <a:cubicBezTo>
                      <a:pt x="2104" y="4506"/>
                      <a:pt x="2277" y="3850"/>
                      <a:pt x="2207" y="3436"/>
                    </a:cubicBezTo>
                    <a:cubicBezTo>
                      <a:pt x="2127" y="2958"/>
                      <a:pt x="1824" y="2479"/>
                      <a:pt x="1577" y="2066"/>
                    </a:cubicBezTo>
                    <a:cubicBezTo>
                      <a:pt x="1129" y="1324"/>
                      <a:pt x="601" y="62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7"/>
              <p:cNvSpPr/>
              <p:nvPr/>
            </p:nvSpPr>
            <p:spPr>
              <a:xfrm>
                <a:off x="1583225" y="30323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1473" y="0"/>
                    </a:moveTo>
                    <a:lnTo>
                      <a:pt x="1473" y="0"/>
                    </a:lnTo>
                    <a:cubicBezTo>
                      <a:pt x="1121" y="461"/>
                      <a:pt x="765" y="928"/>
                      <a:pt x="556" y="1470"/>
                    </a:cubicBezTo>
                    <a:cubicBezTo>
                      <a:pt x="1" y="2907"/>
                      <a:pt x="656" y="4185"/>
                      <a:pt x="758" y="5608"/>
                    </a:cubicBezTo>
                    <a:cubicBezTo>
                      <a:pt x="917" y="4669"/>
                      <a:pt x="1302" y="3816"/>
                      <a:pt x="1473" y="2883"/>
                    </a:cubicBezTo>
                    <a:cubicBezTo>
                      <a:pt x="1561" y="2396"/>
                      <a:pt x="1604" y="1901"/>
                      <a:pt x="1603" y="1404"/>
                    </a:cubicBezTo>
                    <a:cubicBezTo>
                      <a:pt x="1603" y="1180"/>
                      <a:pt x="1370" y="135"/>
                      <a:pt x="1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7"/>
              <p:cNvSpPr/>
              <p:nvPr/>
            </p:nvSpPr>
            <p:spPr>
              <a:xfrm>
                <a:off x="1544650" y="3105625"/>
                <a:ext cx="42325" cy="14367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5747" extrusionOk="0">
                    <a:moveTo>
                      <a:pt x="355" y="1"/>
                    </a:moveTo>
                    <a:cubicBezTo>
                      <a:pt x="422" y="189"/>
                      <a:pt x="257" y="421"/>
                      <a:pt x="203" y="583"/>
                    </a:cubicBezTo>
                    <a:cubicBezTo>
                      <a:pt x="125" y="826"/>
                      <a:pt x="92" y="1079"/>
                      <a:pt x="65" y="1337"/>
                    </a:cubicBezTo>
                    <a:cubicBezTo>
                      <a:pt x="5" y="1910"/>
                      <a:pt x="0" y="2491"/>
                      <a:pt x="105" y="3061"/>
                    </a:cubicBezTo>
                    <a:cubicBezTo>
                      <a:pt x="194" y="3566"/>
                      <a:pt x="372" y="4200"/>
                      <a:pt x="731" y="4584"/>
                    </a:cubicBezTo>
                    <a:cubicBezTo>
                      <a:pt x="1099" y="4978"/>
                      <a:pt x="1383" y="5215"/>
                      <a:pt x="1610" y="5746"/>
                    </a:cubicBezTo>
                    <a:cubicBezTo>
                      <a:pt x="1693" y="3776"/>
                      <a:pt x="1019" y="1860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7"/>
              <p:cNvSpPr/>
              <p:nvPr/>
            </p:nvSpPr>
            <p:spPr>
              <a:xfrm>
                <a:off x="1568250" y="3184175"/>
                <a:ext cx="8585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510" extrusionOk="0">
                    <a:moveTo>
                      <a:pt x="3434" y="0"/>
                    </a:moveTo>
                    <a:lnTo>
                      <a:pt x="3434" y="0"/>
                    </a:lnTo>
                    <a:cubicBezTo>
                      <a:pt x="2979" y="178"/>
                      <a:pt x="2618" y="527"/>
                      <a:pt x="2269" y="870"/>
                    </a:cubicBezTo>
                    <a:cubicBezTo>
                      <a:pt x="1210" y="1910"/>
                      <a:pt x="432" y="3089"/>
                      <a:pt x="0" y="4510"/>
                    </a:cubicBezTo>
                    <a:cubicBezTo>
                      <a:pt x="16" y="4459"/>
                      <a:pt x="282" y="4352"/>
                      <a:pt x="335" y="4320"/>
                    </a:cubicBezTo>
                    <a:cubicBezTo>
                      <a:pt x="453" y="4245"/>
                      <a:pt x="575" y="4169"/>
                      <a:pt x="689" y="4088"/>
                    </a:cubicBezTo>
                    <a:cubicBezTo>
                      <a:pt x="863" y="3964"/>
                      <a:pt x="961" y="3796"/>
                      <a:pt x="1116" y="3654"/>
                    </a:cubicBezTo>
                    <a:cubicBezTo>
                      <a:pt x="1477" y="3320"/>
                      <a:pt x="1821" y="2984"/>
                      <a:pt x="2125" y="2597"/>
                    </a:cubicBezTo>
                    <a:cubicBezTo>
                      <a:pt x="2726" y="1828"/>
                      <a:pt x="3179" y="943"/>
                      <a:pt x="3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7"/>
              <p:cNvSpPr/>
              <p:nvPr/>
            </p:nvSpPr>
            <p:spPr>
              <a:xfrm>
                <a:off x="1238225" y="3280175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4" y="1"/>
                    </a:moveTo>
                    <a:cubicBezTo>
                      <a:pt x="395" y="1"/>
                      <a:pt x="267" y="55"/>
                      <a:pt x="162" y="154"/>
                    </a:cubicBezTo>
                    <a:cubicBezTo>
                      <a:pt x="61" y="255"/>
                      <a:pt x="3" y="389"/>
                      <a:pt x="2" y="532"/>
                    </a:cubicBezTo>
                    <a:cubicBezTo>
                      <a:pt x="0" y="829"/>
                      <a:pt x="239" y="1072"/>
                      <a:pt x="536" y="1073"/>
                    </a:cubicBezTo>
                    <a:cubicBezTo>
                      <a:pt x="538" y="1073"/>
                      <a:pt x="540" y="1073"/>
                      <a:pt x="541" y="1073"/>
                    </a:cubicBezTo>
                    <a:cubicBezTo>
                      <a:pt x="677" y="1073"/>
                      <a:pt x="805" y="1023"/>
                      <a:pt x="905" y="930"/>
                    </a:cubicBezTo>
                    <a:cubicBezTo>
                      <a:pt x="908" y="927"/>
                      <a:pt x="914" y="923"/>
                      <a:pt x="918" y="917"/>
                    </a:cubicBezTo>
                    <a:cubicBezTo>
                      <a:pt x="1019" y="816"/>
                      <a:pt x="1077" y="683"/>
                      <a:pt x="1079" y="539"/>
                    </a:cubicBezTo>
                    <a:cubicBezTo>
                      <a:pt x="1080" y="396"/>
                      <a:pt x="1024" y="261"/>
                      <a:pt x="922" y="157"/>
                    </a:cubicBezTo>
                    <a:cubicBezTo>
                      <a:pt x="822" y="59"/>
                      <a:pt x="688" y="2"/>
                      <a:pt x="544" y="1"/>
                    </a:cubicBezTo>
                    <a:cubicBezTo>
                      <a:pt x="541" y="1"/>
                      <a:pt x="537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7"/>
              <p:cNvSpPr/>
              <p:nvPr/>
            </p:nvSpPr>
            <p:spPr>
              <a:xfrm>
                <a:off x="1281975" y="3243200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9" y="0"/>
                    </a:moveTo>
                    <a:cubicBezTo>
                      <a:pt x="398" y="0"/>
                      <a:pt x="265" y="55"/>
                      <a:pt x="162" y="155"/>
                    </a:cubicBezTo>
                    <a:cubicBezTo>
                      <a:pt x="61" y="256"/>
                      <a:pt x="3" y="390"/>
                      <a:pt x="2" y="533"/>
                    </a:cubicBezTo>
                    <a:cubicBezTo>
                      <a:pt x="0" y="830"/>
                      <a:pt x="239" y="1071"/>
                      <a:pt x="536" y="1073"/>
                    </a:cubicBezTo>
                    <a:cubicBezTo>
                      <a:pt x="540" y="1073"/>
                      <a:pt x="543" y="1073"/>
                      <a:pt x="547" y="1073"/>
                    </a:cubicBezTo>
                    <a:cubicBezTo>
                      <a:pt x="681" y="1073"/>
                      <a:pt x="807" y="1023"/>
                      <a:pt x="905" y="931"/>
                    </a:cubicBezTo>
                    <a:cubicBezTo>
                      <a:pt x="908" y="927"/>
                      <a:pt x="914" y="924"/>
                      <a:pt x="917" y="918"/>
                    </a:cubicBezTo>
                    <a:cubicBezTo>
                      <a:pt x="1018" y="817"/>
                      <a:pt x="1076" y="683"/>
                      <a:pt x="1079" y="540"/>
                    </a:cubicBezTo>
                    <a:cubicBezTo>
                      <a:pt x="1080" y="397"/>
                      <a:pt x="1024" y="261"/>
                      <a:pt x="922" y="158"/>
                    </a:cubicBezTo>
                    <a:cubicBezTo>
                      <a:pt x="823" y="58"/>
                      <a:pt x="688" y="3"/>
                      <a:pt x="545" y="0"/>
                    </a:cubicBezTo>
                    <a:cubicBezTo>
                      <a:pt x="543" y="0"/>
                      <a:pt x="541" y="0"/>
                      <a:pt x="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7"/>
              <p:cNvSpPr/>
              <p:nvPr/>
            </p:nvSpPr>
            <p:spPr>
              <a:xfrm>
                <a:off x="1290700" y="3298675"/>
                <a:ext cx="269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075" extrusionOk="0">
                    <a:moveTo>
                      <a:pt x="545" y="0"/>
                    </a:moveTo>
                    <a:cubicBezTo>
                      <a:pt x="398" y="0"/>
                      <a:pt x="268" y="57"/>
                      <a:pt x="161" y="155"/>
                    </a:cubicBezTo>
                    <a:cubicBezTo>
                      <a:pt x="60" y="257"/>
                      <a:pt x="2" y="391"/>
                      <a:pt x="2" y="533"/>
                    </a:cubicBezTo>
                    <a:cubicBezTo>
                      <a:pt x="0" y="830"/>
                      <a:pt x="239" y="1073"/>
                      <a:pt x="536" y="1075"/>
                    </a:cubicBezTo>
                    <a:cubicBezTo>
                      <a:pt x="538" y="1075"/>
                      <a:pt x="540" y="1075"/>
                      <a:pt x="542" y="1075"/>
                    </a:cubicBezTo>
                    <a:cubicBezTo>
                      <a:pt x="677" y="1075"/>
                      <a:pt x="805" y="1024"/>
                      <a:pt x="905" y="931"/>
                    </a:cubicBezTo>
                    <a:cubicBezTo>
                      <a:pt x="908" y="928"/>
                      <a:pt x="914" y="925"/>
                      <a:pt x="917" y="920"/>
                    </a:cubicBezTo>
                    <a:cubicBezTo>
                      <a:pt x="1018" y="818"/>
                      <a:pt x="1076" y="684"/>
                      <a:pt x="1076" y="542"/>
                    </a:cubicBezTo>
                    <a:cubicBezTo>
                      <a:pt x="1079" y="399"/>
                      <a:pt x="1022" y="262"/>
                      <a:pt x="922" y="160"/>
                    </a:cubicBezTo>
                    <a:cubicBezTo>
                      <a:pt x="821" y="58"/>
                      <a:pt x="688" y="0"/>
                      <a:pt x="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2" name="Google Shape;842;p17"/>
            <p:cNvSpPr/>
            <p:nvPr/>
          </p:nvSpPr>
          <p:spPr>
            <a:xfrm>
              <a:off x="7176184" y="346959"/>
              <a:ext cx="420555" cy="386102"/>
            </a:xfrm>
            <a:custGeom>
              <a:avLst/>
              <a:gdLst/>
              <a:ahLst/>
              <a:cxnLst/>
              <a:rect l="l" t="t" r="r" b="b"/>
              <a:pathLst>
                <a:path w="8911" h="8181" extrusionOk="0">
                  <a:moveTo>
                    <a:pt x="6464" y="1"/>
                  </a:moveTo>
                  <a:cubicBezTo>
                    <a:pt x="6441" y="1"/>
                    <a:pt x="6419" y="13"/>
                    <a:pt x="6405" y="35"/>
                  </a:cubicBezTo>
                  <a:cubicBezTo>
                    <a:pt x="6179" y="394"/>
                    <a:pt x="5992" y="770"/>
                    <a:pt x="5834" y="1155"/>
                  </a:cubicBezTo>
                  <a:cubicBezTo>
                    <a:pt x="5817" y="1162"/>
                    <a:pt x="5800" y="1178"/>
                    <a:pt x="5795" y="1200"/>
                  </a:cubicBezTo>
                  <a:cubicBezTo>
                    <a:pt x="5630" y="1827"/>
                    <a:pt x="5270" y="2427"/>
                    <a:pt x="4727" y="2995"/>
                  </a:cubicBezTo>
                  <a:cubicBezTo>
                    <a:pt x="4711" y="2999"/>
                    <a:pt x="4697" y="3007"/>
                    <a:pt x="4685" y="3021"/>
                  </a:cubicBezTo>
                  <a:cubicBezTo>
                    <a:pt x="4517" y="3235"/>
                    <a:pt x="4255" y="3380"/>
                    <a:pt x="3983" y="3408"/>
                  </a:cubicBezTo>
                  <a:cubicBezTo>
                    <a:pt x="3946" y="3411"/>
                    <a:pt x="3909" y="3413"/>
                    <a:pt x="3872" y="3413"/>
                  </a:cubicBezTo>
                  <a:cubicBezTo>
                    <a:pt x="3719" y="3413"/>
                    <a:pt x="3565" y="3385"/>
                    <a:pt x="3404" y="3355"/>
                  </a:cubicBezTo>
                  <a:cubicBezTo>
                    <a:pt x="3329" y="3341"/>
                    <a:pt x="3249" y="3328"/>
                    <a:pt x="3169" y="3318"/>
                  </a:cubicBezTo>
                  <a:cubicBezTo>
                    <a:pt x="3156" y="3290"/>
                    <a:pt x="3142" y="3263"/>
                    <a:pt x="3124" y="3238"/>
                  </a:cubicBezTo>
                  <a:cubicBezTo>
                    <a:pt x="3043" y="3128"/>
                    <a:pt x="2918" y="3070"/>
                    <a:pt x="2792" y="3070"/>
                  </a:cubicBezTo>
                  <a:cubicBezTo>
                    <a:pt x="2707" y="3070"/>
                    <a:pt x="2622" y="3097"/>
                    <a:pt x="2548" y="3151"/>
                  </a:cubicBezTo>
                  <a:cubicBezTo>
                    <a:pt x="2366" y="3286"/>
                    <a:pt x="2325" y="3544"/>
                    <a:pt x="2461" y="3726"/>
                  </a:cubicBezTo>
                  <a:cubicBezTo>
                    <a:pt x="2543" y="3835"/>
                    <a:pt x="2668" y="3894"/>
                    <a:pt x="2794" y="3894"/>
                  </a:cubicBezTo>
                  <a:cubicBezTo>
                    <a:pt x="2878" y="3894"/>
                    <a:pt x="2964" y="3867"/>
                    <a:pt x="3038" y="3813"/>
                  </a:cubicBezTo>
                  <a:cubicBezTo>
                    <a:pt x="3149" y="3730"/>
                    <a:pt x="3207" y="3597"/>
                    <a:pt x="3204" y="3467"/>
                  </a:cubicBezTo>
                  <a:lnTo>
                    <a:pt x="3204" y="3467"/>
                  </a:lnTo>
                  <a:cubicBezTo>
                    <a:pt x="3262" y="3477"/>
                    <a:pt x="3320" y="3486"/>
                    <a:pt x="3379" y="3496"/>
                  </a:cubicBezTo>
                  <a:cubicBezTo>
                    <a:pt x="3542" y="3525"/>
                    <a:pt x="3709" y="3555"/>
                    <a:pt x="3879" y="3555"/>
                  </a:cubicBezTo>
                  <a:cubicBezTo>
                    <a:pt x="3918" y="3555"/>
                    <a:pt x="3958" y="3553"/>
                    <a:pt x="3997" y="3549"/>
                  </a:cubicBezTo>
                  <a:cubicBezTo>
                    <a:pt x="4051" y="3544"/>
                    <a:pt x="4104" y="3532"/>
                    <a:pt x="4157" y="3520"/>
                  </a:cubicBezTo>
                  <a:lnTo>
                    <a:pt x="4157" y="3520"/>
                  </a:lnTo>
                  <a:cubicBezTo>
                    <a:pt x="3816" y="3788"/>
                    <a:pt x="3443" y="4001"/>
                    <a:pt x="3075" y="4205"/>
                  </a:cubicBezTo>
                  <a:cubicBezTo>
                    <a:pt x="3067" y="4208"/>
                    <a:pt x="3055" y="4210"/>
                    <a:pt x="3046" y="4215"/>
                  </a:cubicBezTo>
                  <a:cubicBezTo>
                    <a:pt x="2957" y="4266"/>
                    <a:pt x="2857" y="4283"/>
                    <a:pt x="2762" y="4283"/>
                  </a:cubicBezTo>
                  <a:cubicBezTo>
                    <a:pt x="2677" y="4283"/>
                    <a:pt x="2595" y="4269"/>
                    <a:pt x="2527" y="4252"/>
                  </a:cubicBezTo>
                  <a:cubicBezTo>
                    <a:pt x="2415" y="4224"/>
                    <a:pt x="2308" y="4181"/>
                    <a:pt x="2194" y="4136"/>
                  </a:cubicBezTo>
                  <a:cubicBezTo>
                    <a:pt x="2121" y="4107"/>
                    <a:pt x="2050" y="4079"/>
                    <a:pt x="1978" y="4053"/>
                  </a:cubicBezTo>
                  <a:cubicBezTo>
                    <a:pt x="1739" y="3973"/>
                    <a:pt x="1486" y="3933"/>
                    <a:pt x="1233" y="3933"/>
                  </a:cubicBezTo>
                  <a:cubicBezTo>
                    <a:pt x="1113" y="3933"/>
                    <a:pt x="994" y="3941"/>
                    <a:pt x="876" y="3959"/>
                  </a:cubicBezTo>
                  <a:cubicBezTo>
                    <a:pt x="873" y="3884"/>
                    <a:pt x="847" y="3807"/>
                    <a:pt x="798" y="3742"/>
                  </a:cubicBezTo>
                  <a:cubicBezTo>
                    <a:pt x="718" y="3633"/>
                    <a:pt x="593" y="3575"/>
                    <a:pt x="467" y="3575"/>
                  </a:cubicBezTo>
                  <a:cubicBezTo>
                    <a:pt x="382" y="3575"/>
                    <a:pt x="297" y="3601"/>
                    <a:pt x="223" y="3655"/>
                  </a:cubicBezTo>
                  <a:cubicBezTo>
                    <a:pt x="41" y="3791"/>
                    <a:pt x="0" y="4049"/>
                    <a:pt x="136" y="4231"/>
                  </a:cubicBezTo>
                  <a:cubicBezTo>
                    <a:pt x="218" y="4340"/>
                    <a:pt x="343" y="4399"/>
                    <a:pt x="469" y="4399"/>
                  </a:cubicBezTo>
                  <a:cubicBezTo>
                    <a:pt x="553" y="4399"/>
                    <a:pt x="638" y="4373"/>
                    <a:pt x="711" y="4318"/>
                  </a:cubicBezTo>
                  <a:cubicBezTo>
                    <a:pt x="784" y="4263"/>
                    <a:pt x="833" y="4191"/>
                    <a:pt x="859" y="4110"/>
                  </a:cubicBezTo>
                  <a:cubicBezTo>
                    <a:pt x="982" y="4089"/>
                    <a:pt x="1107" y="4079"/>
                    <a:pt x="1233" y="4079"/>
                  </a:cubicBezTo>
                  <a:cubicBezTo>
                    <a:pt x="1391" y="4079"/>
                    <a:pt x="1549" y="4095"/>
                    <a:pt x="1703" y="4130"/>
                  </a:cubicBezTo>
                  <a:cubicBezTo>
                    <a:pt x="1604" y="4421"/>
                    <a:pt x="1418" y="4653"/>
                    <a:pt x="1085" y="4900"/>
                  </a:cubicBezTo>
                  <a:cubicBezTo>
                    <a:pt x="1077" y="4906"/>
                    <a:pt x="1072" y="4910"/>
                    <a:pt x="1069" y="4912"/>
                  </a:cubicBezTo>
                  <a:cubicBezTo>
                    <a:pt x="1062" y="4900"/>
                    <a:pt x="1056" y="4888"/>
                    <a:pt x="1047" y="4877"/>
                  </a:cubicBezTo>
                  <a:cubicBezTo>
                    <a:pt x="966" y="4768"/>
                    <a:pt x="841" y="4709"/>
                    <a:pt x="715" y="4709"/>
                  </a:cubicBezTo>
                  <a:cubicBezTo>
                    <a:pt x="630" y="4709"/>
                    <a:pt x="545" y="4735"/>
                    <a:pt x="471" y="4790"/>
                  </a:cubicBezTo>
                  <a:cubicBezTo>
                    <a:pt x="288" y="4926"/>
                    <a:pt x="248" y="5182"/>
                    <a:pt x="384" y="5366"/>
                  </a:cubicBezTo>
                  <a:cubicBezTo>
                    <a:pt x="465" y="5475"/>
                    <a:pt x="590" y="5533"/>
                    <a:pt x="716" y="5533"/>
                  </a:cubicBezTo>
                  <a:cubicBezTo>
                    <a:pt x="801" y="5533"/>
                    <a:pt x="886" y="5507"/>
                    <a:pt x="960" y="5453"/>
                  </a:cubicBezTo>
                  <a:cubicBezTo>
                    <a:pt x="1090" y="5355"/>
                    <a:pt x="1145" y="5197"/>
                    <a:pt x="1119" y="5048"/>
                  </a:cubicBezTo>
                  <a:cubicBezTo>
                    <a:pt x="1141" y="5038"/>
                    <a:pt x="1159" y="5023"/>
                    <a:pt x="1170" y="5016"/>
                  </a:cubicBezTo>
                  <a:cubicBezTo>
                    <a:pt x="1412" y="4835"/>
                    <a:pt x="1706" y="4577"/>
                    <a:pt x="1843" y="4166"/>
                  </a:cubicBezTo>
                  <a:cubicBezTo>
                    <a:pt x="1872" y="4173"/>
                    <a:pt x="1901" y="4182"/>
                    <a:pt x="1930" y="4191"/>
                  </a:cubicBezTo>
                  <a:cubicBezTo>
                    <a:pt x="2000" y="4217"/>
                    <a:pt x="2069" y="4244"/>
                    <a:pt x="2139" y="4270"/>
                  </a:cubicBezTo>
                  <a:cubicBezTo>
                    <a:pt x="2250" y="4317"/>
                    <a:pt x="2367" y="4363"/>
                    <a:pt x="2489" y="4393"/>
                  </a:cubicBezTo>
                  <a:cubicBezTo>
                    <a:pt x="2547" y="4408"/>
                    <a:pt x="2613" y="4421"/>
                    <a:pt x="2686" y="4427"/>
                  </a:cubicBezTo>
                  <a:cubicBezTo>
                    <a:pt x="2596" y="4477"/>
                    <a:pt x="2505" y="4531"/>
                    <a:pt x="2417" y="4586"/>
                  </a:cubicBezTo>
                  <a:cubicBezTo>
                    <a:pt x="2405" y="4589"/>
                    <a:pt x="2396" y="4595"/>
                    <a:pt x="2388" y="4603"/>
                  </a:cubicBezTo>
                  <a:cubicBezTo>
                    <a:pt x="2173" y="4738"/>
                    <a:pt x="1963" y="4881"/>
                    <a:pt x="1767" y="5045"/>
                  </a:cubicBezTo>
                  <a:cubicBezTo>
                    <a:pt x="1476" y="5291"/>
                    <a:pt x="1112" y="5679"/>
                    <a:pt x="911" y="6196"/>
                  </a:cubicBezTo>
                  <a:cubicBezTo>
                    <a:pt x="868" y="6182"/>
                    <a:pt x="823" y="6174"/>
                    <a:pt x="777" y="6174"/>
                  </a:cubicBezTo>
                  <a:cubicBezTo>
                    <a:pt x="692" y="6174"/>
                    <a:pt x="606" y="6200"/>
                    <a:pt x="533" y="6254"/>
                  </a:cubicBezTo>
                  <a:cubicBezTo>
                    <a:pt x="349" y="6390"/>
                    <a:pt x="310" y="6647"/>
                    <a:pt x="446" y="6830"/>
                  </a:cubicBezTo>
                  <a:cubicBezTo>
                    <a:pt x="527" y="6939"/>
                    <a:pt x="652" y="6997"/>
                    <a:pt x="778" y="6997"/>
                  </a:cubicBezTo>
                  <a:cubicBezTo>
                    <a:pt x="863" y="6997"/>
                    <a:pt x="948" y="6971"/>
                    <a:pt x="1021" y="6917"/>
                  </a:cubicBezTo>
                  <a:cubicBezTo>
                    <a:pt x="1203" y="6781"/>
                    <a:pt x="1244" y="6524"/>
                    <a:pt x="1108" y="6340"/>
                  </a:cubicBezTo>
                  <a:cubicBezTo>
                    <a:pt x="1089" y="6314"/>
                    <a:pt x="1063" y="6290"/>
                    <a:pt x="1037" y="6268"/>
                  </a:cubicBezTo>
                  <a:cubicBezTo>
                    <a:pt x="1228" y="5767"/>
                    <a:pt x="1578" y="5395"/>
                    <a:pt x="1861" y="5158"/>
                  </a:cubicBezTo>
                  <a:cubicBezTo>
                    <a:pt x="2000" y="5042"/>
                    <a:pt x="2149" y="4935"/>
                    <a:pt x="2299" y="4835"/>
                  </a:cubicBezTo>
                  <a:lnTo>
                    <a:pt x="2299" y="4835"/>
                  </a:lnTo>
                  <a:cubicBezTo>
                    <a:pt x="2244" y="5030"/>
                    <a:pt x="2231" y="5236"/>
                    <a:pt x="2220" y="5436"/>
                  </a:cubicBezTo>
                  <a:cubicBezTo>
                    <a:pt x="2212" y="5533"/>
                    <a:pt x="2207" y="5630"/>
                    <a:pt x="2195" y="5725"/>
                  </a:cubicBezTo>
                  <a:cubicBezTo>
                    <a:pt x="2172" y="5932"/>
                    <a:pt x="2123" y="6133"/>
                    <a:pt x="2056" y="6326"/>
                  </a:cubicBezTo>
                  <a:cubicBezTo>
                    <a:pt x="2029" y="6321"/>
                    <a:pt x="2001" y="6318"/>
                    <a:pt x="1973" y="6318"/>
                  </a:cubicBezTo>
                  <a:cubicBezTo>
                    <a:pt x="1890" y="6318"/>
                    <a:pt x="1806" y="6343"/>
                    <a:pt x="1733" y="6397"/>
                  </a:cubicBezTo>
                  <a:cubicBezTo>
                    <a:pt x="1549" y="6533"/>
                    <a:pt x="1510" y="6789"/>
                    <a:pt x="1646" y="6973"/>
                  </a:cubicBezTo>
                  <a:cubicBezTo>
                    <a:pt x="1727" y="7082"/>
                    <a:pt x="1852" y="7140"/>
                    <a:pt x="1978" y="7140"/>
                  </a:cubicBezTo>
                  <a:cubicBezTo>
                    <a:pt x="2062" y="7140"/>
                    <a:pt x="2148" y="7114"/>
                    <a:pt x="2221" y="7060"/>
                  </a:cubicBezTo>
                  <a:cubicBezTo>
                    <a:pt x="2403" y="6924"/>
                    <a:pt x="2444" y="6666"/>
                    <a:pt x="2308" y="6484"/>
                  </a:cubicBezTo>
                  <a:cubicBezTo>
                    <a:pt x="2276" y="6439"/>
                    <a:pt x="2236" y="6404"/>
                    <a:pt x="2192" y="6377"/>
                  </a:cubicBezTo>
                  <a:cubicBezTo>
                    <a:pt x="2265" y="6171"/>
                    <a:pt x="2315" y="5960"/>
                    <a:pt x="2341" y="5740"/>
                  </a:cubicBezTo>
                  <a:cubicBezTo>
                    <a:pt x="2351" y="5643"/>
                    <a:pt x="2359" y="5543"/>
                    <a:pt x="2364" y="5443"/>
                  </a:cubicBezTo>
                  <a:cubicBezTo>
                    <a:pt x="2380" y="5181"/>
                    <a:pt x="2396" y="4933"/>
                    <a:pt x="2498" y="4709"/>
                  </a:cubicBezTo>
                  <a:cubicBezTo>
                    <a:pt x="2692" y="4592"/>
                    <a:pt x="2888" y="4480"/>
                    <a:pt x="3084" y="4372"/>
                  </a:cubicBezTo>
                  <a:cubicBezTo>
                    <a:pt x="3297" y="4254"/>
                    <a:pt x="3509" y="4133"/>
                    <a:pt x="3721" y="4003"/>
                  </a:cubicBezTo>
                  <a:lnTo>
                    <a:pt x="3721" y="4003"/>
                  </a:lnTo>
                  <a:cubicBezTo>
                    <a:pt x="3620" y="4307"/>
                    <a:pt x="3498" y="4802"/>
                    <a:pt x="3546" y="5346"/>
                  </a:cubicBezTo>
                  <a:cubicBezTo>
                    <a:pt x="3502" y="5359"/>
                    <a:pt x="3460" y="5376"/>
                    <a:pt x="3423" y="5405"/>
                  </a:cubicBezTo>
                  <a:cubicBezTo>
                    <a:pt x="3240" y="5541"/>
                    <a:pt x="3200" y="5798"/>
                    <a:pt x="3336" y="5981"/>
                  </a:cubicBezTo>
                  <a:cubicBezTo>
                    <a:pt x="3417" y="6091"/>
                    <a:pt x="3542" y="6148"/>
                    <a:pt x="3668" y="6148"/>
                  </a:cubicBezTo>
                  <a:cubicBezTo>
                    <a:pt x="3753" y="6148"/>
                    <a:pt x="3838" y="6122"/>
                    <a:pt x="3912" y="6068"/>
                  </a:cubicBezTo>
                  <a:cubicBezTo>
                    <a:pt x="4094" y="5932"/>
                    <a:pt x="4133" y="5675"/>
                    <a:pt x="3999" y="5492"/>
                  </a:cubicBezTo>
                  <a:cubicBezTo>
                    <a:pt x="3922" y="5391"/>
                    <a:pt x="3811" y="5334"/>
                    <a:pt x="3692" y="5327"/>
                  </a:cubicBezTo>
                  <a:cubicBezTo>
                    <a:pt x="3638" y="4686"/>
                    <a:pt x="3827" y="4115"/>
                    <a:pt x="3924" y="3872"/>
                  </a:cubicBezTo>
                  <a:cubicBezTo>
                    <a:pt x="4089" y="3762"/>
                    <a:pt x="4248" y="3644"/>
                    <a:pt x="4400" y="3510"/>
                  </a:cubicBezTo>
                  <a:cubicBezTo>
                    <a:pt x="4828" y="3137"/>
                    <a:pt x="5174" y="2746"/>
                    <a:pt x="5436" y="2338"/>
                  </a:cubicBezTo>
                  <a:lnTo>
                    <a:pt x="5436" y="2338"/>
                  </a:lnTo>
                  <a:cubicBezTo>
                    <a:pt x="5239" y="3053"/>
                    <a:pt x="5102" y="3785"/>
                    <a:pt x="4966" y="4508"/>
                  </a:cubicBezTo>
                  <a:cubicBezTo>
                    <a:pt x="4814" y="5313"/>
                    <a:pt x="4659" y="6144"/>
                    <a:pt x="4422" y="6933"/>
                  </a:cubicBezTo>
                  <a:cubicBezTo>
                    <a:pt x="4393" y="6926"/>
                    <a:pt x="4363" y="6923"/>
                    <a:pt x="4333" y="6923"/>
                  </a:cubicBezTo>
                  <a:cubicBezTo>
                    <a:pt x="4249" y="6923"/>
                    <a:pt x="4164" y="6949"/>
                    <a:pt x="4090" y="7002"/>
                  </a:cubicBezTo>
                  <a:cubicBezTo>
                    <a:pt x="3908" y="7137"/>
                    <a:pt x="3869" y="7394"/>
                    <a:pt x="4003" y="7577"/>
                  </a:cubicBezTo>
                  <a:cubicBezTo>
                    <a:pt x="4085" y="7686"/>
                    <a:pt x="4210" y="7744"/>
                    <a:pt x="4336" y="7744"/>
                  </a:cubicBezTo>
                  <a:cubicBezTo>
                    <a:pt x="4421" y="7744"/>
                    <a:pt x="4506" y="7718"/>
                    <a:pt x="4579" y="7664"/>
                  </a:cubicBezTo>
                  <a:cubicBezTo>
                    <a:pt x="4762" y="7528"/>
                    <a:pt x="4802" y="7271"/>
                    <a:pt x="4666" y="7089"/>
                  </a:cubicBezTo>
                  <a:cubicBezTo>
                    <a:pt x="4636" y="7047"/>
                    <a:pt x="4597" y="7014"/>
                    <a:pt x="4556" y="6988"/>
                  </a:cubicBezTo>
                  <a:cubicBezTo>
                    <a:pt x="4796" y="6187"/>
                    <a:pt x="4954" y="5347"/>
                    <a:pt x="5108" y="4534"/>
                  </a:cubicBezTo>
                  <a:cubicBezTo>
                    <a:pt x="5121" y="4469"/>
                    <a:pt x="5132" y="4401"/>
                    <a:pt x="5145" y="4335"/>
                  </a:cubicBezTo>
                  <a:cubicBezTo>
                    <a:pt x="5224" y="4654"/>
                    <a:pt x="5390" y="4987"/>
                    <a:pt x="5664" y="5360"/>
                  </a:cubicBezTo>
                  <a:cubicBezTo>
                    <a:pt x="5755" y="5486"/>
                    <a:pt x="5853" y="5609"/>
                    <a:pt x="5950" y="5735"/>
                  </a:cubicBezTo>
                  <a:cubicBezTo>
                    <a:pt x="5976" y="5767"/>
                    <a:pt x="6004" y="5802"/>
                    <a:pt x="6028" y="5834"/>
                  </a:cubicBezTo>
                  <a:cubicBezTo>
                    <a:pt x="5808" y="6242"/>
                    <a:pt x="5758" y="6707"/>
                    <a:pt x="5739" y="7147"/>
                  </a:cubicBezTo>
                  <a:cubicBezTo>
                    <a:pt x="5711" y="7141"/>
                    <a:pt x="5682" y="7138"/>
                    <a:pt x="5653" y="7138"/>
                  </a:cubicBezTo>
                  <a:cubicBezTo>
                    <a:pt x="5570" y="7138"/>
                    <a:pt x="5486" y="7163"/>
                    <a:pt x="5413" y="7216"/>
                  </a:cubicBezTo>
                  <a:cubicBezTo>
                    <a:pt x="5231" y="7352"/>
                    <a:pt x="5190" y="7610"/>
                    <a:pt x="5326" y="7792"/>
                  </a:cubicBezTo>
                  <a:cubicBezTo>
                    <a:pt x="5408" y="7902"/>
                    <a:pt x="5532" y="7960"/>
                    <a:pt x="5659" y="7960"/>
                  </a:cubicBezTo>
                  <a:cubicBezTo>
                    <a:pt x="5743" y="7960"/>
                    <a:pt x="5829" y="7934"/>
                    <a:pt x="5902" y="7879"/>
                  </a:cubicBezTo>
                  <a:cubicBezTo>
                    <a:pt x="6085" y="7743"/>
                    <a:pt x="6124" y="7487"/>
                    <a:pt x="5989" y="7303"/>
                  </a:cubicBezTo>
                  <a:cubicBezTo>
                    <a:pt x="5957" y="7264"/>
                    <a:pt x="5920" y="7229"/>
                    <a:pt x="5881" y="7205"/>
                  </a:cubicBezTo>
                  <a:cubicBezTo>
                    <a:pt x="5897" y="6786"/>
                    <a:pt x="5939" y="6345"/>
                    <a:pt x="6127" y="5961"/>
                  </a:cubicBezTo>
                  <a:cubicBezTo>
                    <a:pt x="6257" y="6129"/>
                    <a:pt x="6382" y="6304"/>
                    <a:pt x="6486" y="6488"/>
                  </a:cubicBezTo>
                  <a:cubicBezTo>
                    <a:pt x="6658" y="6786"/>
                    <a:pt x="6752" y="7086"/>
                    <a:pt x="6768" y="7365"/>
                  </a:cubicBezTo>
                  <a:cubicBezTo>
                    <a:pt x="6710" y="7376"/>
                    <a:pt x="6652" y="7400"/>
                    <a:pt x="6600" y="7438"/>
                  </a:cubicBezTo>
                  <a:cubicBezTo>
                    <a:pt x="6418" y="7574"/>
                    <a:pt x="6377" y="7830"/>
                    <a:pt x="6513" y="8012"/>
                  </a:cubicBezTo>
                  <a:cubicBezTo>
                    <a:pt x="6595" y="8122"/>
                    <a:pt x="6719" y="8181"/>
                    <a:pt x="6845" y="8181"/>
                  </a:cubicBezTo>
                  <a:cubicBezTo>
                    <a:pt x="6930" y="8181"/>
                    <a:pt x="7016" y="8154"/>
                    <a:pt x="7090" y="8099"/>
                  </a:cubicBezTo>
                  <a:cubicBezTo>
                    <a:pt x="7272" y="7965"/>
                    <a:pt x="7311" y="7707"/>
                    <a:pt x="7176" y="7525"/>
                  </a:cubicBezTo>
                  <a:cubicBezTo>
                    <a:pt x="7111" y="7436"/>
                    <a:pt x="7014" y="7381"/>
                    <a:pt x="6913" y="7364"/>
                  </a:cubicBezTo>
                  <a:cubicBezTo>
                    <a:pt x="6897" y="7060"/>
                    <a:pt x="6796" y="6736"/>
                    <a:pt x="6613" y="6416"/>
                  </a:cubicBezTo>
                  <a:cubicBezTo>
                    <a:pt x="6455" y="6138"/>
                    <a:pt x="6257" y="5887"/>
                    <a:pt x="6065" y="5643"/>
                  </a:cubicBezTo>
                  <a:cubicBezTo>
                    <a:pt x="6015" y="5580"/>
                    <a:pt x="5969" y="5518"/>
                    <a:pt x="5920" y="5455"/>
                  </a:cubicBezTo>
                  <a:lnTo>
                    <a:pt x="5920" y="5455"/>
                  </a:lnTo>
                  <a:cubicBezTo>
                    <a:pt x="6180" y="5551"/>
                    <a:pt x="6453" y="5615"/>
                    <a:pt x="6716" y="5677"/>
                  </a:cubicBezTo>
                  <a:cubicBezTo>
                    <a:pt x="6894" y="5717"/>
                    <a:pt x="7075" y="5759"/>
                    <a:pt x="7250" y="5811"/>
                  </a:cubicBezTo>
                  <a:cubicBezTo>
                    <a:pt x="7528" y="5895"/>
                    <a:pt x="7865" y="6034"/>
                    <a:pt x="8125" y="6259"/>
                  </a:cubicBezTo>
                  <a:cubicBezTo>
                    <a:pt x="8010" y="6401"/>
                    <a:pt x="8002" y="6605"/>
                    <a:pt x="8113" y="6759"/>
                  </a:cubicBezTo>
                  <a:cubicBezTo>
                    <a:pt x="8195" y="6870"/>
                    <a:pt x="8321" y="6929"/>
                    <a:pt x="8448" y="6929"/>
                  </a:cubicBezTo>
                  <a:cubicBezTo>
                    <a:pt x="8531" y="6929"/>
                    <a:pt x="8615" y="6903"/>
                    <a:pt x="8688" y="6850"/>
                  </a:cubicBezTo>
                  <a:cubicBezTo>
                    <a:pt x="8872" y="6714"/>
                    <a:pt x="8911" y="6456"/>
                    <a:pt x="8775" y="6274"/>
                  </a:cubicBezTo>
                  <a:cubicBezTo>
                    <a:pt x="8695" y="6165"/>
                    <a:pt x="8571" y="6109"/>
                    <a:pt x="8446" y="6109"/>
                  </a:cubicBezTo>
                  <a:cubicBezTo>
                    <a:pt x="8374" y="6109"/>
                    <a:pt x="8300" y="6128"/>
                    <a:pt x="8235" y="6167"/>
                  </a:cubicBezTo>
                  <a:cubicBezTo>
                    <a:pt x="8003" y="5960"/>
                    <a:pt x="7684" y="5793"/>
                    <a:pt x="7291" y="5677"/>
                  </a:cubicBezTo>
                  <a:cubicBezTo>
                    <a:pt x="7114" y="5624"/>
                    <a:pt x="6929" y="5583"/>
                    <a:pt x="6751" y="5541"/>
                  </a:cubicBezTo>
                  <a:cubicBezTo>
                    <a:pt x="6461" y="5475"/>
                    <a:pt x="6162" y="5404"/>
                    <a:pt x="5887" y="5289"/>
                  </a:cubicBezTo>
                  <a:cubicBezTo>
                    <a:pt x="5940" y="5243"/>
                    <a:pt x="5984" y="5188"/>
                    <a:pt x="6024" y="5135"/>
                  </a:cubicBezTo>
                  <a:cubicBezTo>
                    <a:pt x="6081" y="5059"/>
                    <a:pt x="6133" y="4984"/>
                    <a:pt x="6188" y="4910"/>
                  </a:cubicBezTo>
                  <a:cubicBezTo>
                    <a:pt x="6306" y="4741"/>
                    <a:pt x="6432" y="4567"/>
                    <a:pt x="6573" y="4414"/>
                  </a:cubicBezTo>
                  <a:cubicBezTo>
                    <a:pt x="6632" y="4347"/>
                    <a:pt x="6694" y="4289"/>
                    <a:pt x="6755" y="4237"/>
                  </a:cubicBezTo>
                  <a:cubicBezTo>
                    <a:pt x="6837" y="4341"/>
                    <a:pt x="6959" y="4397"/>
                    <a:pt x="7082" y="4397"/>
                  </a:cubicBezTo>
                  <a:cubicBezTo>
                    <a:pt x="7167" y="4397"/>
                    <a:pt x="7252" y="4371"/>
                    <a:pt x="7325" y="4317"/>
                  </a:cubicBezTo>
                  <a:cubicBezTo>
                    <a:pt x="7508" y="4181"/>
                    <a:pt x="7548" y="3923"/>
                    <a:pt x="7412" y="3741"/>
                  </a:cubicBezTo>
                  <a:cubicBezTo>
                    <a:pt x="7331" y="3631"/>
                    <a:pt x="7206" y="3573"/>
                    <a:pt x="7080" y="3573"/>
                  </a:cubicBezTo>
                  <a:cubicBezTo>
                    <a:pt x="6996" y="3573"/>
                    <a:pt x="6911" y="3599"/>
                    <a:pt x="6838" y="3654"/>
                  </a:cubicBezTo>
                  <a:cubicBezTo>
                    <a:pt x="6693" y="3761"/>
                    <a:pt x="6639" y="3942"/>
                    <a:pt x="6689" y="4104"/>
                  </a:cubicBezTo>
                  <a:cubicBezTo>
                    <a:pt x="6613" y="4168"/>
                    <a:pt x="6538" y="4237"/>
                    <a:pt x="6466" y="4317"/>
                  </a:cubicBezTo>
                  <a:cubicBezTo>
                    <a:pt x="6319" y="4477"/>
                    <a:pt x="6193" y="4654"/>
                    <a:pt x="6070" y="4826"/>
                  </a:cubicBezTo>
                  <a:cubicBezTo>
                    <a:pt x="6017" y="4900"/>
                    <a:pt x="5963" y="4975"/>
                    <a:pt x="5908" y="5048"/>
                  </a:cubicBezTo>
                  <a:cubicBezTo>
                    <a:pt x="5860" y="5114"/>
                    <a:pt x="5805" y="5179"/>
                    <a:pt x="5740" y="5219"/>
                  </a:cubicBezTo>
                  <a:cubicBezTo>
                    <a:pt x="5449" y="4809"/>
                    <a:pt x="5292" y="4451"/>
                    <a:pt x="5252" y="4110"/>
                  </a:cubicBezTo>
                  <a:cubicBezTo>
                    <a:pt x="5455" y="3936"/>
                    <a:pt x="5668" y="3775"/>
                    <a:pt x="5889" y="3626"/>
                  </a:cubicBezTo>
                  <a:cubicBezTo>
                    <a:pt x="5970" y="3720"/>
                    <a:pt x="6085" y="3770"/>
                    <a:pt x="6201" y="3770"/>
                  </a:cubicBezTo>
                  <a:cubicBezTo>
                    <a:pt x="6285" y="3770"/>
                    <a:pt x="6369" y="3744"/>
                    <a:pt x="6442" y="3690"/>
                  </a:cubicBezTo>
                  <a:cubicBezTo>
                    <a:pt x="6610" y="3565"/>
                    <a:pt x="6654" y="3337"/>
                    <a:pt x="6555" y="3159"/>
                  </a:cubicBezTo>
                  <a:cubicBezTo>
                    <a:pt x="6552" y="3156"/>
                    <a:pt x="6552" y="3154"/>
                    <a:pt x="6552" y="3153"/>
                  </a:cubicBezTo>
                  <a:cubicBezTo>
                    <a:pt x="6551" y="3148"/>
                    <a:pt x="6550" y="3147"/>
                    <a:pt x="6548" y="3144"/>
                  </a:cubicBezTo>
                  <a:cubicBezTo>
                    <a:pt x="6545" y="3141"/>
                    <a:pt x="6544" y="3141"/>
                    <a:pt x="6544" y="3140"/>
                  </a:cubicBezTo>
                  <a:cubicBezTo>
                    <a:pt x="6541" y="3132"/>
                    <a:pt x="6535" y="3124"/>
                    <a:pt x="6529" y="3115"/>
                  </a:cubicBezTo>
                  <a:cubicBezTo>
                    <a:pt x="6448" y="3005"/>
                    <a:pt x="6324" y="2947"/>
                    <a:pt x="6198" y="2947"/>
                  </a:cubicBezTo>
                  <a:cubicBezTo>
                    <a:pt x="6113" y="2947"/>
                    <a:pt x="6028" y="2973"/>
                    <a:pt x="5955" y="3028"/>
                  </a:cubicBezTo>
                  <a:cubicBezTo>
                    <a:pt x="5803" y="3138"/>
                    <a:pt x="5752" y="3334"/>
                    <a:pt x="5814" y="3502"/>
                  </a:cubicBezTo>
                  <a:cubicBezTo>
                    <a:pt x="5607" y="3639"/>
                    <a:pt x="5409" y="3790"/>
                    <a:pt x="5219" y="3949"/>
                  </a:cubicBezTo>
                  <a:cubicBezTo>
                    <a:pt x="5478" y="2617"/>
                    <a:pt x="5795" y="1274"/>
                    <a:pt x="6528" y="113"/>
                  </a:cubicBezTo>
                  <a:cubicBezTo>
                    <a:pt x="6544" y="87"/>
                    <a:pt x="6541" y="55"/>
                    <a:pt x="6523" y="32"/>
                  </a:cubicBezTo>
                  <a:cubicBezTo>
                    <a:pt x="6519" y="24"/>
                    <a:pt x="6512" y="19"/>
                    <a:pt x="6505" y="13"/>
                  </a:cubicBezTo>
                  <a:cubicBezTo>
                    <a:pt x="6492" y="5"/>
                    <a:pt x="6478" y="1"/>
                    <a:pt x="6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363184" y="4603511"/>
              <a:ext cx="238146" cy="269200"/>
            </a:xfrm>
            <a:custGeom>
              <a:avLst/>
              <a:gdLst/>
              <a:ahLst/>
              <a:cxnLst/>
              <a:rect l="l" t="t" r="r" b="b"/>
              <a:pathLst>
                <a:path w="5046" h="5704" extrusionOk="0">
                  <a:moveTo>
                    <a:pt x="239" y="0"/>
                  </a:moveTo>
                  <a:cubicBezTo>
                    <a:pt x="176" y="0"/>
                    <a:pt x="114" y="877"/>
                    <a:pt x="68" y="1791"/>
                  </a:cubicBezTo>
                  <a:cubicBezTo>
                    <a:pt x="25" y="2700"/>
                    <a:pt x="0" y="3649"/>
                    <a:pt x="7" y="3815"/>
                  </a:cubicBezTo>
                  <a:cubicBezTo>
                    <a:pt x="22" y="4035"/>
                    <a:pt x="96" y="4291"/>
                    <a:pt x="303" y="4368"/>
                  </a:cubicBezTo>
                  <a:cubicBezTo>
                    <a:pt x="346" y="4385"/>
                    <a:pt x="392" y="4392"/>
                    <a:pt x="438" y="4392"/>
                  </a:cubicBezTo>
                  <a:cubicBezTo>
                    <a:pt x="482" y="4392"/>
                    <a:pt x="527" y="4386"/>
                    <a:pt x="571" y="4375"/>
                  </a:cubicBezTo>
                  <a:cubicBezTo>
                    <a:pt x="840" y="4310"/>
                    <a:pt x="1053" y="4096"/>
                    <a:pt x="1182" y="3850"/>
                  </a:cubicBezTo>
                  <a:cubicBezTo>
                    <a:pt x="1310" y="3605"/>
                    <a:pt x="1368" y="3329"/>
                    <a:pt x="1422" y="3057"/>
                  </a:cubicBezTo>
                  <a:lnTo>
                    <a:pt x="1422" y="3057"/>
                  </a:lnTo>
                  <a:cubicBezTo>
                    <a:pt x="1410" y="3518"/>
                    <a:pt x="1436" y="3982"/>
                    <a:pt x="1500" y="4439"/>
                  </a:cubicBezTo>
                  <a:cubicBezTo>
                    <a:pt x="1519" y="4575"/>
                    <a:pt x="1542" y="4713"/>
                    <a:pt x="1613" y="4830"/>
                  </a:cubicBezTo>
                  <a:cubicBezTo>
                    <a:pt x="1678" y="4940"/>
                    <a:pt x="1795" y="5028"/>
                    <a:pt x="1922" y="5028"/>
                  </a:cubicBezTo>
                  <a:cubicBezTo>
                    <a:pt x="1930" y="5028"/>
                    <a:pt x="1939" y="5028"/>
                    <a:pt x="1947" y="5027"/>
                  </a:cubicBezTo>
                  <a:cubicBezTo>
                    <a:pt x="2173" y="5008"/>
                    <a:pt x="2280" y="4742"/>
                    <a:pt x="2322" y="4519"/>
                  </a:cubicBezTo>
                  <a:cubicBezTo>
                    <a:pt x="2389" y="4163"/>
                    <a:pt x="2409" y="3796"/>
                    <a:pt x="2385" y="3434"/>
                  </a:cubicBezTo>
                  <a:lnTo>
                    <a:pt x="2385" y="3434"/>
                  </a:lnTo>
                  <a:cubicBezTo>
                    <a:pt x="2667" y="4122"/>
                    <a:pt x="3090" y="4769"/>
                    <a:pt x="3661" y="5248"/>
                  </a:cubicBezTo>
                  <a:cubicBezTo>
                    <a:pt x="3861" y="5415"/>
                    <a:pt x="4175" y="5703"/>
                    <a:pt x="4452" y="5703"/>
                  </a:cubicBezTo>
                  <a:cubicBezTo>
                    <a:pt x="4457" y="5703"/>
                    <a:pt x="4462" y="5703"/>
                    <a:pt x="4466" y="5703"/>
                  </a:cubicBezTo>
                  <a:cubicBezTo>
                    <a:pt x="4777" y="5691"/>
                    <a:pt x="4938" y="5408"/>
                    <a:pt x="4961" y="5134"/>
                  </a:cubicBezTo>
                  <a:cubicBezTo>
                    <a:pt x="4983" y="4866"/>
                    <a:pt x="4870" y="4606"/>
                    <a:pt x="4733" y="4375"/>
                  </a:cubicBezTo>
                  <a:cubicBezTo>
                    <a:pt x="4372" y="3773"/>
                    <a:pt x="3832" y="3278"/>
                    <a:pt x="3202" y="2967"/>
                  </a:cubicBezTo>
                  <a:lnTo>
                    <a:pt x="3202" y="2967"/>
                  </a:lnTo>
                  <a:cubicBezTo>
                    <a:pt x="3590" y="3142"/>
                    <a:pt x="4002" y="3268"/>
                    <a:pt x="4418" y="3340"/>
                  </a:cubicBezTo>
                  <a:cubicBezTo>
                    <a:pt x="4482" y="3351"/>
                    <a:pt x="4550" y="3360"/>
                    <a:pt x="4616" y="3360"/>
                  </a:cubicBezTo>
                  <a:cubicBezTo>
                    <a:pt x="4722" y="3360"/>
                    <a:pt x="4824" y="3337"/>
                    <a:pt x="4899" y="3265"/>
                  </a:cubicBezTo>
                  <a:cubicBezTo>
                    <a:pt x="5045" y="3123"/>
                    <a:pt x="4995" y="2870"/>
                    <a:pt x="4874" y="2706"/>
                  </a:cubicBezTo>
                  <a:cubicBezTo>
                    <a:pt x="4735" y="2514"/>
                    <a:pt x="4527" y="2383"/>
                    <a:pt x="4321" y="2268"/>
                  </a:cubicBezTo>
                  <a:cubicBezTo>
                    <a:pt x="3854" y="2006"/>
                    <a:pt x="3367" y="1780"/>
                    <a:pt x="2881" y="1555"/>
                  </a:cubicBezTo>
                  <a:lnTo>
                    <a:pt x="2881" y="1555"/>
                  </a:lnTo>
                  <a:cubicBezTo>
                    <a:pt x="3226" y="1684"/>
                    <a:pt x="3593" y="1751"/>
                    <a:pt x="3962" y="1751"/>
                  </a:cubicBezTo>
                  <a:cubicBezTo>
                    <a:pt x="3966" y="1751"/>
                    <a:pt x="3970" y="1751"/>
                    <a:pt x="3974" y="1751"/>
                  </a:cubicBezTo>
                  <a:cubicBezTo>
                    <a:pt x="4126" y="1748"/>
                    <a:pt x="4281" y="1736"/>
                    <a:pt x="4417" y="1667"/>
                  </a:cubicBezTo>
                  <a:cubicBezTo>
                    <a:pt x="4553" y="1599"/>
                    <a:pt x="4663" y="1463"/>
                    <a:pt x="4662" y="1311"/>
                  </a:cubicBezTo>
                  <a:cubicBezTo>
                    <a:pt x="4662" y="1198"/>
                    <a:pt x="4599" y="1094"/>
                    <a:pt x="4527" y="1008"/>
                  </a:cubicBezTo>
                  <a:cubicBezTo>
                    <a:pt x="4016" y="406"/>
                    <a:pt x="3217" y="515"/>
                    <a:pt x="2513" y="431"/>
                  </a:cubicBezTo>
                  <a:cubicBezTo>
                    <a:pt x="1748" y="342"/>
                    <a:pt x="976" y="218"/>
                    <a:pt x="241" y="1"/>
                  </a:cubicBezTo>
                  <a:cubicBezTo>
                    <a:pt x="240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2" r:id="rId8"/>
    <p:sldLayoutId id="2147483663" r:id="rId9"/>
    <p:sldLayoutId id="2147483666" r:id="rId10"/>
    <p:sldLayoutId id="2147483667" r:id="rId11"/>
    <p:sldLayoutId id="2147483670" r:id="rId12"/>
    <p:sldLayoutId id="2147483671" r:id="rId13"/>
    <p:sldLayoutId id="2147483672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6" name="Google Shape;1756;p40"/>
          <p:cNvGrpSpPr/>
          <p:nvPr/>
        </p:nvGrpSpPr>
        <p:grpSpPr>
          <a:xfrm>
            <a:off x="137441" y="2571750"/>
            <a:ext cx="897011" cy="2245600"/>
            <a:chOff x="5462400" y="1370625"/>
            <a:chExt cx="507175" cy="1269675"/>
          </a:xfrm>
        </p:grpSpPr>
        <p:sp>
          <p:nvSpPr>
            <p:cNvPr id="1757" name="Google Shape;1757;p40"/>
            <p:cNvSpPr/>
            <p:nvPr/>
          </p:nvSpPr>
          <p:spPr>
            <a:xfrm>
              <a:off x="5462400" y="2598700"/>
              <a:ext cx="492200" cy="41600"/>
            </a:xfrm>
            <a:custGeom>
              <a:avLst/>
              <a:gdLst/>
              <a:ahLst/>
              <a:cxnLst/>
              <a:rect l="l" t="t" r="r" b="b"/>
              <a:pathLst>
                <a:path w="19688" h="1664" extrusionOk="0">
                  <a:moveTo>
                    <a:pt x="9844" y="1"/>
                  </a:moveTo>
                  <a:cubicBezTo>
                    <a:pt x="7233" y="1"/>
                    <a:pt x="4729" y="88"/>
                    <a:pt x="2883" y="244"/>
                  </a:cubicBezTo>
                  <a:cubicBezTo>
                    <a:pt x="1037" y="401"/>
                    <a:pt x="0" y="611"/>
                    <a:pt x="0" y="833"/>
                  </a:cubicBezTo>
                  <a:cubicBezTo>
                    <a:pt x="0" y="1053"/>
                    <a:pt x="1037" y="1265"/>
                    <a:pt x="2883" y="1420"/>
                  </a:cubicBezTo>
                  <a:cubicBezTo>
                    <a:pt x="4729" y="1576"/>
                    <a:pt x="7233" y="1664"/>
                    <a:pt x="9844" y="1664"/>
                  </a:cubicBezTo>
                  <a:cubicBezTo>
                    <a:pt x="12454" y="1664"/>
                    <a:pt x="14959" y="1576"/>
                    <a:pt x="16804" y="1420"/>
                  </a:cubicBezTo>
                  <a:cubicBezTo>
                    <a:pt x="18651" y="1265"/>
                    <a:pt x="19687" y="1053"/>
                    <a:pt x="19687" y="833"/>
                  </a:cubicBezTo>
                  <a:cubicBezTo>
                    <a:pt x="19687" y="611"/>
                    <a:pt x="18651" y="401"/>
                    <a:pt x="16804" y="244"/>
                  </a:cubicBezTo>
                  <a:cubicBezTo>
                    <a:pt x="14959" y="88"/>
                    <a:pt x="12454" y="1"/>
                    <a:pt x="9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5502025" y="2484700"/>
              <a:ext cx="179425" cy="132725"/>
            </a:xfrm>
            <a:custGeom>
              <a:avLst/>
              <a:gdLst/>
              <a:ahLst/>
              <a:cxnLst/>
              <a:rect l="l" t="t" r="r" b="b"/>
              <a:pathLst>
                <a:path w="7177" h="5309" extrusionOk="0">
                  <a:moveTo>
                    <a:pt x="426" y="1"/>
                  </a:moveTo>
                  <a:cubicBezTo>
                    <a:pt x="400" y="1"/>
                    <a:pt x="373" y="1"/>
                    <a:pt x="346" y="1"/>
                  </a:cubicBezTo>
                  <a:cubicBezTo>
                    <a:pt x="231" y="1273"/>
                    <a:pt x="116" y="2544"/>
                    <a:pt x="0" y="3816"/>
                  </a:cubicBezTo>
                  <a:cubicBezTo>
                    <a:pt x="694" y="4317"/>
                    <a:pt x="1426" y="4810"/>
                    <a:pt x="2120" y="5309"/>
                  </a:cubicBezTo>
                  <a:lnTo>
                    <a:pt x="7177" y="5257"/>
                  </a:lnTo>
                  <a:cubicBezTo>
                    <a:pt x="7172" y="4918"/>
                    <a:pt x="6902" y="4654"/>
                    <a:pt x="6688" y="4395"/>
                  </a:cubicBezTo>
                  <a:cubicBezTo>
                    <a:pt x="5943" y="3492"/>
                    <a:pt x="5698" y="2028"/>
                    <a:pt x="6137" y="942"/>
                  </a:cubicBezTo>
                  <a:cubicBezTo>
                    <a:pt x="4308" y="308"/>
                    <a:pt x="2363" y="1"/>
                    <a:pt x="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5504450" y="2561675"/>
              <a:ext cx="58025" cy="51650"/>
            </a:xfrm>
            <a:custGeom>
              <a:avLst/>
              <a:gdLst/>
              <a:ahLst/>
              <a:cxnLst/>
              <a:rect l="l" t="t" r="r" b="b"/>
              <a:pathLst>
                <a:path w="2321" h="2066" extrusionOk="0">
                  <a:moveTo>
                    <a:pt x="76" y="0"/>
                  </a:moveTo>
                  <a:cubicBezTo>
                    <a:pt x="57" y="0"/>
                    <a:pt x="39" y="8"/>
                    <a:pt x="26" y="22"/>
                  </a:cubicBezTo>
                  <a:cubicBezTo>
                    <a:pt x="1" y="50"/>
                    <a:pt x="5" y="91"/>
                    <a:pt x="32" y="115"/>
                  </a:cubicBezTo>
                  <a:lnTo>
                    <a:pt x="2202" y="2050"/>
                  </a:lnTo>
                  <a:cubicBezTo>
                    <a:pt x="2215" y="2060"/>
                    <a:pt x="2229" y="2065"/>
                    <a:pt x="2245" y="2065"/>
                  </a:cubicBezTo>
                  <a:cubicBezTo>
                    <a:pt x="2264" y="2065"/>
                    <a:pt x="2281" y="2058"/>
                    <a:pt x="2295" y="2044"/>
                  </a:cubicBezTo>
                  <a:cubicBezTo>
                    <a:pt x="2321" y="2017"/>
                    <a:pt x="2316" y="1975"/>
                    <a:pt x="2291" y="1951"/>
                  </a:cubicBezTo>
                  <a:lnTo>
                    <a:pt x="119" y="17"/>
                  </a:lnTo>
                  <a:cubicBezTo>
                    <a:pt x="107" y="6"/>
                    <a:pt x="91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5717050" y="2503300"/>
              <a:ext cx="197450" cy="112675"/>
            </a:xfrm>
            <a:custGeom>
              <a:avLst/>
              <a:gdLst/>
              <a:ahLst/>
              <a:cxnLst/>
              <a:rect l="l" t="t" r="r" b="b"/>
              <a:pathLst>
                <a:path w="7898" h="4507" extrusionOk="0">
                  <a:moveTo>
                    <a:pt x="2629" y="1"/>
                  </a:moveTo>
                  <a:cubicBezTo>
                    <a:pt x="1749" y="1"/>
                    <a:pt x="870" y="37"/>
                    <a:pt x="1" y="99"/>
                  </a:cubicBezTo>
                  <a:cubicBezTo>
                    <a:pt x="38" y="1567"/>
                    <a:pt x="74" y="3036"/>
                    <a:pt x="112" y="4506"/>
                  </a:cubicBezTo>
                  <a:lnTo>
                    <a:pt x="7872" y="4495"/>
                  </a:lnTo>
                  <a:cubicBezTo>
                    <a:pt x="7897" y="4166"/>
                    <a:pt x="7712" y="3857"/>
                    <a:pt x="7477" y="3630"/>
                  </a:cubicBezTo>
                  <a:cubicBezTo>
                    <a:pt x="7243" y="3402"/>
                    <a:pt x="6960" y="3234"/>
                    <a:pt x="6710" y="3024"/>
                  </a:cubicBezTo>
                  <a:cubicBezTo>
                    <a:pt x="5909" y="2349"/>
                    <a:pt x="5554" y="1201"/>
                    <a:pt x="5773" y="176"/>
                  </a:cubicBezTo>
                  <a:cubicBezTo>
                    <a:pt x="4737" y="53"/>
                    <a:pt x="3683" y="1"/>
                    <a:pt x="26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5722000" y="2599325"/>
              <a:ext cx="192175" cy="14075"/>
            </a:xfrm>
            <a:custGeom>
              <a:avLst/>
              <a:gdLst/>
              <a:ahLst/>
              <a:cxnLst/>
              <a:rect l="l" t="t" r="r" b="b"/>
              <a:pathLst>
                <a:path w="7687" h="563" extrusionOk="0">
                  <a:moveTo>
                    <a:pt x="72" y="0"/>
                  </a:moveTo>
                  <a:cubicBezTo>
                    <a:pt x="33" y="2"/>
                    <a:pt x="3" y="26"/>
                    <a:pt x="2" y="62"/>
                  </a:cubicBezTo>
                  <a:cubicBezTo>
                    <a:pt x="0" y="98"/>
                    <a:pt x="29" y="130"/>
                    <a:pt x="64" y="132"/>
                  </a:cubicBezTo>
                  <a:lnTo>
                    <a:pt x="7615" y="562"/>
                  </a:lnTo>
                  <a:lnTo>
                    <a:pt x="7619" y="562"/>
                  </a:lnTo>
                  <a:cubicBezTo>
                    <a:pt x="7655" y="562"/>
                    <a:pt x="7684" y="536"/>
                    <a:pt x="7685" y="501"/>
                  </a:cubicBezTo>
                  <a:cubicBezTo>
                    <a:pt x="7687" y="465"/>
                    <a:pt x="7658" y="432"/>
                    <a:pt x="7622" y="431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5834675" y="1595375"/>
              <a:ext cx="134900" cy="458975"/>
            </a:xfrm>
            <a:custGeom>
              <a:avLst/>
              <a:gdLst/>
              <a:ahLst/>
              <a:cxnLst/>
              <a:rect l="l" t="t" r="r" b="b"/>
              <a:pathLst>
                <a:path w="5396" h="18359" extrusionOk="0">
                  <a:moveTo>
                    <a:pt x="3214" y="1"/>
                  </a:moveTo>
                  <a:cubicBezTo>
                    <a:pt x="2152" y="538"/>
                    <a:pt x="1062" y="1083"/>
                    <a:pt x="0" y="1619"/>
                  </a:cubicBezTo>
                  <a:lnTo>
                    <a:pt x="2250" y="18358"/>
                  </a:lnTo>
                  <a:cubicBezTo>
                    <a:pt x="2602" y="18255"/>
                    <a:pt x="3062" y="18278"/>
                    <a:pt x="3351" y="18054"/>
                  </a:cubicBezTo>
                  <a:cubicBezTo>
                    <a:pt x="3829" y="17681"/>
                    <a:pt x="4345" y="17278"/>
                    <a:pt x="4822" y="16905"/>
                  </a:cubicBezTo>
                  <a:cubicBezTo>
                    <a:pt x="5275" y="13634"/>
                    <a:pt x="5395" y="10239"/>
                    <a:pt x="4708" y="7005"/>
                  </a:cubicBezTo>
                  <a:cubicBezTo>
                    <a:pt x="4209" y="4671"/>
                    <a:pt x="3710" y="2337"/>
                    <a:pt x="3214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5898775" y="1976900"/>
              <a:ext cx="30150" cy="51825"/>
            </a:xfrm>
            <a:custGeom>
              <a:avLst/>
              <a:gdLst/>
              <a:ahLst/>
              <a:cxnLst/>
              <a:rect l="l" t="t" r="r" b="b"/>
              <a:pathLst>
                <a:path w="1206" h="2073" extrusionOk="0">
                  <a:moveTo>
                    <a:pt x="1130" y="0"/>
                  </a:moveTo>
                  <a:cubicBezTo>
                    <a:pt x="1104" y="0"/>
                    <a:pt x="1081" y="15"/>
                    <a:pt x="1070" y="41"/>
                  </a:cubicBezTo>
                  <a:lnTo>
                    <a:pt x="284" y="1927"/>
                  </a:lnTo>
                  <a:cubicBezTo>
                    <a:pt x="281" y="1934"/>
                    <a:pt x="278" y="1940"/>
                    <a:pt x="264" y="1941"/>
                  </a:cubicBezTo>
                  <a:cubicBezTo>
                    <a:pt x="260" y="1941"/>
                    <a:pt x="257" y="1942"/>
                    <a:pt x="253" y="1942"/>
                  </a:cubicBezTo>
                  <a:cubicBezTo>
                    <a:pt x="213" y="1942"/>
                    <a:pt x="155" y="1915"/>
                    <a:pt x="122" y="1877"/>
                  </a:cubicBezTo>
                  <a:cubicBezTo>
                    <a:pt x="109" y="1862"/>
                    <a:pt x="91" y="1855"/>
                    <a:pt x="73" y="1855"/>
                  </a:cubicBezTo>
                  <a:cubicBezTo>
                    <a:pt x="58" y="1855"/>
                    <a:pt x="42" y="1860"/>
                    <a:pt x="29" y="1871"/>
                  </a:cubicBezTo>
                  <a:cubicBezTo>
                    <a:pt x="2" y="1894"/>
                    <a:pt x="1" y="1937"/>
                    <a:pt x="24" y="1964"/>
                  </a:cubicBezTo>
                  <a:cubicBezTo>
                    <a:pt x="74" y="2021"/>
                    <a:pt x="165" y="2072"/>
                    <a:pt x="252" y="2072"/>
                  </a:cubicBezTo>
                  <a:cubicBezTo>
                    <a:pt x="264" y="2072"/>
                    <a:pt x="274" y="2072"/>
                    <a:pt x="285" y="2070"/>
                  </a:cubicBezTo>
                  <a:cubicBezTo>
                    <a:pt x="341" y="2061"/>
                    <a:pt x="384" y="2028"/>
                    <a:pt x="405" y="1977"/>
                  </a:cubicBezTo>
                  <a:lnTo>
                    <a:pt x="1192" y="91"/>
                  </a:lnTo>
                  <a:cubicBezTo>
                    <a:pt x="1206" y="57"/>
                    <a:pt x="1189" y="20"/>
                    <a:pt x="1156" y="5"/>
                  </a:cubicBezTo>
                  <a:cubicBezTo>
                    <a:pt x="1147" y="2"/>
                    <a:pt x="1139" y="0"/>
                    <a:pt x="113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5905750" y="2022750"/>
              <a:ext cx="32225" cy="31050"/>
            </a:xfrm>
            <a:custGeom>
              <a:avLst/>
              <a:gdLst/>
              <a:ahLst/>
              <a:cxnLst/>
              <a:rect l="l" t="t" r="r" b="b"/>
              <a:pathLst>
                <a:path w="1289" h="1242" extrusionOk="0">
                  <a:moveTo>
                    <a:pt x="1217" y="1"/>
                  </a:moveTo>
                  <a:cubicBezTo>
                    <a:pt x="1200" y="1"/>
                    <a:pt x="1183" y="7"/>
                    <a:pt x="1171" y="20"/>
                  </a:cubicBezTo>
                  <a:lnTo>
                    <a:pt x="28" y="1129"/>
                  </a:lnTo>
                  <a:cubicBezTo>
                    <a:pt x="1" y="1153"/>
                    <a:pt x="1" y="1195"/>
                    <a:pt x="26" y="1222"/>
                  </a:cubicBezTo>
                  <a:cubicBezTo>
                    <a:pt x="38" y="1235"/>
                    <a:pt x="55" y="1242"/>
                    <a:pt x="72" y="1242"/>
                  </a:cubicBezTo>
                  <a:cubicBezTo>
                    <a:pt x="91" y="1242"/>
                    <a:pt x="106" y="1236"/>
                    <a:pt x="119" y="1223"/>
                  </a:cubicBezTo>
                  <a:lnTo>
                    <a:pt x="1263" y="114"/>
                  </a:lnTo>
                  <a:cubicBezTo>
                    <a:pt x="1289" y="88"/>
                    <a:pt x="1289" y="48"/>
                    <a:pt x="1264" y="21"/>
                  </a:cubicBezTo>
                  <a:cubicBezTo>
                    <a:pt x="1251" y="7"/>
                    <a:pt x="1234" y="1"/>
                    <a:pt x="121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0"/>
            <p:cNvSpPr/>
            <p:nvPr/>
          </p:nvSpPr>
          <p:spPr>
            <a:xfrm>
              <a:off x="5479750" y="1542750"/>
              <a:ext cx="145225" cy="141075"/>
            </a:xfrm>
            <a:custGeom>
              <a:avLst/>
              <a:gdLst/>
              <a:ahLst/>
              <a:cxnLst/>
              <a:rect l="l" t="t" r="r" b="b"/>
              <a:pathLst>
                <a:path w="5809" h="5643" extrusionOk="0">
                  <a:moveTo>
                    <a:pt x="4109" y="0"/>
                  </a:moveTo>
                  <a:cubicBezTo>
                    <a:pt x="2444" y="1037"/>
                    <a:pt x="498" y="2556"/>
                    <a:pt x="1" y="4114"/>
                  </a:cubicBezTo>
                  <a:lnTo>
                    <a:pt x="3240" y="5642"/>
                  </a:lnTo>
                  <a:lnTo>
                    <a:pt x="5809" y="3604"/>
                  </a:lnTo>
                  <a:lnTo>
                    <a:pt x="4109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5565850" y="1489600"/>
              <a:ext cx="362825" cy="269375"/>
            </a:xfrm>
            <a:custGeom>
              <a:avLst/>
              <a:gdLst/>
              <a:ahLst/>
              <a:cxnLst/>
              <a:rect l="l" t="t" r="r" b="b"/>
              <a:pathLst>
                <a:path w="14513" h="10775" extrusionOk="0">
                  <a:moveTo>
                    <a:pt x="6325" y="0"/>
                  </a:moveTo>
                  <a:lnTo>
                    <a:pt x="3499" y="864"/>
                  </a:lnTo>
                  <a:cubicBezTo>
                    <a:pt x="2294" y="1233"/>
                    <a:pt x="1080" y="1676"/>
                    <a:pt x="1" y="2329"/>
                  </a:cubicBezTo>
                  <a:cubicBezTo>
                    <a:pt x="725" y="3610"/>
                    <a:pt x="1503" y="4815"/>
                    <a:pt x="2229" y="6096"/>
                  </a:cubicBezTo>
                  <a:cubicBezTo>
                    <a:pt x="2183" y="7498"/>
                    <a:pt x="2053" y="8939"/>
                    <a:pt x="2010" y="10341"/>
                  </a:cubicBezTo>
                  <a:lnTo>
                    <a:pt x="12602" y="10775"/>
                  </a:lnTo>
                  <a:cubicBezTo>
                    <a:pt x="12440" y="9209"/>
                    <a:pt x="12372" y="7651"/>
                    <a:pt x="12209" y="6086"/>
                  </a:cubicBezTo>
                  <a:cubicBezTo>
                    <a:pt x="12993" y="5683"/>
                    <a:pt x="13732" y="5197"/>
                    <a:pt x="14513" y="4795"/>
                  </a:cubicBezTo>
                  <a:cubicBezTo>
                    <a:pt x="13668" y="3195"/>
                    <a:pt x="12453" y="1669"/>
                    <a:pt x="10738" y="1090"/>
                  </a:cubicBezTo>
                  <a:cubicBezTo>
                    <a:pt x="9844" y="787"/>
                    <a:pt x="8928" y="482"/>
                    <a:pt x="8034" y="182"/>
                  </a:cubicBezTo>
                  <a:cubicBezTo>
                    <a:pt x="7825" y="344"/>
                    <a:pt x="7558" y="433"/>
                    <a:pt x="7292" y="433"/>
                  </a:cubicBezTo>
                  <a:cubicBezTo>
                    <a:pt x="7239" y="433"/>
                    <a:pt x="7186" y="429"/>
                    <a:pt x="7134" y="422"/>
                  </a:cubicBezTo>
                  <a:cubicBezTo>
                    <a:pt x="6818" y="382"/>
                    <a:pt x="6519" y="253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5701475" y="1494525"/>
              <a:ext cx="87650" cy="37225"/>
            </a:xfrm>
            <a:custGeom>
              <a:avLst/>
              <a:gdLst/>
              <a:ahLst/>
              <a:cxnLst/>
              <a:rect l="l" t="t" r="r" b="b"/>
              <a:pathLst>
                <a:path w="3506" h="1489" extrusionOk="0">
                  <a:moveTo>
                    <a:pt x="74" y="0"/>
                  </a:moveTo>
                  <a:cubicBezTo>
                    <a:pt x="68" y="0"/>
                    <a:pt x="63" y="1"/>
                    <a:pt x="58" y="2"/>
                  </a:cubicBezTo>
                  <a:cubicBezTo>
                    <a:pt x="22" y="9"/>
                    <a:pt x="1" y="45"/>
                    <a:pt x="9" y="81"/>
                  </a:cubicBezTo>
                  <a:cubicBezTo>
                    <a:pt x="192" y="833"/>
                    <a:pt x="881" y="1423"/>
                    <a:pt x="1653" y="1483"/>
                  </a:cubicBezTo>
                  <a:cubicBezTo>
                    <a:pt x="1697" y="1487"/>
                    <a:pt x="1740" y="1489"/>
                    <a:pt x="1786" y="1489"/>
                  </a:cubicBezTo>
                  <a:cubicBezTo>
                    <a:pt x="2511" y="1489"/>
                    <a:pt x="3217" y="1029"/>
                    <a:pt x="3491" y="352"/>
                  </a:cubicBezTo>
                  <a:cubicBezTo>
                    <a:pt x="3506" y="318"/>
                    <a:pt x="3490" y="281"/>
                    <a:pt x="3456" y="267"/>
                  </a:cubicBezTo>
                  <a:cubicBezTo>
                    <a:pt x="3447" y="263"/>
                    <a:pt x="3439" y="261"/>
                    <a:pt x="3430" y="261"/>
                  </a:cubicBezTo>
                  <a:cubicBezTo>
                    <a:pt x="3405" y="261"/>
                    <a:pt x="3381" y="277"/>
                    <a:pt x="3370" y="302"/>
                  </a:cubicBezTo>
                  <a:cubicBezTo>
                    <a:pt x="3112" y="929"/>
                    <a:pt x="2460" y="1358"/>
                    <a:pt x="1784" y="1358"/>
                  </a:cubicBezTo>
                  <a:cubicBezTo>
                    <a:pt x="1743" y="1358"/>
                    <a:pt x="1702" y="1356"/>
                    <a:pt x="1662" y="1353"/>
                  </a:cubicBezTo>
                  <a:cubicBezTo>
                    <a:pt x="945" y="1296"/>
                    <a:pt x="304" y="750"/>
                    <a:pt x="136" y="51"/>
                  </a:cubicBezTo>
                  <a:cubicBezTo>
                    <a:pt x="130" y="20"/>
                    <a:pt x="103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5866825" y="1613025"/>
              <a:ext cx="6050" cy="31450"/>
            </a:xfrm>
            <a:custGeom>
              <a:avLst/>
              <a:gdLst/>
              <a:ahLst/>
              <a:cxnLst/>
              <a:rect l="l" t="t" r="r" b="b"/>
              <a:pathLst>
                <a:path w="242" h="1258" extrusionOk="0">
                  <a:moveTo>
                    <a:pt x="67" y="1"/>
                  </a:moveTo>
                  <a:cubicBezTo>
                    <a:pt x="66" y="1"/>
                    <a:pt x="65" y="1"/>
                    <a:pt x="64" y="1"/>
                  </a:cubicBezTo>
                  <a:cubicBezTo>
                    <a:pt x="28" y="5"/>
                    <a:pt x="1" y="37"/>
                    <a:pt x="5" y="72"/>
                  </a:cubicBezTo>
                  <a:lnTo>
                    <a:pt x="107" y="1199"/>
                  </a:lnTo>
                  <a:cubicBezTo>
                    <a:pt x="111" y="1232"/>
                    <a:pt x="140" y="1257"/>
                    <a:pt x="172" y="1257"/>
                  </a:cubicBezTo>
                  <a:lnTo>
                    <a:pt x="178" y="1257"/>
                  </a:lnTo>
                  <a:cubicBezTo>
                    <a:pt x="214" y="1253"/>
                    <a:pt x="241" y="1222"/>
                    <a:pt x="237" y="1186"/>
                  </a:cubicBezTo>
                  <a:lnTo>
                    <a:pt x="135" y="60"/>
                  </a:lnTo>
                  <a:cubicBezTo>
                    <a:pt x="131" y="25"/>
                    <a:pt x="105" y="1"/>
                    <a:pt x="6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0"/>
            <p:cNvSpPr/>
            <p:nvPr/>
          </p:nvSpPr>
          <p:spPr>
            <a:xfrm>
              <a:off x="5868700" y="1596525"/>
              <a:ext cx="55025" cy="31900"/>
            </a:xfrm>
            <a:custGeom>
              <a:avLst/>
              <a:gdLst/>
              <a:ahLst/>
              <a:cxnLst/>
              <a:rect l="l" t="t" r="r" b="b"/>
              <a:pathLst>
                <a:path w="2201" h="1276" extrusionOk="0">
                  <a:moveTo>
                    <a:pt x="2125" y="0"/>
                  </a:moveTo>
                  <a:cubicBezTo>
                    <a:pt x="2115" y="0"/>
                    <a:pt x="2103" y="3"/>
                    <a:pt x="2093" y="9"/>
                  </a:cubicBezTo>
                  <a:lnTo>
                    <a:pt x="42" y="1153"/>
                  </a:lnTo>
                  <a:cubicBezTo>
                    <a:pt x="12" y="1170"/>
                    <a:pt x="0" y="1210"/>
                    <a:pt x="17" y="1241"/>
                  </a:cubicBezTo>
                  <a:cubicBezTo>
                    <a:pt x="30" y="1263"/>
                    <a:pt x="52" y="1276"/>
                    <a:pt x="75" y="1276"/>
                  </a:cubicBezTo>
                  <a:cubicBezTo>
                    <a:pt x="87" y="1276"/>
                    <a:pt x="97" y="1273"/>
                    <a:pt x="107" y="1267"/>
                  </a:cubicBezTo>
                  <a:lnTo>
                    <a:pt x="2157" y="123"/>
                  </a:lnTo>
                  <a:cubicBezTo>
                    <a:pt x="2189" y="105"/>
                    <a:pt x="2200" y="66"/>
                    <a:pt x="2183" y="33"/>
                  </a:cubicBezTo>
                  <a:cubicBezTo>
                    <a:pt x="2170" y="13"/>
                    <a:pt x="2148" y="0"/>
                    <a:pt x="212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0"/>
            <p:cNvSpPr/>
            <p:nvPr/>
          </p:nvSpPr>
          <p:spPr>
            <a:xfrm>
              <a:off x="5620925" y="1604575"/>
              <a:ext cx="5350" cy="41400"/>
            </a:xfrm>
            <a:custGeom>
              <a:avLst/>
              <a:gdLst/>
              <a:ahLst/>
              <a:cxnLst/>
              <a:rect l="l" t="t" r="r" b="b"/>
              <a:pathLst>
                <a:path w="214" h="1656" extrusionOk="0">
                  <a:moveTo>
                    <a:pt x="149" y="0"/>
                  </a:moveTo>
                  <a:cubicBezTo>
                    <a:pt x="111" y="2"/>
                    <a:pt x="81" y="26"/>
                    <a:pt x="79" y="62"/>
                  </a:cubicBezTo>
                  <a:lnTo>
                    <a:pt x="2" y="1585"/>
                  </a:lnTo>
                  <a:cubicBezTo>
                    <a:pt x="0" y="1624"/>
                    <a:pt x="29" y="1654"/>
                    <a:pt x="65" y="1656"/>
                  </a:cubicBezTo>
                  <a:lnTo>
                    <a:pt x="69" y="1656"/>
                  </a:lnTo>
                  <a:cubicBezTo>
                    <a:pt x="105" y="1656"/>
                    <a:pt x="133" y="1630"/>
                    <a:pt x="135" y="1594"/>
                  </a:cubicBezTo>
                  <a:lnTo>
                    <a:pt x="211" y="69"/>
                  </a:lnTo>
                  <a:cubicBezTo>
                    <a:pt x="213" y="32"/>
                    <a:pt x="185" y="2"/>
                    <a:pt x="14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0"/>
            <p:cNvSpPr/>
            <p:nvPr/>
          </p:nvSpPr>
          <p:spPr>
            <a:xfrm>
              <a:off x="5578175" y="1539675"/>
              <a:ext cx="46750" cy="85175"/>
            </a:xfrm>
            <a:custGeom>
              <a:avLst/>
              <a:gdLst/>
              <a:ahLst/>
              <a:cxnLst/>
              <a:rect l="l" t="t" r="r" b="b"/>
              <a:pathLst>
                <a:path w="1870" h="3407" extrusionOk="0">
                  <a:moveTo>
                    <a:pt x="75" y="1"/>
                  </a:moveTo>
                  <a:cubicBezTo>
                    <a:pt x="64" y="1"/>
                    <a:pt x="54" y="3"/>
                    <a:pt x="44" y="9"/>
                  </a:cubicBezTo>
                  <a:cubicBezTo>
                    <a:pt x="11" y="26"/>
                    <a:pt x="1" y="66"/>
                    <a:pt x="16" y="97"/>
                  </a:cubicBezTo>
                  <a:lnTo>
                    <a:pt x="1738" y="3371"/>
                  </a:lnTo>
                  <a:cubicBezTo>
                    <a:pt x="1750" y="3394"/>
                    <a:pt x="1773" y="3407"/>
                    <a:pt x="1796" y="3407"/>
                  </a:cubicBezTo>
                  <a:cubicBezTo>
                    <a:pt x="1805" y="3407"/>
                    <a:pt x="1816" y="3405"/>
                    <a:pt x="1826" y="3398"/>
                  </a:cubicBezTo>
                  <a:cubicBezTo>
                    <a:pt x="1859" y="3380"/>
                    <a:pt x="1869" y="3341"/>
                    <a:pt x="1853" y="3308"/>
                  </a:cubicBezTo>
                  <a:lnTo>
                    <a:pt x="132" y="35"/>
                  </a:lnTo>
                  <a:cubicBezTo>
                    <a:pt x="121" y="13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0"/>
            <p:cNvSpPr/>
            <p:nvPr/>
          </p:nvSpPr>
          <p:spPr>
            <a:xfrm>
              <a:off x="5504750" y="1503675"/>
              <a:ext cx="399550" cy="1013875"/>
            </a:xfrm>
            <a:custGeom>
              <a:avLst/>
              <a:gdLst/>
              <a:ahLst/>
              <a:cxnLst/>
              <a:rect l="l" t="t" r="r" b="b"/>
              <a:pathLst>
                <a:path w="15982" h="40555" extrusionOk="0">
                  <a:moveTo>
                    <a:pt x="6429" y="1"/>
                  </a:moveTo>
                  <a:cubicBezTo>
                    <a:pt x="6429" y="1"/>
                    <a:pt x="6046" y="45"/>
                    <a:pt x="5655" y="268"/>
                  </a:cubicBezTo>
                  <a:cubicBezTo>
                    <a:pt x="5721" y="1880"/>
                    <a:pt x="5781" y="3460"/>
                    <a:pt x="5845" y="5071"/>
                  </a:cubicBezTo>
                  <a:cubicBezTo>
                    <a:pt x="5907" y="6598"/>
                    <a:pt x="5296" y="8100"/>
                    <a:pt x="4310" y="9265"/>
                  </a:cubicBezTo>
                  <a:cubicBezTo>
                    <a:pt x="3620" y="13489"/>
                    <a:pt x="2855" y="18108"/>
                    <a:pt x="2417" y="23300"/>
                  </a:cubicBezTo>
                  <a:cubicBezTo>
                    <a:pt x="1037" y="27326"/>
                    <a:pt x="313" y="33545"/>
                    <a:pt x="0" y="39505"/>
                  </a:cubicBezTo>
                  <a:lnTo>
                    <a:pt x="6406" y="40554"/>
                  </a:lnTo>
                  <a:cubicBezTo>
                    <a:pt x="6978" y="37281"/>
                    <a:pt x="7697" y="33948"/>
                    <a:pt x="8268" y="30673"/>
                  </a:cubicBezTo>
                  <a:lnTo>
                    <a:pt x="8268" y="30673"/>
                  </a:lnTo>
                  <a:cubicBezTo>
                    <a:pt x="8221" y="33910"/>
                    <a:pt x="8330" y="37162"/>
                    <a:pt x="8284" y="40398"/>
                  </a:cubicBezTo>
                  <a:cubicBezTo>
                    <a:pt x="10350" y="40400"/>
                    <a:pt x="12464" y="40461"/>
                    <a:pt x="14527" y="40463"/>
                  </a:cubicBezTo>
                  <a:cubicBezTo>
                    <a:pt x="14896" y="35712"/>
                    <a:pt x="15294" y="31002"/>
                    <a:pt x="15589" y="26249"/>
                  </a:cubicBezTo>
                  <a:cubicBezTo>
                    <a:pt x="15696" y="24538"/>
                    <a:pt x="15852" y="22794"/>
                    <a:pt x="15892" y="21079"/>
                  </a:cubicBezTo>
                  <a:cubicBezTo>
                    <a:pt x="15982" y="17149"/>
                    <a:pt x="15883" y="13489"/>
                    <a:pt x="15147" y="9325"/>
                  </a:cubicBezTo>
                  <a:cubicBezTo>
                    <a:pt x="14117" y="7982"/>
                    <a:pt x="13486" y="6280"/>
                    <a:pt x="13433" y="4588"/>
                  </a:cubicBezTo>
                  <a:cubicBezTo>
                    <a:pt x="13389" y="3174"/>
                    <a:pt x="13332" y="1790"/>
                    <a:pt x="13289" y="378"/>
                  </a:cubicBezTo>
                  <a:cubicBezTo>
                    <a:pt x="13015" y="134"/>
                    <a:pt x="12687" y="107"/>
                    <a:pt x="12558" y="107"/>
                  </a:cubicBezTo>
                  <a:cubicBezTo>
                    <a:pt x="12523" y="107"/>
                    <a:pt x="12503" y="109"/>
                    <a:pt x="12503" y="109"/>
                  </a:cubicBezTo>
                  <a:cubicBezTo>
                    <a:pt x="12511" y="1336"/>
                    <a:pt x="12550" y="2638"/>
                    <a:pt x="12558" y="3863"/>
                  </a:cubicBezTo>
                  <a:cubicBezTo>
                    <a:pt x="12507" y="3863"/>
                    <a:pt x="12455" y="3863"/>
                    <a:pt x="12404" y="3863"/>
                  </a:cubicBezTo>
                  <a:cubicBezTo>
                    <a:pt x="10575" y="3863"/>
                    <a:pt x="8732" y="3909"/>
                    <a:pt x="6905" y="3909"/>
                  </a:cubicBezTo>
                  <a:cubicBezTo>
                    <a:pt x="6828" y="3909"/>
                    <a:pt x="6752" y="3909"/>
                    <a:pt x="6676" y="3909"/>
                  </a:cubicBezTo>
                  <a:lnTo>
                    <a:pt x="6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0"/>
            <p:cNvSpPr/>
            <p:nvPr/>
          </p:nvSpPr>
          <p:spPr>
            <a:xfrm>
              <a:off x="5648225" y="1599450"/>
              <a:ext cx="24825" cy="13500"/>
            </a:xfrm>
            <a:custGeom>
              <a:avLst/>
              <a:gdLst/>
              <a:ahLst/>
              <a:cxnLst/>
              <a:rect l="l" t="t" r="r" b="b"/>
              <a:pathLst>
                <a:path w="993" h="540" extrusionOk="0">
                  <a:moveTo>
                    <a:pt x="850" y="138"/>
                  </a:moveTo>
                  <a:lnTo>
                    <a:pt x="850" y="138"/>
                  </a:lnTo>
                  <a:cubicBezTo>
                    <a:pt x="804" y="280"/>
                    <a:pt x="671" y="394"/>
                    <a:pt x="524" y="407"/>
                  </a:cubicBezTo>
                  <a:cubicBezTo>
                    <a:pt x="517" y="407"/>
                    <a:pt x="510" y="407"/>
                    <a:pt x="502" y="407"/>
                  </a:cubicBezTo>
                  <a:cubicBezTo>
                    <a:pt x="364" y="407"/>
                    <a:pt x="220" y="317"/>
                    <a:pt x="159" y="192"/>
                  </a:cubicBezTo>
                  <a:cubicBezTo>
                    <a:pt x="278" y="181"/>
                    <a:pt x="389" y="174"/>
                    <a:pt x="504" y="165"/>
                  </a:cubicBezTo>
                  <a:cubicBezTo>
                    <a:pt x="618" y="157"/>
                    <a:pt x="731" y="149"/>
                    <a:pt x="850" y="138"/>
                  </a:cubicBezTo>
                  <a:close/>
                  <a:moveTo>
                    <a:pt x="923" y="1"/>
                  </a:moveTo>
                  <a:cubicBezTo>
                    <a:pt x="922" y="1"/>
                    <a:pt x="920" y="1"/>
                    <a:pt x="918" y="1"/>
                  </a:cubicBezTo>
                  <a:cubicBezTo>
                    <a:pt x="771" y="15"/>
                    <a:pt x="631" y="24"/>
                    <a:pt x="492" y="35"/>
                  </a:cubicBezTo>
                  <a:cubicBezTo>
                    <a:pt x="351" y="44"/>
                    <a:pt x="211" y="54"/>
                    <a:pt x="61" y="68"/>
                  </a:cubicBezTo>
                  <a:cubicBezTo>
                    <a:pt x="43" y="71"/>
                    <a:pt x="25" y="79"/>
                    <a:pt x="15" y="95"/>
                  </a:cubicBezTo>
                  <a:cubicBezTo>
                    <a:pt x="3" y="111"/>
                    <a:pt x="1" y="131"/>
                    <a:pt x="3" y="149"/>
                  </a:cubicBezTo>
                  <a:cubicBezTo>
                    <a:pt x="53" y="372"/>
                    <a:pt x="271" y="540"/>
                    <a:pt x="497" y="540"/>
                  </a:cubicBezTo>
                  <a:cubicBezTo>
                    <a:pt x="509" y="540"/>
                    <a:pt x="522" y="540"/>
                    <a:pt x="531" y="538"/>
                  </a:cubicBezTo>
                  <a:cubicBezTo>
                    <a:pt x="771" y="518"/>
                    <a:pt x="976" y="310"/>
                    <a:pt x="990" y="71"/>
                  </a:cubicBezTo>
                  <a:cubicBezTo>
                    <a:pt x="993" y="51"/>
                    <a:pt x="986" y="31"/>
                    <a:pt x="971" y="18"/>
                  </a:cubicBezTo>
                  <a:cubicBezTo>
                    <a:pt x="958" y="7"/>
                    <a:pt x="941" y="1"/>
                    <a:pt x="92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0"/>
            <p:cNvSpPr/>
            <p:nvPr/>
          </p:nvSpPr>
          <p:spPr>
            <a:xfrm>
              <a:off x="5817625" y="1597775"/>
              <a:ext cx="23300" cy="11750"/>
            </a:xfrm>
            <a:custGeom>
              <a:avLst/>
              <a:gdLst/>
              <a:ahLst/>
              <a:cxnLst/>
              <a:rect l="l" t="t" r="r" b="b"/>
              <a:pathLst>
                <a:path w="932" h="470" extrusionOk="0">
                  <a:moveTo>
                    <a:pt x="158" y="131"/>
                  </a:moveTo>
                  <a:cubicBezTo>
                    <a:pt x="259" y="131"/>
                    <a:pt x="364" y="136"/>
                    <a:pt x="465" y="141"/>
                  </a:cubicBezTo>
                  <a:cubicBezTo>
                    <a:pt x="565" y="146"/>
                    <a:pt x="667" y="152"/>
                    <a:pt x="771" y="152"/>
                  </a:cubicBezTo>
                  <a:cubicBezTo>
                    <a:pt x="711" y="262"/>
                    <a:pt x="587" y="338"/>
                    <a:pt x="461" y="339"/>
                  </a:cubicBezTo>
                  <a:cubicBezTo>
                    <a:pt x="332" y="336"/>
                    <a:pt x="209" y="248"/>
                    <a:pt x="158" y="131"/>
                  </a:cubicBezTo>
                  <a:close/>
                  <a:moveTo>
                    <a:pt x="163" y="1"/>
                  </a:moveTo>
                  <a:cubicBezTo>
                    <a:pt x="131" y="1"/>
                    <a:pt x="99" y="1"/>
                    <a:pt x="66" y="2"/>
                  </a:cubicBezTo>
                  <a:cubicBezTo>
                    <a:pt x="49" y="2"/>
                    <a:pt x="30" y="11"/>
                    <a:pt x="18" y="25"/>
                  </a:cubicBezTo>
                  <a:cubicBezTo>
                    <a:pt x="6" y="39"/>
                    <a:pt x="0" y="59"/>
                    <a:pt x="3" y="76"/>
                  </a:cubicBezTo>
                  <a:cubicBezTo>
                    <a:pt x="39" y="291"/>
                    <a:pt x="239" y="465"/>
                    <a:pt x="458" y="469"/>
                  </a:cubicBezTo>
                  <a:lnTo>
                    <a:pt x="466" y="469"/>
                  </a:lnTo>
                  <a:cubicBezTo>
                    <a:pt x="682" y="469"/>
                    <a:pt x="882" y="308"/>
                    <a:pt x="928" y="98"/>
                  </a:cubicBezTo>
                  <a:cubicBezTo>
                    <a:pt x="931" y="79"/>
                    <a:pt x="925" y="59"/>
                    <a:pt x="914" y="43"/>
                  </a:cubicBezTo>
                  <a:cubicBezTo>
                    <a:pt x="902" y="31"/>
                    <a:pt x="884" y="19"/>
                    <a:pt x="866" y="19"/>
                  </a:cubicBezTo>
                  <a:cubicBezTo>
                    <a:pt x="865" y="19"/>
                    <a:pt x="863" y="19"/>
                    <a:pt x="861" y="19"/>
                  </a:cubicBezTo>
                  <a:cubicBezTo>
                    <a:pt x="833" y="20"/>
                    <a:pt x="806" y="20"/>
                    <a:pt x="778" y="20"/>
                  </a:cubicBezTo>
                  <a:cubicBezTo>
                    <a:pt x="675" y="20"/>
                    <a:pt x="572" y="15"/>
                    <a:pt x="471" y="11"/>
                  </a:cubicBezTo>
                  <a:cubicBezTo>
                    <a:pt x="370" y="5"/>
                    <a:pt x="267" y="1"/>
                    <a:pt x="16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0"/>
            <p:cNvSpPr/>
            <p:nvPr/>
          </p:nvSpPr>
          <p:spPr>
            <a:xfrm>
              <a:off x="5698975" y="1633975"/>
              <a:ext cx="97475" cy="57125"/>
            </a:xfrm>
            <a:custGeom>
              <a:avLst/>
              <a:gdLst/>
              <a:ahLst/>
              <a:cxnLst/>
              <a:rect l="l" t="t" r="r" b="b"/>
              <a:pathLst>
                <a:path w="3899" h="2285" extrusionOk="0">
                  <a:moveTo>
                    <a:pt x="3663" y="134"/>
                  </a:moveTo>
                  <a:lnTo>
                    <a:pt x="3663" y="134"/>
                  </a:lnTo>
                  <a:cubicBezTo>
                    <a:pt x="3746" y="775"/>
                    <a:pt x="3411" y="1514"/>
                    <a:pt x="2872" y="1873"/>
                  </a:cubicBezTo>
                  <a:cubicBezTo>
                    <a:pt x="2592" y="2060"/>
                    <a:pt x="2253" y="2154"/>
                    <a:pt x="1914" y="2154"/>
                  </a:cubicBezTo>
                  <a:cubicBezTo>
                    <a:pt x="1588" y="2154"/>
                    <a:pt x="1262" y="2067"/>
                    <a:pt x="988" y="1893"/>
                  </a:cubicBezTo>
                  <a:cubicBezTo>
                    <a:pt x="464" y="1562"/>
                    <a:pt x="156" y="883"/>
                    <a:pt x="231" y="228"/>
                  </a:cubicBezTo>
                  <a:lnTo>
                    <a:pt x="3663" y="134"/>
                  </a:lnTo>
                  <a:close/>
                  <a:moveTo>
                    <a:pt x="3716" y="1"/>
                  </a:moveTo>
                  <a:lnTo>
                    <a:pt x="171" y="98"/>
                  </a:lnTo>
                  <a:cubicBezTo>
                    <a:pt x="139" y="98"/>
                    <a:pt x="112" y="121"/>
                    <a:pt x="108" y="154"/>
                  </a:cubicBezTo>
                  <a:cubicBezTo>
                    <a:pt x="0" y="886"/>
                    <a:pt x="325" y="1629"/>
                    <a:pt x="917" y="2005"/>
                  </a:cubicBezTo>
                  <a:cubicBezTo>
                    <a:pt x="1211" y="2192"/>
                    <a:pt x="1562" y="2285"/>
                    <a:pt x="1912" y="2285"/>
                  </a:cubicBezTo>
                  <a:cubicBezTo>
                    <a:pt x="2276" y="2285"/>
                    <a:pt x="2641" y="2185"/>
                    <a:pt x="2941" y="1985"/>
                  </a:cubicBezTo>
                  <a:cubicBezTo>
                    <a:pt x="3539" y="1587"/>
                    <a:pt x="3899" y="758"/>
                    <a:pt x="3782" y="56"/>
                  </a:cubicBezTo>
                  <a:cubicBezTo>
                    <a:pt x="3776" y="25"/>
                    <a:pt x="3749" y="1"/>
                    <a:pt x="371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0"/>
            <p:cNvSpPr/>
            <p:nvPr/>
          </p:nvSpPr>
          <p:spPr>
            <a:xfrm>
              <a:off x="5615025" y="1762025"/>
              <a:ext cx="270850" cy="6175"/>
            </a:xfrm>
            <a:custGeom>
              <a:avLst/>
              <a:gdLst/>
              <a:ahLst/>
              <a:cxnLst/>
              <a:rect l="l" t="t" r="r" b="b"/>
              <a:pathLst>
                <a:path w="10834" h="247" extrusionOk="0">
                  <a:moveTo>
                    <a:pt x="10766" y="1"/>
                  </a:moveTo>
                  <a:lnTo>
                    <a:pt x="65" y="116"/>
                  </a:lnTo>
                  <a:cubicBezTo>
                    <a:pt x="29" y="116"/>
                    <a:pt x="1" y="146"/>
                    <a:pt x="1" y="182"/>
                  </a:cubicBezTo>
                  <a:cubicBezTo>
                    <a:pt x="1" y="218"/>
                    <a:pt x="31" y="246"/>
                    <a:pt x="66" y="246"/>
                  </a:cubicBezTo>
                  <a:lnTo>
                    <a:pt x="10769" y="131"/>
                  </a:lnTo>
                  <a:cubicBezTo>
                    <a:pt x="10805" y="131"/>
                    <a:pt x="10833" y="101"/>
                    <a:pt x="10833" y="65"/>
                  </a:cubicBezTo>
                  <a:cubicBezTo>
                    <a:pt x="10833" y="29"/>
                    <a:pt x="10805" y="1"/>
                    <a:pt x="107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0"/>
            <p:cNvSpPr/>
            <p:nvPr/>
          </p:nvSpPr>
          <p:spPr>
            <a:xfrm>
              <a:off x="5610050" y="1791150"/>
              <a:ext cx="280850" cy="4000"/>
            </a:xfrm>
            <a:custGeom>
              <a:avLst/>
              <a:gdLst/>
              <a:ahLst/>
              <a:cxnLst/>
              <a:rect l="l" t="t" r="r" b="b"/>
              <a:pathLst>
                <a:path w="11234" h="160" extrusionOk="0">
                  <a:moveTo>
                    <a:pt x="68" y="1"/>
                  </a:moveTo>
                  <a:cubicBezTo>
                    <a:pt x="29" y="1"/>
                    <a:pt x="1" y="31"/>
                    <a:pt x="1" y="66"/>
                  </a:cubicBezTo>
                  <a:cubicBezTo>
                    <a:pt x="1" y="102"/>
                    <a:pt x="32" y="132"/>
                    <a:pt x="68" y="132"/>
                  </a:cubicBezTo>
                  <a:lnTo>
                    <a:pt x="11168" y="159"/>
                  </a:lnTo>
                  <a:cubicBezTo>
                    <a:pt x="11205" y="159"/>
                    <a:pt x="11234" y="131"/>
                    <a:pt x="11233" y="94"/>
                  </a:cubicBezTo>
                  <a:cubicBezTo>
                    <a:pt x="11233" y="58"/>
                    <a:pt x="11201" y="28"/>
                    <a:pt x="11165" y="28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5591475" y="1792975"/>
              <a:ext cx="84300" cy="75575"/>
            </a:xfrm>
            <a:custGeom>
              <a:avLst/>
              <a:gdLst/>
              <a:ahLst/>
              <a:cxnLst/>
              <a:rect l="l" t="t" r="r" b="b"/>
              <a:pathLst>
                <a:path w="3372" h="3023" extrusionOk="0">
                  <a:moveTo>
                    <a:pt x="3298" y="1"/>
                  </a:moveTo>
                  <a:cubicBezTo>
                    <a:pt x="3267" y="1"/>
                    <a:pt x="3242" y="23"/>
                    <a:pt x="3236" y="55"/>
                  </a:cubicBezTo>
                  <a:cubicBezTo>
                    <a:pt x="3095" y="807"/>
                    <a:pt x="2704" y="1501"/>
                    <a:pt x="2135" y="2012"/>
                  </a:cubicBezTo>
                  <a:cubicBezTo>
                    <a:pt x="1564" y="2524"/>
                    <a:pt x="828" y="2834"/>
                    <a:pt x="65" y="2890"/>
                  </a:cubicBezTo>
                  <a:cubicBezTo>
                    <a:pt x="29" y="2892"/>
                    <a:pt x="1" y="2924"/>
                    <a:pt x="5" y="2960"/>
                  </a:cubicBezTo>
                  <a:cubicBezTo>
                    <a:pt x="8" y="2994"/>
                    <a:pt x="36" y="3021"/>
                    <a:pt x="71" y="3021"/>
                  </a:cubicBezTo>
                  <a:cubicBezTo>
                    <a:pt x="72" y="3021"/>
                    <a:pt x="75" y="3021"/>
                    <a:pt x="72" y="3022"/>
                  </a:cubicBezTo>
                  <a:cubicBezTo>
                    <a:pt x="865" y="2965"/>
                    <a:pt x="1629" y="2641"/>
                    <a:pt x="2221" y="2112"/>
                  </a:cubicBezTo>
                  <a:cubicBezTo>
                    <a:pt x="2814" y="1582"/>
                    <a:pt x="3218" y="860"/>
                    <a:pt x="3364" y="79"/>
                  </a:cubicBezTo>
                  <a:cubicBezTo>
                    <a:pt x="3371" y="43"/>
                    <a:pt x="3347" y="9"/>
                    <a:pt x="3311" y="2"/>
                  </a:cubicBezTo>
                  <a:cubicBezTo>
                    <a:pt x="3307" y="1"/>
                    <a:pt x="3303" y="1"/>
                    <a:pt x="329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5853050" y="1792250"/>
              <a:ext cx="47875" cy="77200"/>
            </a:xfrm>
            <a:custGeom>
              <a:avLst/>
              <a:gdLst/>
              <a:ahLst/>
              <a:cxnLst/>
              <a:rect l="l" t="t" r="r" b="b"/>
              <a:pathLst>
                <a:path w="1915" h="3088" extrusionOk="0">
                  <a:moveTo>
                    <a:pt x="67" y="1"/>
                  </a:moveTo>
                  <a:cubicBezTo>
                    <a:pt x="66" y="1"/>
                    <a:pt x="65" y="1"/>
                    <a:pt x="64" y="1"/>
                  </a:cubicBezTo>
                  <a:cubicBezTo>
                    <a:pt x="27" y="2"/>
                    <a:pt x="0" y="35"/>
                    <a:pt x="2" y="71"/>
                  </a:cubicBezTo>
                  <a:cubicBezTo>
                    <a:pt x="66" y="1293"/>
                    <a:pt x="758" y="2444"/>
                    <a:pt x="1803" y="3079"/>
                  </a:cubicBezTo>
                  <a:cubicBezTo>
                    <a:pt x="1814" y="3083"/>
                    <a:pt x="1824" y="3087"/>
                    <a:pt x="1837" y="3087"/>
                  </a:cubicBezTo>
                  <a:cubicBezTo>
                    <a:pt x="1860" y="3087"/>
                    <a:pt x="1881" y="3076"/>
                    <a:pt x="1894" y="3054"/>
                  </a:cubicBezTo>
                  <a:cubicBezTo>
                    <a:pt x="1914" y="3023"/>
                    <a:pt x="1903" y="2983"/>
                    <a:pt x="1873" y="2964"/>
                  </a:cubicBezTo>
                  <a:cubicBezTo>
                    <a:pt x="864" y="2352"/>
                    <a:pt x="197" y="1242"/>
                    <a:pt x="134" y="64"/>
                  </a:cubicBezTo>
                  <a:cubicBezTo>
                    <a:pt x="133" y="29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0"/>
            <p:cNvSpPr/>
            <p:nvPr/>
          </p:nvSpPr>
          <p:spPr>
            <a:xfrm>
              <a:off x="5707450" y="1913200"/>
              <a:ext cx="74100" cy="370975"/>
            </a:xfrm>
            <a:custGeom>
              <a:avLst/>
              <a:gdLst/>
              <a:ahLst/>
              <a:cxnLst/>
              <a:rect l="l" t="t" r="r" b="b"/>
              <a:pathLst>
                <a:path w="2964" h="14839" extrusionOk="0">
                  <a:moveTo>
                    <a:pt x="2890" y="1"/>
                  </a:moveTo>
                  <a:cubicBezTo>
                    <a:pt x="2881" y="1"/>
                    <a:pt x="2872" y="2"/>
                    <a:pt x="2864" y="6"/>
                  </a:cubicBezTo>
                  <a:cubicBezTo>
                    <a:pt x="2752" y="53"/>
                    <a:pt x="2651" y="82"/>
                    <a:pt x="2545" y="113"/>
                  </a:cubicBezTo>
                  <a:cubicBezTo>
                    <a:pt x="2440" y="143"/>
                    <a:pt x="2330" y="175"/>
                    <a:pt x="2212" y="225"/>
                  </a:cubicBezTo>
                  <a:cubicBezTo>
                    <a:pt x="2190" y="235"/>
                    <a:pt x="2176" y="253"/>
                    <a:pt x="2172" y="278"/>
                  </a:cubicBezTo>
                  <a:cubicBezTo>
                    <a:pt x="2019" y="1497"/>
                    <a:pt x="1914" y="2738"/>
                    <a:pt x="1813" y="3937"/>
                  </a:cubicBezTo>
                  <a:cubicBezTo>
                    <a:pt x="1627" y="6149"/>
                    <a:pt x="1434" y="8434"/>
                    <a:pt x="934" y="10650"/>
                  </a:cubicBezTo>
                  <a:lnTo>
                    <a:pt x="7" y="14758"/>
                  </a:lnTo>
                  <a:cubicBezTo>
                    <a:pt x="0" y="14794"/>
                    <a:pt x="22" y="14827"/>
                    <a:pt x="57" y="14837"/>
                  </a:cubicBezTo>
                  <a:cubicBezTo>
                    <a:pt x="63" y="14839"/>
                    <a:pt x="67" y="14839"/>
                    <a:pt x="72" y="14839"/>
                  </a:cubicBezTo>
                  <a:cubicBezTo>
                    <a:pt x="103" y="14839"/>
                    <a:pt x="129" y="14817"/>
                    <a:pt x="135" y="14787"/>
                  </a:cubicBezTo>
                  <a:lnTo>
                    <a:pt x="1061" y="10679"/>
                  </a:lnTo>
                  <a:cubicBezTo>
                    <a:pt x="1563" y="8453"/>
                    <a:pt x="1756" y="6163"/>
                    <a:pt x="1943" y="3947"/>
                  </a:cubicBezTo>
                  <a:cubicBezTo>
                    <a:pt x="2043" y="2762"/>
                    <a:pt x="2147" y="1537"/>
                    <a:pt x="2298" y="331"/>
                  </a:cubicBezTo>
                  <a:cubicBezTo>
                    <a:pt x="2395" y="292"/>
                    <a:pt x="2486" y="265"/>
                    <a:pt x="2581" y="238"/>
                  </a:cubicBezTo>
                  <a:cubicBezTo>
                    <a:pt x="2686" y="208"/>
                    <a:pt x="2795" y="175"/>
                    <a:pt x="2915" y="125"/>
                  </a:cubicBezTo>
                  <a:cubicBezTo>
                    <a:pt x="2948" y="110"/>
                    <a:pt x="2964" y="73"/>
                    <a:pt x="2949" y="39"/>
                  </a:cubicBezTo>
                  <a:cubicBezTo>
                    <a:pt x="2939" y="15"/>
                    <a:pt x="2915" y="1"/>
                    <a:pt x="289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0"/>
            <p:cNvSpPr/>
            <p:nvPr/>
          </p:nvSpPr>
          <p:spPr>
            <a:xfrm>
              <a:off x="5713275" y="2476175"/>
              <a:ext cx="157875" cy="7050"/>
            </a:xfrm>
            <a:custGeom>
              <a:avLst/>
              <a:gdLst/>
              <a:ahLst/>
              <a:cxnLst/>
              <a:rect l="l" t="t" r="r" b="b"/>
              <a:pathLst>
                <a:path w="6315" h="282" extrusionOk="0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3"/>
                    <a:pt x="29" y="133"/>
                    <a:pt x="65" y="133"/>
                  </a:cubicBezTo>
                  <a:lnTo>
                    <a:pt x="6249" y="282"/>
                  </a:lnTo>
                  <a:cubicBezTo>
                    <a:pt x="6284" y="282"/>
                    <a:pt x="6313" y="253"/>
                    <a:pt x="6314" y="218"/>
                  </a:cubicBezTo>
                  <a:cubicBezTo>
                    <a:pt x="6314" y="179"/>
                    <a:pt x="6286" y="149"/>
                    <a:pt x="6250" y="149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0"/>
            <p:cNvSpPr/>
            <p:nvPr/>
          </p:nvSpPr>
          <p:spPr>
            <a:xfrm>
              <a:off x="5507425" y="2453050"/>
              <a:ext cx="167025" cy="31875"/>
            </a:xfrm>
            <a:custGeom>
              <a:avLst/>
              <a:gdLst/>
              <a:ahLst/>
              <a:cxnLst/>
              <a:rect l="l" t="t" r="r" b="b"/>
              <a:pathLst>
                <a:path w="6681" h="1275" extrusionOk="0">
                  <a:moveTo>
                    <a:pt x="69" y="1"/>
                  </a:moveTo>
                  <a:cubicBezTo>
                    <a:pt x="37" y="1"/>
                    <a:pt x="10" y="24"/>
                    <a:pt x="6" y="56"/>
                  </a:cubicBezTo>
                  <a:cubicBezTo>
                    <a:pt x="0" y="92"/>
                    <a:pt x="23" y="128"/>
                    <a:pt x="59" y="133"/>
                  </a:cubicBezTo>
                  <a:lnTo>
                    <a:pt x="6599" y="1273"/>
                  </a:lnTo>
                  <a:cubicBezTo>
                    <a:pt x="6603" y="1274"/>
                    <a:pt x="6606" y="1274"/>
                    <a:pt x="6610" y="1274"/>
                  </a:cubicBezTo>
                  <a:cubicBezTo>
                    <a:pt x="6640" y="1274"/>
                    <a:pt x="6669" y="1253"/>
                    <a:pt x="6676" y="1220"/>
                  </a:cubicBezTo>
                  <a:cubicBezTo>
                    <a:pt x="6680" y="1184"/>
                    <a:pt x="6658" y="1148"/>
                    <a:pt x="6622" y="1143"/>
                  </a:cubicBezTo>
                  <a:lnTo>
                    <a:pt x="82" y="2"/>
                  </a:lnTo>
                  <a:cubicBezTo>
                    <a:pt x="78" y="1"/>
                    <a:pt x="73" y="1"/>
                    <a:pt x="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5686425" y="1370625"/>
              <a:ext cx="116025" cy="82875"/>
            </a:xfrm>
            <a:custGeom>
              <a:avLst/>
              <a:gdLst/>
              <a:ahLst/>
              <a:cxnLst/>
              <a:rect l="l" t="t" r="r" b="b"/>
              <a:pathLst>
                <a:path w="4641" h="3315" extrusionOk="0">
                  <a:moveTo>
                    <a:pt x="2708" y="1"/>
                  </a:moveTo>
                  <a:cubicBezTo>
                    <a:pt x="2434" y="1"/>
                    <a:pt x="2156" y="175"/>
                    <a:pt x="2071" y="434"/>
                  </a:cubicBezTo>
                  <a:cubicBezTo>
                    <a:pt x="1942" y="307"/>
                    <a:pt x="1762" y="242"/>
                    <a:pt x="1583" y="242"/>
                  </a:cubicBezTo>
                  <a:cubicBezTo>
                    <a:pt x="1448" y="242"/>
                    <a:pt x="1314" y="278"/>
                    <a:pt x="1202" y="354"/>
                  </a:cubicBezTo>
                  <a:cubicBezTo>
                    <a:pt x="940" y="531"/>
                    <a:pt x="813" y="897"/>
                    <a:pt x="933" y="1189"/>
                  </a:cubicBezTo>
                  <a:cubicBezTo>
                    <a:pt x="906" y="1186"/>
                    <a:pt x="880" y="1184"/>
                    <a:pt x="853" y="1184"/>
                  </a:cubicBezTo>
                  <a:cubicBezTo>
                    <a:pt x="540" y="1184"/>
                    <a:pt x="232" y="1389"/>
                    <a:pt x="122" y="1685"/>
                  </a:cubicBezTo>
                  <a:cubicBezTo>
                    <a:pt x="1" y="2005"/>
                    <a:pt x="129" y="2394"/>
                    <a:pt x="408" y="2589"/>
                  </a:cubicBezTo>
                  <a:cubicBezTo>
                    <a:pt x="312" y="2775"/>
                    <a:pt x="351" y="3018"/>
                    <a:pt x="495" y="3166"/>
                  </a:cubicBezTo>
                  <a:cubicBezTo>
                    <a:pt x="589" y="3262"/>
                    <a:pt x="725" y="3314"/>
                    <a:pt x="860" y="3314"/>
                  </a:cubicBezTo>
                  <a:cubicBezTo>
                    <a:pt x="932" y="3314"/>
                    <a:pt x="1004" y="3299"/>
                    <a:pt x="1069" y="3268"/>
                  </a:cubicBezTo>
                  <a:lnTo>
                    <a:pt x="3896" y="3068"/>
                  </a:lnTo>
                  <a:cubicBezTo>
                    <a:pt x="4028" y="3043"/>
                    <a:pt x="4162" y="3001"/>
                    <a:pt x="4272" y="2925"/>
                  </a:cubicBezTo>
                  <a:cubicBezTo>
                    <a:pt x="4384" y="2848"/>
                    <a:pt x="4472" y="2732"/>
                    <a:pt x="4494" y="2598"/>
                  </a:cubicBezTo>
                  <a:cubicBezTo>
                    <a:pt x="4519" y="2465"/>
                    <a:pt x="4455" y="2298"/>
                    <a:pt x="4339" y="2228"/>
                  </a:cubicBezTo>
                  <a:cubicBezTo>
                    <a:pt x="4529" y="2139"/>
                    <a:pt x="4641" y="1906"/>
                    <a:pt x="4592" y="1700"/>
                  </a:cubicBezTo>
                  <a:cubicBezTo>
                    <a:pt x="4544" y="1498"/>
                    <a:pt x="4383" y="1379"/>
                    <a:pt x="4177" y="1379"/>
                  </a:cubicBezTo>
                  <a:cubicBezTo>
                    <a:pt x="4174" y="1379"/>
                    <a:pt x="4172" y="1379"/>
                    <a:pt x="4169" y="1379"/>
                  </a:cubicBezTo>
                  <a:cubicBezTo>
                    <a:pt x="4321" y="1156"/>
                    <a:pt x="4272" y="821"/>
                    <a:pt x="4065" y="650"/>
                  </a:cubicBezTo>
                  <a:cubicBezTo>
                    <a:pt x="3965" y="568"/>
                    <a:pt x="3841" y="526"/>
                    <a:pt x="3719" y="526"/>
                  </a:cubicBezTo>
                  <a:cubicBezTo>
                    <a:pt x="3584" y="526"/>
                    <a:pt x="3452" y="576"/>
                    <a:pt x="3353" y="677"/>
                  </a:cubicBezTo>
                  <a:cubicBezTo>
                    <a:pt x="3367" y="368"/>
                    <a:pt x="3126" y="66"/>
                    <a:pt x="2820" y="11"/>
                  </a:cubicBezTo>
                  <a:cubicBezTo>
                    <a:pt x="2783" y="4"/>
                    <a:pt x="2746" y="1"/>
                    <a:pt x="270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5695225" y="1384575"/>
              <a:ext cx="17150" cy="18100"/>
            </a:xfrm>
            <a:custGeom>
              <a:avLst/>
              <a:gdLst/>
              <a:ahLst/>
              <a:cxnLst/>
              <a:rect l="l" t="t" r="r" b="b"/>
              <a:pathLst>
                <a:path w="686" h="724" extrusionOk="0">
                  <a:moveTo>
                    <a:pt x="425" y="0"/>
                  </a:moveTo>
                  <a:cubicBezTo>
                    <a:pt x="393" y="0"/>
                    <a:pt x="366" y="23"/>
                    <a:pt x="361" y="54"/>
                  </a:cubicBezTo>
                  <a:cubicBezTo>
                    <a:pt x="336" y="197"/>
                    <a:pt x="356" y="348"/>
                    <a:pt x="415" y="482"/>
                  </a:cubicBezTo>
                  <a:cubicBezTo>
                    <a:pt x="369" y="471"/>
                    <a:pt x="321" y="465"/>
                    <a:pt x="275" y="465"/>
                  </a:cubicBezTo>
                  <a:cubicBezTo>
                    <a:pt x="193" y="465"/>
                    <a:pt x="112" y="483"/>
                    <a:pt x="43" y="519"/>
                  </a:cubicBezTo>
                  <a:cubicBezTo>
                    <a:pt x="10" y="538"/>
                    <a:pt x="0" y="576"/>
                    <a:pt x="16" y="609"/>
                  </a:cubicBezTo>
                  <a:cubicBezTo>
                    <a:pt x="29" y="631"/>
                    <a:pt x="51" y="643"/>
                    <a:pt x="74" y="643"/>
                  </a:cubicBezTo>
                  <a:cubicBezTo>
                    <a:pt x="85" y="643"/>
                    <a:pt x="96" y="640"/>
                    <a:pt x="106" y="635"/>
                  </a:cubicBezTo>
                  <a:cubicBezTo>
                    <a:pt x="154" y="610"/>
                    <a:pt x="212" y="598"/>
                    <a:pt x="273" y="598"/>
                  </a:cubicBezTo>
                  <a:cubicBezTo>
                    <a:pt x="379" y="598"/>
                    <a:pt x="492" y="635"/>
                    <a:pt x="566" y="705"/>
                  </a:cubicBezTo>
                  <a:cubicBezTo>
                    <a:pt x="579" y="718"/>
                    <a:pt x="595" y="723"/>
                    <a:pt x="611" y="723"/>
                  </a:cubicBezTo>
                  <a:cubicBezTo>
                    <a:pt x="629" y="723"/>
                    <a:pt x="645" y="716"/>
                    <a:pt x="659" y="703"/>
                  </a:cubicBezTo>
                  <a:cubicBezTo>
                    <a:pt x="685" y="676"/>
                    <a:pt x="685" y="635"/>
                    <a:pt x="659" y="611"/>
                  </a:cubicBezTo>
                  <a:cubicBezTo>
                    <a:pt x="522" y="473"/>
                    <a:pt x="458" y="269"/>
                    <a:pt x="492" y="77"/>
                  </a:cubicBezTo>
                  <a:cubicBezTo>
                    <a:pt x="496" y="42"/>
                    <a:pt x="474" y="6"/>
                    <a:pt x="438" y="2"/>
                  </a:cubicBezTo>
                  <a:cubicBezTo>
                    <a:pt x="433" y="1"/>
                    <a:pt x="429" y="0"/>
                    <a:pt x="42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5702025" y="1414150"/>
              <a:ext cx="89900" cy="93375"/>
            </a:xfrm>
            <a:custGeom>
              <a:avLst/>
              <a:gdLst/>
              <a:ahLst/>
              <a:cxnLst/>
              <a:rect l="l" t="t" r="r" b="b"/>
              <a:pathLst>
                <a:path w="3596" h="3735" extrusionOk="0">
                  <a:moveTo>
                    <a:pt x="2615" y="1"/>
                  </a:moveTo>
                  <a:cubicBezTo>
                    <a:pt x="2576" y="314"/>
                    <a:pt x="2302" y="581"/>
                    <a:pt x="1988" y="608"/>
                  </a:cubicBezTo>
                  <a:cubicBezTo>
                    <a:pt x="1840" y="621"/>
                    <a:pt x="1675" y="591"/>
                    <a:pt x="1554" y="677"/>
                  </a:cubicBezTo>
                  <a:cubicBezTo>
                    <a:pt x="1472" y="736"/>
                    <a:pt x="1430" y="834"/>
                    <a:pt x="1378" y="920"/>
                  </a:cubicBezTo>
                  <a:cubicBezTo>
                    <a:pt x="1325" y="1003"/>
                    <a:pt x="1216" y="1096"/>
                    <a:pt x="1117" y="1096"/>
                  </a:cubicBezTo>
                  <a:cubicBezTo>
                    <a:pt x="1114" y="1096"/>
                    <a:pt x="1111" y="1096"/>
                    <a:pt x="1108" y="1096"/>
                  </a:cubicBezTo>
                  <a:cubicBezTo>
                    <a:pt x="1042" y="996"/>
                    <a:pt x="942" y="903"/>
                    <a:pt x="875" y="803"/>
                  </a:cubicBezTo>
                  <a:cubicBezTo>
                    <a:pt x="853" y="801"/>
                    <a:pt x="831" y="800"/>
                    <a:pt x="809" y="800"/>
                  </a:cubicBezTo>
                  <a:cubicBezTo>
                    <a:pt x="554" y="800"/>
                    <a:pt x="301" y="934"/>
                    <a:pt x="160" y="1149"/>
                  </a:cubicBezTo>
                  <a:cubicBezTo>
                    <a:pt x="9" y="1380"/>
                    <a:pt x="0" y="1698"/>
                    <a:pt x="136" y="1942"/>
                  </a:cubicBezTo>
                  <a:cubicBezTo>
                    <a:pt x="268" y="2176"/>
                    <a:pt x="535" y="2331"/>
                    <a:pt x="806" y="2331"/>
                  </a:cubicBezTo>
                  <a:cubicBezTo>
                    <a:pt x="813" y="2331"/>
                    <a:pt x="820" y="2331"/>
                    <a:pt x="828" y="2331"/>
                  </a:cubicBezTo>
                  <a:lnTo>
                    <a:pt x="828" y="2331"/>
                  </a:lnTo>
                  <a:cubicBezTo>
                    <a:pt x="806" y="2630"/>
                    <a:pt x="773" y="2887"/>
                    <a:pt x="750" y="3184"/>
                  </a:cubicBezTo>
                  <a:cubicBezTo>
                    <a:pt x="938" y="3480"/>
                    <a:pt x="1339" y="3690"/>
                    <a:pt x="1687" y="3727"/>
                  </a:cubicBezTo>
                  <a:cubicBezTo>
                    <a:pt x="1733" y="3732"/>
                    <a:pt x="1780" y="3735"/>
                    <a:pt x="1828" y="3735"/>
                  </a:cubicBezTo>
                  <a:cubicBezTo>
                    <a:pt x="2147" y="3735"/>
                    <a:pt x="2498" y="3628"/>
                    <a:pt x="2710" y="3412"/>
                  </a:cubicBezTo>
                  <a:cubicBezTo>
                    <a:pt x="2717" y="3186"/>
                    <a:pt x="2752" y="2976"/>
                    <a:pt x="2758" y="2751"/>
                  </a:cubicBezTo>
                  <a:cubicBezTo>
                    <a:pt x="3155" y="2675"/>
                    <a:pt x="3438" y="2292"/>
                    <a:pt x="3517" y="1895"/>
                  </a:cubicBezTo>
                  <a:cubicBezTo>
                    <a:pt x="3595" y="1499"/>
                    <a:pt x="3575" y="1087"/>
                    <a:pt x="3422" y="713"/>
                  </a:cubicBezTo>
                  <a:cubicBezTo>
                    <a:pt x="3284" y="378"/>
                    <a:pt x="2961" y="105"/>
                    <a:pt x="2615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5759575" y="1410875"/>
              <a:ext cx="11800" cy="23325"/>
            </a:xfrm>
            <a:custGeom>
              <a:avLst/>
              <a:gdLst/>
              <a:ahLst/>
              <a:cxnLst/>
              <a:rect l="l" t="t" r="r" b="b"/>
              <a:pathLst>
                <a:path w="472" h="933" extrusionOk="0">
                  <a:moveTo>
                    <a:pt x="287" y="1"/>
                  </a:moveTo>
                  <a:cubicBezTo>
                    <a:pt x="280" y="1"/>
                    <a:pt x="273" y="2"/>
                    <a:pt x="265" y="5"/>
                  </a:cubicBezTo>
                  <a:cubicBezTo>
                    <a:pt x="231" y="19"/>
                    <a:pt x="215" y="57"/>
                    <a:pt x="228" y="90"/>
                  </a:cubicBezTo>
                  <a:cubicBezTo>
                    <a:pt x="328" y="338"/>
                    <a:pt x="244" y="649"/>
                    <a:pt x="35" y="815"/>
                  </a:cubicBezTo>
                  <a:cubicBezTo>
                    <a:pt x="7" y="838"/>
                    <a:pt x="1" y="879"/>
                    <a:pt x="24" y="908"/>
                  </a:cubicBezTo>
                  <a:cubicBezTo>
                    <a:pt x="37" y="924"/>
                    <a:pt x="57" y="932"/>
                    <a:pt x="77" y="932"/>
                  </a:cubicBezTo>
                  <a:cubicBezTo>
                    <a:pt x="91" y="932"/>
                    <a:pt x="105" y="927"/>
                    <a:pt x="117" y="918"/>
                  </a:cubicBezTo>
                  <a:cubicBezTo>
                    <a:pt x="371" y="718"/>
                    <a:pt x="471" y="343"/>
                    <a:pt x="351" y="43"/>
                  </a:cubicBezTo>
                  <a:cubicBezTo>
                    <a:pt x="340" y="16"/>
                    <a:pt x="314" y="1"/>
                    <a:pt x="28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5710850" y="1442950"/>
              <a:ext cx="13600" cy="7325"/>
            </a:xfrm>
            <a:custGeom>
              <a:avLst/>
              <a:gdLst/>
              <a:ahLst/>
              <a:cxnLst/>
              <a:rect l="l" t="t" r="r" b="b"/>
              <a:pathLst>
                <a:path w="544" h="293" extrusionOk="0">
                  <a:moveTo>
                    <a:pt x="74" y="1"/>
                  </a:moveTo>
                  <a:cubicBezTo>
                    <a:pt x="48" y="1"/>
                    <a:pt x="24" y="16"/>
                    <a:pt x="13" y="42"/>
                  </a:cubicBezTo>
                  <a:cubicBezTo>
                    <a:pt x="0" y="77"/>
                    <a:pt x="17" y="114"/>
                    <a:pt x="50" y="128"/>
                  </a:cubicBezTo>
                  <a:lnTo>
                    <a:pt x="443" y="287"/>
                  </a:lnTo>
                  <a:cubicBezTo>
                    <a:pt x="453" y="291"/>
                    <a:pt x="460" y="293"/>
                    <a:pt x="469" y="293"/>
                  </a:cubicBezTo>
                  <a:cubicBezTo>
                    <a:pt x="493" y="293"/>
                    <a:pt x="519" y="278"/>
                    <a:pt x="529" y="250"/>
                  </a:cubicBezTo>
                  <a:cubicBezTo>
                    <a:pt x="543" y="215"/>
                    <a:pt x="528" y="178"/>
                    <a:pt x="493" y="164"/>
                  </a:cubicBezTo>
                  <a:lnTo>
                    <a:pt x="99" y="5"/>
                  </a:lnTo>
                  <a:cubicBezTo>
                    <a:pt x="91" y="2"/>
                    <a:pt x="82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5740225" y="1481125"/>
              <a:ext cx="33300" cy="6650"/>
            </a:xfrm>
            <a:custGeom>
              <a:avLst/>
              <a:gdLst/>
              <a:ahLst/>
              <a:cxnLst/>
              <a:rect l="l" t="t" r="r" b="b"/>
              <a:pathLst>
                <a:path w="1332" h="266" extrusionOk="0">
                  <a:moveTo>
                    <a:pt x="72" y="0"/>
                  </a:moveTo>
                  <a:cubicBezTo>
                    <a:pt x="47" y="0"/>
                    <a:pt x="25" y="13"/>
                    <a:pt x="14" y="38"/>
                  </a:cubicBezTo>
                  <a:cubicBezTo>
                    <a:pt x="0" y="72"/>
                    <a:pt x="14" y="109"/>
                    <a:pt x="46" y="125"/>
                  </a:cubicBezTo>
                  <a:cubicBezTo>
                    <a:pt x="246" y="218"/>
                    <a:pt x="466" y="265"/>
                    <a:pt x="686" y="265"/>
                  </a:cubicBezTo>
                  <a:cubicBezTo>
                    <a:pt x="889" y="265"/>
                    <a:pt x="1095" y="225"/>
                    <a:pt x="1282" y="142"/>
                  </a:cubicBezTo>
                  <a:cubicBezTo>
                    <a:pt x="1315" y="128"/>
                    <a:pt x="1331" y="89"/>
                    <a:pt x="1317" y="56"/>
                  </a:cubicBezTo>
                  <a:cubicBezTo>
                    <a:pt x="1306" y="32"/>
                    <a:pt x="1283" y="17"/>
                    <a:pt x="1257" y="17"/>
                  </a:cubicBezTo>
                  <a:cubicBezTo>
                    <a:pt x="1248" y="17"/>
                    <a:pt x="1240" y="19"/>
                    <a:pt x="1231" y="22"/>
                  </a:cubicBezTo>
                  <a:cubicBezTo>
                    <a:pt x="1059" y="96"/>
                    <a:pt x="872" y="132"/>
                    <a:pt x="685" y="132"/>
                  </a:cubicBezTo>
                  <a:cubicBezTo>
                    <a:pt x="484" y="132"/>
                    <a:pt x="283" y="90"/>
                    <a:pt x="102" y="6"/>
                  </a:cubicBezTo>
                  <a:cubicBezTo>
                    <a:pt x="92" y="2"/>
                    <a:pt x="82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5741650" y="1443675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2" y="1"/>
                  </a:moveTo>
                  <a:cubicBezTo>
                    <a:pt x="59" y="1"/>
                    <a:pt x="0" y="61"/>
                    <a:pt x="0" y="134"/>
                  </a:cubicBezTo>
                  <a:cubicBezTo>
                    <a:pt x="0" y="206"/>
                    <a:pt x="59" y="265"/>
                    <a:pt x="132" y="265"/>
                  </a:cubicBezTo>
                  <a:cubicBezTo>
                    <a:pt x="205" y="265"/>
                    <a:pt x="265" y="206"/>
                    <a:pt x="265" y="134"/>
                  </a:cubicBezTo>
                  <a:cubicBezTo>
                    <a:pt x="265" y="61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5776000" y="1443675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2" y="1"/>
                  </a:moveTo>
                  <a:cubicBezTo>
                    <a:pt x="59" y="1"/>
                    <a:pt x="0" y="61"/>
                    <a:pt x="0" y="134"/>
                  </a:cubicBezTo>
                  <a:cubicBezTo>
                    <a:pt x="0" y="206"/>
                    <a:pt x="59" y="265"/>
                    <a:pt x="132" y="265"/>
                  </a:cubicBezTo>
                  <a:cubicBezTo>
                    <a:pt x="205" y="265"/>
                    <a:pt x="265" y="206"/>
                    <a:pt x="265" y="134"/>
                  </a:cubicBezTo>
                  <a:cubicBezTo>
                    <a:pt x="265" y="61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5756825" y="1444800"/>
              <a:ext cx="8800" cy="16550"/>
            </a:xfrm>
            <a:custGeom>
              <a:avLst/>
              <a:gdLst/>
              <a:ahLst/>
              <a:cxnLst/>
              <a:rect l="l" t="t" r="r" b="b"/>
              <a:pathLst>
                <a:path w="352" h="662" extrusionOk="0">
                  <a:moveTo>
                    <a:pt x="228" y="0"/>
                  </a:moveTo>
                  <a:cubicBezTo>
                    <a:pt x="225" y="0"/>
                    <a:pt x="221" y="1"/>
                    <a:pt x="217" y="1"/>
                  </a:cubicBezTo>
                  <a:cubicBezTo>
                    <a:pt x="181" y="6"/>
                    <a:pt x="155" y="38"/>
                    <a:pt x="160" y="74"/>
                  </a:cubicBezTo>
                  <a:lnTo>
                    <a:pt x="211" y="530"/>
                  </a:lnTo>
                  <a:lnTo>
                    <a:pt x="65" y="532"/>
                  </a:lnTo>
                  <a:cubicBezTo>
                    <a:pt x="29" y="532"/>
                    <a:pt x="1" y="562"/>
                    <a:pt x="1" y="597"/>
                  </a:cubicBezTo>
                  <a:cubicBezTo>
                    <a:pt x="1" y="633"/>
                    <a:pt x="31" y="662"/>
                    <a:pt x="67" y="662"/>
                  </a:cubicBezTo>
                  <a:lnTo>
                    <a:pt x="284" y="656"/>
                  </a:lnTo>
                  <a:cubicBezTo>
                    <a:pt x="302" y="656"/>
                    <a:pt x="320" y="649"/>
                    <a:pt x="333" y="635"/>
                  </a:cubicBezTo>
                  <a:cubicBezTo>
                    <a:pt x="345" y="623"/>
                    <a:pt x="351" y="603"/>
                    <a:pt x="348" y="585"/>
                  </a:cubicBezTo>
                  <a:lnTo>
                    <a:pt x="290" y="58"/>
                  </a:lnTo>
                  <a:cubicBezTo>
                    <a:pt x="285" y="26"/>
                    <a:pt x="261" y="0"/>
                    <a:pt x="22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5748675" y="1458625"/>
              <a:ext cx="11225" cy="9125"/>
            </a:xfrm>
            <a:custGeom>
              <a:avLst/>
              <a:gdLst/>
              <a:ahLst/>
              <a:cxnLst/>
              <a:rect l="l" t="t" r="r" b="b"/>
              <a:pathLst>
                <a:path w="449" h="365" extrusionOk="0">
                  <a:moveTo>
                    <a:pt x="71" y="0"/>
                  </a:moveTo>
                  <a:cubicBezTo>
                    <a:pt x="30" y="2"/>
                    <a:pt x="5" y="29"/>
                    <a:pt x="2" y="64"/>
                  </a:cubicBezTo>
                  <a:cubicBezTo>
                    <a:pt x="1" y="159"/>
                    <a:pt x="48" y="253"/>
                    <a:pt x="124" y="309"/>
                  </a:cubicBezTo>
                  <a:cubicBezTo>
                    <a:pt x="174" y="345"/>
                    <a:pt x="235" y="365"/>
                    <a:pt x="298" y="365"/>
                  </a:cubicBezTo>
                  <a:cubicBezTo>
                    <a:pt x="330" y="365"/>
                    <a:pt x="363" y="359"/>
                    <a:pt x="395" y="349"/>
                  </a:cubicBezTo>
                  <a:cubicBezTo>
                    <a:pt x="430" y="336"/>
                    <a:pt x="448" y="299"/>
                    <a:pt x="436" y="265"/>
                  </a:cubicBezTo>
                  <a:cubicBezTo>
                    <a:pt x="425" y="238"/>
                    <a:pt x="400" y="220"/>
                    <a:pt x="374" y="220"/>
                  </a:cubicBezTo>
                  <a:cubicBezTo>
                    <a:pt x="366" y="220"/>
                    <a:pt x="359" y="222"/>
                    <a:pt x="351" y="225"/>
                  </a:cubicBezTo>
                  <a:cubicBezTo>
                    <a:pt x="334" y="231"/>
                    <a:pt x="315" y="234"/>
                    <a:pt x="296" y="234"/>
                  </a:cubicBezTo>
                  <a:cubicBezTo>
                    <a:pt x="262" y="234"/>
                    <a:pt x="228" y="223"/>
                    <a:pt x="201" y="203"/>
                  </a:cubicBezTo>
                  <a:cubicBezTo>
                    <a:pt x="160" y="172"/>
                    <a:pt x="134" y="119"/>
                    <a:pt x="135" y="67"/>
                  </a:cubicBezTo>
                  <a:cubicBezTo>
                    <a:pt x="135" y="30"/>
                    <a:pt x="107" y="2"/>
                    <a:pt x="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5736225" y="1432000"/>
              <a:ext cx="16625" cy="5975"/>
            </a:xfrm>
            <a:custGeom>
              <a:avLst/>
              <a:gdLst/>
              <a:ahLst/>
              <a:cxnLst/>
              <a:rect l="l" t="t" r="r" b="b"/>
              <a:pathLst>
                <a:path w="665" h="239" extrusionOk="0">
                  <a:moveTo>
                    <a:pt x="360" y="1"/>
                  </a:moveTo>
                  <a:cubicBezTo>
                    <a:pt x="240" y="1"/>
                    <a:pt x="119" y="43"/>
                    <a:pt x="29" y="124"/>
                  </a:cubicBezTo>
                  <a:cubicBezTo>
                    <a:pt x="3" y="150"/>
                    <a:pt x="0" y="192"/>
                    <a:pt x="26" y="217"/>
                  </a:cubicBezTo>
                  <a:cubicBezTo>
                    <a:pt x="39" y="232"/>
                    <a:pt x="56" y="239"/>
                    <a:pt x="74" y="239"/>
                  </a:cubicBezTo>
                  <a:cubicBezTo>
                    <a:pt x="90" y="239"/>
                    <a:pt x="104" y="235"/>
                    <a:pt x="119" y="222"/>
                  </a:cubicBezTo>
                  <a:cubicBezTo>
                    <a:pt x="183" y="162"/>
                    <a:pt x="271" y="132"/>
                    <a:pt x="360" y="132"/>
                  </a:cubicBezTo>
                  <a:cubicBezTo>
                    <a:pt x="429" y="132"/>
                    <a:pt x="498" y="151"/>
                    <a:pt x="555" y="189"/>
                  </a:cubicBezTo>
                  <a:cubicBezTo>
                    <a:pt x="566" y="196"/>
                    <a:pt x="579" y="200"/>
                    <a:pt x="592" y="200"/>
                  </a:cubicBezTo>
                  <a:cubicBezTo>
                    <a:pt x="613" y="200"/>
                    <a:pt x="634" y="190"/>
                    <a:pt x="646" y="172"/>
                  </a:cubicBezTo>
                  <a:cubicBezTo>
                    <a:pt x="665" y="140"/>
                    <a:pt x="658" y="100"/>
                    <a:pt x="628" y="80"/>
                  </a:cubicBezTo>
                  <a:cubicBezTo>
                    <a:pt x="548" y="27"/>
                    <a:pt x="454" y="1"/>
                    <a:pt x="3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5771475" y="1430325"/>
              <a:ext cx="14475" cy="4525"/>
            </a:xfrm>
            <a:custGeom>
              <a:avLst/>
              <a:gdLst/>
              <a:ahLst/>
              <a:cxnLst/>
              <a:rect l="l" t="t" r="r" b="b"/>
              <a:pathLst>
                <a:path w="579" h="181" extrusionOk="0">
                  <a:moveTo>
                    <a:pt x="312" y="1"/>
                  </a:moveTo>
                  <a:cubicBezTo>
                    <a:pt x="221" y="1"/>
                    <a:pt x="131" y="19"/>
                    <a:pt x="48" y="54"/>
                  </a:cubicBezTo>
                  <a:cubicBezTo>
                    <a:pt x="17" y="69"/>
                    <a:pt x="1" y="106"/>
                    <a:pt x="15" y="140"/>
                  </a:cubicBezTo>
                  <a:cubicBezTo>
                    <a:pt x="25" y="166"/>
                    <a:pt x="51" y="180"/>
                    <a:pt x="75" y="180"/>
                  </a:cubicBezTo>
                  <a:cubicBezTo>
                    <a:pt x="84" y="180"/>
                    <a:pt x="94" y="177"/>
                    <a:pt x="102" y="176"/>
                  </a:cubicBezTo>
                  <a:cubicBezTo>
                    <a:pt x="168" y="147"/>
                    <a:pt x="240" y="133"/>
                    <a:pt x="312" y="133"/>
                  </a:cubicBezTo>
                  <a:cubicBezTo>
                    <a:pt x="371" y="133"/>
                    <a:pt x="429" y="142"/>
                    <a:pt x="484" y="161"/>
                  </a:cubicBezTo>
                  <a:cubicBezTo>
                    <a:pt x="491" y="164"/>
                    <a:pt x="498" y="165"/>
                    <a:pt x="505" y="165"/>
                  </a:cubicBezTo>
                  <a:cubicBezTo>
                    <a:pt x="532" y="165"/>
                    <a:pt x="558" y="147"/>
                    <a:pt x="568" y="120"/>
                  </a:cubicBezTo>
                  <a:cubicBezTo>
                    <a:pt x="578" y="86"/>
                    <a:pt x="561" y="49"/>
                    <a:pt x="527" y="37"/>
                  </a:cubicBezTo>
                  <a:cubicBezTo>
                    <a:pt x="458" y="13"/>
                    <a:pt x="385" y="1"/>
                    <a:pt x="31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5473725" y="1611525"/>
              <a:ext cx="155625" cy="231425"/>
            </a:xfrm>
            <a:custGeom>
              <a:avLst/>
              <a:gdLst/>
              <a:ahLst/>
              <a:cxnLst/>
              <a:rect l="l" t="t" r="r" b="b"/>
              <a:pathLst>
                <a:path w="6225" h="9257" extrusionOk="0">
                  <a:moveTo>
                    <a:pt x="2113" y="0"/>
                  </a:moveTo>
                  <a:cubicBezTo>
                    <a:pt x="1905" y="0"/>
                    <a:pt x="1697" y="32"/>
                    <a:pt x="1500" y="98"/>
                  </a:cubicBezTo>
                  <a:cubicBezTo>
                    <a:pt x="914" y="294"/>
                    <a:pt x="433" y="780"/>
                    <a:pt x="243" y="1366"/>
                  </a:cubicBezTo>
                  <a:cubicBezTo>
                    <a:pt x="0" y="2118"/>
                    <a:pt x="226" y="2950"/>
                    <a:pt x="526" y="3682"/>
                  </a:cubicBezTo>
                  <a:cubicBezTo>
                    <a:pt x="1255" y="5454"/>
                    <a:pt x="2428" y="7100"/>
                    <a:pt x="3894" y="8336"/>
                  </a:cubicBezTo>
                  <a:cubicBezTo>
                    <a:pt x="3738" y="8313"/>
                    <a:pt x="3581" y="8292"/>
                    <a:pt x="3427" y="8269"/>
                  </a:cubicBezTo>
                  <a:cubicBezTo>
                    <a:pt x="3394" y="8265"/>
                    <a:pt x="3360" y="8261"/>
                    <a:pt x="3327" y="8261"/>
                  </a:cubicBezTo>
                  <a:cubicBezTo>
                    <a:pt x="3296" y="8261"/>
                    <a:pt x="3265" y="8264"/>
                    <a:pt x="3235" y="8275"/>
                  </a:cubicBezTo>
                  <a:cubicBezTo>
                    <a:pt x="3174" y="8296"/>
                    <a:pt x="3095" y="8389"/>
                    <a:pt x="3112" y="8452"/>
                  </a:cubicBezTo>
                  <a:cubicBezTo>
                    <a:pt x="3458" y="8717"/>
                    <a:pt x="3799" y="8992"/>
                    <a:pt x="4144" y="9257"/>
                  </a:cubicBezTo>
                  <a:cubicBezTo>
                    <a:pt x="4570" y="9187"/>
                    <a:pt x="5021" y="9125"/>
                    <a:pt x="5445" y="9055"/>
                  </a:cubicBezTo>
                  <a:cubicBezTo>
                    <a:pt x="5710" y="8195"/>
                    <a:pt x="5960" y="7287"/>
                    <a:pt x="6224" y="6425"/>
                  </a:cubicBezTo>
                  <a:cubicBezTo>
                    <a:pt x="5804" y="5506"/>
                    <a:pt x="5081" y="4873"/>
                    <a:pt x="4788" y="3905"/>
                  </a:cubicBezTo>
                  <a:cubicBezTo>
                    <a:pt x="4589" y="3249"/>
                    <a:pt x="4156" y="1884"/>
                    <a:pt x="4156" y="1884"/>
                  </a:cubicBezTo>
                  <a:cubicBezTo>
                    <a:pt x="4107" y="1269"/>
                    <a:pt x="3766" y="713"/>
                    <a:pt x="3264" y="360"/>
                  </a:cubicBezTo>
                  <a:cubicBezTo>
                    <a:pt x="2930" y="124"/>
                    <a:pt x="2521" y="0"/>
                    <a:pt x="211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5567250" y="1816675"/>
              <a:ext cx="18825" cy="14775"/>
            </a:xfrm>
            <a:custGeom>
              <a:avLst/>
              <a:gdLst/>
              <a:ahLst/>
              <a:cxnLst/>
              <a:rect l="l" t="t" r="r" b="b"/>
              <a:pathLst>
                <a:path w="753" h="591" extrusionOk="0">
                  <a:moveTo>
                    <a:pt x="73" y="0"/>
                  </a:moveTo>
                  <a:cubicBezTo>
                    <a:pt x="53" y="0"/>
                    <a:pt x="34" y="9"/>
                    <a:pt x="20" y="26"/>
                  </a:cubicBezTo>
                  <a:cubicBezTo>
                    <a:pt x="0" y="57"/>
                    <a:pt x="5" y="97"/>
                    <a:pt x="33" y="119"/>
                  </a:cubicBezTo>
                  <a:lnTo>
                    <a:pt x="638" y="579"/>
                  </a:lnTo>
                  <a:cubicBezTo>
                    <a:pt x="648" y="588"/>
                    <a:pt x="662" y="591"/>
                    <a:pt x="676" y="591"/>
                  </a:cubicBezTo>
                  <a:cubicBezTo>
                    <a:pt x="696" y="591"/>
                    <a:pt x="717" y="582"/>
                    <a:pt x="731" y="566"/>
                  </a:cubicBezTo>
                  <a:cubicBezTo>
                    <a:pt x="752" y="536"/>
                    <a:pt x="747" y="495"/>
                    <a:pt x="718" y="473"/>
                  </a:cubicBezTo>
                  <a:lnTo>
                    <a:pt x="115" y="15"/>
                  </a:lnTo>
                  <a:cubicBezTo>
                    <a:pt x="102" y="5"/>
                    <a:pt x="87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5563950" y="1645625"/>
              <a:ext cx="18425" cy="25300"/>
            </a:xfrm>
            <a:custGeom>
              <a:avLst/>
              <a:gdLst/>
              <a:ahLst/>
              <a:cxnLst/>
              <a:rect l="l" t="t" r="r" b="b"/>
              <a:pathLst>
                <a:path w="737" h="1012" extrusionOk="0">
                  <a:moveTo>
                    <a:pt x="76" y="0"/>
                  </a:moveTo>
                  <a:cubicBezTo>
                    <a:pt x="57" y="0"/>
                    <a:pt x="38" y="8"/>
                    <a:pt x="25" y="24"/>
                  </a:cubicBezTo>
                  <a:cubicBezTo>
                    <a:pt x="1" y="49"/>
                    <a:pt x="5" y="92"/>
                    <a:pt x="32" y="116"/>
                  </a:cubicBezTo>
                  <a:cubicBezTo>
                    <a:pt x="294" y="345"/>
                    <a:pt x="494" y="638"/>
                    <a:pt x="608" y="967"/>
                  </a:cubicBezTo>
                  <a:cubicBezTo>
                    <a:pt x="620" y="993"/>
                    <a:pt x="644" y="1011"/>
                    <a:pt x="671" y="1011"/>
                  </a:cubicBezTo>
                  <a:lnTo>
                    <a:pt x="683" y="1011"/>
                  </a:lnTo>
                  <a:cubicBezTo>
                    <a:pt x="714" y="1006"/>
                    <a:pt x="737" y="978"/>
                    <a:pt x="737" y="947"/>
                  </a:cubicBezTo>
                  <a:cubicBezTo>
                    <a:pt x="737" y="853"/>
                    <a:pt x="733" y="761"/>
                    <a:pt x="728" y="670"/>
                  </a:cubicBezTo>
                  <a:cubicBezTo>
                    <a:pt x="723" y="581"/>
                    <a:pt x="720" y="491"/>
                    <a:pt x="720" y="398"/>
                  </a:cubicBezTo>
                  <a:cubicBezTo>
                    <a:pt x="720" y="361"/>
                    <a:pt x="690" y="332"/>
                    <a:pt x="654" y="332"/>
                  </a:cubicBezTo>
                  <a:cubicBezTo>
                    <a:pt x="616" y="332"/>
                    <a:pt x="587" y="362"/>
                    <a:pt x="587" y="398"/>
                  </a:cubicBezTo>
                  <a:cubicBezTo>
                    <a:pt x="587" y="470"/>
                    <a:pt x="590" y="540"/>
                    <a:pt x="593" y="610"/>
                  </a:cubicBezTo>
                  <a:cubicBezTo>
                    <a:pt x="471" y="385"/>
                    <a:pt x="311" y="184"/>
                    <a:pt x="118" y="15"/>
                  </a:cubicBezTo>
                  <a:cubicBezTo>
                    <a:pt x="106" y="5"/>
                    <a:pt x="91" y="0"/>
                    <a:pt x="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" name="Google Shape;1798;p40"/>
          <p:cNvGrpSpPr/>
          <p:nvPr/>
        </p:nvGrpSpPr>
        <p:grpSpPr>
          <a:xfrm flipH="1">
            <a:off x="932436" y="2993574"/>
            <a:ext cx="846035" cy="1894027"/>
            <a:chOff x="4941050" y="1668725"/>
            <a:chExt cx="433975" cy="971575"/>
          </a:xfrm>
        </p:grpSpPr>
        <p:sp>
          <p:nvSpPr>
            <p:cNvPr id="1799" name="Google Shape;1799;p40"/>
            <p:cNvSpPr/>
            <p:nvPr/>
          </p:nvSpPr>
          <p:spPr>
            <a:xfrm>
              <a:off x="4953175" y="2598700"/>
              <a:ext cx="414575" cy="41600"/>
            </a:xfrm>
            <a:custGeom>
              <a:avLst/>
              <a:gdLst/>
              <a:ahLst/>
              <a:cxnLst/>
              <a:rect l="l" t="t" r="r" b="b"/>
              <a:pathLst>
                <a:path w="16583" h="1664" extrusionOk="0">
                  <a:moveTo>
                    <a:pt x="8291" y="1"/>
                  </a:moveTo>
                  <a:cubicBezTo>
                    <a:pt x="6093" y="1"/>
                    <a:pt x="3983" y="88"/>
                    <a:pt x="2429" y="244"/>
                  </a:cubicBezTo>
                  <a:cubicBezTo>
                    <a:pt x="874" y="401"/>
                    <a:pt x="0" y="611"/>
                    <a:pt x="0" y="833"/>
                  </a:cubicBezTo>
                  <a:cubicBezTo>
                    <a:pt x="0" y="1053"/>
                    <a:pt x="874" y="1265"/>
                    <a:pt x="2429" y="1420"/>
                  </a:cubicBezTo>
                  <a:cubicBezTo>
                    <a:pt x="3983" y="1576"/>
                    <a:pt x="6093" y="1664"/>
                    <a:pt x="8291" y="1664"/>
                  </a:cubicBezTo>
                  <a:cubicBezTo>
                    <a:pt x="10490" y="1664"/>
                    <a:pt x="12600" y="1576"/>
                    <a:pt x="14154" y="1420"/>
                  </a:cubicBezTo>
                  <a:cubicBezTo>
                    <a:pt x="15709" y="1265"/>
                    <a:pt x="16582" y="1053"/>
                    <a:pt x="16582" y="833"/>
                  </a:cubicBezTo>
                  <a:cubicBezTo>
                    <a:pt x="16582" y="611"/>
                    <a:pt x="15709" y="401"/>
                    <a:pt x="14154" y="244"/>
                  </a:cubicBezTo>
                  <a:cubicBezTo>
                    <a:pt x="12600" y="88"/>
                    <a:pt x="10490" y="1"/>
                    <a:pt x="8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5196000" y="2474525"/>
              <a:ext cx="159250" cy="142250"/>
            </a:xfrm>
            <a:custGeom>
              <a:avLst/>
              <a:gdLst/>
              <a:ahLst/>
              <a:cxnLst/>
              <a:rect l="l" t="t" r="r" b="b"/>
              <a:pathLst>
                <a:path w="6370" h="5690" extrusionOk="0">
                  <a:moveTo>
                    <a:pt x="5298" y="0"/>
                  </a:moveTo>
                  <a:cubicBezTo>
                    <a:pt x="3879" y="548"/>
                    <a:pt x="2449" y="1211"/>
                    <a:pt x="1028" y="1759"/>
                  </a:cubicBezTo>
                  <a:cubicBezTo>
                    <a:pt x="1370" y="2744"/>
                    <a:pt x="1246" y="3880"/>
                    <a:pt x="701" y="4771"/>
                  </a:cubicBezTo>
                  <a:cubicBezTo>
                    <a:pt x="500" y="5101"/>
                    <a:pt x="112" y="5318"/>
                    <a:pt x="1" y="5690"/>
                  </a:cubicBezTo>
                  <a:lnTo>
                    <a:pt x="2724" y="5664"/>
                  </a:lnTo>
                  <a:cubicBezTo>
                    <a:pt x="4168" y="5257"/>
                    <a:pt x="5463" y="4349"/>
                    <a:pt x="6369" y="3155"/>
                  </a:cubicBezTo>
                  <a:cubicBezTo>
                    <a:pt x="6023" y="2090"/>
                    <a:pt x="5647" y="1065"/>
                    <a:pt x="5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5225775" y="2565200"/>
              <a:ext cx="35900" cy="9725"/>
            </a:xfrm>
            <a:custGeom>
              <a:avLst/>
              <a:gdLst/>
              <a:ahLst/>
              <a:cxnLst/>
              <a:rect l="l" t="t" r="r" b="b"/>
              <a:pathLst>
                <a:path w="1436" h="389" extrusionOk="0">
                  <a:moveTo>
                    <a:pt x="1365" y="1"/>
                  </a:moveTo>
                  <a:cubicBezTo>
                    <a:pt x="1361" y="1"/>
                    <a:pt x="1357" y="1"/>
                    <a:pt x="1353" y="2"/>
                  </a:cubicBezTo>
                  <a:lnTo>
                    <a:pt x="59" y="259"/>
                  </a:lnTo>
                  <a:cubicBezTo>
                    <a:pt x="23" y="266"/>
                    <a:pt x="0" y="300"/>
                    <a:pt x="8" y="336"/>
                  </a:cubicBezTo>
                  <a:cubicBezTo>
                    <a:pt x="12" y="368"/>
                    <a:pt x="40" y="389"/>
                    <a:pt x="72" y="389"/>
                  </a:cubicBezTo>
                  <a:cubicBezTo>
                    <a:pt x="75" y="389"/>
                    <a:pt x="79" y="389"/>
                    <a:pt x="83" y="388"/>
                  </a:cubicBezTo>
                  <a:lnTo>
                    <a:pt x="1377" y="130"/>
                  </a:lnTo>
                  <a:cubicBezTo>
                    <a:pt x="1413" y="123"/>
                    <a:pt x="1436" y="89"/>
                    <a:pt x="1428" y="53"/>
                  </a:cubicBezTo>
                  <a:cubicBezTo>
                    <a:pt x="1422" y="21"/>
                    <a:pt x="1396" y="1"/>
                    <a:pt x="13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5227300" y="2549275"/>
              <a:ext cx="31800" cy="9975"/>
            </a:xfrm>
            <a:custGeom>
              <a:avLst/>
              <a:gdLst/>
              <a:ahLst/>
              <a:cxnLst/>
              <a:rect l="l" t="t" r="r" b="b"/>
              <a:pathLst>
                <a:path w="1272" h="399" extrusionOk="0">
                  <a:moveTo>
                    <a:pt x="1200" y="1"/>
                  </a:moveTo>
                  <a:cubicBezTo>
                    <a:pt x="1195" y="1"/>
                    <a:pt x="1190" y="1"/>
                    <a:pt x="1184" y="2"/>
                  </a:cubicBezTo>
                  <a:lnTo>
                    <a:pt x="58" y="270"/>
                  </a:lnTo>
                  <a:cubicBezTo>
                    <a:pt x="22" y="277"/>
                    <a:pt x="1" y="313"/>
                    <a:pt x="11" y="348"/>
                  </a:cubicBezTo>
                  <a:cubicBezTo>
                    <a:pt x="18" y="380"/>
                    <a:pt x="44" y="398"/>
                    <a:pt x="75" y="398"/>
                  </a:cubicBezTo>
                  <a:cubicBezTo>
                    <a:pt x="79" y="398"/>
                    <a:pt x="85" y="397"/>
                    <a:pt x="89" y="397"/>
                  </a:cubicBezTo>
                  <a:lnTo>
                    <a:pt x="1215" y="130"/>
                  </a:lnTo>
                  <a:cubicBezTo>
                    <a:pt x="1250" y="121"/>
                    <a:pt x="1272" y="85"/>
                    <a:pt x="1263" y="50"/>
                  </a:cubicBezTo>
                  <a:cubicBezTo>
                    <a:pt x="1257" y="19"/>
                    <a:pt x="1230" y="1"/>
                    <a:pt x="120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5228925" y="2535300"/>
              <a:ext cx="26100" cy="9900"/>
            </a:xfrm>
            <a:custGeom>
              <a:avLst/>
              <a:gdLst/>
              <a:ahLst/>
              <a:cxnLst/>
              <a:rect l="l" t="t" r="r" b="b"/>
              <a:pathLst>
                <a:path w="1044" h="396" extrusionOk="0">
                  <a:moveTo>
                    <a:pt x="970" y="1"/>
                  </a:moveTo>
                  <a:cubicBezTo>
                    <a:pt x="964" y="1"/>
                    <a:pt x="957" y="2"/>
                    <a:pt x="951" y="4"/>
                  </a:cubicBezTo>
                  <a:lnTo>
                    <a:pt x="56" y="267"/>
                  </a:lnTo>
                  <a:cubicBezTo>
                    <a:pt x="20" y="277"/>
                    <a:pt x="0" y="314"/>
                    <a:pt x="12" y="348"/>
                  </a:cubicBezTo>
                  <a:cubicBezTo>
                    <a:pt x="19" y="377"/>
                    <a:pt x="46" y="396"/>
                    <a:pt x="75" y="396"/>
                  </a:cubicBezTo>
                  <a:cubicBezTo>
                    <a:pt x="82" y="396"/>
                    <a:pt x="86" y="393"/>
                    <a:pt x="93" y="393"/>
                  </a:cubicBezTo>
                  <a:lnTo>
                    <a:pt x="989" y="131"/>
                  </a:lnTo>
                  <a:cubicBezTo>
                    <a:pt x="1025" y="120"/>
                    <a:pt x="1044" y="83"/>
                    <a:pt x="1034" y="48"/>
                  </a:cubicBezTo>
                  <a:cubicBezTo>
                    <a:pt x="1024" y="20"/>
                    <a:pt x="999" y="1"/>
                    <a:pt x="9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4992300" y="2520400"/>
              <a:ext cx="178175" cy="97625"/>
            </a:xfrm>
            <a:custGeom>
              <a:avLst/>
              <a:gdLst/>
              <a:ahLst/>
              <a:cxnLst/>
              <a:rect l="l" t="t" r="r" b="b"/>
              <a:pathLst>
                <a:path w="7127" h="3905" extrusionOk="0">
                  <a:moveTo>
                    <a:pt x="7127" y="1"/>
                  </a:moveTo>
                  <a:cubicBezTo>
                    <a:pt x="5554" y="15"/>
                    <a:pt x="3937" y="65"/>
                    <a:pt x="2361" y="81"/>
                  </a:cubicBezTo>
                  <a:cubicBezTo>
                    <a:pt x="2558" y="1060"/>
                    <a:pt x="2173" y="2135"/>
                    <a:pt x="1400" y="2767"/>
                  </a:cubicBezTo>
                  <a:cubicBezTo>
                    <a:pt x="942" y="3140"/>
                    <a:pt x="92" y="3260"/>
                    <a:pt x="0" y="3841"/>
                  </a:cubicBezTo>
                  <a:lnTo>
                    <a:pt x="7038" y="3905"/>
                  </a:lnTo>
                  <a:cubicBezTo>
                    <a:pt x="7041" y="2603"/>
                    <a:pt x="7125" y="1303"/>
                    <a:pt x="7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0"/>
            <p:cNvSpPr/>
            <p:nvPr/>
          </p:nvSpPr>
          <p:spPr>
            <a:xfrm>
              <a:off x="5037900" y="2575450"/>
              <a:ext cx="24925" cy="3800"/>
            </a:xfrm>
            <a:custGeom>
              <a:avLst/>
              <a:gdLst/>
              <a:ahLst/>
              <a:cxnLst/>
              <a:rect l="l" t="t" r="r" b="b"/>
              <a:pathLst>
                <a:path w="997" h="152" extrusionOk="0">
                  <a:moveTo>
                    <a:pt x="927" y="0"/>
                  </a:moveTo>
                  <a:lnTo>
                    <a:pt x="65" y="20"/>
                  </a:lnTo>
                  <a:cubicBezTo>
                    <a:pt x="29" y="22"/>
                    <a:pt x="0" y="52"/>
                    <a:pt x="0" y="88"/>
                  </a:cubicBezTo>
                  <a:cubicBezTo>
                    <a:pt x="3" y="123"/>
                    <a:pt x="32" y="152"/>
                    <a:pt x="68" y="152"/>
                  </a:cubicBezTo>
                  <a:lnTo>
                    <a:pt x="930" y="133"/>
                  </a:lnTo>
                  <a:cubicBezTo>
                    <a:pt x="965" y="130"/>
                    <a:pt x="997" y="100"/>
                    <a:pt x="994" y="65"/>
                  </a:cubicBezTo>
                  <a:cubicBezTo>
                    <a:pt x="993" y="29"/>
                    <a:pt x="965" y="3"/>
                    <a:pt x="92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5046950" y="2559500"/>
              <a:ext cx="19200" cy="4350"/>
            </a:xfrm>
            <a:custGeom>
              <a:avLst/>
              <a:gdLst/>
              <a:ahLst/>
              <a:cxnLst/>
              <a:rect l="l" t="t" r="r" b="b"/>
              <a:pathLst>
                <a:path w="768" h="174" extrusionOk="0">
                  <a:moveTo>
                    <a:pt x="73" y="1"/>
                  </a:moveTo>
                  <a:cubicBezTo>
                    <a:pt x="37" y="1"/>
                    <a:pt x="6" y="25"/>
                    <a:pt x="3" y="61"/>
                  </a:cubicBezTo>
                  <a:cubicBezTo>
                    <a:pt x="0" y="97"/>
                    <a:pt x="29" y="129"/>
                    <a:pt x="64" y="131"/>
                  </a:cubicBezTo>
                  <a:lnTo>
                    <a:pt x="695" y="174"/>
                  </a:lnTo>
                  <a:lnTo>
                    <a:pt x="699" y="174"/>
                  </a:lnTo>
                  <a:cubicBezTo>
                    <a:pt x="732" y="174"/>
                    <a:pt x="761" y="150"/>
                    <a:pt x="765" y="114"/>
                  </a:cubicBezTo>
                  <a:cubicBezTo>
                    <a:pt x="768" y="78"/>
                    <a:pt x="739" y="45"/>
                    <a:pt x="703" y="44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5050225" y="2544825"/>
              <a:ext cx="17425" cy="3350"/>
            </a:xfrm>
            <a:custGeom>
              <a:avLst/>
              <a:gdLst/>
              <a:ahLst/>
              <a:cxnLst/>
              <a:rect l="l" t="t" r="r" b="b"/>
              <a:pathLst>
                <a:path w="697" h="134" extrusionOk="0">
                  <a:moveTo>
                    <a:pt x="630" y="0"/>
                  </a:moveTo>
                  <a:lnTo>
                    <a:pt x="68" y="2"/>
                  </a:lnTo>
                  <a:cubicBezTo>
                    <a:pt x="29" y="2"/>
                    <a:pt x="1" y="32"/>
                    <a:pt x="1" y="67"/>
                  </a:cubicBezTo>
                  <a:cubicBezTo>
                    <a:pt x="1" y="105"/>
                    <a:pt x="32" y="133"/>
                    <a:pt x="68" y="133"/>
                  </a:cubicBezTo>
                  <a:lnTo>
                    <a:pt x="630" y="132"/>
                  </a:lnTo>
                  <a:cubicBezTo>
                    <a:pt x="668" y="132"/>
                    <a:pt x="697" y="102"/>
                    <a:pt x="697" y="66"/>
                  </a:cubicBezTo>
                  <a:cubicBezTo>
                    <a:pt x="697" y="29"/>
                    <a:pt x="665" y="0"/>
                    <a:pt x="63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4941050" y="2093750"/>
              <a:ext cx="79825" cy="127125"/>
            </a:xfrm>
            <a:custGeom>
              <a:avLst/>
              <a:gdLst/>
              <a:ahLst/>
              <a:cxnLst/>
              <a:rect l="l" t="t" r="r" b="b"/>
              <a:pathLst>
                <a:path w="3193" h="5085" extrusionOk="0">
                  <a:moveTo>
                    <a:pt x="161" y="0"/>
                  </a:moveTo>
                  <a:cubicBezTo>
                    <a:pt x="0" y="1284"/>
                    <a:pt x="42" y="2592"/>
                    <a:pt x="282" y="3863"/>
                  </a:cubicBezTo>
                  <a:cubicBezTo>
                    <a:pt x="698" y="4257"/>
                    <a:pt x="1071" y="4673"/>
                    <a:pt x="1487" y="5068"/>
                  </a:cubicBezTo>
                  <a:cubicBezTo>
                    <a:pt x="1600" y="5049"/>
                    <a:pt x="1740" y="4985"/>
                    <a:pt x="1744" y="4870"/>
                  </a:cubicBezTo>
                  <a:cubicBezTo>
                    <a:pt x="1873" y="4958"/>
                    <a:pt x="1970" y="4996"/>
                    <a:pt x="2099" y="5085"/>
                  </a:cubicBezTo>
                  <a:cubicBezTo>
                    <a:pt x="2196" y="5068"/>
                    <a:pt x="2242" y="4968"/>
                    <a:pt x="2245" y="4868"/>
                  </a:cubicBezTo>
                  <a:cubicBezTo>
                    <a:pt x="2249" y="4768"/>
                    <a:pt x="2206" y="4673"/>
                    <a:pt x="2163" y="4582"/>
                  </a:cubicBezTo>
                  <a:cubicBezTo>
                    <a:pt x="2016" y="4277"/>
                    <a:pt x="1850" y="3978"/>
                    <a:pt x="1670" y="3691"/>
                  </a:cubicBezTo>
                  <a:cubicBezTo>
                    <a:pt x="1736" y="3299"/>
                    <a:pt x="1765" y="2891"/>
                    <a:pt x="1830" y="2497"/>
                  </a:cubicBezTo>
                  <a:cubicBezTo>
                    <a:pt x="1899" y="2833"/>
                    <a:pt x="2005" y="3252"/>
                    <a:pt x="2070" y="3588"/>
                  </a:cubicBezTo>
                  <a:cubicBezTo>
                    <a:pt x="2096" y="3717"/>
                    <a:pt x="2123" y="3851"/>
                    <a:pt x="2199" y="3960"/>
                  </a:cubicBezTo>
                  <a:cubicBezTo>
                    <a:pt x="2263" y="4055"/>
                    <a:pt x="2371" y="4126"/>
                    <a:pt x="2482" y="4126"/>
                  </a:cubicBezTo>
                  <a:cubicBezTo>
                    <a:pt x="2500" y="4126"/>
                    <a:pt x="2518" y="4124"/>
                    <a:pt x="2536" y="4120"/>
                  </a:cubicBezTo>
                  <a:cubicBezTo>
                    <a:pt x="2695" y="3235"/>
                    <a:pt x="2864" y="2357"/>
                    <a:pt x="3022" y="1473"/>
                  </a:cubicBezTo>
                  <a:cubicBezTo>
                    <a:pt x="3108" y="997"/>
                    <a:pt x="3130" y="510"/>
                    <a:pt x="3193" y="2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4982300" y="2139500"/>
              <a:ext cx="6800" cy="21950"/>
            </a:xfrm>
            <a:custGeom>
              <a:avLst/>
              <a:gdLst/>
              <a:ahLst/>
              <a:cxnLst/>
              <a:rect l="l" t="t" r="r" b="b"/>
              <a:pathLst>
                <a:path w="272" h="878" extrusionOk="0">
                  <a:moveTo>
                    <a:pt x="74" y="1"/>
                  </a:moveTo>
                  <a:cubicBezTo>
                    <a:pt x="69" y="1"/>
                    <a:pt x="64" y="1"/>
                    <a:pt x="59" y="3"/>
                  </a:cubicBezTo>
                  <a:cubicBezTo>
                    <a:pt x="23" y="10"/>
                    <a:pt x="0" y="43"/>
                    <a:pt x="6" y="79"/>
                  </a:cubicBezTo>
                  <a:lnTo>
                    <a:pt x="136" y="825"/>
                  </a:lnTo>
                  <a:cubicBezTo>
                    <a:pt x="142" y="855"/>
                    <a:pt x="169" y="878"/>
                    <a:pt x="200" y="878"/>
                  </a:cubicBezTo>
                  <a:lnTo>
                    <a:pt x="213" y="878"/>
                  </a:lnTo>
                  <a:cubicBezTo>
                    <a:pt x="249" y="870"/>
                    <a:pt x="272" y="836"/>
                    <a:pt x="266" y="800"/>
                  </a:cubicBezTo>
                  <a:lnTo>
                    <a:pt x="136" y="56"/>
                  </a:lnTo>
                  <a:cubicBezTo>
                    <a:pt x="130" y="25"/>
                    <a:pt x="104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4960675" y="2189950"/>
              <a:ext cx="26025" cy="27825"/>
            </a:xfrm>
            <a:custGeom>
              <a:avLst/>
              <a:gdLst/>
              <a:ahLst/>
              <a:cxnLst/>
              <a:rect l="l" t="t" r="r" b="b"/>
              <a:pathLst>
                <a:path w="1041" h="1113" extrusionOk="0">
                  <a:moveTo>
                    <a:pt x="75" y="0"/>
                  </a:moveTo>
                  <a:cubicBezTo>
                    <a:pt x="59" y="0"/>
                    <a:pt x="43" y="6"/>
                    <a:pt x="30" y="18"/>
                  </a:cubicBezTo>
                  <a:cubicBezTo>
                    <a:pt x="2" y="43"/>
                    <a:pt x="0" y="83"/>
                    <a:pt x="26" y="110"/>
                  </a:cubicBezTo>
                  <a:lnTo>
                    <a:pt x="917" y="1091"/>
                  </a:lnTo>
                  <a:cubicBezTo>
                    <a:pt x="929" y="1105"/>
                    <a:pt x="948" y="1113"/>
                    <a:pt x="965" y="1113"/>
                  </a:cubicBezTo>
                  <a:cubicBezTo>
                    <a:pt x="980" y="1113"/>
                    <a:pt x="995" y="1107"/>
                    <a:pt x="1010" y="1095"/>
                  </a:cubicBezTo>
                  <a:cubicBezTo>
                    <a:pt x="1038" y="1070"/>
                    <a:pt x="1041" y="1030"/>
                    <a:pt x="1015" y="1002"/>
                  </a:cubicBezTo>
                  <a:lnTo>
                    <a:pt x="123" y="22"/>
                  </a:lnTo>
                  <a:cubicBezTo>
                    <a:pt x="110" y="7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4942700" y="1758625"/>
              <a:ext cx="363625" cy="340150"/>
            </a:xfrm>
            <a:custGeom>
              <a:avLst/>
              <a:gdLst/>
              <a:ahLst/>
              <a:cxnLst/>
              <a:rect l="l" t="t" r="r" b="b"/>
              <a:pathLst>
                <a:path w="14545" h="13606" extrusionOk="0">
                  <a:moveTo>
                    <a:pt x="8588" y="1"/>
                  </a:moveTo>
                  <a:cubicBezTo>
                    <a:pt x="7637" y="1"/>
                    <a:pt x="6679" y="202"/>
                    <a:pt x="5767" y="470"/>
                  </a:cubicBezTo>
                  <a:cubicBezTo>
                    <a:pt x="5488" y="553"/>
                    <a:pt x="5209" y="658"/>
                    <a:pt x="4988" y="846"/>
                  </a:cubicBezTo>
                  <a:cubicBezTo>
                    <a:pt x="4766" y="1033"/>
                    <a:pt x="4606" y="1313"/>
                    <a:pt x="4628" y="1603"/>
                  </a:cubicBezTo>
                  <a:cubicBezTo>
                    <a:pt x="4630" y="1662"/>
                    <a:pt x="4646" y="1720"/>
                    <a:pt x="4668" y="1778"/>
                  </a:cubicBezTo>
                  <a:cubicBezTo>
                    <a:pt x="4523" y="1852"/>
                    <a:pt x="4379" y="1925"/>
                    <a:pt x="4232" y="1998"/>
                  </a:cubicBezTo>
                  <a:cubicBezTo>
                    <a:pt x="3134" y="2552"/>
                    <a:pt x="2337" y="3577"/>
                    <a:pt x="1912" y="4732"/>
                  </a:cubicBezTo>
                  <a:cubicBezTo>
                    <a:pt x="1484" y="5886"/>
                    <a:pt x="1365" y="7128"/>
                    <a:pt x="1251" y="8353"/>
                  </a:cubicBezTo>
                  <a:cubicBezTo>
                    <a:pt x="676" y="9814"/>
                    <a:pt x="19" y="11761"/>
                    <a:pt x="0" y="13604"/>
                  </a:cubicBezTo>
                  <a:cubicBezTo>
                    <a:pt x="177" y="13605"/>
                    <a:pt x="352" y="13606"/>
                    <a:pt x="526" y="13606"/>
                  </a:cubicBezTo>
                  <a:cubicBezTo>
                    <a:pt x="1276" y="13606"/>
                    <a:pt x="2003" y="13595"/>
                    <a:pt x="2753" y="13595"/>
                  </a:cubicBezTo>
                  <a:cubicBezTo>
                    <a:pt x="2902" y="13595"/>
                    <a:pt x="3051" y="13596"/>
                    <a:pt x="3202" y="13597"/>
                  </a:cubicBezTo>
                  <a:cubicBezTo>
                    <a:pt x="3485" y="12527"/>
                    <a:pt x="3808" y="11480"/>
                    <a:pt x="4093" y="10410"/>
                  </a:cubicBezTo>
                  <a:cubicBezTo>
                    <a:pt x="6653" y="10262"/>
                    <a:pt x="10524" y="10399"/>
                    <a:pt x="13086" y="10250"/>
                  </a:cubicBezTo>
                  <a:cubicBezTo>
                    <a:pt x="13105" y="9706"/>
                    <a:pt x="14544" y="7280"/>
                    <a:pt x="14421" y="6778"/>
                  </a:cubicBezTo>
                  <a:cubicBezTo>
                    <a:pt x="14215" y="5933"/>
                    <a:pt x="13522" y="4647"/>
                    <a:pt x="13043" y="3920"/>
                  </a:cubicBezTo>
                  <a:cubicBezTo>
                    <a:pt x="12367" y="2897"/>
                    <a:pt x="11601" y="2202"/>
                    <a:pt x="10627" y="1762"/>
                  </a:cubicBezTo>
                  <a:cubicBezTo>
                    <a:pt x="10742" y="1615"/>
                    <a:pt x="10812" y="1425"/>
                    <a:pt x="10804" y="1237"/>
                  </a:cubicBezTo>
                  <a:cubicBezTo>
                    <a:pt x="10790" y="838"/>
                    <a:pt x="10506" y="485"/>
                    <a:pt x="10155" y="291"/>
                  </a:cubicBezTo>
                  <a:cubicBezTo>
                    <a:pt x="9805" y="98"/>
                    <a:pt x="9398" y="39"/>
                    <a:pt x="8999" y="14"/>
                  </a:cubicBezTo>
                  <a:cubicBezTo>
                    <a:pt x="8862" y="5"/>
                    <a:pt x="8725" y="1"/>
                    <a:pt x="8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5075075" y="1787675"/>
              <a:ext cx="135200" cy="37675"/>
            </a:xfrm>
            <a:custGeom>
              <a:avLst/>
              <a:gdLst/>
              <a:ahLst/>
              <a:cxnLst/>
              <a:rect l="l" t="t" r="r" b="b"/>
              <a:pathLst>
                <a:path w="5408" h="1507" extrusionOk="0">
                  <a:moveTo>
                    <a:pt x="3668" y="1"/>
                  </a:moveTo>
                  <a:cubicBezTo>
                    <a:pt x="3657" y="1"/>
                    <a:pt x="3645" y="4"/>
                    <a:pt x="3635" y="11"/>
                  </a:cubicBezTo>
                  <a:cubicBezTo>
                    <a:pt x="3269" y="234"/>
                    <a:pt x="2895" y="463"/>
                    <a:pt x="2522" y="691"/>
                  </a:cubicBezTo>
                  <a:cubicBezTo>
                    <a:pt x="2156" y="916"/>
                    <a:pt x="1790" y="1140"/>
                    <a:pt x="1430" y="1359"/>
                  </a:cubicBezTo>
                  <a:cubicBezTo>
                    <a:pt x="1220" y="1177"/>
                    <a:pt x="1005" y="987"/>
                    <a:pt x="792" y="800"/>
                  </a:cubicBezTo>
                  <a:cubicBezTo>
                    <a:pt x="568" y="600"/>
                    <a:pt x="340" y="401"/>
                    <a:pt x="117" y="210"/>
                  </a:cubicBezTo>
                  <a:cubicBezTo>
                    <a:pt x="105" y="199"/>
                    <a:pt x="89" y="194"/>
                    <a:pt x="74" y="194"/>
                  </a:cubicBezTo>
                  <a:cubicBezTo>
                    <a:pt x="56" y="194"/>
                    <a:pt x="37" y="202"/>
                    <a:pt x="24" y="217"/>
                  </a:cubicBezTo>
                  <a:cubicBezTo>
                    <a:pt x="0" y="243"/>
                    <a:pt x="4" y="285"/>
                    <a:pt x="32" y="310"/>
                  </a:cubicBezTo>
                  <a:cubicBezTo>
                    <a:pt x="255" y="500"/>
                    <a:pt x="479" y="700"/>
                    <a:pt x="705" y="899"/>
                  </a:cubicBezTo>
                  <a:cubicBezTo>
                    <a:pt x="929" y="1099"/>
                    <a:pt x="1157" y="1297"/>
                    <a:pt x="1380" y="1490"/>
                  </a:cubicBezTo>
                  <a:cubicBezTo>
                    <a:pt x="1392" y="1500"/>
                    <a:pt x="1407" y="1506"/>
                    <a:pt x="1423" y="1506"/>
                  </a:cubicBezTo>
                  <a:cubicBezTo>
                    <a:pt x="1435" y="1506"/>
                    <a:pt x="1448" y="1503"/>
                    <a:pt x="1458" y="1498"/>
                  </a:cubicBezTo>
                  <a:cubicBezTo>
                    <a:pt x="1833" y="1270"/>
                    <a:pt x="2213" y="1036"/>
                    <a:pt x="2593" y="804"/>
                  </a:cubicBezTo>
                  <a:cubicBezTo>
                    <a:pt x="2958" y="580"/>
                    <a:pt x="3322" y="357"/>
                    <a:pt x="3680" y="140"/>
                  </a:cubicBezTo>
                  <a:lnTo>
                    <a:pt x="5316" y="637"/>
                  </a:lnTo>
                  <a:cubicBezTo>
                    <a:pt x="5322" y="639"/>
                    <a:pt x="5329" y="640"/>
                    <a:pt x="5335" y="640"/>
                  </a:cubicBezTo>
                  <a:cubicBezTo>
                    <a:pt x="5363" y="640"/>
                    <a:pt x="5390" y="621"/>
                    <a:pt x="5399" y="593"/>
                  </a:cubicBezTo>
                  <a:cubicBezTo>
                    <a:pt x="5408" y="557"/>
                    <a:pt x="5389" y="521"/>
                    <a:pt x="5354" y="511"/>
                  </a:cubicBezTo>
                  <a:lnTo>
                    <a:pt x="3688" y="4"/>
                  </a:lnTo>
                  <a:cubicBezTo>
                    <a:pt x="3682" y="2"/>
                    <a:pt x="3675" y="1"/>
                    <a:pt x="36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5140800" y="1764300"/>
              <a:ext cx="41475" cy="23525"/>
            </a:xfrm>
            <a:custGeom>
              <a:avLst/>
              <a:gdLst/>
              <a:ahLst/>
              <a:cxnLst/>
              <a:rect l="l" t="t" r="r" b="b"/>
              <a:pathLst>
                <a:path w="1659" h="941" extrusionOk="0">
                  <a:moveTo>
                    <a:pt x="835" y="1"/>
                  </a:moveTo>
                  <a:cubicBezTo>
                    <a:pt x="805" y="1"/>
                    <a:pt x="778" y="22"/>
                    <a:pt x="772" y="52"/>
                  </a:cubicBezTo>
                  <a:cubicBezTo>
                    <a:pt x="765" y="88"/>
                    <a:pt x="786" y="124"/>
                    <a:pt x="822" y="131"/>
                  </a:cubicBezTo>
                  <a:lnTo>
                    <a:pt x="1241" y="224"/>
                  </a:lnTo>
                  <a:cubicBezTo>
                    <a:pt x="798" y="324"/>
                    <a:pt x="377" y="531"/>
                    <a:pt x="30" y="824"/>
                  </a:cubicBezTo>
                  <a:cubicBezTo>
                    <a:pt x="4" y="847"/>
                    <a:pt x="0" y="890"/>
                    <a:pt x="23" y="917"/>
                  </a:cubicBezTo>
                  <a:cubicBezTo>
                    <a:pt x="36" y="933"/>
                    <a:pt x="56" y="940"/>
                    <a:pt x="73" y="940"/>
                  </a:cubicBezTo>
                  <a:cubicBezTo>
                    <a:pt x="87" y="940"/>
                    <a:pt x="104" y="934"/>
                    <a:pt x="116" y="923"/>
                  </a:cubicBezTo>
                  <a:cubicBezTo>
                    <a:pt x="530" y="573"/>
                    <a:pt x="1056" y="351"/>
                    <a:pt x="1598" y="298"/>
                  </a:cubicBezTo>
                  <a:cubicBezTo>
                    <a:pt x="1630" y="297"/>
                    <a:pt x="1655" y="270"/>
                    <a:pt x="1657" y="238"/>
                  </a:cubicBezTo>
                  <a:cubicBezTo>
                    <a:pt x="1658" y="205"/>
                    <a:pt x="1637" y="177"/>
                    <a:pt x="1605" y="170"/>
                  </a:cubicBezTo>
                  <a:lnTo>
                    <a:pt x="851" y="2"/>
                  </a:lnTo>
                  <a:cubicBezTo>
                    <a:pt x="845" y="1"/>
                    <a:pt x="840" y="1"/>
                    <a:pt x="83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5072175" y="1779050"/>
              <a:ext cx="20675" cy="13975"/>
            </a:xfrm>
            <a:custGeom>
              <a:avLst/>
              <a:gdLst/>
              <a:ahLst/>
              <a:cxnLst/>
              <a:rect l="l" t="t" r="r" b="b"/>
              <a:pathLst>
                <a:path w="827" h="559" extrusionOk="0">
                  <a:moveTo>
                    <a:pt x="75" y="1"/>
                  </a:moveTo>
                  <a:cubicBezTo>
                    <a:pt x="54" y="1"/>
                    <a:pt x="33" y="11"/>
                    <a:pt x="20" y="30"/>
                  </a:cubicBezTo>
                  <a:cubicBezTo>
                    <a:pt x="0" y="61"/>
                    <a:pt x="9" y="101"/>
                    <a:pt x="40" y="121"/>
                  </a:cubicBezTo>
                  <a:lnTo>
                    <a:pt x="715" y="549"/>
                  </a:lnTo>
                  <a:cubicBezTo>
                    <a:pt x="727" y="556"/>
                    <a:pt x="738" y="559"/>
                    <a:pt x="751" y="559"/>
                  </a:cubicBezTo>
                  <a:cubicBezTo>
                    <a:pt x="772" y="559"/>
                    <a:pt x="794" y="549"/>
                    <a:pt x="807" y="529"/>
                  </a:cubicBezTo>
                  <a:cubicBezTo>
                    <a:pt x="827" y="499"/>
                    <a:pt x="817" y="457"/>
                    <a:pt x="787" y="437"/>
                  </a:cubicBezTo>
                  <a:lnTo>
                    <a:pt x="112" y="11"/>
                  </a:lnTo>
                  <a:cubicBezTo>
                    <a:pt x="100" y="4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5101950" y="1810475"/>
              <a:ext cx="7775" cy="33675"/>
            </a:xfrm>
            <a:custGeom>
              <a:avLst/>
              <a:gdLst/>
              <a:ahLst/>
              <a:cxnLst/>
              <a:rect l="l" t="t" r="r" b="b"/>
              <a:pathLst>
                <a:path w="311" h="1347" extrusionOk="0">
                  <a:moveTo>
                    <a:pt x="244" y="1"/>
                  </a:moveTo>
                  <a:cubicBezTo>
                    <a:pt x="208" y="1"/>
                    <a:pt x="180" y="23"/>
                    <a:pt x="175" y="57"/>
                  </a:cubicBezTo>
                  <a:lnTo>
                    <a:pt x="4" y="1272"/>
                  </a:lnTo>
                  <a:cubicBezTo>
                    <a:pt x="0" y="1309"/>
                    <a:pt x="24" y="1342"/>
                    <a:pt x="60" y="1346"/>
                  </a:cubicBezTo>
                  <a:lnTo>
                    <a:pt x="69" y="1346"/>
                  </a:lnTo>
                  <a:cubicBezTo>
                    <a:pt x="102" y="1346"/>
                    <a:pt x="129" y="1323"/>
                    <a:pt x="136" y="1292"/>
                  </a:cubicBezTo>
                  <a:lnTo>
                    <a:pt x="305" y="77"/>
                  </a:lnTo>
                  <a:cubicBezTo>
                    <a:pt x="310" y="38"/>
                    <a:pt x="286" y="7"/>
                    <a:pt x="250" y="1"/>
                  </a:cubicBezTo>
                  <a:cubicBezTo>
                    <a:pt x="248" y="1"/>
                    <a:pt x="246" y="1"/>
                    <a:pt x="2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5114725" y="1809300"/>
              <a:ext cx="5100" cy="29025"/>
            </a:xfrm>
            <a:custGeom>
              <a:avLst/>
              <a:gdLst/>
              <a:ahLst/>
              <a:cxnLst/>
              <a:rect l="l" t="t" r="r" b="b"/>
              <a:pathLst>
                <a:path w="204" h="1161" extrusionOk="0">
                  <a:moveTo>
                    <a:pt x="64" y="1"/>
                  </a:moveTo>
                  <a:cubicBezTo>
                    <a:pt x="28" y="4"/>
                    <a:pt x="1" y="35"/>
                    <a:pt x="4" y="71"/>
                  </a:cubicBezTo>
                  <a:lnTo>
                    <a:pt x="71" y="1099"/>
                  </a:lnTo>
                  <a:cubicBezTo>
                    <a:pt x="75" y="1133"/>
                    <a:pt x="104" y="1160"/>
                    <a:pt x="137" y="1160"/>
                  </a:cubicBezTo>
                  <a:lnTo>
                    <a:pt x="141" y="1160"/>
                  </a:lnTo>
                  <a:cubicBezTo>
                    <a:pt x="177" y="1157"/>
                    <a:pt x="204" y="1126"/>
                    <a:pt x="201" y="1090"/>
                  </a:cubicBezTo>
                  <a:lnTo>
                    <a:pt x="134" y="62"/>
                  </a:lnTo>
                  <a:cubicBezTo>
                    <a:pt x="132" y="27"/>
                    <a:pt x="100" y="4"/>
                    <a:pt x="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5010275" y="1873525"/>
              <a:ext cx="12900" cy="134125"/>
            </a:xfrm>
            <a:custGeom>
              <a:avLst/>
              <a:gdLst/>
              <a:ahLst/>
              <a:cxnLst/>
              <a:rect l="l" t="t" r="r" b="b"/>
              <a:pathLst>
                <a:path w="516" h="5365" extrusionOk="0">
                  <a:moveTo>
                    <a:pt x="444" y="0"/>
                  </a:moveTo>
                  <a:cubicBezTo>
                    <a:pt x="411" y="0"/>
                    <a:pt x="382" y="27"/>
                    <a:pt x="381" y="61"/>
                  </a:cubicBezTo>
                  <a:lnTo>
                    <a:pt x="2" y="5294"/>
                  </a:lnTo>
                  <a:cubicBezTo>
                    <a:pt x="0" y="5330"/>
                    <a:pt x="26" y="5363"/>
                    <a:pt x="62" y="5364"/>
                  </a:cubicBezTo>
                  <a:lnTo>
                    <a:pt x="68" y="5364"/>
                  </a:lnTo>
                  <a:cubicBezTo>
                    <a:pt x="102" y="5364"/>
                    <a:pt x="131" y="5340"/>
                    <a:pt x="132" y="5304"/>
                  </a:cubicBezTo>
                  <a:lnTo>
                    <a:pt x="511" y="69"/>
                  </a:lnTo>
                  <a:cubicBezTo>
                    <a:pt x="515" y="33"/>
                    <a:pt x="486" y="2"/>
                    <a:pt x="451" y="1"/>
                  </a:cubicBezTo>
                  <a:cubicBezTo>
                    <a:pt x="448" y="0"/>
                    <a:pt x="446" y="0"/>
                    <a:pt x="44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5010625" y="1876900"/>
              <a:ext cx="11750" cy="13100"/>
            </a:xfrm>
            <a:custGeom>
              <a:avLst/>
              <a:gdLst/>
              <a:ahLst/>
              <a:cxnLst/>
              <a:rect l="l" t="t" r="r" b="b"/>
              <a:pathLst>
                <a:path w="470" h="524" extrusionOk="0">
                  <a:moveTo>
                    <a:pt x="75" y="0"/>
                  </a:moveTo>
                  <a:cubicBezTo>
                    <a:pt x="60" y="0"/>
                    <a:pt x="45" y="6"/>
                    <a:pt x="32" y="16"/>
                  </a:cubicBezTo>
                  <a:cubicBezTo>
                    <a:pt x="4" y="39"/>
                    <a:pt x="1" y="80"/>
                    <a:pt x="24" y="109"/>
                  </a:cubicBezTo>
                  <a:lnTo>
                    <a:pt x="345" y="500"/>
                  </a:lnTo>
                  <a:cubicBezTo>
                    <a:pt x="358" y="515"/>
                    <a:pt x="375" y="523"/>
                    <a:pt x="395" y="523"/>
                  </a:cubicBezTo>
                  <a:cubicBezTo>
                    <a:pt x="410" y="523"/>
                    <a:pt x="424" y="517"/>
                    <a:pt x="438" y="509"/>
                  </a:cubicBezTo>
                  <a:cubicBezTo>
                    <a:pt x="467" y="486"/>
                    <a:pt x="470" y="445"/>
                    <a:pt x="447" y="416"/>
                  </a:cubicBezTo>
                  <a:lnTo>
                    <a:pt x="125" y="24"/>
                  </a:lnTo>
                  <a:cubicBezTo>
                    <a:pt x="112" y="8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5012350" y="1981875"/>
              <a:ext cx="184400" cy="4250"/>
            </a:xfrm>
            <a:custGeom>
              <a:avLst/>
              <a:gdLst/>
              <a:ahLst/>
              <a:cxnLst/>
              <a:rect l="l" t="t" r="r" b="b"/>
              <a:pathLst>
                <a:path w="7376" h="170" extrusionOk="0">
                  <a:moveTo>
                    <a:pt x="7309" y="1"/>
                  </a:moveTo>
                  <a:lnTo>
                    <a:pt x="68" y="37"/>
                  </a:lnTo>
                  <a:cubicBezTo>
                    <a:pt x="29" y="37"/>
                    <a:pt x="0" y="68"/>
                    <a:pt x="0" y="104"/>
                  </a:cubicBezTo>
                  <a:cubicBezTo>
                    <a:pt x="0" y="141"/>
                    <a:pt x="32" y="170"/>
                    <a:pt x="68" y="170"/>
                  </a:cubicBezTo>
                  <a:lnTo>
                    <a:pt x="7309" y="134"/>
                  </a:lnTo>
                  <a:cubicBezTo>
                    <a:pt x="7347" y="134"/>
                    <a:pt x="7375" y="104"/>
                    <a:pt x="7375" y="68"/>
                  </a:cubicBezTo>
                  <a:cubicBezTo>
                    <a:pt x="7375" y="29"/>
                    <a:pt x="7345" y="1"/>
                    <a:pt x="730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5026600" y="1983575"/>
              <a:ext cx="3675" cy="18675"/>
            </a:xfrm>
            <a:custGeom>
              <a:avLst/>
              <a:gdLst/>
              <a:ahLst/>
              <a:cxnLst/>
              <a:rect l="l" t="t" r="r" b="b"/>
              <a:pathLst>
                <a:path w="147" h="747" extrusionOk="0">
                  <a:moveTo>
                    <a:pt x="74" y="1"/>
                  </a:moveTo>
                  <a:cubicBezTo>
                    <a:pt x="39" y="1"/>
                    <a:pt x="16" y="33"/>
                    <a:pt x="15" y="66"/>
                  </a:cubicBezTo>
                  <a:lnTo>
                    <a:pt x="1" y="678"/>
                  </a:lnTo>
                  <a:cubicBezTo>
                    <a:pt x="1" y="716"/>
                    <a:pt x="29" y="746"/>
                    <a:pt x="66" y="746"/>
                  </a:cubicBezTo>
                  <a:cubicBezTo>
                    <a:pt x="102" y="746"/>
                    <a:pt x="131" y="718"/>
                    <a:pt x="132" y="682"/>
                  </a:cubicBezTo>
                  <a:lnTo>
                    <a:pt x="147" y="69"/>
                  </a:lnTo>
                  <a:cubicBezTo>
                    <a:pt x="147" y="31"/>
                    <a:pt x="118" y="1"/>
                    <a:pt x="82" y="1"/>
                  </a:cubicBezTo>
                  <a:cubicBezTo>
                    <a:pt x="79" y="1"/>
                    <a:pt x="76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5045400" y="1983550"/>
              <a:ext cx="3775" cy="19050"/>
            </a:xfrm>
            <a:custGeom>
              <a:avLst/>
              <a:gdLst/>
              <a:ahLst/>
              <a:cxnLst/>
              <a:rect l="l" t="t" r="r" b="b"/>
              <a:pathLst>
                <a:path w="151" h="762" extrusionOk="0">
                  <a:moveTo>
                    <a:pt x="73" y="1"/>
                  </a:moveTo>
                  <a:cubicBezTo>
                    <a:pt x="71" y="1"/>
                    <a:pt x="69" y="1"/>
                    <a:pt x="68" y="1"/>
                  </a:cubicBezTo>
                  <a:cubicBezTo>
                    <a:pt x="29" y="2"/>
                    <a:pt x="1" y="32"/>
                    <a:pt x="4" y="68"/>
                  </a:cubicBezTo>
                  <a:lnTo>
                    <a:pt x="19" y="697"/>
                  </a:lnTo>
                  <a:cubicBezTo>
                    <a:pt x="21" y="733"/>
                    <a:pt x="49" y="762"/>
                    <a:pt x="85" y="762"/>
                  </a:cubicBezTo>
                  <a:cubicBezTo>
                    <a:pt x="122" y="762"/>
                    <a:pt x="151" y="731"/>
                    <a:pt x="151" y="694"/>
                  </a:cubicBezTo>
                  <a:lnTo>
                    <a:pt x="135" y="65"/>
                  </a:lnTo>
                  <a:cubicBezTo>
                    <a:pt x="134" y="31"/>
                    <a:pt x="109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5092675" y="1983075"/>
              <a:ext cx="3650" cy="19850"/>
            </a:xfrm>
            <a:custGeom>
              <a:avLst/>
              <a:gdLst/>
              <a:ahLst/>
              <a:cxnLst/>
              <a:rect l="l" t="t" r="r" b="b"/>
              <a:pathLst>
                <a:path w="146" h="794" extrusionOk="0">
                  <a:moveTo>
                    <a:pt x="65" y="0"/>
                  </a:moveTo>
                  <a:cubicBezTo>
                    <a:pt x="29" y="0"/>
                    <a:pt x="1" y="30"/>
                    <a:pt x="1" y="66"/>
                  </a:cubicBezTo>
                  <a:lnTo>
                    <a:pt x="14" y="729"/>
                  </a:lnTo>
                  <a:cubicBezTo>
                    <a:pt x="15" y="765"/>
                    <a:pt x="44" y="793"/>
                    <a:pt x="80" y="793"/>
                  </a:cubicBezTo>
                  <a:cubicBezTo>
                    <a:pt x="117" y="792"/>
                    <a:pt x="145" y="760"/>
                    <a:pt x="145" y="728"/>
                  </a:cubicBezTo>
                  <a:lnTo>
                    <a:pt x="132" y="64"/>
                  </a:lnTo>
                  <a:cubicBezTo>
                    <a:pt x="131" y="29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5107550" y="1983775"/>
              <a:ext cx="3750" cy="17850"/>
            </a:xfrm>
            <a:custGeom>
              <a:avLst/>
              <a:gdLst/>
              <a:ahLst/>
              <a:cxnLst/>
              <a:rect l="l" t="t" r="r" b="b"/>
              <a:pathLst>
                <a:path w="150" h="714" extrusionOk="0">
                  <a:moveTo>
                    <a:pt x="66" y="1"/>
                  </a:moveTo>
                  <a:cubicBezTo>
                    <a:pt x="29" y="2"/>
                    <a:pt x="1" y="32"/>
                    <a:pt x="2" y="68"/>
                  </a:cubicBezTo>
                  <a:lnTo>
                    <a:pt x="16" y="650"/>
                  </a:lnTo>
                  <a:cubicBezTo>
                    <a:pt x="19" y="685"/>
                    <a:pt x="48" y="714"/>
                    <a:pt x="83" y="714"/>
                  </a:cubicBezTo>
                  <a:cubicBezTo>
                    <a:pt x="121" y="711"/>
                    <a:pt x="149" y="682"/>
                    <a:pt x="149" y="645"/>
                  </a:cubicBezTo>
                  <a:lnTo>
                    <a:pt x="135" y="65"/>
                  </a:lnTo>
                  <a:cubicBezTo>
                    <a:pt x="134" y="29"/>
                    <a:pt x="106" y="2"/>
                    <a:pt x="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5123775" y="1982050"/>
              <a:ext cx="3850" cy="19950"/>
            </a:xfrm>
            <a:custGeom>
              <a:avLst/>
              <a:gdLst/>
              <a:ahLst/>
              <a:cxnLst/>
              <a:rect l="l" t="t" r="r" b="b"/>
              <a:pathLst>
                <a:path w="154" h="798" extrusionOk="0">
                  <a:moveTo>
                    <a:pt x="66" y="1"/>
                  </a:moveTo>
                  <a:cubicBezTo>
                    <a:pt x="29" y="4"/>
                    <a:pt x="1" y="34"/>
                    <a:pt x="2" y="70"/>
                  </a:cubicBezTo>
                  <a:lnTo>
                    <a:pt x="21" y="733"/>
                  </a:lnTo>
                  <a:cubicBezTo>
                    <a:pt x="22" y="769"/>
                    <a:pt x="51" y="797"/>
                    <a:pt x="86" y="797"/>
                  </a:cubicBezTo>
                  <a:lnTo>
                    <a:pt x="88" y="797"/>
                  </a:lnTo>
                  <a:cubicBezTo>
                    <a:pt x="125" y="794"/>
                    <a:pt x="154" y="764"/>
                    <a:pt x="152" y="729"/>
                  </a:cubicBezTo>
                  <a:lnTo>
                    <a:pt x="135" y="65"/>
                  </a:lnTo>
                  <a:cubicBezTo>
                    <a:pt x="132" y="30"/>
                    <a:pt x="103" y="1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5160025" y="1982875"/>
              <a:ext cx="3450" cy="17800"/>
            </a:xfrm>
            <a:custGeom>
              <a:avLst/>
              <a:gdLst/>
              <a:ahLst/>
              <a:cxnLst/>
              <a:rect l="l" t="t" r="r" b="b"/>
              <a:pathLst>
                <a:path w="138" h="712" extrusionOk="0">
                  <a:moveTo>
                    <a:pt x="72" y="1"/>
                  </a:moveTo>
                  <a:cubicBezTo>
                    <a:pt x="36" y="1"/>
                    <a:pt x="4" y="29"/>
                    <a:pt x="4" y="65"/>
                  </a:cubicBezTo>
                  <a:lnTo>
                    <a:pt x="0" y="644"/>
                  </a:lnTo>
                  <a:cubicBezTo>
                    <a:pt x="0" y="676"/>
                    <a:pt x="25" y="711"/>
                    <a:pt x="56" y="711"/>
                  </a:cubicBezTo>
                  <a:cubicBezTo>
                    <a:pt x="59" y="711"/>
                    <a:pt x="62" y="711"/>
                    <a:pt x="66" y="710"/>
                  </a:cubicBezTo>
                  <a:cubicBezTo>
                    <a:pt x="102" y="710"/>
                    <a:pt x="130" y="681"/>
                    <a:pt x="130" y="646"/>
                  </a:cubicBezTo>
                  <a:lnTo>
                    <a:pt x="136" y="67"/>
                  </a:lnTo>
                  <a:cubicBezTo>
                    <a:pt x="137" y="31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4945125" y="2069325"/>
              <a:ext cx="66250" cy="4250"/>
            </a:xfrm>
            <a:custGeom>
              <a:avLst/>
              <a:gdLst/>
              <a:ahLst/>
              <a:cxnLst/>
              <a:rect l="l" t="t" r="r" b="b"/>
              <a:pathLst>
                <a:path w="2650" h="170" extrusionOk="0">
                  <a:moveTo>
                    <a:pt x="2587" y="1"/>
                  </a:moveTo>
                  <a:cubicBezTo>
                    <a:pt x="2585" y="1"/>
                    <a:pt x="2584" y="1"/>
                    <a:pt x="2582" y="1"/>
                  </a:cubicBezTo>
                  <a:lnTo>
                    <a:pt x="65" y="39"/>
                  </a:lnTo>
                  <a:cubicBezTo>
                    <a:pt x="29" y="39"/>
                    <a:pt x="0" y="69"/>
                    <a:pt x="0" y="105"/>
                  </a:cubicBezTo>
                  <a:cubicBezTo>
                    <a:pt x="2" y="141"/>
                    <a:pt x="30" y="169"/>
                    <a:pt x="66" y="169"/>
                  </a:cubicBezTo>
                  <a:lnTo>
                    <a:pt x="2585" y="131"/>
                  </a:lnTo>
                  <a:cubicBezTo>
                    <a:pt x="2621" y="131"/>
                    <a:pt x="2649" y="101"/>
                    <a:pt x="2649" y="65"/>
                  </a:cubicBezTo>
                  <a:cubicBezTo>
                    <a:pt x="2649" y="31"/>
                    <a:pt x="2619" y="1"/>
                    <a:pt x="258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4951525" y="2070725"/>
              <a:ext cx="4125" cy="26975"/>
            </a:xfrm>
            <a:custGeom>
              <a:avLst/>
              <a:gdLst/>
              <a:ahLst/>
              <a:cxnLst/>
              <a:rect l="l" t="t" r="r" b="b"/>
              <a:pathLst>
                <a:path w="165" h="1079" extrusionOk="0">
                  <a:moveTo>
                    <a:pt x="98" y="1"/>
                  </a:moveTo>
                  <a:cubicBezTo>
                    <a:pt x="63" y="1"/>
                    <a:pt x="33" y="30"/>
                    <a:pt x="32" y="65"/>
                  </a:cubicBezTo>
                  <a:lnTo>
                    <a:pt x="0" y="1011"/>
                  </a:lnTo>
                  <a:cubicBezTo>
                    <a:pt x="0" y="1047"/>
                    <a:pt x="29" y="1077"/>
                    <a:pt x="65" y="1078"/>
                  </a:cubicBezTo>
                  <a:lnTo>
                    <a:pt x="66" y="1078"/>
                  </a:lnTo>
                  <a:cubicBezTo>
                    <a:pt x="102" y="1078"/>
                    <a:pt x="130" y="1050"/>
                    <a:pt x="132" y="1014"/>
                  </a:cubicBezTo>
                  <a:lnTo>
                    <a:pt x="165" y="69"/>
                  </a:lnTo>
                  <a:cubicBezTo>
                    <a:pt x="165" y="33"/>
                    <a:pt x="136" y="3"/>
                    <a:pt x="100" y="1"/>
                  </a:cubicBezTo>
                  <a:cubicBezTo>
                    <a:pt x="100" y="1"/>
                    <a:pt x="99" y="1"/>
                    <a:pt x="9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4965450" y="2070300"/>
              <a:ext cx="3400" cy="27750"/>
            </a:xfrm>
            <a:custGeom>
              <a:avLst/>
              <a:gdLst/>
              <a:ahLst/>
              <a:cxnLst/>
              <a:rect l="l" t="t" r="r" b="b"/>
              <a:pathLst>
                <a:path w="136" h="1110" extrusionOk="0">
                  <a:moveTo>
                    <a:pt x="67" y="0"/>
                  </a:moveTo>
                  <a:cubicBezTo>
                    <a:pt x="29" y="0"/>
                    <a:pt x="1" y="30"/>
                    <a:pt x="1" y="66"/>
                  </a:cubicBezTo>
                  <a:lnTo>
                    <a:pt x="2" y="1044"/>
                  </a:lnTo>
                  <a:cubicBezTo>
                    <a:pt x="2" y="1081"/>
                    <a:pt x="32" y="1110"/>
                    <a:pt x="68" y="1110"/>
                  </a:cubicBezTo>
                  <a:cubicBezTo>
                    <a:pt x="104" y="1110"/>
                    <a:pt x="135" y="1081"/>
                    <a:pt x="135" y="1044"/>
                  </a:cubicBezTo>
                  <a:lnTo>
                    <a:pt x="132" y="66"/>
                  </a:lnTo>
                  <a:cubicBezTo>
                    <a:pt x="132" y="29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4982575" y="2070750"/>
              <a:ext cx="3700" cy="26875"/>
            </a:xfrm>
            <a:custGeom>
              <a:avLst/>
              <a:gdLst/>
              <a:ahLst/>
              <a:cxnLst/>
              <a:rect l="l" t="t" r="r" b="b"/>
              <a:pathLst>
                <a:path w="148" h="1075" extrusionOk="0">
                  <a:moveTo>
                    <a:pt x="65" y="1"/>
                  </a:moveTo>
                  <a:cubicBezTo>
                    <a:pt x="29" y="1"/>
                    <a:pt x="1" y="31"/>
                    <a:pt x="1" y="67"/>
                  </a:cubicBezTo>
                  <a:lnTo>
                    <a:pt x="16" y="1010"/>
                  </a:lnTo>
                  <a:cubicBezTo>
                    <a:pt x="18" y="1046"/>
                    <a:pt x="46" y="1075"/>
                    <a:pt x="82" y="1075"/>
                  </a:cubicBezTo>
                  <a:cubicBezTo>
                    <a:pt x="119" y="1073"/>
                    <a:pt x="148" y="1045"/>
                    <a:pt x="146" y="1009"/>
                  </a:cubicBezTo>
                  <a:lnTo>
                    <a:pt x="131" y="65"/>
                  </a:lnTo>
                  <a:cubicBezTo>
                    <a:pt x="131" y="30"/>
                    <a:pt x="98" y="5"/>
                    <a:pt x="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4998725" y="2070250"/>
              <a:ext cx="4950" cy="25650"/>
            </a:xfrm>
            <a:custGeom>
              <a:avLst/>
              <a:gdLst/>
              <a:ahLst/>
              <a:cxnLst/>
              <a:rect l="l" t="t" r="r" b="b"/>
              <a:pathLst>
                <a:path w="198" h="1026" extrusionOk="0">
                  <a:moveTo>
                    <a:pt x="134" y="1"/>
                  </a:moveTo>
                  <a:cubicBezTo>
                    <a:pt x="99" y="1"/>
                    <a:pt x="65" y="25"/>
                    <a:pt x="64" y="61"/>
                  </a:cubicBezTo>
                  <a:lnTo>
                    <a:pt x="5" y="956"/>
                  </a:lnTo>
                  <a:cubicBezTo>
                    <a:pt x="1" y="992"/>
                    <a:pt x="29" y="1025"/>
                    <a:pt x="65" y="1026"/>
                  </a:cubicBezTo>
                  <a:lnTo>
                    <a:pt x="69" y="1026"/>
                  </a:lnTo>
                  <a:cubicBezTo>
                    <a:pt x="102" y="1026"/>
                    <a:pt x="131" y="999"/>
                    <a:pt x="135" y="966"/>
                  </a:cubicBezTo>
                  <a:lnTo>
                    <a:pt x="194" y="70"/>
                  </a:lnTo>
                  <a:cubicBezTo>
                    <a:pt x="198" y="34"/>
                    <a:pt x="169" y="2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5006175" y="2003425"/>
              <a:ext cx="330875" cy="526100"/>
            </a:xfrm>
            <a:custGeom>
              <a:avLst/>
              <a:gdLst/>
              <a:ahLst/>
              <a:cxnLst/>
              <a:rect l="l" t="t" r="r" b="b"/>
              <a:pathLst>
                <a:path w="13235" h="21044" extrusionOk="0">
                  <a:moveTo>
                    <a:pt x="9453" y="1"/>
                  </a:moveTo>
                  <a:lnTo>
                    <a:pt x="279" y="88"/>
                  </a:lnTo>
                  <a:cubicBezTo>
                    <a:pt x="4" y="3334"/>
                    <a:pt x="0" y="6607"/>
                    <a:pt x="262" y="9856"/>
                  </a:cubicBezTo>
                  <a:cubicBezTo>
                    <a:pt x="568" y="13624"/>
                    <a:pt x="1046" y="17309"/>
                    <a:pt x="1647" y="21043"/>
                  </a:cubicBezTo>
                  <a:cubicBezTo>
                    <a:pt x="3325" y="20993"/>
                    <a:pt x="5006" y="20979"/>
                    <a:pt x="6684" y="20929"/>
                  </a:cubicBezTo>
                  <a:cubicBezTo>
                    <a:pt x="6650" y="18939"/>
                    <a:pt x="6649" y="16972"/>
                    <a:pt x="6614" y="14983"/>
                  </a:cubicBezTo>
                  <a:lnTo>
                    <a:pt x="6614" y="14983"/>
                  </a:lnTo>
                  <a:cubicBezTo>
                    <a:pt x="7243" y="16925"/>
                    <a:pt x="7859" y="18940"/>
                    <a:pt x="8487" y="20880"/>
                  </a:cubicBezTo>
                  <a:cubicBezTo>
                    <a:pt x="10067" y="20314"/>
                    <a:pt x="11659" y="19812"/>
                    <a:pt x="13234" y="19249"/>
                  </a:cubicBezTo>
                  <a:cubicBezTo>
                    <a:pt x="12533" y="16026"/>
                    <a:pt x="11505" y="12866"/>
                    <a:pt x="10264" y="9810"/>
                  </a:cubicBezTo>
                  <a:cubicBezTo>
                    <a:pt x="10218" y="6392"/>
                    <a:pt x="10138" y="3216"/>
                    <a:pt x="9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5155550" y="2004250"/>
              <a:ext cx="100650" cy="82625"/>
            </a:xfrm>
            <a:custGeom>
              <a:avLst/>
              <a:gdLst/>
              <a:ahLst/>
              <a:cxnLst/>
              <a:rect l="l" t="t" r="r" b="b"/>
              <a:pathLst>
                <a:path w="4026" h="3305" extrusionOk="0">
                  <a:moveTo>
                    <a:pt x="74" y="0"/>
                  </a:moveTo>
                  <a:cubicBezTo>
                    <a:pt x="68" y="0"/>
                    <a:pt x="61" y="1"/>
                    <a:pt x="55" y="4"/>
                  </a:cubicBezTo>
                  <a:cubicBezTo>
                    <a:pt x="19" y="14"/>
                    <a:pt x="0" y="52"/>
                    <a:pt x="10" y="85"/>
                  </a:cubicBezTo>
                  <a:cubicBezTo>
                    <a:pt x="262" y="948"/>
                    <a:pt x="787" y="1736"/>
                    <a:pt x="1483" y="2305"/>
                  </a:cubicBezTo>
                  <a:cubicBezTo>
                    <a:pt x="2180" y="2873"/>
                    <a:pt x="3057" y="3229"/>
                    <a:pt x="3953" y="3304"/>
                  </a:cubicBezTo>
                  <a:lnTo>
                    <a:pt x="3957" y="3304"/>
                  </a:lnTo>
                  <a:cubicBezTo>
                    <a:pt x="3992" y="3304"/>
                    <a:pt x="4020" y="3277"/>
                    <a:pt x="4024" y="3243"/>
                  </a:cubicBezTo>
                  <a:cubicBezTo>
                    <a:pt x="4026" y="3206"/>
                    <a:pt x="3999" y="3174"/>
                    <a:pt x="3963" y="3171"/>
                  </a:cubicBezTo>
                  <a:cubicBezTo>
                    <a:pt x="3095" y="3098"/>
                    <a:pt x="2242" y="2755"/>
                    <a:pt x="1567" y="2204"/>
                  </a:cubicBezTo>
                  <a:cubicBezTo>
                    <a:pt x="891" y="1650"/>
                    <a:pt x="384" y="886"/>
                    <a:pt x="138" y="48"/>
                  </a:cubicBezTo>
                  <a:cubicBezTo>
                    <a:pt x="128" y="20"/>
                    <a:pt x="103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5009025" y="2003800"/>
              <a:ext cx="38325" cy="55475"/>
            </a:xfrm>
            <a:custGeom>
              <a:avLst/>
              <a:gdLst/>
              <a:ahLst/>
              <a:cxnLst/>
              <a:rect l="l" t="t" r="r" b="b"/>
              <a:pathLst>
                <a:path w="1533" h="2219" extrusionOk="0">
                  <a:moveTo>
                    <a:pt x="1462" y="0"/>
                  </a:moveTo>
                  <a:cubicBezTo>
                    <a:pt x="1432" y="0"/>
                    <a:pt x="1403" y="22"/>
                    <a:pt x="1397" y="53"/>
                  </a:cubicBezTo>
                  <a:cubicBezTo>
                    <a:pt x="1227" y="879"/>
                    <a:pt x="731" y="1624"/>
                    <a:pt x="38" y="2100"/>
                  </a:cubicBezTo>
                  <a:cubicBezTo>
                    <a:pt x="8" y="2119"/>
                    <a:pt x="0" y="2160"/>
                    <a:pt x="19" y="2190"/>
                  </a:cubicBezTo>
                  <a:cubicBezTo>
                    <a:pt x="32" y="2209"/>
                    <a:pt x="52" y="2219"/>
                    <a:pt x="73" y="2219"/>
                  </a:cubicBezTo>
                  <a:cubicBezTo>
                    <a:pt x="86" y="2219"/>
                    <a:pt x="100" y="2216"/>
                    <a:pt x="112" y="2207"/>
                  </a:cubicBezTo>
                  <a:cubicBezTo>
                    <a:pt x="834" y="1711"/>
                    <a:pt x="1348" y="936"/>
                    <a:pt x="1526" y="79"/>
                  </a:cubicBezTo>
                  <a:cubicBezTo>
                    <a:pt x="1533" y="44"/>
                    <a:pt x="1510" y="9"/>
                    <a:pt x="1474" y="2"/>
                  </a:cubicBezTo>
                  <a:cubicBezTo>
                    <a:pt x="1470" y="1"/>
                    <a:pt x="1466" y="0"/>
                    <a:pt x="1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5094375" y="2102550"/>
              <a:ext cx="79950" cy="283800"/>
            </a:xfrm>
            <a:custGeom>
              <a:avLst/>
              <a:gdLst/>
              <a:ahLst/>
              <a:cxnLst/>
              <a:rect l="l" t="t" r="r" b="b"/>
              <a:pathLst>
                <a:path w="3198" h="11352" extrusionOk="0">
                  <a:moveTo>
                    <a:pt x="74" y="1"/>
                  </a:moveTo>
                  <a:cubicBezTo>
                    <a:pt x="52" y="1"/>
                    <a:pt x="30" y="12"/>
                    <a:pt x="19" y="33"/>
                  </a:cubicBezTo>
                  <a:cubicBezTo>
                    <a:pt x="0" y="63"/>
                    <a:pt x="10" y="104"/>
                    <a:pt x="42" y="123"/>
                  </a:cubicBezTo>
                  <a:cubicBezTo>
                    <a:pt x="112" y="161"/>
                    <a:pt x="190" y="191"/>
                    <a:pt x="265" y="223"/>
                  </a:cubicBezTo>
                  <a:cubicBezTo>
                    <a:pt x="329" y="247"/>
                    <a:pt x="389" y="270"/>
                    <a:pt x="443" y="299"/>
                  </a:cubicBezTo>
                  <a:cubicBezTo>
                    <a:pt x="815" y="3205"/>
                    <a:pt x="1264" y="6280"/>
                    <a:pt x="2283" y="9129"/>
                  </a:cubicBezTo>
                  <a:lnTo>
                    <a:pt x="3062" y="11309"/>
                  </a:lnTo>
                  <a:cubicBezTo>
                    <a:pt x="3072" y="11334"/>
                    <a:pt x="3098" y="11351"/>
                    <a:pt x="3124" y="11351"/>
                  </a:cubicBezTo>
                  <a:cubicBezTo>
                    <a:pt x="3129" y="11351"/>
                    <a:pt x="3135" y="11350"/>
                    <a:pt x="3141" y="11350"/>
                  </a:cubicBezTo>
                  <a:cubicBezTo>
                    <a:pt x="3142" y="11350"/>
                    <a:pt x="3144" y="11350"/>
                    <a:pt x="3145" y="11350"/>
                  </a:cubicBezTo>
                  <a:cubicBezTo>
                    <a:pt x="3179" y="11339"/>
                    <a:pt x="3198" y="11300"/>
                    <a:pt x="3185" y="11267"/>
                  </a:cubicBezTo>
                  <a:lnTo>
                    <a:pt x="2406" y="9087"/>
                  </a:lnTo>
                  <a:cubicBezTo>
                    <a:pt x="1387" y="6238"/>
                    <a:pt x="941" y="3162"/>
                    <a:pt x="570" y="253"/>
                  </a:cubicBezTo>
                  <a:cubicBezTo>
                    <a:pt x="569" y="233"/>
                    <a:pt x="556" y="214"/>
                    <a:pt x="539" y="204"/>
                  </a:cubicBezTo>
                  <a:cubicBezTo>
                    <a:pt x="468" y="163"/>
                    <a:pt x="389" y="133"/>
                    <a:pt x="313" y="103"/>
                  </a:cubicBezTo>
                  <a:cubicBezTo>
                    <a:pt x="240" y="73"/>
                    <a:pt x="170" y="46"/>
                    <a:pt x="107" y="10"/>
                  </a:cubicBezTo>
                  <a:cubicBezTo>
                    <a:pt x="97" y="4"/>
                    <a:pt x="86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5228700" y="2079700"/>
              <a:ext cx="95200" cy="409150"/>
            </a:xfrm>
            <a:custGeom>
              <a:avLst/>
              <a:gdLst/>
              <a:ahLst/>
              <a:cxnLst/>
              <a:rect l="l" t="t" r="r" b="b"/>
              <a:pathLst>
                <a:path w="3808" h="16366" extrusionOk="0">
                  <a:moveTo>
                    <a:pt x="70" y="0"/>
                  </a:moveTo>
                  <a:cubicBezTo>
                    <a:pt x="68" y="0"/>
                    <a:pt x="67" y="0"/>
                    <a:pt x="65" y="0"/>
                  </a:cubicBezTo>
                  <a:cubicBezTo>
                    <a:pt x="29" y="2"/>
                    <a:pt x="1" y="33"/>
                    <a:pt x="2" y="69"/>
                  </a:cubicBezTo>
                  <a:lnTo>
                    <a:pt x="337" y="6715"/>
                  </a:lnTo>
                  <a:cubicBezTo>
                    <a:pt x="358" y="7141"/>
                    <a:pt x="378" y="7577"/>
                    <a:pt x="723" y="7827"/>
                  </a:cubicBezTo>
                  <a:cubicBezTo>
                    <a:pt x="535" y="7977"/>
                    <a:pt x="407" y="8300"/>
                    <a:pt x="464" y="8527"/>
                  </a:cubicBezTo>
                  <a:cubicBezTo>
                    <a:pt x="524" y="8766"/>
                    <a:pt x="760" y="8943"/>
                    <a:pt x="1006" y="8943"/>
                  </a:cubicBezTo>
                  <a:lnTo>
                    <a:pt x="1007" y="8943"/>
                  </a:lnTo>
                  <a:cubicBezTo>
                    <a:pt x="1434" y="10168"/>
                    <a:pt x="1889" y="11409"/>
                    <a:pt x="2331" y="12610"/>
                  </a:cubicBezTo>
                  <a:cubicBezTo>
                    <a:pt x="2775" y="13825"/>
                    <a:pt x="3238" y="15082"/>
                    <a:pt x="3669" y="16321"/>
                  </a:cubicBezTo>
                  <a:cubicBezTo>
                    <a:pt x="3680" y="16350"/>
                    <a:pt x="3704" y="16365"/>
                    <a:pt x="3732" y="16365"/>
                  </a:cubicBezTo>
                  <a:cubicBezTo>
                    <a:pt x="3739" y="16365"/>
                    <a:pt x="3746" y="16364"/>
                    <a:pt x="3753" y="16358"/>
                  </a:cubicBezTo>
                  <a:cubicBezTo>
                    <a:pt x="3789" y="16347"/>
                    <a:pt x="3807" y="16308"/>
                    <a:pt x="3795" y="16275"/>
                  </a:cubicBezTo>
                  <a:cubicBezTo>
                    <a:pt x="3361" y="15034"/>
                    <a:pt x="2901" y="13776"/>
                    <a:pt x="2454" y="12561"/>
                  </a:cubicBezTo>
                  <a:cubicBezTo>
                    <a:pt x="2008" y="11346"/>
                    <a:pt x="1544" y="10090"/>
                    <a:pt x="1114" y="8850"/>
                  </a:cubicBezTo>
                  <a:cubicBezTo>
                    <a:pt x="1104" y="8825"/>
                    <a:pt x="1082" y="8807"/>
                    <a:pt x="1053" y="8807"/>
                  </a:cubicBezTo>
                  <a:cubicBezTo>
                    <a:pt x="1050" y="8807"/>
                    <a:pt x="1047" y="8807"/>
                    <a:pt x="1044" y="8808"/>
                  </a:cubicBezTo>
                  <a:cubicBezTo>
                    <a:pt x="1032" y="8809"/>
                    <a:pt x="1019" y="8809"/>
                    <a:pt x="1007" y="8809"/>
                  </a:cubicBezTo>
                  <a:cubicBezTo>
                    <a:pt x="822" y="8809"/>
                    <a:pt x="634" y="8674"/>
                    <a:pt x="588" y="8493"/>
                  </a:cubicBezTo>
                  <a:cubicBezTo>
                    <a:pt x="538" y="8293"/>
                    <a:pt x="694" y="7957"/>
                    <a:pt x="871" y="7885"/>
                  </a:cubicBezTo>
                  <a:cubicBezTo>
                    <a:pt x="894" y="7877"/>
                    <a:pt x="910" y="7853"/>
                    <a:pt x="911" y="7828"/>
                  </a:cubicBezTo>
                  <a:cubicBezTo>
                    <a:pt x="914" y="7803"/>
                    <a:pt x="901" y="7780"/>
                    <a:pt x="878" y="7767"/>
                  </a:cubicBezTo>
                  <a:cubicBezTo>
                    <a:pt x="508" y="7570"/>
                    <a:pt x="491" y="7151"/>
                    <a:pt x="469" y="6708"/>
                  </a:cubicBezTo>
                  <a:lnTo>
                    <a:pt x="135" y="62"/>
                  </a:lnTo>
                  <a:cubicBezTo>
                    <a:pt x="132" y="26"/>
                    <a:pt x="104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5147800" y="2319325"/>
              <a:ext cx="6925" cy="205400"/>
            </a:xfrm>
            <a:custGeom>
              <a:avLst/>
              <a:gdLst/>
              <a:ahLst/>
              <a:cxnLst/>
              <a:rect l="l" t="t" r="r" b="b"/>
              <a:pathLst>
                <a:path w="277" h="8216" extrusionOk="0">
                  <a:moveTo>
                    <a:pt x="74" y="1"/>
                  </a:moveTo>
                  <a:cubicBezTo>
                    <a:pt x="71" y="1"/>
                    <a:pt x="68" y="1"/>
                    <a:pt x="65" y="2"/>
                  </a:cubicBezTo>
                  <a:cubicBezTo>
                    <a:pt x="29" y="2"/>
                    <a:pt x="0" y="32"/>
                    <a:pt x="0" y="67"/>
                  </a:cubicBezTo>
                  <a:lnTo>
                    <a:pt x="143" y="8151"/>
                  </a:lnTo>
                  <a:cubicBezTo>
                    <a:pt x="146" y="8187"/>
                    <a:pt x="175" y="8216"/>
                    <a:pt x="210" y="8216"/>
                  </a:cubicBezTo>
                  <a:cubicBezTo>
                    <a:pt x="248" y="8214"/>
                    <a:pt x="276" y="8185"/>
                    <a:pt x="275" y="8150"/>
                  </a:cubicBezTo>
                  <a:lnTo>
                    <a:pt x="132" y="66"/>
                  </a:lnTo>
                  <a:cubicBezTo>
                    <a:pt x="132" y="3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5056125" y="1793125"/>
              <a:ext cx="318900" cy="384950"/>
            </a:xfrm>
            <a:custGeom>
              <a:avLst/>
              <a:gdLst/>
              <a:ahLst/>
              <a:cxnLst/>
              <a:rect l="l" t="t" r="r" b="b"/>
              <a:pathLst>
                <a:path w="12756" h="15398" extrusionOk="0">
                  <a:moveTo>
                    <a:pt x="727" y="0"/>
                  </a:moveTo>
                  <a:cubicBezTo>
                    <a:pt x="485" y="120"/>
                    <a:pt x="242" y="239"/>
                    <a:pt x="1" y="360"/>
                  </a:cubicBezTo>
                  <a:cubicBezTo>
                    <a:pt x="1659" y="4396"/>
                    <a:pt x="4009" y="7263"/>
                    <a:pt x="6909" y="9348"/>
                  </a:cubicBezTo>
                  <a:cubicBezTo>
                    <a:pt x="7483" y="10853"/>
                    <a:pt x="8056" y="12358"/>
                    <a:pt x="8630" y="13865"/>
                  </a:cubicBezTo>
                  <a:cubicBezTo>
                    <a:pt x="8891" y="14548"/>
                    <a:pt x="9561" y="15126"/>
                    <a:pt x="10264" y="15324"/>
                  </a:cubicBezTo>
                  <a:cubicBezTo>
                    <a:pt x="10439" y="15374"/>
                    <a:pt x="10621" y="15398"/>
                    <a:pt x="10803" y="15398"/>
                  </a:cubicBezTo>
                  <a:cubicBezTo>
                    <a:pt x="11357" y="15398"/>
                    <a:pt x="11911" y="15174"/>
                    <a:pt x="12253" y="14741"/>
                  </a:cubicBezTo>
                  <a:cubicBezTo>
                    <a:pt x="12736" y="14131"/>
                    <a:pt x="12756" y="13245"/>
                    <a:pt x="12579" y="12488"/>
                  </a:cubicBezTo>
                  <a:cubicBezTo>
                    <a:pt x="12077" y="10350"/>
                    <a:pt x="10758" y="8477"/>
                    <a:pt x="8961" y="7215"/>
                  </a:cubicBezTo>
                  <a:cubicBezTo>
                    <a:pt x="8955" y="7650"/>
                    <a:pt x="8503" y="8442"/>
                    <a:pt x="7868" y="8442"/>
                  </a:cubicBezTo>
                  <a:cubicBezTo>
                    <a:pt x="7724" y="8442"/>
                    <a:pt x="7571" y="8401"/>
                    <a:pt x="7411" y="8307"/>
                  </a:cubicBezTo>
                  <a:cubicBezTo>
                    <a:pt x="4270" y="6453"/>
                    <a:pt x="2122" y="3617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5227625" y="2003375"/>
              <a:ext cx="28900" cy="30350"/>
            </a:xfrm>
            <a:custGeom>
              <a:avLst/>
              <a:gdLst/>
              <a:ahLst/>
              <a:cxnLst/>
              <a:rect l="l" t="t" r="r" b="b"/>
              <a:pathLst>
                <a:path w="1156" h="1214" extrusionOk="0">
                  <a:moveTo>
                    <a:pt x="894" y="0"/>
                  </a:moveTo>
                  <a:cubicBezTo>
                    <a:pt x="879" y="0"/>
                    <a:pt x="865" y="5"/>
                    <a:pt x="853" y="16"/>
                  </a:cubicBezTo>
                  <a:cubicBezTo>
                    <a:pt x="824" y="39"/>
                    <a:pt x="820" y="80"/>
                    <a:pt x="843" y="109"/>
                  </a:cubicBezTo>
                  <a:cubicBezTo>
                    <a:pt x="966" y="267"/>
                    <a:pt x="1017" y="473"/>
                    <a:pt x="980" y="655"/>
                  </a:cubicBezTo>
                  <a:cubicBezTo>
                    <a:pt x="941" y="846"/>
                    <a:pt x="798" y="1011"/>
                    <a:pt x="624" y="1064"/>
                  </a:cubicBezTo>
                  <a:cubicBezTo>
                    <a:pt x="581" y="1077"/>
                    <a:pt x="537" y="1083"/>
                    <a:pt x="492" y="1083"/>
                  </a:cubicBezTo>
                  <a:cubicBezTo>
                    <a:pt x="349" y="1083"/>
                    <a:pt x="207" y="1018"/>
                    <a:pt x="129" y="906"/>
                  </a:cubicBezTo>
                  <a:cubicBezTo>
                    <a:pt x="117" y="888"/>
                    <a:pt x="96" y="878"/>
                    <a:pt x="76" y="878"/>
                  </a:cubicBezTo>
                  <a:cubicBezTo>
                    <a:pt x="62" y="878"/>
                    <a:pt x="49" y="882"/>
                    <a:pt x="38" y="891"/>
                  </a:cubicBezTo>
                  <a:cubicBezTo>
                    <a:pt x="8" y="911"/>
                    <a:pt x="1" y="952"/>
                    <a:pt x="22" y="982"/>
                  </a:cubicBezTo>
                  <a:cubicBezTo>
                    <a:pt x="127" y="1128"/>
                    <a:pt x="308" y="1214"/>
                    <a:pt x="492" y="1214"/>
                  </a:cubicBezTo>
                  <a:cubicBezTo>
                    <a:pt x="551" y="1214"/>
                    <a:pt x="608" y="1206"/>
                    <a:pt x="665" y="1188"/>
                  </a:cubicBezTo>
                  <a:cubicBezTo>
                    <a:pt x="887" y="1118"/>
                    <a:pt x="1060" y="919"/>
                    <a:pt x="1110" y="680"/>
                  </a:cubicBezTo>
                  <a:cubicBezTo>
                    <a:pt x="1156" y="460"/>
                    <a:pt x="1094" y="216"/>
                    <a:pt x="946" y="26"/>
                  </a:cubicBezTo>
                  <a:cubicBezTo>
                    <a:pt x="933" y="9"/>
                    <a:pt x="913" y="0"/>
                    <a:pt x="89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5258550" y="2005700"/>
              <a:ext cx="111125" cy="152900"/>
            </a:xfrm>
            <a:custGeom>
              <a:avLst/>
              <a:gdLst/>
              <a:ahLst/>
              <a:cxnLst/>
              <a:rect l="l" t="t" r="r" b="b"/>
              <a:pathLst>
                <a:path w="4445" h="6116" extrusionOk="0">
                  <a:moveTo>
                    <a:pt x="74" y="0"/>
                  </a:moveTo>
                  <a:cubicBezTo>
                    <a:pt x="67" y="0"/>
                    <a:pt x="59" y="1"/>
                    <a:pt x="52" y="4"/>
                  </a:cubicBezTo>
                  <a:cubicBezTo>
                    <a:pt x="19" y="17"/>
                    <a:pt x="0" y="54"/>
                    <a:pt x="13" y="89"/>
                  </a:cubicBezTo>
                  <a:lnTo>
                    <a:pt x="1698" y="4651"/>
                  </a:lnTo>
                  <a:cubicBezTo>
                    <a:pt x="1907" y="5220"/>
                    <a:pt x="2336" y="5725"/>
                    <a:pt x="2792" y="5939"/>
                  </a:cubicBezTo>
                  <a:cubicBezTo>
                    <a:pt x="3039" y="6057"/>
                    <a:pt x="3314" y="6115"/>
                    <a:pt x="3585" y="6115"/>
                  </a:cubicBezTo>
                  <a:cubicBezTo>
                    <a:pt x="3864" y="6115"/>
                    <a:pt x="4144" y="6052"/>
                    <a:pt x="4397" y="5932"/>
                  </a:cubicBezTo>
                  <a:cubicBezTo>
                    <a:pt x="4430" y="5917"/>
                    <a:pt x="4445" y="5878"/>
                    <a:pt x="4429" y="5845"/>
                  </a:cubicBezTo>
                  <a:cubicBezTo>
                    <a:pt x="4416" y="5822"/>
                    <a:pt x="4393" y="5809"/>
                    <a:pt x="4368" y="5809"/>
                  </a:cubicBezTo>
                  <a:cubicBezTo>
                    <a:pt x="4359" y="5809"/>
                    <a:pt x="4349" y="5811"/>
                    <a:pt x="4340" y="5815"/>
                  </a:cubicBezTo>
                  <a:cubicBezTo>
                    <a:pt x="4105" y="5929"/>
                    <a:pt x="3846" y="5985"/>
                    <a:pt x="3587" y="5985"/>
                  </a:cubicBezTo>
                  <a:cubicBezTo>
                    <a:pt x="3333" y="5985"/>
                    <a:pt x="3080" y="5931"/>
                    <a:pt x="2849" y="5822"/>
                  </a:cubicBezTo>
                  <a:cubicBezTo>
                    <a:pt x="2422" y="5621"/>
                    <a:pt x="2020" y="5145"/>
                    <a:pt x="1821" y="4607"/>
                  </a:cubicBezTo>
                  <a:lnTo>
                    <a:pt x="136" y="43"/>
                  </a:lnTo>
                  <a:cubicBezTo>
                    <a:pt x="126" y="17"/>
                    <a:pt x="101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5088750" y="1842400"/>
              <a:ext cx="105525" cy="95200"/>
            </a:xfrm>
            <a:custGeom>
              <a:avLst/>
              <a:gdLst/>
              <a:ahLst/>
              <a:cxnLst/>
              <a:rect l="l" t="t" r="r" b="b"/>
              <a:pathLst>
                <a:path w="4221" h="3808" extrusionOk="0">
                  <a:moveTo>
                    <a:pt x="950" y="0"/>
                  </a:moveTo>
                  <a:cubicBezTo>
                    <a:pt x="665" y="334"/>
                    <a:pt x="379" y="667"/>
                    <a:pt x="95" y="1001"/>
                  </a:cubicBezTo>
                  <a:cubicBezTo>
                    <a:pt x="45" y="1060"/>
                    <a:pt x="1" y="1160"/>
                    <a:pt x="8" y="1234"/>
                  </a:cubicBezTo>
                  <a:cubicBezTo>
                    <a:pt x="15" y="1311"/>
                    <a:pt x="61" y="1383"/>
                    <a:pt x="128" y="1420"/>
                  </a:cubicBezTo>
                  <a:cubicBezTo>
                    <a:pt x="15" y="1494"/>
                    <a:pt x="2" y="1696"/>
                    <a:pt x="44" y="1823"/>
                  </a:cubicBezTo>
                  <a:cubicBezTo>
                    <a:pt x="85" y="1952"/>
                    <a:pt x="179" y="2053"/>
                    <a:pt x="271" y="2152"/>
                  </a:cubicBezTo>
                  <a:cubicBezTo>
                    <a:pt x="196" y="2246"/>
                    <a:pt x="168" y="2348"/>
                    <a:pt x="218" y="2456"/>
                  </a:cubicBezTo>
                  <a:cubicBezTo>
                    <a:pt x="268" y="2566"/>
                    <a:pt x="381" y="2642"/>
                    <a:pt x="501" y="2649"/>
                  </a:cubicBezTo>
                  <a:cubicBezTo>
                    <a:pt x="461" y="2738"/>
                    <a:pt x="502" y="2825"/>
                    <a:pt x="552" y="2905"/>
                  </a:cubicBezTo>
                  <a:cubicBezTo>
                    <a:pt x="602" y="2985"/>
                    <a:pt x="678" y="3048"/>
                    <a:pt x="751" y="3107"/>
                  </a:cubicBezTo>
                  <a:cubicBezTo>
                    <a:pt x="797" y="3144"/>
                    <a:pt x="844" y="3183"/>
                    <a:pt x="890" y="3221"/>
                  </a:cubicBezTo>
                  <a:cubicBezTo>
                    <a:pt x="944" y="3266"/>
                    <a:pt x="1010" y="3289"/>
                    <a:pt x="1077" y="3289"/>
                  </a:cubicBezTo>
                  <a:cubicBezTo>
                    <a:pt x="1123" y="3289"/>
                    <a:pt x="1169" y="3278"/>
                    <a:pt x="1211" y="3255"/>
                  </a:cubicBezTo>
                  <a:cubicBezTo>
                    <a:pt x="1354" y="3181"/>
                    <a:pt x="1503" y="3104"/>
                    <a:pt x="1639" y="3032"/>
                  </a:cubicBezTo>
                  <a:cubicBezTo>
                    <a:pt x="2041" y="3185"/>
                    <a:pt x="2439" y="3333"/>
                    <a:pt x="2841" y="3486"/>
                  </a:cubicBezTo>
                  <a:cubicBezTo>
                    <a:pt x="3066" y="3571"/>
                    <a:pt x="3290" y="3700"/>
                    <a:pt x="3503" y="3807"/>
                  </a:cubicBezTo>
                  <a:lnTo>
                    <a:pt x="4221" y="305"/>
                  </a:lnTo>
                  <a:cubicBezTo>
                    <a:pt x="3913" y="158"/>
                    <a:pt x="3562" y="41"/>
                    <a:pt x="3220" y="31"/>
                  </a:cubicBezTo>
                  <a:cubicBezTo>
                    <a:pt x="2474" y="9"/>
                    <a:pt x="1696" y="22"/>
                    <a:pt x="95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5089325" y="1857500"/>
              <a:ext cx="25575" cy="21975"/>
            </a:xfrm>
            <a:custGeom>
              <a:avLst/>
              <a:gdLst/>
              <a:ahLst/>
              <a:cxnLst/>
              <a:rect l="l" t="t" r="r" b="b"/>
              <a:pathLst>
                <a:path w="1023" h="879" extrusionOk="0">
                  <a:moveTo>
                    <a:pt x="950" y="1"/>
                  </a:moveTo>
                  <a:cubicBezTo>
                    <a:pt x="935" y="1"/>
                    <a:pt x="919" y="5"/>
                    <a:pt x="907" y="15"/>
                  </a:cubicBezTo>
                  <a:lnTo>
                    <a:pt x="31" y="763"/>
                  </a:lnTo>
                  <a:cubicBezTo>
                    <a:pt x="5" y="786"/>
                    <a:pt x="1" y="829"/>
                    <a:pt x="23" y="856"/>
                  </a:cubicBezTo>
                  <a:cubicBezTo>
                    <a:pt x="36" y="872"/>
                    <a:pt x="56" y="879"/>
                    <a:pt x="73" y="879"/>
                  </a:cubicBezTo>
                  <a:cubicBezTo>
                    <a:pt x="91" y="879"/>
                    <a:pt x="105" y="873"/>
                    <a:pt x="116" y="863"/>
                  </a:cubicBezTo>
                  <a:lnTo>
                    <a:pt x="993" y="116"/>
                  </a:lnTo>
                  <a:cubicBezTo>
                    <a:pt x="1020" y="93"/>
                    <a:pt x="1023" y="50"/>
                    <a:pt x="1000" y="23"/>
                  </a:cubicBezTo>
                  <a:cubicBezTo>
                    <a:pt x="987" y="8"/>
                    <a:pt x="968" y="1"/>
                    <a:pt x="95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5092750" y="1874300"/>
              <a:ext cx="23725" cy="23525"/>
            </a:xfrm>
            <a:custGeom>
              <a:avLst/>
              <a:gdLst/>
              <a:ahLst/>
              <a:cxnLst/>
              <a:rect l="l" t="t" r="r" b="b"/>
              <a:pathLst>
                <a:path w="949" h="941" extrusionOk="0">
                  <a:moveTo>
                    <a:pt x="877" y="0"/>
                  </a:moveTo>
                  <a:cubicBezTo>
                    <a:pt x="860" y="0"/>
                    <a:pt x="843" y="7"/>
                    <a:pt x="830" y="20"/>
                  </a:cubicBezTo>
                  <a:lnTo>
                    <a:pt x="26" y="827"/>
                  </a:lnTo>
                  <a:cubicBezTo>
                    <a:pt x="1" y="852"/>
                    <a:pt x="1" y="894"/>
                    <a:pt x="26" y="920"/>
                  </a:cubicBezTo>
                  <a:cubicBezTo>
                    <a:pt x="39" y="934"/>
                    <a:pt x="57" y="940"/>
                    <a:pt x="72" y="940"/>
                  </a:cubicBezTo>
                  <a:cubicBezTo>
                    <a:pt x="91" y="940"/>
                    <a:pt x="107" y="933"/>
                    <a:pt x="119" y="920"/>
                  </a:cubicBezTo>
                  <a:lnTo>
                    <a:pt x="923" y="113"/>
                  </a:lnTo>
                  <a:cubicBezTo>
                    <a:pt x="949" y="87"/>
                    <a:pt x="949" y="44"/>
                    <a:pt x="923" y="20"/>
                  </a:cubicBezTo>
                  <a:cubicBezTo>
                    <a:pt x="911" y="7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5098700" y="1892125"/>
              <a:ext cx="24100" cy="17425"/>
            </a:xfrm>
            <a:custGeom>
              <a:avLst/>
              <a:gdLst/>
              <a:ahLst/>
              <a:cxnLst/>
              <a:rect l="l" t="t" r="r" b="b"/>
              <a:pathLst>
                <a:path w="964" h="697" extrusionOk="0">
                  <a:moveTo>
                    <a:pt x="890" y="0"/>
                  </a:moveTo>
                  <a:cubicBezTo>
                    <a:pt x="877" y="0"/>
                    <a:pt x="864" y="4"/>
                    <a:pt x="852" y="13"/>
                  </a:cubicBezTo>
                  <a:lnTo>
                    <a:pt x="39" y="577"/>
                  </a:lnTo>
                  <a:cubicBezTo>
                    <a:pt x="10" y="596"/>
                    <a:pt x="0" y="637"/>
                    <a:pt x="23" y="668"/>
                  </a:cubicBezTo>
                  <a:cubicBezTo>
                    <a:pt x="34" y="688"/>
                    <a:pt x="54" y="696"/>
                    <a:pt x="76" y="696"/>
                  </a:cubicBezTo>
                  <a:cubicBezTo>
                    <a:pt x="90" y="696"/>
                    <a:pt x="103" y="693"/>
                    <a:pt x="113" y="685"/>
                  </a:cubicBezTo>
                  <a:lnTo>
                    <a:pt x="926" y="120"/>
                  </a:lnTo>
                  <a:cubicBezTo>
                    <a:pt x="955" y="100"/>
                    <a:pt x="964" y="59"/>
                    <a:pt x="942" y="29"/>
                  </a:cubicBezTo>
                  <a:cubicBezTo>
                    <a:pt x="931" y="10"/>
                    <a:pt x="911" y="0"/>
                    <a:pt x="89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5115550" y="1912550"/>
              <a:ext cx="16150" cy="7075"/>
            </a:xfrm>
            <a:custGeom>
              <a:avLst/>
              <a:gdLst/>
              <a:ahLst/>
              <a:cxnLst/>
              <a:rect l="l" t="t" r="r" b="b"/>
              <a:pathLst>
                <a:path w="646" h="283" extrusionOk="0">
                  <a:moveTo>
                    <a:pt x="65" y="1"/>
                  </a:moveTo>
                  <a:cubicBezTo>
                    <a:pt x="27" y="1"/>
                    <a:pt x="2" y="30"/>
                    <a:pt x="1" y="65"/>
                  </a:cubicBezTo>
                  <a:cubicBezTo>
                    <a:pt x="1" y="104"/>
                    <a:pt x="29" y="132"/>
                    <a:pt x="65" y="134"/>
                  </a:cubicBezTo>
                  <a:cubicBezTo>
                    <a:pt x="231" y="139"/>
                    <a:pt x="394" y="186"/>
                    <a:pt x="537" y="272"/>
                  </a:cubicBezTo>
                  <a:cubicBezTo>
                    <a:pt x="547" y="278"/>
                    <a:pt x="558" y="282"/>
                    <a:pt x="571" y="282"/>
                  </a:cubicBezTo>
                  <a:cubicBezTo>
                    <a:pt x="593" y="282"/>
                    <a:pt x="614" y="271"/>
                    <a:pt x="625" y="248"/>
                  </a:cubicBezTo>
                  <a:cubicBezTo>
                    <a:pt x="645" y="218"/>
                    <a:pt x="635" y="178"/>
                    <a:pt x="604" y="158"/>
                  </a:cubicBezTo>
                  <a:cubicBezTo>
                    <a:pt x="444" y="61"/>
                    <a:pt x="258" y="6"/>
                    <a:pt x="68" y="1"/>
                  </a:cubicBezTo>
                  <a:cubicBezTo>
                    <a:pt x="67" y="1"/>
                    <a:pt x="66" y="1"/>
                    <a:pt x="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5065775" y="1671200"/>
              <a:ext cx="107600" cy="78225"/>
            </a:xfrm>
            <a:custGeom>
              <a:avLst/>
              <a:gdLst/>
              <a:ahLst/>
              <a:cxnLst/>
              <a:rect l="l" t="t" r="r" b="b"/>
              <a:pathLst>
                <a:path w="4304" h="3129" extrusionOk="0">
                  <a:moveTo>
                    <a:pt x="1851" y="1"/>
                  </a:moveTo>
                  <a:cubicBezTo>
                    <a:pt x="1619" y="1"/>
                    <a:pt x="1407" y="123"/>
                    <a:pt x="1297" y="339"/>
                  </a:cubicBezTo>
                  <a:cubicBezTo>
                    <a:pt x="1212" y="262"/>
                    <a:pt x="1098" y="224"/>
                    <a:pt x="984" y="224"/>
                  </a:cubicBezTo>
                  <a:cubicBezTo>
                    <a:pt x="885" y="224"/>
                    <a:pt x="785" y="253"/>
                    <a:pt x="707" y="314"/>
                  </a:cubicBezTo>
                  <a:cubicBezTo>
                    <a:pt x="537" y="446"/>
                    <a:pt x="469" y="710"/>
                    <a:pt x="569" y="897"/>
                  </a:cubicBezTo>
                  <a:cubicBezTo>
                    <a:pt x="255" y="948"/>
                    <a:pt x="0" y="1249"/>
                    <a:pt x="6" y="1568"/>
                  </a:cubicBezTo>
                  <a:cubicBezTo>
                    <a:pt x="12" y="1885"/>
                    <a:pt x="276" y="2178"/>
                    <a:pt x="592" y="2215"/>
                  </a:cubicBezTo>
                  <a:lnTo>
                    <a:pt x="3553" y="3126"/>
                  </a:lnTo>
                  <a:cubicBezTo>
                    <a:pt x="3572" y="3128"/>
                    <a:pt x="3590" y="3128"/>
                    <a:pt x="3609" y="3128"/>
                  </a:cubicBezTo>
                  <a:cubicBezTo>
                    <a:pt x="3801" y="3128"/>
                    <a:pt x="3992" y="3049"/>
                    <a:pt x="4117" y="2904"/>
                  </a:cubicBezTo>
                  <a:cubicBezTo>
                    <a:pt x="4256" y="2747"/>
                    <a:pt x="4303" y="2513"/>
                    <a:pt x="4228" y="2317"/>
                  </a:cubicBezTo>
                  <a:cubicBezTo>
                    <a:pt x="4152" y="2123"/>
                    <a:pt x="3966" y="2014"/>
                    <a:pt x="3762" y="2014"/>
                  </a:cubicBezTo>
                  <a:cubicBezTo>
                    <a:pt x="3758" y="2014"/>
                    <a:pt x="3754" y="2014"/>
                    <a:pt x="3750" y="2014"/>
                  </a:cubicBezTo>
                  <a:cubicBezTo>
                    <a:pt x="4023" y="1662"/>
                    <a:pt x="4009" y="1116"/>
                    <a:pt x="3716" y="777"/>
                  </a:cubicBezTo>
                  <a:cubicBezTo>
                    <a:pt x="3538" y="573"/>
                    <a:pt x="3277" y="471"/>
                    <a:pt x="3012" y="471"/>
                  </a:cubicBezTo>
                  <a:cubicBezTo>
                    <a:pt x="2840" y="471"/>
                    <a:pt x="2666" y="514"/>
                    <a:pt x="2514" y="600"/>
                  </a:cubicBezTo>
                  <a:cubicBezTo>
                    <a:pt x="2485" y="319"/>
                    <a:pt x="2256" y="67"/>
                    <a:pt x="1977" y="13"/>
                  </a:cubicBezTo>
                  <a:cubicBezTo>
                    <a:pt x="1935" y="5"/>
                    <a:pt x="1893" y="1"/>
                    <a:pt x="185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5123800" y="1668725"/>
              <a:ext cx="19900" cy="20275"/>
            </a:xfrm>
            <a:custGeom>
              <a:avLst/>
              <a:gdLst/>
              <a:ahLst/>
              <a:cxnLst/>
              <a:rect l="l" t="t" r="r" b="b"/>
              <a:pathLst>
                <a:path w="796" h="811" extrusionOk="0">
                  <a:moveTo>
                    <a:pt x="76" y="1"/>
                  </a:moveTo>
                  <a:cubicBezTo>
                    <a:pt x="62" y="1"/>
                    <a:pt x="47" y="6"/>
                    <a:pt x="34" y="16"/>
                  </a:cubicBezTo>
                  <a:cubicBezTo>
                    <a:pt x="5" y="39"/>
                    <a:pt x="1" y="80"/>
                    <a:pt x="24" y="109"/>
                  </a:cubicBezTo>
                  <a:cubicBezTo>
                    <a:pt x="164" y="275"/>
                    <a:pt x="213" y="518"/>
                    <a:pt x="145" y="725"/>
                  </a:cubicBezTo>
                  <a:cubicBezTo>
                    <a:pt x="137" y="758"/>
                    <a:pt x="153" y="793"/>
                    <a:pt x="184" y="805"/>
                  </a:cubicBezTo>
                  <a:cubicBezTo>
                    <a:pt x="191" y="809"/>
                    <a:pt x="200" y="811"/>
                    <a:pt x="208" y="811"/>
                  </a:cubicBezTo>
                  <a:cubicBezTo>
                    <a:pt x="231" y="811"/>
                    <a:pt x="255" y="798"/>
                    <a:pt x="265" y="776"/>
                  </a:cubicBezTo>
                  <a:cubicBezTo>
                    <a:pt x="358" y="603"/>
                    <a:pt x="538" y="483"/>
                    <a:pt x="734" y="462"/>
                  </a:cubicBezTo>
                  <a:cubicBezTo>
                    <a:pt x="772" y="459"/>
                    <a:pt x="796" y="426"/>
                    <a:pt x="793" y="390"/>
                  </a:cubicBezTo>
                  <a:cubicBezTo>
                    <a:pt x="789" y="358"/>
                    <a:pt x="766" y="331"/>
                    <a:pt x="733" y="331"/>
                  </a:cubicBezTo>
                  <a:cubicBezTo>
                    <a:pt x="729" y="331"/>
                    <a:pt x="725" y="331"/>
                    <a:pt x="721" y="332"/>
                  </a:cubicBezTo>
                  <a:cubicBezTo>
                    <a:pt x="567" y="347"/>
                    <a:pt x="421" y="416"/>
                    <a:pt x="307" y="518"/>
                  </a:cubicBezTo>
                  <a:cubicBezTo>
                    <a:pt x="303" y="339"/>
                    <a:pt x="241" y="160"/>
                    <a:pt x="127" y="24"/>
                  </a:cubicBezTo>
                  <a:cubicBezTo>
                    <a:pt x="113" y="9"/>
                    <a:pt x="95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5070425" y="1713325"/>
              <a:ext cx="94550" cy="88125"/>
            </a:xfrm>
            <a:custGeom>
              <a:avLst/>
              <a:gdLst/>
              <a:ahLst/>
              <a:cxnLst/>
              <a:rect l="l" t="t" r="r" b="b"/>
              <a:pathLst>
                <a:path w="3782" h="3525" extrusionOk="0">
                  <a:moveTo>
                    <a:pt x="855" y="0"/>
                  </a:moveTo>
                  <a:lnTo>
                    <a:pt x="855" y="0"/>
                  </a:lnTo>
                  <a:cubicBezTo>
                    <a:pt x="605" y="79"/>
                    <a:pt x="372" y="249"/>
                    <a:pt x="273" y="490"/>
                  </a:cubicBezTo>
                  <a:cubicBezTo>
                    <a:pt x="112" y="889"/>
                    <a:pt x="0" y="1314"/>
                    <a:pt x="73" y="1740"/>
                  </a:cubicBezTo>
                  <a:cubicBezTo>
                    <a:pt x="143" y="2144"/>
                    <a:pt x="466" y="2516"/>
                    <a:pt x="862" y="2638"/>
                  </a:cubicBezTo>
                  <a:cubicBezTo>
                    <a:pt x="857" y="2815"/>
                    <a:pt x="834" y="2973"/>
                    <a:pt x="828" y="3149"/>
                  </a:cubicBezTo>
                  <a:cubicBezTo>
                    <a:pt x="1021" y="3390"/>
                    <a:pt x="1341" y="3525"/>
                    <a:pt x="1688" y="3525"/>
                  </a:cubicBezTo>
                  <a:cubicBezTo>
                    <a:pt x="2097" y="3525"/>
                    <a:pt x="2543" y="3337"/>
                    <a:pt x="2862" y="2915"/>
                  </a:cubicBezTo>
                  <a:lnTo>
                    <a:pt x="2759" y="2254"/>
                  </a:lnTo>
                  <a:lnTo>
                    <a:pt x="2759" y="2254"/>
                  </a:lnTo>
                  <a:cubicBezTo>
                    <a:pt x="2816" y="2268"/>
                    <a:pt x="2874" y="2274"/>
                    <a:pt x="2932" y="2274"/>
                  </a:cubicBezTo>
                  <a:cubicBezTo>
                    <a:pt x="3185" y="2274"/>
                    <a:pt x="3439" y="2151"/>
                    <a:pt x="3587" y="1944"/>
                  </a:cubicBezTo>
                  <a:cubicBezTo>
                    <a:pt x="3770" y="1691"/>
                    <a:pt x="3781" y="1328"/>
                    <a:pt x="3617" y="1062"/>
                  </a:cubicBezTo>
                  <a:cubicBezTo>
                    <a:pt x="3474" y="832"/>
                    <a:pt x="3204" y="687"/>
                    <a:pt x="2933" y="687"/>
                  </a:cubicBezTo>
                  <a:cubicBezTo>
                    <a:pt x="2893" y="687"/>
                    <a:pt x="2853" y="690"/>
                    <a:pt x="2814" y="696"/>
                  </a:cubicBezTo>
                  <a:cubicBezTo>
                    <a:pt x="2765" y="791"/>
                    <a:pt x="2711" y="885"/>
                    <a:pt x="2662" y="982"/>
                  </a:cubicBezTo>
                  <a:cubicBezTo>
                    <a:pt x="2660" y="982"/>
                    <a:pt x="2659" y="982"/>
                    <a:pt x="2657" y="982"/>
                  </a:cubicBezTo>
                  <a:cubicBezTo>
                    <a:pt x="2503" y="982"/>
                    <a:pt x="2361" y="796"/>
                    <a:pt x="2285" y="663"/>
                  </a:cubicBezTo>
                  <a:cubicBezTo>
                    <a:pt x="2207" y="529"/>
                    <a:pt x="2139" y="375"/>
                    <a:pt x="2003" y="299"/>
                  </a:cubicBezTo>
                  <a:cubicBezTo>
                    <a:pt x="1936" y="261"/>
                    <a:pt x="1860" y="247"/>
                    <a:pt x="1783" y="247"/>
                  </a:cubicBezTo>
                  <a:cubicBezTo>
                    <a:pt x="1708" y="247"/>
                    <a:pt x="1631" y="260"/>
                    <a:pt x="1558" y="276"/>
                  </a:cubicBezTo>
                  <a:cubicBezTo>
                    <a:pt x="1446" y="300"/>
                    <a:pt x="1330" y="332"/>
                    <a:pt x="1215" y="332"/>
                  </a:cubicBezTo>
                  <a:cubicBezTo>
                    <a:pt x="1179" y="332"/>
                    <a:pt x="1144" y="329"/>
                    <a:pt x="1108" y="322"/>
                  </a:cubicBezTo>
                  <a:cubicBezTo>
                    <a:pt x="960" y="290"/>
                    <a:pt x="821" y="149"/>
                    <a:pt x="855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5088975" y="1710700"/>
              <a:ext cx="21250" cy="16650"/>
            </a:xfrm>
            <a:custGeom>
              <a:avLst/>
              <a:gdLst/>
              <a:ahLst/>
              <a:cxnLst/>
              <a:rect l="l" t="t" r="r" b="b"/>
              <a:pathLst>
                <a:path w="850" h="666" extrusionOk="0">
                  <a:moveTo>
                    <a:pt x="125" y="1"/>
                  </a:moveTo>
                  <a:cubicBezTo>
                    <a:pt x="98" y="1"/>
                    <a:pt x="73" y="18"/>
                    <a:pt x="63" y="45"/>
                  </a:cubicBezTo>
                  <a:cubicBezTo>
                    <a:pt x="0" y="218"/>
                    <a:pt x="55" y="420"/>
                    <a:pt x="193" y="540"/>
                  </a:cubicBezTo>
                  <a:cubicBezTo>
                    <a:pt x="292" y="624"/>
                    <a:pt x="422" y="666"/>
                    <a:pt x="592" y="666"/>
                  </a:cubicBezTo>
                  <a:cubicBezTo>
                    <a:pt x="652" y="666"/>
                    <a:pt x="719" y="660"/>
                    <a:pt x="788" y="647"/>
                  </a:cubicBezTo>
                  <a:cubicBezTo>
                    <a:pt x="824" y="641"/>
                    <a:pt x="849" y="608"/>
                    <a:pt x="844" y="573"/>
                  </a:cubicBezTo>
                  <a:cubicBezTo>
                    <a:pt x="838" y="540"/>
                    <a:pt x="812" y="516"/>
                    <a:pt x="780" y="516"/>
                  </a:cubicBezTo>
                  <a:cubicBezTo>
                    <a:pt x="776" y="516"/>
                    <a:pt x="773" y="516"/>
                    <a:pt x="769" y="517"/>
                  </a:cubicBezTo>
                  <a:cubicBezTo>
                    <a:pt x="704" y="526"/>
                    <a:pt x="645" y="531"/>
                    <a:pt x="591" y="531"/>
                  </a:cubicBezTo>
                  <a:cubicBezTo>
                    <a:pt x="454" y="531"/>
                    <a:pt x="350" y="501"/>
                    <a:pt x="278" y="438"/>
                  </a:cubicBezTo>
                  <a:cubicBezTo>
                    <a:pt x="180" y="355"/>
                    <a:pt x="143" y="209"/>
                    <a:pt x="186" y="89"/>
                  </a:cubicBezTo>
                  <a:cubicBezTo>
                    <a:pt x="199" y="55"/>
                    <a:pt x="180" y="18"/>
                    <a:pt x="147" y="5"/>
                  </a:cubicBezTo>
                  <a:cubicBezTo>
                    <a:pt x="140" y="2"/>
                    <a:pt x="132" y="1"/>
                    <a:pt x="12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5117700" y="1740050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2" y="0"/>
                  </a:moveTo>
                  <a:cubicBezTo>
                    <a:pt x="59" y="0"/>
                    <a:pt x="1" y="59"/>
                    <a:pt x="1" y="132"/>
                  </a:cubicBezTo>
                  <a:cubicBezTo>
                    <a:pt x="1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0"/>
                    <a:pt x="1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5081475" y="1737725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3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5"/>
                    <a:pt x="133" y="265"/>
                  </a:cubicBezTo>
                  <a:cubicBezTo>
                    <a:pt x="206" y="265"/>
                    <a:pt x="264" y="205"/>
                    <a:pt x="264" y="132"/>
                  </a:cubicBezTo>
                  <a:cubicBezTo>
                    <a:pt x="264" y="59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5077000" y="1725000"/>
              <a:ext cx="16200" cy="7600"/>
            </a:xfrm>
            <a:custGeom>
              <a:avLst/>
              <a:gdLst/>
              <a:ahLst/>
              <a:cxnLst/>
              <a:rect l="l" t="t" r="r" b="b"/>
              <a:pathLst>
                <a:path w="648" h="304" extrusionOk="0">
                  <a:moveTo>
                    <a:pt x="312" y="0"/>
                  </a:moveTo>
                  <a:cubicBezTo>
                    <a:pt x="199" y="0"/>
                    <a:pt x="88" y="56"/>
                    <a:pt x="22" y="148"/>
                  </a:cubicBezTo>
                  <a:cubicBezTo>
                    <a:pt x="0" y="176"/>
                    <a:pt x="7" y="218"/>
                    <a:pt x="38" y="239"/>
                  </a:cubicBezTo>
                  <a:cubicBezTo>
                    <a:pt x="49" y="247"/>
                    <a:pt x="62" y="251"/>
                    <a:pt x="75" y="251"/>
                  </a:cubicBezTo>
                  <a:cubicBezTo>
                    <a:pt x="96" y="251"/>
                    <a:pt x="116" y="242"/>
                    <a:pt x="129" y="224"/>
                  </a:cubicBezTo>
                  <a:cubicBezTo>
                    <a:pt x="169" y="165"/>
                    <a:pt x="240" y="129"/>
                    <a:pt x="311" y="129"/>
                  </a:cubicBezTo>
                  <a:cubicBezTo>
                    <a:pt x="318" y="129"/>
                    <a:pt x="326" y="130"/>
                    <a:pt x="333" y="131"/>
                  </a:cubicBezTo>
                  <a:cubicBezTo>
                    <a:pt x="412" y="139"/>
                    <a:pt x="484" y="194"/>
                    <a:pt x="514" y="265"/>
                  </a:cubicBezTo>
                  <a:cubicBezTo>
                    <a:pt x="524" y="289"/>
                    <a:pt x="549" y="304"/>
                    <a:pt x="574" y="304"/>
                  </a:cubicBezTo>
                  <a:cubicBezTo>
                    <a:pt x="581" y="304"/>
                    <a:pt x="591" y="302"/>
                    <a:pt x="599" y="301"/>
                  </a:cubicBezTo>
                  <a:cubicBezTo>
                    <a:pt x="631" y="286"/>
                    <a:pt x="648" y="248"/>
                    <a:pt x="634" y="215"/>
                  </a:cubicBezTo>
                  <a:cubicBezTo>
                    <a:pt x="585" y="98"/>
                    <a:pt x="472" y="15"/>
                    <a:pt x="348" y="2"/>
                  </a:cubicBezTo>
                  <a:cubicBezTo>
                    <a:pt x="336" y="1"/>
                    <a:pt x="324" y="0"/>
                    <a:pt x="31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5111700" y="1727750"/>
              <a:ext cx="14700" cy="3750"/>
            </a:xfrm>
            <a:custGeom>
              <a:avLst/>
              <a:gdLst/>
              <a:ahLst/>
              <a:cxnLst/>
              <a:rect l="l" t="t" r="r" b="b"/>
              <a:pathLst>
                <a:path w="588" h="150" extrusionOk="0">
                  <a:moveTo>
                    <a:pt x="70" y="1"/>
                  </a:moveTo>
                  <a:cubicBezTo>
                    <a:pt x="36" y="5"/>
                    <a:pt x="5" y="28"/>
                    <a:pt x="3" y="64"/>
                  </a:cubicBezTo>
                  <a:cubicBezTo>
                    <a:pt x="0" y="99"/>
                    <a:pt x="29" y="129"/>
                    <a:pt x="65" y="131"/>
                  </a:cubicBezTo>
                  <a:lnTo>
                    <a:pt x="519" y="149"/>
                  </a:lnTo>
                  <a:lnTo>
                    <a:pt x="521" y="149"/>
                  </a:lnTo>
                  <a:cubicBezTo>
                    <a:pt x="556" y="149"/>
                    <a:pt x="585" y="122"/>
                    <a:pt x="586" y="86"/>
                  </a:cubicBezTo>
                  <a:cubicBezTo>
                    <a:pt x="588" y="51"/>
                    <a:pt x="559" y="21"/>
                    <a:pt x="524" y="19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5096475" y="1738625"/>
              <a:ext cx="8525" cy="16275"/>
            </a:xfrm>
            <a:custGeom>
              <a:avLst/>
              <a:gdLst/>
              <a:ahLst/>
              <a:cxnLst/>
              <a:rect l="l" t="t" r="r" b="b"/>
              <a:pathLst>
                <a:path w="341" h="651" extrusionOk="0">
                  <a:moveTo>
                    <a:pt x="157" y="0"/>
                  </a:moveTo>
                  <a:cubicBezTo>
                    <a:pt x="126" y="0"/>
                    <a:pt x="98" y="24"/>
                    <a:pt x="93" y="56"/>
                  </a:cubicBezTo>
                  <a:lnTo>
                    <a:pt x="5" y="573"/>
                  </a:lnTo>
                  <a:cubicBezTo>
                    <a:pt x="0" y="593"/>
                    <a:pt x="8" y="615"/>
                    <a:pt x="22" y="631"/>
                  </a:cubicBezTo>
                  <a:cubicBezTo>
                    <a:pt x="35" y="643"/>
                    <a:pt x="50" y="651"/>
                    <a:pt x="69" y="651"/>
                  </a:cubicBezTo>
                  <a:cubicBezTo>
                    <a:pt x="72" y="651"/>
                    <a:pt x="76" y="651"/>
                    <a:pt x="79" y="649"/>
                  </a:cubicBezTo>
                  <a:lnTo>
                    <a:pt x="281" y="615"/>
                  </a:lnTo>
                  <a:cubicBezTo>
                    <a:pt x="316" y="609"/>
                    <a:pt x="341" y="575"/>
                    <a:pt x="335" y="539"/>
                  </a:cubicBezTo>
                  <a:cubicBezTo>
                    <a:pt x="330" y="507"/>
                    <a:pt x="302" y="485"/>
                    <a:pt x="270" y="485"/>
                  </a:cubicBezTo>
                  <a:cubicBezTo>
                    <a:pt x="267" y="485"/>
                    <a:pt x="263" y="486"/>
                    <a:pt x="259" y="486"/>
                  </a:cubicBezTo>
                  <a:lnTo>
                    <a:pt x="149" y="503"/>
                  </a:lnTo>
                  <a:lnTo>
                    <a:pt x="222" y="77"/>
                  </a:lnTo>
                  <a:cubicBezTo>
                    <a:pt x="228" y="42"/>
                    <a:pt x="205" y="7"/>
                    <a:pt x="169" y="2"/>
                  </a:cubicBezTo>
                  <a:cubicBezTo>
                    <a:pt x="165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5101050" y="1756025"/>
              <a:ext cx="12000" cy="6175"/>
            </a:xfrm>
            <a:custGeom>
              <a:avLst/>
              <a:gdLst/>
              <a:ahLst/>
              <a:cxnLst/>
              <a:rect l="l" t="t" r="r" b="b"/>
              <a:pathLst>
                <a:path w="480" h="247" extrusionOk="0">
                  <a:moveTo>
                    <a:pt x="405" y="0"/>
                  </a:moveTo>
                  <a:cubicBezTo>
                    <a:pt x="378" y="0"/>
                    <a:pt x="352" y="16"/>
                    <a:pt x="343" y="42"/>
                  </a:cubicBezTo>
                  <a:cubicBezTo>
                    <a:pt x="326" y="83"/>
                    <a:pt x="283" y="113"/>
                    <a:pt x="241" y="115"/>
                  </a:cubicBezTo>
                  <a:cubicBezTo>
                    <a:pt x="198" y="113"/>
                    <a:pt x="153" y="90"/>
                    <a:pt x="133" y="50"/>
                  </a:cubicBezTo>
                  <a:cubicBezTo>
                    <a:pt x="122" y="26"/>
                    <a:pt x="100" y="13"/>
                    <a:pt x="76" y="13"/>
                  </a:cubicBezTo>
                  <a:cubicBezTo>
                    <a:pt x="66" y="13"/>
                    <a:pt x="56" y="16"/>
                    <a:pt x="46" y="20"/>
                  </a:cubicBezTo>
                  <a:cubicBezTo>
                    <a:pt x="12" y="36"/>
                    <a:pt x="0" y="76"/>
                    <a:pt x="16" y="108"/>
                  </a:cubicBezTo>
                  <a:cubicBezTo>
                    <a:pt x="58" y="192"/>
                    <a:pt x="145" y="246"/>
                    <a:pt x="238" y="246"/>
                  </a:cubicBezTo>
                  <a:lnTo>
                    <a:pt x="246" y="246"/>
                  </a:lnTo>
                  <a:cubicBezTo>
                    <a:pt x="343" y="242"/>
                    <a:pt x="431" y="179"/>
                    <a:pt x="466" y="90"/>
                  </a:cubicBezTo>
                  <a:cubicBezTo>
                    <a:pt x="479" y="56"/>
                    <a:pt x="462" y="18"/>
                    <a:pt x="429" y="5"/>
                  </a:cubicBezTo>
                  <a:cubicBezTo>
                    <a:pt x="421" y="2"/>
                    <a:pt x="413" y="0"/>
                    <a:pt x="40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5141100" y="1740450"/>
              <a:ext cx="14750" cy="8025"/>
            </a:xfrm>
            <a:custGeom>
              <a:avLst/>
              <a:gdLst/>
              <a:ahLst/>
              <a:cxnLst/>
              <a:rect l="l" t="t" r="r" b="b"/>
              <a:pathLst>
                <a:path w="590" h="321" extrusionOk="0">
                  <a:moveTo>
                    <a:pt x="516" y="1"/>
                  </a:moveTo>
                  <a:cubicBezTo>
                    <a:pt x="507" y="1"/>
                    <a:pt x="498" y="2"/>
                    <a:pt x="490" y="6"/>
                  </a:cubicBezTo>
                  <a:lnTo>
                    <a:pt x="49" y="195"/>
                  </a:lnTo>
                  <a:cubicBezTo>
                    <a:pt x="17" y="209"/>
                    <a:pt x="1" y="247"/>
                    <a:pt x="15" y="280"/>
                  </a:cubicBezTo>
                  <a:cubicBezTo>
                    <a:pt x="25" y="306"/>
                    <a:pt x="51" y="320"/>
                    <a:pt x="75" y="320"/>
                  </a:cubicBezTo>
                  <a:cubicBezTo>
                    <a:pt x="82" y="320"/>
                    <a:pt x="92" y="319"/>
                    <a:pt x="101" y="315"/>
                  </a:cubicBezTo>
                  <a:lnTo>
                    <a:pt x="543" y="126"/>
                  </a:lnTo>
                  <a:cubicBezTo>
                    <a:pt x="574" y="112"/>
                    <a:pt x="590" y="73"/>
                    <a:pt x="576" y="40"/>
                  </a:cubicBezTo>
                  <a:cubicBezTo>
                    <a:pt x="565" y="16"/>
                    <a:pt x="541" y="1"/>
                    <a:pt x="51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5089600" y="1778050"/>
              <a:ext cx="27650" cy="5800"/>
            </a:xfrm>
            <a:custGeom>
              <a:avLst/>
              <a:gdLst/>
              <a:ahLst/>
              <a:cxnLst/>
              <a:rect l="l" t="t" r="r" b="b"/>
              <a:pathLst>
                <a:path w="1106" h="232" extrusionOk="0">
                  <a:moveTo>
                    <a:pt x="74" y="0"/>
                  </a:moveTo>
                  <a:cubicBezTo>
                    <a:pt x="47" y="0"/>
                    <a:pt x="22" y="17"/>
                    <a:pt x="12" y="44"/>
                  </a:cubicBezTo>
                  <a:cubicBezTo>
                    <a:pt x="1" y="77"/>
                    <a:pt x="18" y="116"/>
                    <a:pt x="52" y="127"/>
                  </a:cubicBezTo>
                  <a:cubicBezTo>
                    <a:pt x="240" y="197"/>
                    <a:pt x="438" y="232"/>
                    <a:pt x="639" y="232"/>
                  </a:cubicBezTo>
                  <a:cubicBezTo>
                    <a:pt x="777" y="232"/>
                    <a:pt x="917" y="213"/>
                    <a:pt x="1049" y="182"/>
                  </a:cubicBezTo>
                  <a:cubicBezTo>
                    <a:pt x="1085" y="173"/>
                    <a:pt x="1106" y="137"/>
                    <a:pt x="1097" y="101"/>
                  </a:cubicBezTo>
                  <a:cubicBezTo>
                    <a:pt x="1090" y="71"/>
                    <a:pt x="1062" y="51"/>
                    <a:pt x="1033" y="51"/>
                  </a:cubicBezTo>
                  <a:cubicBezTo>
                    <a:pt x="1028" y="51"/>
                    <a:pt x="1022" y="52"/>
                    <a:pt x="1017" y="53"/>
                  </a:cubicBezTo>
                  <a:cubicBezTo>
                    <a:pt x="894" y="84"/>
                    <a:pt x="767" y="100"/>
                    <a:pt x="639" y="100"/>
                  </a:cubicBezTo>
                  <a:cubicBezTo>
                    <a:pt x="455" y="100"/>
                    <a:pt x="270" y="68"/>
                    <a:pt x="97" y="4"/>
                  </a:cubicBezTo>
                  <a:cubicBezTo>
                    <a:pt x="89" y="1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5170625" y="1846700"/>
              <a:ext cx="137750" cy="151900"/>
            </a:xfrm>
            <a:custGeom>
              <a:avLst/>
              <a:gdLst/>
              <a:ahLst/>
              <a:cxnLst/>
              <a:rect l="l" t="t" r="r" b="b"/>
              <a:pathLst>
                <a:path w="5510" h="6076" extrusionOk="0">
                  <a:moveTo>
                    <a:pt x="913" y="0"/>
                  </a:moveTo>
                  <a:cubicBezTo>
                    <a:pt x="608" y="1309"/>
                    <a:pt x="305" y="2619"/>
                    <a:pt x="1" y="3931"/>
                  </a:cubicBezTo>
                  <a:cubicBezTo>
                    <a:pt x="723" y="4662"/>
                    <a:pt x="1506" y="5328"/>
                    <a:pt x="2411" y="5812"/>
                  </a:cubicBezTo>
                  <a:cubicBezTo>
                    <a:pt x="2730" y="5982"/>
                    <a:pt x="3096" y="6076"/>
                    <a:pt x="3459" y="6076"/>
                  </a:cubicBezTo>
                  <a:cubicBezTo>
                    <a:pt x="3607" y="6076"/>
                    <a:pt x="3754" y="6060"/>
                    <a:pt x="3897" y="6028"/>
                  </a:cubicBezTo>
                  <a:cubicBezTo>
                    <a:pt x="4395" y="5920"/>
                    <a:pt x="4841" y="5605"/>
                    <a:pt x="5113" y="5175"/>
                  </a:cubicBezTo>
                  <a:cubicBezTo>
                    <a:pt x="5509" y="4550"/>
                    <a:pt x="5510" y="3728"/>
                    <a:pt x="5230" y="3046"/>
                  </a:cubicBezTo>
                  <a:cubicBezTo>
                    <a:pt x="4947" y="2363"/>
                    <a:pt x="4412" y="1810"/>
                    <a:pt x="3805" y="1388"/>
                  </a:cubicBezTo>
                  <a:cubicBezTo>
                    <a:pt x="3197" y="966"/>
                    <a:pt x="2518" y="666"/>
                    <a:pt x="1843" y="367"/>
                  </a:cubicBezTo>
                  <a:cubicBezTo>
                    <a:pt x="1527" y="229"/>
                    <a:pt x="1229" y="139"/>
                    <a:pt x="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5192925" y="1845425"/>
              <a:ext cx="92450" cy="48675"/>
            </a:xfrm>
            <a:custGeom>
              <a:avLst/>
              <a:gdLst/>
              <a:ahLst/>
              <a:cxnLst/>
              <a:rect l="l" t="t" r="r" b="b"/>
              <a:pathLst>
                <a:path w="3698" h="1947" extrusionOk="0">
                  <a:moveTo>
                    <a:pt x="45" y="1"/>
                  </a:moveTo>
                  <a:lnTo>
                    <a:pt x="22" y="61"/>
                  </a:lnTo>
                  <a:lnTo>
                    <a:pt x="33" y="33"/>
                  </a:lnTo>
                  <a:lnTo>
                    <a:pt x="45" y="1"/>
                  </a:lnTo>
                  <a:close/>
                  <a:moveTo>
                    <a:pt x="46" y="1"/>
                  </a:moveTo>
                  <a:lnTo>
                    <a:pt x="33" y="33"/>
                  </a:lnTo>
                  <a:lnTo>
                    <a:pt x="1" y="124"/>
                  </a:lnTo>
                  <a:cubicBezTo>
                    <a:pt x="615" y="356"/>
                    <a:pt x="1251" y="596"/>
                    <a:pt x="1852" y="887"/>
                  </a:cubicBezTo>
                  <a:cubicBezTo>
                    <a:pt x="2459" y="1180"/>
                    <a:pt x="3041" y="1533"/>
                    <a:pt x="3584" y="1934"/>
                  </a:cubicBezTo>
                  <a:cubicBezTo>
                    <a:pt x="3597" y="1942"/>
                    <a:pt x="3610" y="1947"/>
                    <a:pt x="3624" y="1947"/>
                  </a:cubicBezTo>
                  <a:cubicBezTo>
                    <a:pt x="3646" y="1947"/>
                    <a:pt x="3666" y="1938"/>
                    <a:pt x="3676" y="1919"/>
                  </a:cubicBezTo>
                  <a:cubicBezTo>
                    <a:pt x="3697" y="1891"/>
                    <a:pt x="3690" y="1849"/>
                    <a:pt x="3662" y="1828"/>
                  </a:cubicBezTo>
                  <a:cubicBezTo>
                    <a:pt x="3113" y="1423"/>
                    <a:pt x="2521" y="1066"/>
                    <a:pt x="1909" y="769"/>
                  </a:cubicBezTo>
                  <a:cubicBezTo>
                    <a:pt x="1304" y="476"/>
                    <a:pt x="665" y="234"/>
                    <a:pt x="4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5256750" y="1873025"/>
              <a:ext cx="10925" cy="3950"/>
            </a:xfrm>
            <a:custGeom>
              <a:avLst/>
              <a:gdLst/>
              <a:ahLst/>
              <a:cxnLst/>
              <a:rect l="l" t="t" r="r" b="b"/>
              <a:pathLst>
                <a:path w="437" h="158" extrusionOk="0">
                  <a:moveTo>
                    <a:pt x="368" y="0"/>
                  </a:moveTo>
                  <a:cubicBezTo>
                    <a:pt x="366" y="0"/>
                    <a:pt x="363" y="0"/>
                    <a:pt x="361" y="1"/>
                  </a:cubicBezTo>
                  <a:lnTo>
                    <a:pt x="65" y="25"/>
                  </a:lnTo>
                  <a:cubicBezTo>
                    <a:pt x="28" y="29"/>
                    <a:pt x="1" y="61"/>
                    <a:pt x="4" y="96"/>
                  </a:cubicBezTo>
                  <a:cubicBezTo>
                    <a:pt x="8" y="132"/>
                    <a:pt x="37" y="158"/>
                    <a:pt x="71" y="158"/>
                  </a:cubicBezTo>
                  <a:lnTo>
                    <a:pt x="75" y="158"/>
                  </a:lnTo>
                  <a:lnTo>
                    <a:pt x="372" y="132"/>
                  </a:lnTo>
                  <a:cubicBezTo>
                    <a:pt x="410" y="129"/>
                    <a:pt x="437" y="96"/>
                    <a:pt x="432" y="61"/>
                  </a:cubicBezTo>
                  <a:cubicBezTo>
                    <a:pt x="430" y="26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5193275" y="1854475"/>
              <a:ext cx="26850" cy="116350"/>
            </a:xfrm>
            <a:custGeom>
              <a:avLst/>
              <a:gdLst/>
              <a:ahLst/>
              <a:cxnLst/>
              <a:rect l="l" t="t" r="r" b="b"/>
              <a:pathLst>
                <a:path w="1074" h="4654" extrusionOk="0">
                  <a:moveTo>
                    <a:pt x="1005" y="0"/>
                  </a:moveTo>
                  <a:cubicBezTo>
                    <a:pt x="974" y="0"/>
                    <a:pt x="944" y="21"/>
                    <a:pt x="937" y="54"/>
                  </a:cubicBezTo>
                  <a:lnTo>
                    <a:pt x="8" y="4575"/>
                  </a:lnTo>
                  <a:cubicBezTo>
                    <a:pt x="1" y="4611"/>
                    <a:pt x="24" y="4645"/>
                    <a:pt x="60" y="4652"/>
                  </a:cubicBezTo>
                  <a:cubicBezTo>
                    <a:pt x="64" y="4654"/>
                    <a:pt x="68" y="4654"/>
                    <a:pt x="72" y="4654"/>
                  </a:cubicBezTo>
                  <a:cubicBezTo>
                    <a:pt x="102" y="4654"/>
                    <a:pt x="130" y="4632"/>
                    <a:pt x="137" y="4601"/>
                  </a:cubicBezTo>
                  <a:lnTo>
                    <a:pt x="1066" y="78"/>
                  </a:lnTo>
                  <a:cubicBezTo>
                    <a:pt x="1073" y="42"/>
                    <a:pt x="1049" y="8"/>
                    <a:pt x="1013" y="1"/>
                  </a:cubicBezTo>
                  <a:cubicBezTo>
                    <a:pt x="1010" y="0"/>
                    <a:pt x="1007" y="0"/>
                    <a:pt x="100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5176100" y="1940575"/>
              <a:ext cx="24000" cy="10700"/>
            </a:xfrm>
            <a:custGeom>
              <a:avLst/>
              <a:gdLst/>
              <a:ahLst/>
              <a:cxnLst/>
              <a:rect l="l" t="t" r="r" b="b"/>
              <a:pathLst>
                <a:path w="960" h="428" extrusionOk="0">
                  <a:moveTo>
                    <a:pt x="73" y="0"/>
                  </a:moveTo>
                  <a:cubicBezTo>
                    <a:pt x="46" y="0"/>
                    <a:pt x="22" y="17"/>
                    <a:pt x="12" y="43"/>
                  </a:cubicBezTo>
                  <a:cubicBezTo>
                    <a:pt x="0" y="78"/>
                    <a:pt x="18" y="115"/>
                    <a:pt x="52" y="128"/>
                  </a:cubicBezTo>
                  <a:lnTo>
                    <a:pt x="862" y="423"/>
                  </a:lnTo>
                  <a:cubicBezTo>
                    <a:pt x="870" y="426"/>
                    <a:pt x="880" y="428"/>
                    <a:pt x="887" y="428"/>
                  </a:cubicBezTo>
                  <a:cubicBezTo>
                    <a:pt x="912" y="428"/>
                    <a:pt x="938" y="412"/>
                    <a:pt x="947" y="385"/>
                  </a:cubicBezTo>
                  <a:cubicBezTo>
                    <a:pt x="960" y="351"/>
                    <a:pt x="941" y="313"/>
                    <a:pt x="908" y="301"/>
                  </a:cubicBezTo>
                  <a:lnTo>
                    <a:pt x="96" y="5"/>
                  </a:lnTo>
                  <a:cubicBezTo>
                    <a:pt x="88" y="2"/>
                    <a:pt x="81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5178275" y="1923450"/>
              <a:ext cx="26325" cy="9425"/>
            </a:xfrm>
            <a:custGeom>
              <a:avLst/>
              <a:gdLst/>
              <a:ahLst/>
              <a:cxnLst/>
              <a:rect l="l" t="t" r="r" b="b"/>
              <a:pathLst>
                <a:path w="1053" h="377" extrusionOk="0">
                  <a:moveTo>
                    <a:pt x="71" y="1"/>
                  </a:moveTo>
                  <a:cubicBezTo>
                    <a:pt x="42" y="1"/>
                    <a:pt x="16" y="21"/>
                    <a:pt x="9" y="49"/>
                  </a:cubicBezTo>
                  <a:cubicBezTo>
                    <a:pt x="1" y="84"/>
                    <a:pt x="21" y="121"/>
                    <a:pt x="56" y="129"/>
                  </a:cubicBezTo>
                  <a:lnTo>
                    <a:pt x="964" y="375"/>
                  </a:lnTo>
                  <a:cubicBezTo>
                    <a:pt x="971" y="377"/>
                    <a:pt x="975" y="377"/>
                    <a:pt x="981" y="377"/>
                  </a:cubicBezTo>
                  <a:cubicBezTo>
                    <a:pt x="1010" y="377"/>
                    <a:pt x="1037" y="358"/>
                    <a:pt x="1044" y="328"/>
                  </a:cubicBezTo>
                  <a:cubicBezTo>
                    <a:pt x="1053" y="294"/>
                    <a:pt x="1033" y="256"/>
                    <a:pt x="997" y="248"/>
                  </a:cubicBezTo>
                  <a:lnTo>
                    <a:pt x="89" y="3"/>
                  </a:ln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5183850" y="1901300"/>
              <a:ext cx="24725" cy="9625"/>
            </a:xfrm>
            <a:custGeom>
              <a:avLst/>
              <a:gdLst/>
              <a:ahLst/>
              <a:cxnLst/>
              <a:rect l="l" t="t" r="r" b="b"/>
              <a:pathLst>
                <a:path w="989" h="385" extrusionOk="0">
                  <a:moveTo>
                    <a:pt x="72" y="0"/>
                  </a:moveTo>
                  <a:cubicBezTo>
                    <a:pt x="44" y="0"/>
                    <a:pt x="18" y="19"/>
                    <a:pt x="9" y="47"/>
                  </a:cubicBezTo>
                  <a:cubicBezTo>
                    <a:pt x="1" y="83"/>
                    <a:pt x="21" y="119"/>
                    <a:pt x="55" y="129"/>
                  </a:cubicBezTo>
                  <a:lnTo>
                    <a:pt x="898" y="382"/>
                  </a:lnTo>
                  <a:cubicBezTo>
                    <a:pt x="905" y="385"/>
                    <a:pt x="913" y="385"/>
                    <a:pt x="917" y="385"/>
                  </a:cubicBezTo>
                  <a:cubicBezTo>
                    <a:pt x="944" y="385"/>
                    <a:pt x="971" y="368"/>
                    <a:pt x="980" y="336"/>
                  </a:cubicBezTo>
                  <a:cubicBezTo>
                    <a:pt x="988" y="301"/>
                    <a:pt x="971" y="265"/>
                    <a:pt x="935" y="255"/>
                  </a:cubicBezTo>
                  <a:lnTo>
                    <a:pt x="92" y="3"/>
                  </a:lnTo>
                  <a:cubicBezTo>
                    <a:pt x="85" y="1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5187525" y="1881450"/>
              <a:ext cx="25275" cy="8925"/>
            </a:xfrm>
            <a:custGeom>
              <a:avLst/>
              <a:gdLst/>
              <a:ahLst/>
              <a:cxnLst/>
              <a:rect l="l" t="t" r="r" b="b"/>
              <a:pathLst>
                <a:path w="1011" h="357" extrusionOk="0">
                  <a:moveTo>
                    <a:pt x="71" y="1"/>
                  </a:moveTo>
                  <a:cubicBezTo>
                    <a:pt x="43" y="1"/>
                    <a:pt x="18" y="20"/>
                    <a:pt x="11" y="50"/>
                  </a:cubicBezTo>
                  <a:cubicBezTo>
                    <a:pt x="1" y="85"/>
                    <a:pt x="22" y="121"/>
                    <a:pt x="58" y="130"/>
                  </a:cubicBezTo>
                  <a:lnTo>
                    <a:pt x="920" y="355"/>
                  </a:lnTo>
                  <a:cubicBezTo>
                    <a:pt x="926" y="357"/>
                    <a:pt x="931" y="357"/>
                    <a:pt x="937" y="357"/>
                  </a:cubicBezTo>
                  <a:cubicBezTo>
                    <a:pt x="966" y="357"/>
                    <a:pt x="991" y="337"/>
                    <a:pt x="1001" y="308"/>
                  </a:cubicBezTo>
                  <a:cubicBezTo>
                    <a:pt x="1010" y="273"/>
                    <a:pt x="990" y="237"/>
                    <a:pt x="954" y="228"/>
                  </a:cubicBezTo>
                  <a:lnTo>
                    <a:pt x="91" y="4"/>
                  </a:lnTo>
                  <a:cubicBezTo>
                    <a:pt x="84" y="2"/>
                    <a:pt x="78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5189725" y="1867750"/>
              <a:ext cx="25575" cy="12225"/>
            </a:xfrm>
            <a:custGeom>
              <a:avLst/>
              <a:gdLst/>
              <a:ahLst/>
              <a:cxnLst/>
              <a:rect l="l" t="t" r="r" b="b"/>
              <a:pathLst>
                <a:path w="1023" h="489" extrusionOk="0">
                  <a:moveTo>
                    <a:pt x="75" y="1"/>
                  </a:moveTo>
                  <a:cubicBezTo>
                    <a:pt x="49" y="1"/>
                    <a:pt x="25" y="17"/>
                    <a:pt x="14" y="41"/>
                  </a:cubicBezTo>
                  <a:cubicBezTo>
                    <a:pt x="0" y="76"/>
                    <a:pt x="16" y="113"/>
                    <a:pt x="50" y="127"/>
                  </a:cubicBezTo>
                  <a:lnTo>
                    <a:pt x="922" y="483"/>
                  </a:lnTo>
                  <a:cubicBezTo>
                    <a:pt x="931" y="487"/>
                    <a:pt x="938" y="489"/>
                    <a:pt x="946" y="489"/>
                  </a:cubicBezTo>
                  <a:cubicBezTo>
                    <a:pt x="974" y="489"/>
                    <a:pt x="996" y="475"/>
                    <a:pt x="1008" y="447"/>
                  </a:cubicBezTo>
                  <a:cubicBezTo>
                    <a:pt x="1022" y="413"/>
                    <a:pt x="1005" y="376"/>
                    <a:pt x="972" y="362"/>
                  </a:cubicBezTo>
                  <a:lnTo>
                    <a:pt x="100" y="6"/>
                  </a:lnTo>
                  <a:cubicBezTo>
                    <a:pt x="92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6" name="Google Shape;1866;p40"/>
          <p:cNvGrpSpPr/>
          <p:nvPr/>
        </p:nvGrpSpPr>
        <p:grpSpPr>
          <a:xfrm flipH="1">
            <a:off x="1864025" y="3623889"/>
            <a:ext cx="699578" cy="1368799"/>
            <a:chOff x="4501825" y="1938150"/>
            <a:chExt cx="358850" cy="702150"/>
          </a:xfrm>
        </p:grpSpPr>
        <p:sp>
          <p:nvSpPr>
            <p:cNvPr id="1867" name="Google Shape;1867;p40"/>
            <p:cNvSpPr/>
            <p:nvPr/>
          </p:nvSpPr>
          <p:spPr>
            <a:xfrm>
              <a:off x="4501825" y="2598700"/>
              <a:ext cx="358850" cy="41600"/>
            </a:xfrm>
            <a:custGeom>
              <a:avLst/>
              <a:gdLst/>
              <a:ahLst/>
              <a:cxnLst/>
              <a:rect l="l" t="t" r="r" b="b"/>
              <a:pathLst>
                <a:path w="14354" h="1664" extrusionOk="0">
                  <a:moveTo>
                    <a:pt x="7177" y="1"/>
                  </a:moveTo>
                  <a:cubicBezTo>
                    <a:pt x="3214" y="1"/>
                    <a:pt x="1" y="373"/>
                    <a:pt x="1" y="833"/>
                  </a:cubicBezTo>
                  <a:cubicBezTo>
                    <a:pt x="1" y="1292"/>
                    <a:pt x="3214" y="1664"/>
                    <a:pt x="7177" y="1664"/>
                  </a:cubicBezTo>
                  <a:cubicBezTo>
                    <a:pt x="9081" y="1664"/>
                    <a:pt x="10905" y="1576"/>
                    <a:pt x="12252" y="1420"/>
                  </a:cubicBezTo>
                  <a:cubicBezTo>
                    <a:pt x="13597" y="1265"/>
                    <a:pt x="14353" y="1053"/>
                    <a:pt x="14353" y="833"/>
                  </a:cubicBezTo>
                  <a:cubicBezTo>
                    <a:pt x="14353" y="611"/>
                    <a:pt x="13597" y="401"/>
                    <a:pt x="12252" y="244"/>
                  </a:cubicBezTo>
                  <a:cubicBezTo>
                    <a:pt x="10905" y="88"/>
                    <a:pt x="9081" y="1"/>
                    <a:pt x="7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4583600" y="2411800"/>
              <a:ext cx="96700" cy="180925"/>
            </a:xfrm>
            <a:custGeom>
              <a:avLst/>
              <a:gdLst/>
              <a:ahLst/>
              <a:cxnLst/>
              <a:rect l="l" t="t" r="r" b="b"/>
              <a:pathLst>
                <a:path w="3868" h="7237" extrusionOk="0">
                  <a:moveTo>
                    <a:pt x="3626" y="1"/>
                  </a:moveTo>
                  <a:lnTo>
                    <a:pt x="3626" y="1"/>
                  </a:lnTo>
                  <a:cubicBezTo>
                    <a:pt x="2478" y="79"/>
                    <a:pt x="1304" y="168"/>
                    <a:pt x="158" y="247"/>
                  </a:cubicBezTo>
                  <a:cubicBezTo>
                    <a:pt x="191" y="1999"/>
                    <a:pt x="225" y="3752"/>
                    <a:pt x="259" y="5503"/>
                  </a:cubicBezTo>
                  <a:cubicBezTo>
                    <a:pt x="268" y="5955"/>
                    <a:pt x="178" y="6323"/>
                    <a:pt x="1" y="6741"/>
                  </a:cubicBezTo>
                  <a:lnTo>
                    <a:pt x="3489" y="7237"/>
                  </a:lnTo>
                  <a:cubicBezTo>
                    <a:pt x="3819" y="4831"/>
                    <a:pt x="3867" y="2417"/>
                    <a:pt x="3626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4535000" y="2568425"/>
              <a:ext cx="141050" cy="49500"/>
            </a:xfrm>
            <a:custGeom>
              <a:avLst/>
              <a:gdLst/>
              <a:ahLst/>
              <a:cxnLst/>
              <a:rect l="l" t="t" r="r" b="b"/>
              <a:pathLst>
                <a:path w="5642" h="1980" extrusionOk="0">
                  <a:moveTo>
                    <a:pt x="2043" y="1"/>
                  </a:moveTo>
                  <a:cubicBezTo>
                    <a:pt x="2017" y="1"/>
                    <a:pt x="1991" y="1"/>
                    <a:pt x="1965" y="3"/>
                  </a:cubicBezTo>
                  <a:cubicBezTo>
                    <a:pt x="1787" y="587"/>
                    <a:pt x="1304" y="1095"/>
                    <a:pt x="739" y="1326"/>
                  </a:cubicBezTo>
                  <a:cubicBezTo>
                    <a:pt x="425" y="1458"/>
                    <a:pt x="128" y="1661"/>
                    <a:pt x="0" y="1980"/>
                  </a:cubicBezTo>
                  <a:lnTo>
                    <a:pt x="5540" y="1960"/>
                  </a:lnTo>
                  <a:cubicBezTo>
                    <a:pt x="5576" y="1341"/>
                    <a:pt x="5606" y="717"/>
                    <a:pt x="5641" y="100"/>
                  </a:cubicBezTo>
                  <a:lnTo>
                    <a:pt x="5641" y="100"/>
                  </a:lnTo>
                  <a:cubicBezTo>
                    <a:pt x="4842" y="228"/>
                    <a:pt x="4020" y="360"/>
                    <a:pt x="3223" y="487"/>
                  </a:cubicBezTo>
                  <a:cubicBezTo>
                    <a:pt x="2914" y="178"/>
                    <a:pt x="2478" y="1"/>
                    <a:pt x="20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4538100" y="2601175"/>
              <a:ext cx="137050" cy="14650"/>
            </a:xfrm>
            <a:custGeom>
              <a:avLst/>
              <a:gdLst/>
              <a:ahLst/>
              <a:cxnLst/>
              <a:rect l="l" t="t" r="r" b="b"/>
              <a:pathLst>
                <a:path w="5482" h="586" extrusionOk="0">
                  <a:moveTo>
                    <a:pt x="5411" y="0"/>
                  </a:moveTo>
                  <a:cubicBezTo>
                    <a:pt x="5409" y="0"/>
                    <a:pt x="5408" y="0"/>
                    <a:pt x="5406" y="1"/>
                  </a:cubicBezTo>
                  <a:lnTo>
                    <a:pt x="65" y="452"/>
                  </a:lnTo>
                  <a:cubicBezTo>
                    <a:pt x="28" y="457"/>
                    <a:pt x="1" y="488"/>
                    <a:pt x="5" y="524"/>
                  </a:cubicBezTo>
                  <a:cubicBezTo>
                    <a:pt x="8" y="560"/>
                    <a:pt x="37" y="585"/>
                    <a:pt x="71" y="585"/>
                  </a:cubicBezTo>
                  <a:lnTo>
                    <a:pt x="77" y="585"/>
                  </a:lnTo>
                  <a:lnTo>
                    <a:pt x="5417" y="134"/>
                  </a:lnTo>
                  <a:cubicBezTo>
                    <a:pt x="5454" y="129"/>
                    <a:pt x="5482" y="98"/>
                    <a:pt x="5477" y="62"/>
                  </a:cubicBezTo>
                  <a:cubicBezTo>
                    <a:pt x="5475" y="25"/>
                    <a:pt x="5445" y="0"/>
                    <a:pt x="541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4699925" y="2397800"/>
              <a:ext cx="106775" cy="196625"/>
            </a:xfrm>
            <a:custGeom>
              <a:avLst/>
              <a:gdLst/>
              <a:ahLst/>
              <a:cxnLst/>
              <a:rect l="l" t="t" r="r" b="b"/>
              <a:pathLst>
                <a:path w="4271" h="7865" extrusionOk="0">
                  <a:moveTo>
                    <a:pt x="3430" y="0"/>
                  </a:moveTo>
                  <a:cubicBezTo>
                    <a:pt x="2282" y="195"/>
                    <a:pt x="1181" y="401"/>
                    <a:pt x="36" y="595"/>
                  </a:cubicBezTo>
                  <a:cubicBezTo>
                    <a:pt x="1" y="3038"/>
                    <a:pt x="266" y="5485"/>
                    <a:pt x="825" y="7864"/>
                  </a:cubicBezTo>
                  <a:lnTo>
                    <a:pt x="4271" y="7777"/>
                  </a:lnTo>
                  <a:cubicBezTo>
                    <a:pt x="3996" y="7312"/>
                    <a:pt x="3949" y="6750"/>
                    <a:pt x="3909" y="6212"/>
                  </a:cubicBezTo>
                  <a:cubicBezTo>
                    <a:pt x="3754" y="4162"/>
                    <a:pt x="3583" y="2050"/>
                    <a:pt x="343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4712750" y="2566450"/>
              <a:ext cx="114900" cy="51825"/>
            </a:xfrm>
            <a:custGeom>
              <a:avLst/>
              <a:gdLst/>
              <a:ahLst/>
              <a:cxnLst/>
              <a:rect l="l" t="t" r="r" b="b"/>
              <a:pathLst>
                <a:path w="4596" h="2073" extrusionOk="0">
                  <a:moveTo>
                    <a:pt x="2819" y="0"/>
                  </a:moveTo>
                  <a:cubicBezTo>
                    <a:pt x="2740" y="0"/>
                    <a:pt x="2662" y="8"/>
                    <a:pt x="2585" y="23"/>
                  </a:cubicBezTo>
                  <a:cubicBezTo>
                    <a:pt x="2228" y="95"/>
                    <a:pt x="1925" y="339"/>
                    <a:pt x="1756" y="661"/>
                  </a:cubicBezTo>
                  <a:cubicBezTo>
                    <a:pt x="1170" y="510"/>
                    <a:pt x="587" y="360"/>
                    <a:pt x="1" y="210"/>
                  </a:cubicBezTo>
                  <a:lnTo>
                    <a:pt x="1" y="210"/>
                  </a:lnTo>
                  <a:cubicBezTo>
                    <a:pt x="117" y="816"/>
                    <a:pt x="182" y="1425"/>
                    <a:pt x="301" y="2031"/>
                  </a:cubicBezTo>
                  <a:lnTo>
                    <a:pt x="4562" y="2073"/>
                  </a:lnTo>
                  <a:cubicBezTo>
                    <a:pt x="4595" y="1949"/>
                    <a:pt x="4547" y="1810"/>
                    <a:pt x="4468" y="1704"/>
                  </a:cubicBezTo>
                  <a:cubicBezTo>
                    <a:pt x="4389" y="1598"/>
                    <a:pt x="4282" y="1517"/>
                    <a:pt x="4186" y="1424"/>
                  </a:cubicBezTo>
                  <a:cubicBezTo>
                    <a:pt x="3878" y="1127"/>
                    <a:pt x="3663" y="705"/>
                    <a:pt x="3610" y="282"/>
                  </a:cubicBezTo>
                  <a:cubicBezTo>
                    <a:pt x="3389" y="100"/>
                    <a:pt x="3104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4716200" y="2601800"/>
              <a:ext cx="108625" cy="13125"/>
            </a:xfrm>
            <a:custGeom>
              <a:avLst/>
              <a:gdLst/>
              <a:ahLst/>
              <a:cxnLst/>
              <a:rect l="l" t="t" r="r" b="b"/>
              <a:pathLst>
                <a:path w="4345" h="525" extrusionOk="0">
                  <a:moveTo>
                    <a:pt x="71" y="1"/>
                  </a:moveTo>
                  <a:cubicBezTo>
                    <a:pt x="42" y="1"/>
                    <a:pt x="16" y="19"/>
                    <a:pt x="9" y="49"/>
                  </a:cubicBezTo>
                  <a:cubicBezTo>
                    <a:pt x="0" y="84"/>
                    <a:pt x="20" y="120"/>
                    <a:pt x="56" y="130"/>
                  </a:cubicBezTo>
                  <a:cubicBezTo>
                    <a:pt x="1029" y="392"/>
                    <a:pt x="2023" y="525"/>
                    <a:pt x="3023" y="525"/>
                  </a:cubicBezTo>
                  <a:cubicBezTo>
                    <a:pt x="3441" y="525"/>
                    <a:pt x="3861" y="502"/>
                    <a:pt x="4283" y="456"/>
                  </a:cubicBezTo>
                  <a:cubicBezTo>
                    <a:pt x="4319" y="452"/>
                    <a:pt x="4344" y="419"/>
                    <a:pt x="4340" y="383"/>
                  </a:cubicBezTo>
                  <a:cubicBezTo>
                    <a:pt x="4335" y="350"/>
                    <a:pt x="4309" y="323"/>
                    <a:pt x="4278" y="323"/>
                  </a:cubicBezTo>
                  <a:cubicBezTo>
                    <a:pt x="4275" y="323"/>
                    <a:pt x="4271" y="324"/>
                    <a:pt x="4267" y="324"/>
                  </a:cubicBezTo>
                  <a:cubicBezTo>
                    <a:pt x="3854" y="369"/>
                    <a:pt x="3440" y="392"/>
                    <a:pt x="3028" y="392"/>
                  </a:cubicBezTo>
                  <a:cubicBezTo>
                    <a:pt x="2037" y="392"/>
                    <a:pt x="1053" y="262"/>
                    <a:pt x="89" y="3"/>
                  </a:cubicBezTo>
                  <a:cubicBezTo>
                    <a:pt x="83" y="1"/>
                    <a:pt x="77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4531600" y="2107675"/>
              <a:ext cx="82125" cy="264475"/>
            </a:xfrm>
            <a:custGeom>
              <a:avLst/>
              <a:gdLst/>
              <a:ahLst/>
              <a:cxnLst/>
              <a:rect l="l" t="t" r="r" b="b"/>
              <a:pathLst>
                <a:path w="3285" h="10579" extrusionOk="0">
                  <a:moveTo>
                    <a:pt x="1319" y="1"/>
                  </a:moveTo>
                  <a:cubicBezTo>
                    <a:pt x="369" y="2644"/>
                    <a:pt x="1" y="5493"/>
                    <a:pt x="245" y="8289"/>
                  </a:cubicBezTo>
                  <a:cubicBezTo>
                    <a:pt x="298" y="8902"/>
                    <a:pt x="737" y="9382"/>
                    <a:pt x="990" y="9943"/>
                  </a:cubicBezTo>
                  <a:cubicBezTo>
                    <a:pt x="1396" y="10147"/>
                    <a:pt x="1747" y="10376"/>
                    <a:pt x="2153" y="10579"/>
                  </a:cubicBezTo>
                  <a:lnTo>
                    <a:pt x="3284" y="511"/>
                  </a:lnTo>
                  <a:cubicBezTo>
                    <a:pt x="2611" y="342"/>
                    <a:pt x="1996" y="169"/>
                    <a:pt x="131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4562875" y="2320325"/>
              <a:ext cx="15925" cy="25400"/>
            </a:xfrm>
            <a:custGeom>
              <a:avLst/>
              <a:gdLst/>
              <a:ahLst/>
              <a:cxnLst/>
              <a:rect l="l" t="t" r="r" b="b"/>
              <a:pathLst>
                <a:path w="637" h="1016" extrusionOk="0">
                  <a:moveTo>
                    <a:pt x="75" y="0"/>
                  </a:moveTo>
                  <a:cubicBezTo>
                    <a:pt x="64" y="0"/>
                    <a:pt x="54" y="3"/>
                    <a:pt x="45" y="7"/>
                  </a:cubicBezTo>
                  <a:cubicBezTo>
                    <a:pt x="12" y="26"/>
                    <a:pt x="0" y="65"/>
                    <a:pt x="18" y="97"/>
                  </a:cubicBezTo>
                  <a:lnTo>
                    <a:pt x="502" y="982"/>
                  </a:lnTo>
                  <a:cubicBezTo>
                    <a:pt x="512" y="1004"/>
                    <a:pt x="537" y="1015"/>
                    <a:pt x="559" y="1015"/>
                  </a:cubicBezTo>
                  <a:cubicBezTo>
                    <a:pt x="571" y="1015"/>
                    <a:pt x="581" y="1014"/>
                    <a:pt x="591" y="1008"/>
                  </a:cubicBezTo>
                  <a:cubicBezTo>
                    <a:pt x="624" y="991"/>
                    <a:pt x="637" y="951"/>
                    <a:pt x="618" y="919"/>
                  </a:cubicBezTo>
                  <a:lnTo>
                    <a:pt x="133" y="34"/>
                  </a:lnTo>
                  <a:cubicBezTo>
                    <a:pt x="121" y="13"/>
                    <a:pt x="98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4573625" y="2291725"/>
              <a:ext cx="9275" cy="9925"/>
            </a:xfrm>
            <a:custGeom>
              <a:avLst/>
              <a:gdLst/>
              <a:ahLst/>
              <a:cxnLst/>
              <a:rect l="l" t="t" r="r" b="b"/>
              <a:pathLst>
                <a:path w="371" h="397" extrusionOk="0">
                  <a:moveTo>
                    <a:pt x="75" y="0"/>
                  </a:moveTo>
                  <a:cubicBezTo>
                    <a:pt x="61" y="0"/>
                    <a:pt x="46" y="5"/>
                    <a:pt x="34" y="15"/>
                  </a:cubicBezTo>
                  <a:cubicBezTo>
                    <a:pt x="5" y="38"/>
                    <a:pt x="1" y="79"/>
                    <a:pt x="24" y="108"/>
                  </a:cubicBezTo>
                  <a:lnTo>
                    <a:pt x="245" y="372"/>
                  </a:lnTo>
                  <a:cubicBezTo>
                    <a:pt x="258" y="389"/>
                    <a:pt x="278" y="397"/>
                    <a:pt x="295" y="397"/>
                  </a:cubicBezTo>
                  <a:cubicBezTo>
                    <a:pt x="310" y="397"/>
                    <a:pt x="327" y="391"/>
                    <a:pt x="338" y="381"/>
                  </a:cubicBezTo>
                  <a:cubicBezTo>
                    <a:pt x="367" y="358"/>
                    <a:pt x="371" y="318"/>
                    <a:pt x="348" y="289"/>
                  </a:cubicBezTo>
                  <a:lnTo>
                    <a:pt x="127" y="23"/>
                  </a:lnTo>
                  <a:cubicBezTo>
                    <a:pt x="113" y="8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741425" y="2101425"/>
              <a:ext cx="68450" cy="76675"/>
            </a:xfrm>
            <a:custGeom>
              <a:avLst/>
              <a:gdLst/>
              <a:ahLst/>
              <a:cxnLst/>
              <a:rect l="l" t="t" r="r" b="b"/>
              <a:pathLst>
                <a:path w="2738" h="3067" extrusionOk="0">
                  <a:moveTo>
                    <a:pt x="1400" y="1"/>
                  </a:moveTo>
                  <a:lnTo>
                    <a:pt x="0" y="1757"/>
                  </a:lnTo>
                  <a:lnTo>
                    <a:pt x="401" y="2941"/>
                  </a:lnTo>
                  <a:lnTo>
                    <a:pt x="2738" y="3067"/>
                  </a:lnTo>
                  <a:cubicBezTo>
                    <a:pt x="2738" y="2170"/>
                    <a:pt x="2165" y="927"/>
                    <a:pt x="1400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553825" y="2042625"/>
              <a:ext cx="241050" cy="167050"/>
            </a:xfrm>
            <a:custGeom>
              <a:avLst/>
              <a:gdLst/>
              <a:ahLst/>
              <a:cxnLst/>
              <a:rect l="l" t="t" r="r" b="b"/>
              <a:pathLst>
                <a:path w="9642" h="6682" extrusionOk="0">
                  <a:moveTo>
                    <a:pt x="4359" y="1"/>
                  </a:moveTo>
                  <a:cubicBezTo>
                    <a:pt x="3201" y="52"/>
                    <a:pt x="2148" y="488"/>
                    <a:pt x="1270" y="1246"/>
                  </a:cubicBezTo>
                  <a:cubicBezTo>
                    <a:pt x="741" y="1704"/>
                    <a:pt x="305" y="2268"/>
                    <a:pt x="1" y="2900"/>
                  </a:cubicBezTo>
                  <a:cubicBezTo>
                    <a:pt x="578" y="3112"/>
                    <a:pt x="1120" y="3346"/>
                    <a:pt x="1696" y="3559"/>
                  </a:cubicBezTo>
                  <a:cubicBezTo>
                    <a:pt x="1625" y="4611"/>
                    <a:pt x="1565" y="5626"/>
                    <a:pt x="1493" y="6681"/>
                  </a:cubicBezTo>
                  <a:lnTo>
                    <a:pt x="7754" y="6531"/>
                  </a:lnTo>
                  <a:cubicBezTo>
                    <a:pt x="7723" y="5706"/>
                    <a:pt x="7743" y="4917"/>
                    <a:pt x="7712" y="4094"/>
                  </a:cubicBezTo>
                  <a:cubicBezTo>
                    <a:pt x="8368" y="3721"/>
                    <a:pt x="8985" y="3336"/>
                    <a:pt x="9641" y="2960"/>
                  </a:cubicBezTo>
                  <a:cubicBezTo>
                    <a:pt x="9041" y="1838"/>
                    <a:pt x="8139" y="577"/>
                    <a:pt x="6877" y="407"/>
                  </a:cubicBezTo>
                  <a:cubicBezTo>
                    <a:pt x="6554" y="364"/>
                    <a:pt x="6206" y="328"/>
                    <a:pt x="5883" y="285"/>
                  </a:cubicBezTo>
                  <a:cubicBezTo>
                    <a:pt x="5704" y="389"/>
                    <a:pt x="5498" y="443"/>
                    <a:pt x="5292" y="443"/>
                  </a:cubicBezTo>
                  <a:cubicBezTo>
                    <a:pt x="5210" y="443"/>
                    <a:pt x="5127" y="434"/>
                    <a:pt x="5047" y="417"/>
                  </a:cubicBezTo>
                  <a:cubicBezTo>
                    <a:pt x="4765" y="357"/>
                    <a:pt x="4529" y="235"/>
                    <a:pt x="4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593825" y="2061400"/>
              <a:ext cx="9775" cy="72325"/>
            </a:xfrm>
            <a:custGeom>
              <a:avLst/>
              <a:gdLst/>
              <a:ahLst/>
              <a:cxnLst/>
              <a:rect l="l" t="t" r="r" b="b"/>
              <a:pathLst>
                <a:path w="391" h="2893" extrusionOk="0">
                  <a:moveTo>
                    <a:pt x="320" y="0"/>
                  </a:moveTo>
                  <a:cubicBezTo>
                    <a:pt x="287" y="0"/>
                    <a:pt x="259" y="27"/>
                    <a:pt x="256" y="61"/>
                  </a:cubicBezTo>
                  <a:lnTo>
                    <a:pt x="5" y="2821"/>
                  </a:lnTo>
                  <a:cubicBezTo>
                    <a:pt x="0" y="2857"/>
                    <a:pt x="28" y="2888"/>
                    <a:pt x="63" y="2892"/>
                  </a:cubicBezTo>
                  <a:lnTo>
                    <a:pt x="69" y="2892"/>
                  </a:lnTo>
                  <a:cubicBezTo>
                    <a:pt x="102" y="2892"/>
                    <a:pt x="130" y="2867"/>
                    <a:pt x="135" y="2834"/>
                  </a:cubicBezTo>
                  <a:lnTo>
                    <a:pt x="386" y="72"/>
                  </a:lnTo>
                  <a:cubicBezTo>
                    <a:pt x="391" y="36"/>
                    <a:pt x="363" y="5"/>
                    <a:pt x="328" y="0"/>
                  </a:cubicBezTo>
                  <a:cubicBezTo>
                    <a:pt x="325" y="0"/>
                    <a:pt x="323" y="0"/>
                    <a:pt x="32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4745850" y="2059975"/>
              <a:ext cx="10925" cy="81600"/>
            </a:xfrm>
            <a:custGeom>
              <a:avLst/>
              <a:gdLst/>
              <a:ahLst/>
              <a:cxnLst/>
              <a:rect l="l" t="t" r="r" b="b"/>
              <a:pathLst>
                <a:path w="437" h="3264" extrusionOk="0">
                  <a:moveTo>
                    <a:pt x="67" y="0"/>
                  </a:moveTo>
                  <a:cubicBezTo>
                    <a:pt x="65" y="0"/>
                    <a:pt x="64" y="0"/>
                    <a:pt x="62" y="0"/>
                  </a:cubicBezTo>
                  <a:cubicBezTo>
                    <a:pt x="26" y="5"/>
                    <a:pt x="1" y="36"/>
                    <a:pt x="3" y="72"/>
                  </a:cubicBezTo>
                  <a:lnTo>
                    <a:pt x="302" y="3205"/>
                  </a:lnTo>
                  <a:cubicBezTo>
                    <a:pt x="305" y="3238"/>
                    <a:pt x="335" y="3264"/>
                    <a:pt x="368" y="3264"/>
                  </a:cubicBezTo>
                  <a:lnTo>
                    <a:pt x="374" y="3264"/>
                  </a:lnTo>
                  <a:cubicBezTo>
                    <a:pt x="409" y="3260"/>
                    <a:pt x="437" y="3228"/>
                    <a:pt x="432" y="3192"/>
                  </a:cubicBezTo>
                  <a:lnTo>
                    <a:pt x="133" y="60"/>
                  </a:lnTo>
                  <a:cubicBezTo>
                    <a:pt x="131" y="26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4648100" y="2045725"/>
              <a:ext cx="67325" cy="32500"/>
            </a:xfrm>
            <a:custGeom>
              <a:avLst/>
              <a:gdLst/>
              <a:ahLst/>
              <a:cxnLst/>
              <a:rect l="l" t="t" r="r" b="b"/>
              <a:pathLst>
                <a:path w="2693" h="1300" extrusionOk="0">
                  <a:moveTo>
                    <a:pt x="74" y="1"/>
                  </a:moveTo>
                  <a:cubicBezTo>
                    <a:pt x="69" y="1"/>
                    <a:pt x="63" y="1"/>
                    <a:pt x="58" y="3"/>
                  </a:cubicBezTo>
                  <a:cubicBezTo>
                    <a:pt x="22" y="10"/>
                    <a:pt x="1" y="46"/>
                    <a:pt x="8" y="81"/>
                  </a:cubicBezTo>
                  <a:cubicBezTo>
                    <a:pt x="149" y="728"/>
                    <a:pt x="676" y="1238"/>
                    <a:pt x="1262" y="1294"/>
                  </a:cubicBezTo>
                  <a:cubicBezTo>
                    <a:pt x="1300" y="1298"/>
                    <a:pt x="1336" y="1299"/>
                    <a:pt x="1373" y="1299"/>
                  </a:cubicBezTo>
                  <a:cubicBezTo>
                    <a:pt x="1924" y="1299"/>
                    <a:pt x="2460" y="912"/>
                    <a:pt x="2681" y="339"/>
                  </a:cubicBezTo>
                  <a:cubicBezTo>
                    <a:pt x="2693" y="304"/>
                    <a:pt x="2677" y="264"/>
                    <a:pt x="2643" y="253"/>
                  </a:cubicBezTo>
                  <a:cubicBezTo>
                    <a:pt x="2635" y="250"/>
                    <a:pt x="2627" y="248"/>
                    <a:pt x="2619" y="248"/>
                  </a:cubicBezTo>
                  <a:cubicBezTo>
                    <a:pt x="2592" y="248"/>
                    <a:pt x="2567" y="264"/>
                    <a:pt x="2557" y="290"/>
                  </a:cubicBezTo>
                  <a:cubicBezTo>
                    <a:pt x="2356" y="812"/>
                    <a:pt x="1874" y="1167"/>
                    <a:pt x="1377" y="1167"/>
                  </a:cubicBezTo>
                  <a:cubicBezTo>
                    <a:pt x="1343" y="1167"/>
                    <a:pt x="1309" y="1165"/>
                    <a:pt x="1275" y="1162"/>
                  </a:cubicBezTo>
                  <a:cubicBezTo>
                    <a:pt x="744" y="1111"/>
                    <a:pt x="265" y="643"/>
                    <a:pt x="137" y="53"/>
                  </a:cubicBezTo>
                  <a:cubicBezTo>
                    <a:pt x="128" y="23"/>
                    <a:pt x="103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4571175" y="2204325"/>
              <a:ext cx="237775" cy="229975"/>
            </a:xfrm>
            <a:custGeom>
              <a:avLst/>
              <a:gdLst/>
              <a:ahLst/>
              <a:cxnLst/>
              <a:rect l="l" t="t" r="r" b="b"/>
              <a:pathLst>
                <a:path w="9511" h="9199" extrusionOk="0">
                  <a:moveTo>
                    <a:pt x="7772" y="0"/>
                  </a:moveTo>
                  <a:lnTo>
                    <a:pt x="678" y="87"/>
                  </a:lnTo>
                  <a:cubicBezTo>
                    <a:pt x="453" y="3085"/>
                    <a:pt x="227" y="6081"/>
                    <a:pt x="0" y="9077"/>
                  </a:cubicBezTo>
                  <a:cubicBezTo>
                    <a:pt x="1480" y="9113"/>
                    <a:pt x="2952" y="9160"/>
                    <a:pt x="4434" y="9196"/>
                  </a:cubicBezTo>
                  <a:cubicBezTo>
                    <a:pt x="4502" y="8753"/>
                    <a:pt x="4550" y="8288"/>
                    <a:pt x="4617" y="7845"/>
                  </a:cubicBezTo>
                  <a:cubicBezTo>
                    <a:pt x="4700" y="8297"/>
                    <a:pt x="4782" y="8747"/>
                    <a:pt x="4865" y="9199"/>
                  </a:cubicBezTo>
                  <a:cubicBezTo>
                    <a:pt x="6416" y="8934"/>
                    <a:pt x="7960" y="8676"/>
                    <a:pt x="9511" y="8411"/>
                  </a:cubicBezTo>
                  <a:cubicBezTo>
                    <a:pt x="8942" y="5612"/>
                    <a:pt x="8340" y="2796"/>
                    <a:pt x="7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4681100" y="2364350"/>
              <a:ext cx="7850" cy="45225"/>
            </a:xfrm>
            <a:custGeom>
              <a:avLst/>
              <a:gdLst/>
              <a:ahLst/>
              <a:cxnLst/>
              <a:rect l="l" t="t" r="r" b="b"/>
              <a:pathLst>
                <a:path w="314" h="1809" extrusionOk="0">
                  <a:moveTo>
                    <a:pt x="74" y="1"/>
                  </a:moveTo>
                  <a:cubicBezTo>
                    <a:pt x="70" y="1"/>
                    <a:pt x="67" y="1"/>
                    <a:pt x="63" y="2"/>
                  </a:cubicBezTo>
                  <a:cubicBezTo>
                    <a:pt x="27" y="5"/>
                    <a:pt x="0" y="38"/>
                    <a:pt x="5" y="73"/>
                  </a:cubicBezTo>
                  <a:lnTo>
                    <a:pt x="179" y="1749"/>
                  </a:lnTo>
                  <a:cubicBezTo>
                    <a:pt x="183" y="1783"/>
                    <a:pt x="212" y="1809"/>
                    <a:pt x="246" y="1809"/>
                  </a:cubicBezTo>
                  <a:lnTo>
                    <a:pt x="250" y="1809"/>
                  </a:lnTo>
                  <a:cubicBezTo>
                    <a:pt x="286" y="1804"/>
                    <a:pt x="313" y="1773"/>
                    <a:pt x="310" y="1737"/>
                  </a:cubicBezTo>
                  <a:lnTo>
                    <a:pt x="135" y="60"/>
                  </a:lnTo>
                  <a:cubicBezTo>
                    <a:pt x="132" y="28"/>
                    <a:pt x="105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688350" y="2389975"/>
              <a:ext cx="115600" cy="28600"/>
            </a:xfrm>
            <a:custGeom>
              <a:avLst/>
              <a:gdLst/>
              <a:ahLst/>
              <a:cxnLst/>
              <a:rect l="l" t="t" r="r" b="b"/>
              <a:pathLst>
                <a:path w="4624" h="1144" extrusionOk="0">
                  <a:moveTo>
                    <a:pt x="4551" y="0"/>
                  </a:moveTo>
                  <a:cubicBezTo>
                    <a:pt x="4546" y="0"/>
                    <a:pt x="4542" y="1"/>
                    <a:pt x="4538" y="2"/>
                  </a:cubicBezTo>
                  <a:lnTo>
                    <a:pt x="58" y="1014"/>
                  </a:lnTo>
                  <a:cubicBezTo>
                    <a:pt x="22" y="1021"/>
                    <a:pt x="0" y="1057"/>
                    <a:pt x="8" y="1092"/>
                  </a:cubicBezTo>
                  <a:cubicBezTo>
                    <a:pt x="15" y="1122"/>
                    <a:pt x="42" y="1144"/>
                    <a:pt x="72" y="1144"/>
                  </a:cubicBezTo>
                  <a:cubicBezTo>
                    <a:pt x="76" y="1144"/>
                    <a:pt x="80" y="1144"/>
                    <a:pt x="86" y="1142"/>
                  </a:cubicBezTo>
                  <a:lnTo>
                    <a:pt x="4566" y="130"/>
                  </a:lnTo>
                  <a:cubicBezTo>
                    <a:pt x="4602" y="123"/>
                    <a:pt x="4623" y="87"/>
                    <a:pt x="4616" y="52"/>
                  </a:cubicBezTo>
                  <a:cubicBezTo>
                    <a:pt x="4608" y="21"/>
                    <a:pt x="4579" y="0"/>
                    <a:pt x="455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572975" y="2408475"/>
              <a:ext cx="111650" cy="7350"/>
            </a:xfrm>
            <a:custGeom>
              <a:avLst/>
              <a:gdLst/>
              <a:ahLst/>
              <a:cxnLst/>
              <a:rect l="l" t="t" r="r" b="b"/>
              <a:pathLst>
                <a:path w="4466" h="294" extrusionOk="0">
                  <a:moveTo>
                    <a:pt x="66" y="1"/>
                  </a:moveTo>
                  <a:cubicBezTo>
                    <a:pt x="33" y="1"/>
                    <a:pt x="5" y="28"/>
                    <a:pt x="4" y="62"/>
                  </a:cubicBezTo>
                  <a:cubicBezTo>
                    <a:pt x="1" y="98"/>
                    <a:pt x="31" y="129"/>
                    <a:pt x="67" y="131"/>
                  </a:cubicBezTo>
                  <a:lnTo>
                    <a:pt x="4395" y="294"/>
                  </a:lnTo>
                  <a:lnTo>
                    <a:pt x="4397" y="294"/>
                  </a:lnTo>
                  <a:cubicBezTo>
                    <a:pt x="4432" y="294"/>
                    <a:pt x="4462" y="267"/>
                    <a:pt x="4464" y="231"/>
                  </a:cubicBezTo>
                  <a:cubicBezTo>
                    <a:pt x="4465" y="195"/>
                    <a:pt x="4437" y="165"/>
                    <a:pt x="4401" y="162"/>
                  </a:cubicBezTo>
                  <a:lnTo>
                    <a:pt x="71" y="1"/>
                  </a:lnTo>
                  <a:cubicBezTo>
                    <a:pt x="69" y="1"/>
                    <a:pt x="68" y="1"/>
                    <a:pt x="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4582950" y="2205425"/>
              <a:ext cx="44675" cy="48025"/>
            </a:xfrm>
            <a:custGeom>
              <a:avLst/>
              <a:gdLst/>
              <a:ahLst/>
              <a:cxnLst/>
              <a:rect l="l" t="t" r="r" b="b"/>
              <a:pathLst>
                <a:path w="1787" h="1921" extrusionOk="0">
                  <a:moveTo>
                    <a:pt x="1722" y="0"/>
                  </a:moveTo>
                  <a:cubicBezTo>
                    <a:pt x="1683" y="0"/>
                    <a:pt x="1656" y="28"/>
                    <a:pt x="1655" y="63"/>
                  </a:cubicBezTo>
                  <a:cubicBezTo>
                    <a:pt x="1636" y="486"/>
                    <a:pt x="1462" y="907"/>
                    <a:pt x="1176" y="1218"/>
                  </a:cubicBezTo>
                  <a:cubicBezTo>
                    <a:pt x="887" y="1528"/>
                    <a:pt x="484" y="1737"/>
                    <a:pt x="64" y="1790"/>
                  </a:cubicBezTo>
                  <a:cubicBezTo>
                    <a:pt x="28" y="1794"/>
                    <a:pt x="1" y="1827"/>
                    <a:pt x="7" y="1863"/>
                  </a:cubicBezTo>
                  <a:cubicBezTo>
                    <a:pt x="11" y="1894"/>
                    <a:pt x="39" y="1920"/>
                    <a:pt x="71" y="1920"/>
                  </a:cubicBezTo>
                  <a:cubicBezTo>
                    <a:pt x="72" y="1920"/>
                    <a:pt x="77" y="1920"/>
                    <a:pt x="78" y="1919"/>
                  </a:cubicBezTo>
                  <a:cubicBezTo>
                    <a:pt x="528" y="1862"/>
                    <a:pt x="963" y="1637"/>
                    <a:pt x="1270" y="1305"/>
                  </a:cubicBezTo>
                  <a:cubicBezTo>
                    <a:pt x="1578" y="972"/>
                    <a:pt x="1765" y="522"/>
                    <a:pt x="1785" y="69"/>
                  </a:cubicBezTo>
                  <a:cubicBezTo>
                    <a:pt x="1786" y="33"/>
                    <a:pt x="1758" y="3"/>
                    <a:pt x="172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4729975" y="2205050"/>
              <a:ext cx="44700" cy="40175"/>
            </a:xfrm>
            <a:custGeom>
              <a:avLst/>
              <a:gdLst/>
              <a:ahLst/>
              <a:cxnLst/>
              <a:rect l="l" t="t" r="r" b="b"/>
              <a:pathLst>
                <a:path w="1788" h="1607" extrusionOk="0">
                  <a:moveTo>
                    <a:pt x="73" y="0"/>
                  </a:moveTo>
                  <a:cubicBezTo>
                    <a:pt x="70" y="0"/>
                    <a:pt x="67" y="1"/>
                    <a:pt x="64" y="1"/>
                  </a:cubicBezTo>
                  <a:cubicBezTo>
                    <a:pt x="27" y="7"/>
                    <a:pt x="1" y="38"/>
                    <a:pt x="5" y="74"/>
                  </a:cubicBezTo>
                  <a:cubicBezTo>
                    <a:pt x="51" y="491"/>
                    <a:pt x="257" y="892"/>
                    <a:pt x="570" y="1170"/>
                  </a:cubicBezTo>
                  <a:cubicBezTo>
                    <a:pt x="880" y="1448"/>
                    <a:pt x="1296" y="1606"/>
                    <a:pt x="1713" y="1606"/>
                  </a:cubicBezTo>
                  <a:cubicBezTo>
                    <a:pt x="1752" y="1605"/>
                    <a:pt x="1788" y="1579"/>
                    <a:pt x="1788" y="1541"/>
                  </a:cubicBezTo>
                  <a:cubicBezTo>
                    <a:pt x="1788" y="1502"/>
                    <a:pt x="1758" y="1473"/>
                    <a:pt x="1722" y="1473"/>
                  </a:cubicBezTo>
                  <a:cubicBezTo>
                    <a:pt x="1337" y="1471"/>
                    <a:pt x="946" y="1329"/>
                    <a:pt x="657" y="1072"/>
                  </a:cubicBezTo>
                  <a:cubicBezTo>
                    <a:pt x="368" y="814"/>
                    <a:pt x="178" y="447"/>
                    <a:pt x="137" y="61"/>
                  </a:cubicBezTo>
                  <a:cubicBezTo>
                    <a:pt x="131" y="26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4643500" y="2138125"/>
              <a:ext cx="110100" cy="168850"/>
            </a:xfrm>
            <a:custGeom>
              <a:avLst/>
              <a:gdLst/>
              <a:ahLst/>
              <a:cxnLst/>
              <a:rect l="l" t="t" r="r" b="b"/>
              <a:pathLst>
                <a:path w="4404" h="6754" extrusionOk="0">
                  <a:moveTo>
                    <a:pt x="2089" y="0"/>
                  </a:moveTo>
                  <a:cubicBezTo>
                    <a:pt x="1828" y="0"/>
                    <a:pt x="1566" y="78"/>
                    <a:pt x="1348" y="224"/>
                  </a:cubicBezTo>
                  <a:cubicBezTo>
                    <a:pt x="1065" y="411"/>
                    <a:pt x="801" y="738"/>
                    <a:pt x="729" y="1068"/>
                  </a:cubicBezTo>
                  <a:cubicBezTo>
                    <a:pt x="464" y="1317"/>
                    <a:pt x="243" y="1617"/>
                    <a:pt x="88" y="1946"/>
                  </a:cubicBezTo>
                  <a:cubicBezTo>
                    <a:pt x="42" y="2042"/>
                    <a:pt x="0" y="2148"/>
                    <a:pt x="13" y="2255"/>
                  </a:cubicBezTo>
                  <a:cubicBezTo>
                    <a:pt x="26" y="2362"/>
                    <a:pt x="109" y="2469"/>
                    <a:pt x="219" y="2469"/>
                  </a:cubicBezTo>
                  <a:cubicBezTo>
                    <a:pt x="458" y="2469"/>
                    <a:pt x="717" y="2329"/>
                    <a:pt x="951" y="2284"/>
                  </a:cubicBezTo>
                  <a:cubicBezTo>
                    <a:pt x="1038" y="3456"/>
                    <a:pt x="1087" y="4604"/>
                    <a:pt x="1171" y="5767"/>
                  </a:cubicBezTo>
                  <a:cubicBezTo>
                    <a:pt x="1178" y="5856"/>
                    <a:pt x="1184" y="5946"/>
                    <a:pt x="1191" y="6035"/>
                  </a:cubicBezTo>
                  <a:cubicBezTo>
                    <a:pt x="1201" y="6157"/>
                    <a:pt x="1218" y="6239"/>
                    <a:pt x="1286" y="6345"/>
                  </a:cubicBezTo>
                  <a:cubicBezTo>
                    <a:pt x="1348" y="6445"/>
                    <a:pt x="1455" y="6524"/>
                    <a:pt x="1571" y="6524"/>
                  </a:cubicBezTo>
                  <a:cubicBezTo>
                    <a:pt x="1578" y="6524"/>
                    <a:pt x="1585" y="6524"/>
                    <a:pt x="1591" y="6523"/>
                  </a:cubicBezTo>
                  <a:cubicBezTo>
                    <a:pt x="1707" y="6515"/>
                    <a:pt x="1807" y="6428"/>
                    <a:pt x="1859" y="6322"/>
                  </a:cubicBezTo>
                  <a:cubicBezTo>
                    <a:pt x="1910" y="6217"/>
                    <a:pt x="1929" y="6100"/>
                    <a:pt x="1943" y="5984"/>
                  </a:cubicBezTo>
                  <a:cubicBezTo>
                    <a:pt x="1952" y="5910"/>
                    <a:pt x="1965" y="5839"/>
                    <a:pt x="1972" y="5766"/>
                  </a:cubicBezTo>
                  <a:cubicBezTo>
                    <a:pt x="2017" y="5443"/>
                    <a:pt x="2060" y="5115"/>
                    <a:pt x="2103" y="4791"/>
                  </a:cubicBezTo>
                  <a:cubicBezTo>
                    <a:pt x="2488" y="4804"/>
                    <a:pt x="2897" y="4792"/>
                    <a:pt x="3280" y="4805"/>
                  </a:cubicBezTo>
                  <a:cubicBezTo>
                    <a:pt x="3350" y="5223"/>
                    <a:pt x="3371" y="5614"/>
                    <a:pt x="3431" y="6027"/>
                  </a:cubicBezTo>
                  <a:cubicBezTo>
                    <a:pt x="3438" y="6077"/>
                    <a:pt x="3447" y="6129"/>
                    <a:pt x="3454" y="6179"/>
                  </a:cubicBezTo>
                  <a:cubicBezTo>
                    <a:pt x="3477" y="6312"/>
                    <a:pt x="3500" y="6449"/>
                    <a:pt x="3568" y="6563"/>
                  </a:cubicBezTo>
                  <a:cubicBezTo>
                    <a:pt x="3633" y="6668"/>
                    <a:pt x="3745" y="6753"/>
                    <a:pt x="3867" y="6753"/>
                  </a:cubicBezTo>
                  <a:cubicBezTo>
                    <a:pt x="3879" y="6753"/>
                    <a:pt x="3892" y="6753"/>
                    <a:pt x="3904" y="6751"/>
                  </a:cubicBezTo>
                  <a:cubicBezTo>
                    <a:pt x="4135" y="6721"/>
                    <a:pt x="4213" y="6430"/>
                    <a:pt x="4235" y="6199"/>
                  </a:cubicBezTo>
                  <a:cubicBezTo>
                    <a:pt x="4240" y="6145"/>
                    <a:pt x="4245" y="6092"/>
                    <a:pt x="4247" y="6037"/>
                  </a:cubicBezTo>
                  <a:cubicBezTo>
                    <a:pt x="4403" y="4062"/>
                    <a:pt x="4147" y="2056"/>
                    <a:pt x="3501" y="184"/>
                  </a:cubicBezTo>
                  <a:cubicBezTo>
                    <a:pt x="3437" y="233"/>
                    <a:pt x="3365" y="251"/>
                    <a:pt x="3289" y="251"/>
                  </a:cubicBezTo>
                  <a:cubicBezTo>
                    <a:pt x="3170" y="251"/>
                    <a:pt x="3042" y="209"/>
                    <a:pt x="2918" y="184"/>
                  </a:cubicBezTo>
                  <a:cubicBezTo>
                    <a:pt x="2716" y="142"/>
                    <a:pt x="2523" y="59"/>
                    <a:pt x="2318" y="21"/>
                  </a:cubicBezTo>
                  <a:cubicBezTo>
                    <a:pt x="2242" y="7"/>
                    <a:pt x="2166" y="0"/>
                    <a:pt x="2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4672800" y="2282225"/>
              <a:ext cx="20050" cy="18975"/>
            </a:xfrm>
            <a:custGeom>
              <a:avLst/>
              <a:gdLst/>
              <a:ahLst/>
              <a:cxnLst/>
              <a:rect l="l" t="t" r="r" b="b"/>
              <a:pathLst>
                <a:path w="802" h="759" extrusionOk="0">
                  <a:moveTo>
                    <a:pt x="801" y="0"/>
                  </a:moveTo>
                  <a:lnTo>
                    <a:pt x="801" y="0"/>
                  </a:lnTo>
                  <a:cubicBezTo>
                    <a:pt x="535" y="2"/>
                    <a:pt x="266" y="2"/>
                    <a:pt x="1" y="2"/>
                  </a:cubicBezTo>
                  <a:cubicBezTo>
                    <a:pt x="8" y="90"/>
                    <a:pt x="13" y="180"/>
                    <a:pt x="21" y="269"/>
                  </a:cubicBezTo>
                  <a:cubicBezTo>
                    <a:pt x="31" y="392"/>
                    <a:pt x="49" y="474"/>
                    <a:pt x="115" y="579"/>
                  </a:cubicBezTo>
                  <a:cubicBezTo>
                    <a:pt x="178" y="680"/>
                    <a:pt x="285" y="759"/>
                    <a:pt x="403" y="759"/>
                  </a:cubicBezTo>
                  <a:cubicBezTo>
                    <a:pt x="409" y="759"/>
                    <a:pt x="415" y="758"/>
                    <a:pt x="421" y="758"/>
                  </a:cubicBezTo>
                  <a:cubicBezTo>
                    <a:pt x="537" y="749"/>
                    <a:pt x="637" y="662"/>
                    <a:pt x="688" y="556"/>
                  </a:cubicBezTo>
                  <a:cubicBezTo>
                    <a:pt x="741" y="452"/>
                    <a:pt x="758" y="335"/>
                    <a:pt x="773" y="219"/>
                  </a:cubicBezTo>
                  <a:cubicBezTo>
                    <a:pt x="781" y="145"/>
                    <a:pt x="794" y="73"/>
                    <a:pt x="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4729275" y="2288800"/>
              <a:ext cx="20425" cy="18175"/>
            </a:xfrm>
            <a:custGeom>
              <a:avLst/>
              <a:gdLst/>
              <a:ahLst/>
              <a:cxnLst/>
              <a:rect l="l" t="t" r="r" b="b"/>
              <a:pathLst>
                <a:path w="817" h="727" extrusionOk="0">
                  <a:moveTo>
                    <a:pt x="0" y="0"/>
                  </a:moveTo>
                  <a:cubicBezTo>
                    <a:pt x="7" y="50"/>
                    <a:pt x="16" y="102"/>
                    <a:pt x="23" y="152"/>
                  </a:cubicBezTo>
                  <a:cubicBezTo>
                    <a:pt x="46" y="285"/>
                    <a:pt x="69" y="422"/>
                    <a:pt x="137" y="536"/>
                  </a:cubicBezTo>
                  <a:cubicBezTo>
                    <a:pt x="202" y="641"/>
                    <a:pt x="314" y="726"/>
                    <a:pt x="436" y="726"/>
                  </a:cubicBezTo>
                  <a:cubicBezTo>
                    <a:pt x="448" y="726"/>
                    <a:pt x="461" y="726"/>
                    <a:pt x="473" y="724"/>
                  </a:cubicBezTo>
                  <a:cubicBezTo>
                    <a:pt x="704" y="694"/>
                    <a:pt x="782" y="403"/>
                    <a:pt x="804" y="172"/>
                  </a:cubicBezTo>
                  <a:cubicBezTo>
                    <a:pt x="809" y="118"/>
                    <a:pt x="814" y="65"/>
                    <a:pt x="816" y="10"/>
                  </a:cubicBezTo>
                  <a:cubicBezTo>
                    <a:pt x="545" y="3"/>
                    <a:pt x="272" y="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722275" y="2249925"/>
              <a:ext cx="6975" cy="11625"/>
            </a:xfrm>
            <a:custGeom>
              <a:avLst/>
              <a:gdLst/>
              <a:ahLst/>
              <a:cxnLst/>
              <a:rect l="l" t="t" r="r" b="b"/>
              <a:pathLst>
                <a:path w="279" h="465" extrusionOk="0">
                  <a:moveTo>
                    <a:pt x="205" y="1"/>
                  </a:moveTo>
                  <a:cubicBezTo>
                    <a:pt x="178" y="1"/>
                    <a:pt x="153" y="18"/>
                    <a:pt x="143" y="43"/>
                  </a:cubicBezTo>
                  <a:lnTo>
                    <a:pt x="13" y="376"/>
                  </a:lnTo>
                  <a:cubicBezTo>
                    <a:pt x="0" y="410"/>
                    <a:pt x="16" y="449"/>
                    <a:pt x="50" y="462"/>
                  </a:cubicBezTo>
                  <a:cubicBezTo>
                    <a:pt x="57" y="463"/>
                    <a:pt x="66" y="465"/>
                    <a:pt x="73" y="465"/>
                  </a:cubicBezTo>
                  <a:cubicBezTo>
                    <a:pt x="99" y="465"/>
                    <a:pt x="123" y="449"/>
                    <a:pt x="136" y="425"/>
                  </a:cubicBezTo>
                  <a:lnTo>
                    <a:pt x="266" y="92"/>
                  </a:lnTo>
                  <a:cubicBezTo>
                    <a:pt x="279" y="57"/>
                    <a:pt x="262" y="19"/>
                    <a:pt x="229" y="6"/>
                  </a:cubicBezTo>
                  <a:cubicBezTo>
                    <a:pt x="221" y="2"/>
                    <a:pt x="213" y="1"/>
                    <a:pt x="20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633625" y="2145400"/>
              <a:ext cx="179075" cy="111225"/>
            </a:xfrm>
            <a:custGeom>
              <a:avLst/>
              <a:gdLst/>
              <a:ahLst/>
              <a:cxnLst/>
              <a:rect l="l" t="t" r="r" b="b"/>
              <a:pathLst>
                <a:path w="7163" h="4449" extrusionOk="0">
                  <a:moveTo>
                    <a:pt x="4885" y="0"/>
                  </a:moveTo>
                  <a:cubicBezTo>
                    <a:pt x="3922" y="0"/>
                    <a:pt x="2922" y="332"/>
                    <a:pt x="2248" y="829"/>
                  </a:cubicBezTo>
                  <a:cubicBezTo>
                    <a:pt x="1576" y="1005"/>
                    <a:pt x="1154" y="1101"/>
                    <a:pt x="676" y="1605"/>
                  </a:cubicBezTo>
                  <a:cubicBezTo>
                    <a:pt x="488" y="1804"/>
                    <a:pt x="102" y="2233"/>
                    <a:pt x="1" y="2486"/>
                  </a:cubicBezTo>
                  <a:cubicBezTo>
                    <a:pt x="40" y="2555"/>
                    <a:pt x="118" y="2616"/>
                    <a:pt x="199" y="2616"/>
                  </a:cubicBezTo>
                  <a:cubicBezTo>
                    <a:pt x="201" y="2616"/>
                    <a:pt x="204" y="2616"/>
                    <a:pt x="207" y="2616"/>
                  </a:cubicBezTo>
                  <a:cubicBezTo>
                    <a:pt x="288" y="2613"/>
                    <a:pt x="365" y="2579"/>
                    <a:pt x="440" y="2544"/>
                  </a:cubicBezTo>
                  <a:cubicBezTo>
                    <a:pt x="567" y="2490"/>
                    <a:pt x="693" y="2433"/>
                    <a:pt x="819" y="2377"/>
                  </a:cubicBezTo>
                  <a:lnTo>
                    <a:pt x="819" y="2377"/>
                  </a:lnTo>
                  <a:cubicBezTo>
                    <a:pt x="590" y="2706"/>
                    <a:pt x="444" y="3113"/>
                    <a:pt x="435" y="3514"/>
                  </a:cubicBezTo>
                  <a:cubicBezTo>
                    <a:pt x="431" y="3641"/>
                    <a:pt x="460" y="3788"/>
                    <a:pt x="557" y="3871"/>
                  </a:cubicBezTo>
                  <a:cubicBezTo>
                    <a:pt x="610" y="3916"/>
                    <a:pt x="680" y="3939"/>
                    <a:pt x="749" y="3939"/>
                  </a:cubicBezTo>
                  <a:cubicBezTo>
                    <a:pt x="806" y="3939"/>
                    <a:pt x="863" y="3924"/>
                    <a:pt x="910" y="3892"/>
                  </a:cubicBezTo>
                  <a:lnTo>
                    <a:pt x="910" y="3892"/>
                  </a:lnTo>
                  <a:cubicBezTo>
                    <a:pt x="909" y="4002"/>
                    <a:pt x="959" y="4095"/>
                    <a:pt x="1053" y="4151"/>
                  </a:cubicBezTo>
                  <a:cubicBezTo>
                    <a:pt x="1099" y="4178"/>
                    <a:pt x="1152" y="4192"/>
                    <a:pt x="1206" y="4192"/>
                  </a:cubicBezTo>
                  <a:cubicBezTo>
                    <a:pt x="1263" y="4192"/>
                    <a:pt x="1320" y="4176"/>
                    <a:pt x="1367" y="4145"/>
                  </a:cubicBezTo>
                  <a:lnTo>
                    <a:pt x="1367" y="4145"/>
                  </a:lnTo>
                  <a:cubicBezTo>
                    <a:pt x="1362" y="4280"/>
                    <a:pt x="1466" y="4388"/>
                    <a:pt x="1590" y="4431"/>
                  </a:cubicBezTo>
                  <a:cubicBezTo>
                    <a:pt x="1623" y="4443"/>
                    <a:pt x="1657" y="4449"/>
                    <a:pt x="1691" y="4449"/>
                  </a:cubicBezTo>
                  <a:cubicBezTo>
                    <a:pt x="1790" y="4449"/>
                    <a:pt x="1890" y="4402"/>
                    <a:pt x="1948" y="4323"/>
                  </a:cubicBezTo>
                  <a:cubicBezTo>
                    <a:pt x="2021" y="4382"/>
                    <a:pt x="2123" y="4424"/>
                    <a:pt x="2220" y="4424"/>
                  </a:cubicBezTo>
                  <a:cubicBezTo>
                    <a:pt x="2251" y="4424"/>
                    <a:pt x="2282" y="4419"/>
                    <a:pt x="2311" y="4410"/>
                  </a:cubicBezTo>
                  <a:cubicBezTo>
                    <a:pt x="2431" y="4373"/>
                    <a:pt x="2511" y="4300"/>
                    <a:pt x="2590" y="4201"/>
                  </a:cubicBezTo>
                  <a:cubicBezTo>
                    <a:pt x="3037" y="3628"/>
                    <a:pt x="3303" y="3233"/>
                    <a:pt x="3716" y="2594"/>
                  </a:cubicBezTo>
                  <a:cubicBezTo>
                    <a:pt x="4184" y="2711"/>
                    <a:pt x="4694" y="2801"/>
                    <a:pt x="5178" y="2801"/>
                  </a:cubicBezTo>
                  <a:cubicBezTo>
                    <a:pt x="5196" y="2801"/>
                    <a:pt x="5215" y="2800"/>
                    <a:pt x="5233" y="2800"/>
                  </a:cubicBezTo>
                  <a:cubicBezTo>
                    <a:pt x="5733" y="2794"/>
                    <a:pt x="6249" y="2652"/>
                    <a:pt x="6615" y="2311"/>
                  </a:cubicBezTo>
                  <a:cubicBezTo>
                    <a:pt x="6981" y="1970"/>
                    <a:pt x="7163" y="1406"/>
                    <a:pt x="6968" y="946"/>
                  </a:cubicBezTo>
                  <a:cubicBezTo>
                    <a:pt x="6767" y="469"/>
                    <a:pt x="6242" y="213"/>
                    <a:pt x="5739" y="96"/>
                  </a:cubicBezTo>
                  <a:cubicBezTo>
                    <a:pt x="5464" y="31"/>
                    <a:pt x="5176" y="0"/>
                    <a:pt x="4885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652400" y="2232975"/>
              <a:ext cx="5175" cy="12675"/>
            </a:xfrm>
            <a:custGeom>
              <a:avLst/>
              <a:gdLst/>
              <a:ahLst/>
              <a:cxnLst/>
              <a:rect l="l" t="t" r="r" b="b"/>
              <a:pathLst>
                <a:path w="207" h="507" extrusionOk="0">
                  <a:moveTo>
                    <a:pt x="134" y="1"/>
                  </a:moveTo>
                  <a:cubicBezTo>
                    <a:pt x="104" y="1"/>
                    <a:pt x="76" y="23"/>
                    <a:pt x="72" y="55"/>
                  </a:cubicBezTo>
                  <a:lnTo>
                    <a:pt x="8" y="431"/>
                  </a:lnTo>
                  <a:cubicBezTo>
                    <a:pt x="0" y="467"/>
                    <a:pt x="25" y="499"/>
                    <a:pt x="60" y="505"/>
                  </a:cubicBezTo>
                  <a:cubicBezTo>
                    <a:pt x="65" y="507"/>
                    <a:pt x="68" y="507"/>
                    <a:pt x="72" y="507"/>
                  </a:cubicBezTo>
                  <a:cubicBezTo>
                    <a:pt x="103" y="507"/>
                    <a:pt x="130" y="484"/>
                    <a:pt x="136" y="452"/>
                  </a:cubicBezTo>
                  <a:lnTo>
                    <a:pt x="200" y="76"/>
                  </a:lnTo>
                  <a:cubicBezTo>
                    <a:pt x="206" y="41"/>
                    <a:pt x="182" y="6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4665700" y="2240050"/>
              <a:ext cx="5225" cy="11650"/>
            </a:xfrm>
            <a:custGeom>
              <a:avLst/>
              <a:gdLst/>
              <a:ahLst/>
              <a:cxnLst/>
              <a:rect l="l" t="t" r="r" b="b"/>
              <a:pathLst>
                <a:path w="209" h="466" extrusionOk="0">
                  <a:moveTo>
                    <a:pt x="138" y="1"/>
                  </a:moveTo>
                  <a:cubicBezTo>
                    <a:pt x="108" y="1"/>
                    <a:pt x="80" y="23"/>
                    <a:pt x="74" y="55"/>
                  </a:cubicBezTo>
                  <a:lnTo>
                    <a:pt x="7" y="386"/>
                  </a:lnTo>
                  <a:cubicBezTo>
                    <a:pt x="0" y="422"/>
                    <a:pt x="23" y="457"/>
                    <a:pt x="59" y="464"/>
                  </a:cubicBezTo>
                  <a:cubicBezTo>
                    <a:pt x="63" y="465"/>
                    <a:pt x="69" y="465"/>
                    <a:pt x="72" y="465"/>
                  </a:cubicBezTo>
                  <a:cubicBezTo>
                    <a:pt x="103" y="465"/>
                    <a:pt x="132" y="444"/>
                    <a:pt x="136" y="412"/>
                  </a:cubicBezTo>
                  <a:lnTo>
                    <a:pt x="202" y="79"/>
                  </a:lnTo>
                  <a:cubicBezTo>
                    <a:pt x="209" y="43"/>
                    <a:pt x="186" y="9"/>
                    <a:pt x="150" y="2"/>
                  </a:cubicBezTo>
                  <a:cubicBezTo>
                    <a:pt x="146" y="1"/>
                    <a:pt x="142" y="1"/>
                    <a:pt x="13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4680125" y="2244500"/>
              <a:ext cx="5850" cy="11575"/>
            </a:xfrm>
            <a:custGeom>
              <a:avLst/>
              <a:gdLst/>
              <a:ahLst/>
              <a:cxnLst/>
              <a:rect l="l" t="t" r="r" b="b"/>
              <a:pathLst>
                <a:path w="234" h="463" extrusionOk="0">
                  <a:moveTo>
                    <a:pt x="160" y="0"/>
                  </a:moveTo>
                  <a:cubicBezTo>
                    <a:pt x="131" y="0"/>
                    <a:pt x="105" y="20"/>
                    <a:pt x="98" y="50"/>
                  </a:cubicBezTo>
                  <a:lnTo>
                    <a:pt x="9" y="380"/>
                  </a:lnTo>
                  <a:cubicBezTo>
                    <a:pt x="1" y="416"/>
                    <a:pt x="21" y="452"/>
                    <a:pt x="56" y="460"/>
                  </a:cubicBezTo>
                  <a:cubicBezTo>
                    <a:pt x="62" y="463"/>
                    <a:pt x="66" y="463"/>
                    <a:pt x="72" y="463"/>
                  </a:cubicBezTo>
                  <a:cubicBezTo>
                    <a:pt x="101" y="463"/>
                    <a:pt x="128" y="443"/>
                    <a:pt x="136" y="416"/>
                  </a:cubicBezTo>
                  <a:lnTo>
                    <a:pt x="224" y="84"/>
                  </a:lnTo>
                  <a:cubicBezTo>
                    <a:pt x="234" y="48"/>
                    <a:pt x="214" y="13"/>
                    <a:pt x="178" y="3"/>
                  </a:cubicBezTo>
                  <a:cubicBezTo>
                    <a:pt x="172" y="1"/>
                    <a:pt x="166" y="0"/>
                    <a:pt x="16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4648725" y="2195850"/>
              <a:ext cx="11600" cy="13175"/>
            </a:xfrm>
            <a:custGeom>
              <a:avLst/>
              <a:gdLst/>
              <a:ahLst/>
              <a:cxnLst/>
              <a:rect l="l" t="t" r="r" b="b"/>
              <a:pathLst>
                <a:path w="464" h="527" extrusionOk="0">
                  <a:moveTo>
                    <a:pt x="387" y="0"/>
                  </a:moveTo>
                  <a:cubicBezTo>
                    <a:pt x="368" y="0"/>
                    <a:pt x="350" y="8"/>
                    <a:pt x="336" y="25"/>
                  </a:cubicBezTo>
                  <a:lnTo>
                    <a:pt x="24" y="419"/>
                  </a:lnTo>
                  <a:cubicBezTo>
                    <a:pt x="0" y="448"/>
                    <a:pt x="6" y="489"/>
                    <a:pt x="34" y="512"/>
                  </a:cubicBezTo>
                  <a:cubicBezTo>
                    <a:pt x="47" y="522"/>
                    <a:pt x="62" y="526"/>
                    <a:pt x="76" y="526"/>
                  </a:cubicBezTo>
                  <a:cubicBezTo>
                    <a:pt x="96" y="526"/>
                    <a:pt x="114" y="518"/>
                    <a:pt x="127" y="502"/>
                  </a:cubicBezTo>
                  <a:lnTo>
                    <a:pt x="440" y="107"/>
                  </a:lnTo>
                  <a:cubicBezTo>
                    <a:pt x="463" y="79"/>
                    <a:pt x="458" y="37"/>
                    <a:pt x="429" y="15"/>
                  </a:cubicBezTo>
                  <a:cubicBezTo>
                    <a:pt x="417" y="5"/>
                    <a:pt x="402" y="0"/>
                    <a:pt x="38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4634675" y="1938150"/>
              <a:ext cx="103375" cy="65775"/>
            </a:xfrm>
            <a:custGeom>
              <a:avLst/>
              <a:gdLst/>
              <a:ahLst/>
              <a:cxnLst/>
              <a:rect l="l" t="t" r="r" b="b"/>
              <a:pathLst>
                <a:path w="4135" h="2631" extrusionOk="0">
                  <a:moveTo>
                    <a:pt x="1910" y="0"/>
                  </a:moveTo>
                  <a:cubicBezTo>
                    <a:pt x="1861" y="0"/>
                    <a:pt x="1811" y="6"/>
                    <a:pt x="1763" y="17"/>
                  </a:cubicBezTo>
                  <a:cubicBezTo>
                    <a:pt x="1458" y="89"/>
                    <a:pt x="1245" y="382"/>
                    <a:pt x="1247" y="696"/>
                  </a:cubicBezTo>
                  <a:cubicBezTo>
                    <a:pt x="1138" y="619"/>
                    <a:pt x="1005" y="582"/>
                    <a:pt x="872" y="582"/>
                  </a:cubicBezTo>
                  <a:cubicBezTo>
                    <a:pt x="687" y="582"/>
                    <a:pt x="501" y="654"/>
                    <a:pt x="376" y="791"/>
                  </a:cubicBezTo>
                  <a:cubicBezTo>
                    <a:pt x="162" y="1027"/>
                    <a:pt x="175" y="1418"/>
                    <a:pt x="382" y="1660"/>
                  </a:cubicBezTo>
                  <a:cubicBezTo>
                    <a:pt x="153" y="1733"/>
                    <a:pt x="0" y="1991"/>
                    <a:pt x="46" y="2227"/>
                  </a:cubicBezTo>
                  <a:cubicBezTo>
                    <a:pt x="88" y="2452"/>
                    <a:pt x="309" y="2630"/>
                    <a:pt x="536" y="2630"/>
                  </a:cubicBezTo>
                  <a:cubicBezTo>
                    <a:pt x="547" y="2630"/>
                    <a:pt x="558" y="2630"/>
                    <a:pt x="569" y="2629"/>
                  </a:cubicBezTo>
                  <a:lnTo>
                    <a:pt x="3428" y="2503"/>
                  </a:lnTo>
                  <a:cubicBezTo>
                    <a:pt x="3636" y="2449"/>
                    <a:pt x="3831" y="2336"/>
                    <a:pt x="3957" y="2166"/>
                  </a:cubicBezTo>
                  <a:cubicBezTo>
                    <a:pt x="4084" y="1993"/>
                    <a:pt x="4134" y="1761"/>
                    <a:pt x="4063" y="1561"/>
                  </a:cubicBezTo>
                  <a:cubicBezTo>
                    <a:pt x="3994" y="1369"/>
                    <a:pt x="3828" y="1217"/>
                    <a:pt x="3627" y="1217"/>
                  </a:cubicBezTo>
                  <a:cubicBezTo>
                    <a:pt x="3619" y="1217"/>
                    <a:pt x="3611" y="1218"/>
                    <a:pt x="3603" y="1218"/>
                  </a:cubicBezTo>
                  <a:cubicBezTo>
                    <a:pt x="3774" y="946"/>
                    <a:pt x="3707" y="549"/>
                    <a:pt x="3457" y="346"/>
                  </a:cubicBezTo>
                  <a:cubicBezTo>
                    <a:pt x="3341" y="253"/>
                    <a:pt x="3189" y="208"/>
                    <a:pt x="3035" y="208"/>
                  </a:cubicBezTo>
                  <a:cubicBezTo>
                    <a:pt x="2855" y="208"/>
                    <a:pt x="2674" y="270"/>
                    <a:pt x="2549" y="390"/>
                  </a:cubicBezTo>
                  <a:cubicBezTo>
                    <a:pt x="2434" y="153"/>
                    <a:pt x="2173" y="0"/>
                    <a:pt x="191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4648650" y="1940325"/>
              <a:ext cx="19275" cy="18500"/>
            </a:xfrm>
            <a:custGeom>
              <a:avLst/>
              <a:gdLst/>
              <a:ahLst/>
              <a:cxnLst/>
              <a:rect l="l" t="t" r="r" b="b"/>
              <a:pathLst>
                <a:path w="771" h="740" extrusionOk="0">
                  <a:moveTo>
                    <a:pt x="631" y="1"/>
                  </a:moveTo>
                  <a:cubicBezTo>
                    <a:pt x="604" y="1"/>
                    <a:pt x="579" y="19"/>
                    <a:pt x="571" y="46"/>
                  </a:cubicBezTo>
                  <a:cubicBezTo>
                    <a:pt x="531" y="169"/>
                    <a:pt x="522" y="302"/>
                    <a:pt x="542" y="429"/>
                  </a:cubicBezTo>
                  <a:cubicBezTo>
                    <a:pt x="406" y="331"/>
                    <a:pt x="243" y="268"/>
                    <a:pt x="75" y="253"/>
                  </a:cubicBezTo>
                  <a:cubicBezTo>
                    <a:pt x="73" y="253"/>
                    <a:pt x="71" y="253"/>
                    <a:pt x="69" y="253"/>
                  </a:cubicBezTo>
                  <a:cubicBezTo>
                    <a:pt x="36" y="253"/>
                    <a:pt x="7" y="278"/>
                    <a:pt x="3" y="312"/>
                  </a:cubicBezTo>
                  <a:cubicBezTo>
                    <a:pt x="0" y="348"/>
                    <a:pt x="27" y="381"/>
                    <a:pt x="63" y="383"/>
                  </a:cubicBezTo>
                  <a:cubicBezTo>
                    <a:pt x="292" y="403"/>
                    <a:pt x="509" y="526"/>
                    <a:pt x="644" y="712"/>
                  </a:cubicBezTo>
                  <a:cubicBezTo>
                    <a:pt x="656" y="731"/>
                    <a:pt x="678" y="739"/>
                    <a:pt x="696" y="739"/>
                  </a:cubicBezTo>
                  <a:cubicBezTo>
                    <a:pt x="709" y="739"/>
                    <a:pt x="722" y="737"/>
                    <a:pt x="731" y="728"/>
                  </a:cubicBezTo>
                  <a:cubicBezTo>
                    <a:pt x="761" y="711"/>
                    <a:pt x="771" y="671"/>
                    <a:pt x="752" y="641"/>
                  </a:cubicBezTo>
                  <a:cubicBezTo>
                    <a:pt x="656" y="476"/>
                    <a:pt x="635" y="269"/>
                    <a:pt x="694" y="88"/>
                  </a:cubicBezTo>
                  <a:cubicBezTo>
                    <a:pt x="706" y="53"/>
                    <a:pt x="686" y="16"/>
                    <a:pt x="652" y="5"/>
                  </a:cubicBezTo>
                  <a:cubicBezTo>
                    <a:pt x="645" y="2"/>
                    <a:pt x="638" y="1"/>
                    <a:pt x="63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4639425" y="1975350"/>
              <a:ext cx="93200" cy="92850"/>
            </a:xfrm>
            <a:custGeom>
              <a:avLst/>
              <a:gdLst/>
              <a:ahLst/>
              <a:cxnLst/>
              <a:rect l="l" t="t" r="r" b="b"/>
              <a:pathLst>
                <a:path w="3728" h="3714" extrusionOk="0">
                  <a:moveTo>
                    <a:pt x="2488" y="0"/>
                  </a:moveTo>
                  <a:cubicBezTo>
                    <a:pt x="2452" y="162"/>
                    <a:pt x="2328" y="303"/>
                    <a:pt x="2170" y="358"/>
                  </a:cubicBezTo>
                  <a:cubicBezTo>
                    <a:pt x="2116" y="376"/>
                    <a:pt x="2060" y="386"/>
                    <a:pt x="2005" y="386"/>
                  </a:cubicBezTo>
                  <a:cubicBezTo>
                    <a:pt x="1901" y="386"/>
                    <a:pt x="1800" y="352"/>
                    <a:pt x="1716" y="283"/>
                  </a:cubicBezTo>
                  <a:cubicBezTo>
                    <a:pt x="1676" y="638"/>
                    <a:pt x="1356" y="958"/>
                    <a:pt x="1007" y="1031"/>
                  </a:cubicBezTo>
                  <a:cubicBezTo>
                    <a:pt x="978" y="954"/>
                    <a:pt x="965" y="867"/>
                    <a:pt x="940" y="789"/>
                  </a:cubicBezTo>
                  <a:cubicBezTo>
                    <a:pt x="886" y="776"/>
                    <a:pt x="830" y="770"/>
                    <a:pt x="775" y="770"/>
                  </a:cubicBezTo>
                  <a:cubicBezTo>
                    <a:pt x="551" y="770"/>
                    <a:pt x="328" y="875"/>
                    <a:pt x="192" y="1052"/>
                  </a:cubicBezTo>
                  <a:cubicBezTo>
                    <a:pt x="22" y="1274"/>
                    <a:pt x="0" y="1598"/>
                    <a:pt x="139" y="1841"/>
                  </a:cubicBezTo>
                  <a:cubicBezTo>
                    <a:pt x="265" y="2064"/>
                    <a:pt x="517" y="2207"/>
                    <a:pt x="771" y="2207"/>
                  </a:cubicBezTo>
                  <a:cubicBezTo>
                    <a:pt x="795" y="2207"/>
                    <a:pt x="819" y="2206"/>
                    <a:pt x="842" y="2203"/>
                  </a:cubicBezTo>
                  <a:lnTo>
                    <a:pt x="842" y="2203"/>
                  </a:lnTo>
                  <a:cubicBezTo>
                    <a:pt x="825" y="2400"/>
                    <a:pt x="747" y="2605"/>
                    <a:pt x="727" y="2803"/>
                  </a:cubicBezTo>
                  <a:cubicBezTo>
                    <a:pt x="797" y="3363"/>
                    <a:pt x="1252" y="3713"/>
                    <a:pt x="1711" y="3713"/>
                  </a:cubicBezTo>
                  <a:cubicBezTo>
                    <a:pt x="2027" y="3713"/>
                    <a:pt x="2345" y="3547"/>
                    <a:pt x="2538" y="3168"/>
                  </a:cubicBezTo>
                  <a:lnTo>
                    <a:pt x="2538" y="2889"/>
                  </a:lnTo>
                  <a:cubicBezTo>
                    <a:pt x="2984" y="2818"/>
                    <a:pt x="3295" y="2573"/>
                    <a:pt x="3477" y="2252"/>
                  </a:cubicBezTo>
                  <a:cubicBezTo>
                    <a:pt x="3727" y="1801"/>
                    <a:pt x="3646" y="1308"/>
                    <a:pt x="3526" y="815"/>
                  </a:cubicBezTo>
                  <a:cubicBezTo>
                    <a:pt x="3416" y="355"/>
                    <a:pt x="2960" y="32"/>
                    <a:pt x="248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4713725" y="2008300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3" y="0"/>
                  </a:moveTo>
                  <a:cubicBezTo>
                    <a:pt x="59" y="0"/>
                    <a:pt x="0" y="59"/>
                    <a:pt x="0" y="133"/>
                  </a:cubicBezTo>
                  <a:cubicBezTo>
                    <a:pt x="0" y="206"/>
                    <a:pt x="59" y="265"/>
                    <a:pt x="133" y="265"/>
                  </a:cubicBezTo>
                  <a:cubicBezTo>
                    <a:pt x="206" y="265"/>
                    <a:pt x="265" y="206"/>
                    <a:pt x="265" y="133"/>
                  </a:cubicBezTo>
                  <a:cubicBezTo>
                    <a:pt x="265" y="59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4678600" y="2008250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3" y="1"/>
                  </a:moveTo>
                  <a:cubicBezTo>
                    <a:pt x="60" y="1"/>
                    <a:pt x="0" y="59"/>
                    <a:pt x="0" y="132"/>
                  </a:cubicBezTo>
                  <a:cubicBezTo>
                    <a:pt x="0" y="205"/>
                    <a:pt x="60" y="265"/>
                    <a:pt x="133" y="265"/>
                  </a:cubicBezTo>
                  <a:cubicBezTo>
                    <a:pt x="206" y="265"/>
                    <a:pt x="265" y="205"/>
                    <a:pt x="265" y="132"/>
                  </a:cubicBezTo>
                  <a:cubicBezTo>
                    <a:pt x="265" y="59"/>
                    <a:pt x="206" y="1"/>
                    <a:pt x="13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4673350" y="1995600"/>
              <a:ext cx="15600" cy="7275"/>
            </a:xfrm>
            <a:custGeom>
              <a:avLst/>
              <a:gdLst/>
              <a:ahLst/>
              <a:cxnLst/>
              <a:rect l="l" t="t" r="r" b="b"/>
              <a:pathLst>
                <a:path w="624" h="291" extrusionOk="0">
                  <a:moveTo>
                    <a:pt x="350" y="1"/>
                  </a:moveTo>
                  <a:cubicBezTo>
                    <a:pt x="326" y="1"/>
                    <a:pt x="302" y="3"/>
                    <a:pt x="279" y="8"/>
                  </a:cubicBezTo>
                  <a:cubicBezTo>
                    <a:pt x="172" y="28"/>
                    <a:pt x="73" y="98"/>
                    <a:pt x="19" y="192"/>
                  </a:cubicBezTo>
                  <a:cubicBezTo>
                    <a:pt x="0" y="222"/>
                    <a:pt x="9" y="264"/>
                    <a:pt x="42" y="281"/>
                  </a:cubicBezTo>
                  <a:cubicBezTo>
                    <a:pt x="50" y="287"/>
                    <a:pt x="63" y="291"/>
                    <a:pt x="73" y="291"/>
                  </a:cubicBezTo>
                  <a:cubicBezTo>
                    <a:pt x="96" y="291"/>
                    <a:pt x="119" y="278"/>
                    <a:pt x="130" y="258"/>
                  </a:cubicBezTo>
                  <a:cubicBezTo>
                    <a:pt x="166" y="195"/>
                    <a:pt x="230" y="151"/>
                    <a:pt x="302" y="137"/>
                  </a:cubicBezTo>
                  <a:cubicBezTo>
                    <a:pt x="317" y="134"/>
                    <a:pt x="332" y="133"/>
                    <a:pt x="347" y="133"/>
                  </a:cubicBezTo>
                  <a:cubicBezTo>
                    <a:pt x="404" y="133"/>
                    <a:pt x="462" y="152"/>
                    <a:pt x="508" y="187"/>
                  </a:cubicBezTo>
                  <a:cubicBezTo>
                    <a:pt x="519" y="196"/>
                    <a:pt x="534" y="201"/>
                    <a:pt x="548" y="201"/>
                  </a:cubicBezTo>
                  <a:cubicBezTo>
                    <a:pt x="568" y="201"/>
                    <a:pt x="588" y="192"/>
                    <a:pt x="600" y="175"/>
                  </a:cubicBezTo>
                  <a:cubicBezTo>
                    <a:pt x="623" y="147"/>
                    <a:pt x="619" y="107"/>
                    <a:pt x="590" y="82"/>
                  </a:cubicBezTo>
                  <a:cubicBezTo>
                    <a:pt x="521" y="30"/>
                    <a:pt x="436" y="1"/>
                    <a:pt x="35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4709650" y="1994350"/>
              <a:ext cx="12425" cy="3425"/>
            </a:xfrm>
            <a:custGeom>
              <a:avLst/>
              <a:gdLst/>
              <a:ahLst/>
              <a:cxnLst/>
              <a:rect l="l" t="t" r="r" b="b"/>
              <a:pathLst>
                <a:path w="497" h="137" extrusionOk="0">
                  <a:moveTo>
                    <a:pt x="429" y="1"/>
                  </a:moveTo>
                  <a:lnTo>
                    <a:pt x="65" y="6"/>
                  </a:lnTo>
                  <a:cubicBezTo>
                    <a:pt x="29" y="6"/>
                    <a:pt x="0" y="36"/>
                    <a:pt x="0" y="72"/>
                  </a:cubicBezTo>
                  <a:cubicBezTo>
                    <a:pt x="0" y="108"/>
                    <a:pt x="32" y="137"/>
                    <a:pt x="68" y="137"/>
                  </a:cubicBezTo>
                  <a:lnTo>
                    <a:pt x="431" y="131"/>
                  </a:lnTo>
                  <a:cubicBezTo>
                    <a:pt x="466" y="131"/>
                    <a:pt x="496" y="101"/>
                    <a:pt x="496" y="65"/>
                  </a:cubicBezTo>
                  <a:cubicBezTo>
                    <a:pt x="496" y="29"/>
                    <a:pt x="465" y="1"/>
                    <a:pt x="42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4696850" y="2007425"/>
              <a:ext cx="7975" cy="15500"/>
            </a:xfrm>
            <a:custGeom>
              <a:avLst/>
              <a:gdLst/>
              <a:ahLst/>
              <a:cxnLst/>
              <a:rect l="l" t="t" r="r" b="b"/>
              <a:pathLst>
                <a:path w="319" h="620" extrusionOk="0">
                  <a:moveTo>
                    <a:pt x="222" y="1"/>
                  </a:moveTo>
                  <a:cubicBezTo>
                    <a:pt x="187" y="4"/>
                    <a:pt x="156" y="35"/>
                    <a:pt x="159" y="71"/>
                  </a:cubicBezTo>
                  <a:lnTo>
                    <a:pt x="179" y="468"/>
                  </a:lnTo>
                  <a:lnTo>
                    <a:pt x="89" y="447"/>
                  </a:lnTo>
                  <a:cubicBezTo>
                    <a:pt x="83" y="445"/>
                    <a:pt x="77" y="444"/>
                    <a:pt x="72" y="444"/>
                  </a:cubicBezTo>
                  <a:cubicBezTo>
                    <a:pt x="42" y="444"/>
                    <a:pt x="16" y="464"/>
                    <a:pt x="9" y="494"/>
                  </a:cubicBezTo>
                  <a:cubicBezTo>
                    <a:pt x="1" y="530"/>
                    <a:pt x="22" y="566"/>
                    <a:pt x="58" y="576"/>
                  </a:cubicBezTo>
                  <a:lnTo>
                    <a:pt x="232" y="618"/>
                  </a:lnTo>
                  <a:cubicBezTo>
                    <a:pt x="238" y="620"/>
                    <a:pt x="244" y="620"/>
                    <a:pt x="248" y="620"/>
                  </a:cubicBezTo>
                  <a:cubicBezTo>
                    <a:pt x="262" y="620"/>
                    <a:pt x="279" y="614"/>
                    <a:pt x="294" y="601"/>
                  </a:cubicBezTo>
                  <a:cubicBezTo>
                    <a:pt x="309" y="590"/>
                    <a:pt x="318" y="570"/>
                    <a:pt x="317" y="548"/>
                  </a:cubicBezTo>
                  <a:lnTo>
                    <a:pt x="291" y="64"/>
                  </a:lnTo>
                  <a:cubicBezTo>
                    <a:pt x="289" y="28"/>
                    <a:pt x="255" y="1"/>
                    <a:pt x="22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4683025" y="2020225"/>
              <a:ext cx="11200" cy="8825"/>
            </a:xfrm>
            <a:custGeom>
              <a:avLst/>
              <a:gdLst/>
              <a:ahLst/>
              <a:cxnLst/>
              <a:rect l="l" t="t" r="r" b="b"/>
              <a:pathLst>
                <a:path w="448" h="353" extrusionOk="0">
                  <a:moveTo>
                    <a:pt x="69" y="1"/>
                  </a:moveTo>
                  <a:cubicBezTo>
                    <a:pt x="33" y="1"/>
                    <a:pt x="3" y="31"/>
                    <a:pt x="3" y="66"/>
                  </a:cubicBezTo>
                  <a:cubicBezTo>
                    <a:pt x="0" y="161"/>
                    <a:pt x="50" y="254"/>
                    <a:pt x="129" y="307"/>
                  </a:cubicBezTo>
                  <a:cubicBezTo>
                    <a:pt x="178" y="337"/>
                    <a:pt x="233" y="352"/>
                    <a:pt x="289" y="352"/>
                  </a:cubicBezTo>
                  <a:cubicBezTo>
                    <a:pt x="328" y="352"/>
                    <a:pt x="365" y="345"/>
                    <a:pt x="399" y="328"/>
                  </a:cubicBezTo>
                  <a:cubicBezTo>
                    <a:pt x="432" y="312"/>
                    <a:pt x="448" y="275"/>
                    <a:pt x="434" y="241"/>
                  </a:cubicBezTo>
                  <a:cubicBezTo>
                    <a:pt x="423" y="217"/>
                    <a:pt x="399" y="203"/>
                    <a:pt x="374" y="203"/>
                  </a:cubicBezTo>
                  <a:cubicBezTo>
                    <a:pt x="365" y="203"/>
                    <a:pt x="357" y="204"/>
                    <a:pt x="348" y="208"/>
                  </a:cubicBezTo>
                  <a:cubicBezTo>
                    <a:pt x="328" y="216"/>
                    <a:pt x="307" y="220"/>
                    <a:pt x="286" y="220"/>
                  </a:cubicBezTo>
                  <a:cubicBezTo>
                    <a:pt x="256" y="220"/>
                    <a:pt x="227" y="212"/>
                    <a:pt x="203" y="195"/>
                  </a:cubicBezTo>
                  <a:cubicBezTo>
                    <a:pt x="162" y="167"/>
                    <a:pt x="135" y="116"/>
                    <a:pt x="135" y="66"/>
                  </a:cubicBezTo>
                  <a:cubicBezTo>
                    <a:pt x="135" y="31"/>
                    <a:pt x="105" y="1"/>
                    <a:pt x="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0"/>
            <p:cNvSpPr/>
            <p:nvPr/>
          </p:nvSpPr>
          <p:spPr>
            <a:xfrm>
              <a:off x="4697500" y="1971400"/>
              <a:ext cx="7325" cy="18875"/>
            </a:xfrm>
            <a:custGeom>
              <a:avLst/>
              <a:gdLst/>
              <a:ahLst/>
              <a:cxnLst/>
              <a:rect l="l" t="t" r="r" b="b"/>
              <a:pathLst>
                <a:path w="293" h="755" extrusionOk="0">
                  <a:moveTo>
                    <a:pt x="127" y="1"/>
                  </a:moveTo>
                  <a:cubicBezTo>
                    <a:pt x="117" y="1"/>
                    <a:pt x="107" y="3"/>
                    <a:pt x="98" y="8"/>
                  </a:cubicBezTo>
                  <a:cubicBezTo>
                    <a:pt x="63" y="24"/>
                    <a:pt x="50" y="62"/>
                    <a:pt x="68" y="95"/>
                  </a:cubicBezTo>
                  <a:cubicBezTo>
                    <a:pt x="155" y="268"/>
                    <a:pt x="136" y="491"/>
                    <a:pt x="22" y="651"/>
                  </a:cubicBezTo>
                  <a:cubicBezTo>
                    <a:pt x="0" y="680"/>
                    <a:pt x="8" y="720"/>
                    <a:pt x="36" y="741"/>
                  </a:cubicBezTo>
                  <a:cubicBezTo>
                    <a:pt x="48" y="751"/>
                    <a:pt x="62" y="754"/>
                    <a:pt x="75" y="754"/>
                  </a:cubicBezTo>
                  <a:cubicBezTo>
                    <a:pt x="95" y="754"/>
                    <a:pt x="115" y="746"/>
                    <a:pt x="129" y="730"/>
                  </a:cubicBezTo>
                  <a:cubicBezTo>
                    <a:pt x="271" y="533"/>
                    <a:pt x="292" y="254"/>
                    <a:pt x="185" y="38"/>
                  </a:cubicBezTo>
                  <a:cubicBezTo>
                    <a:pt x="174" y="14"/>
                    <a:pt x="151" y="1"/>
                    <a:pt x="12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4648250" y="2003500"/>
              <a:ext cx="12350" cy="6950"/>
            </a:xfrm>
            <a:custGeom>
              <a:avLst/>
              <a:gdLst/>
              <a:ahLst/>
              <a:cxnLst/>
              <a:rect l="l" t="t" r="r" b="b"/>
              <a:pathLst>
                <a:path w="494" h="278" extrusionOk="0">
                  <a:moveTo>
                    <a:pt x="74" y="1"/>
                  </a:moveTo>
                  <a:cubicBezTo>
                    <a:pt x="49" y="1"/>
                    <a:pt x="25" y="15"/>
                    <a:pt x="15" y="41"/>
                  </a:cubicBezTo>
                  <a:cubicBezTo>
                    <a:pt x="1" y="72"/>
                    <a:pt x="15" y="112"/>
                    <a:pt x="48" y="126"/>
                  </a:cubicBezTo>
                  <a:lnTo>
                    <a:pt x="394" y="272"/>
                  </a:lnTo>
                  <a:cubicBezTo>
                    <a:pt x="401" y="277"/>
                    <a:pt x="409" y="278"/>
                    <a:pt x="418" y="278"/>
                  </a:cubicBezTo>
                  <a:cubicBezTo>
                    <a:pt x="444" y="278"/>
                    <a:pt x="468" y="262"/>
                    <a:pt x="479" y="238"/>
                  </a:cubicBezTo>
                  <a:cubicBezTo>
                    <a:pt x="494" y="207"/>
                    <a:pt x="479" y="166"/>
                    <a:pt x="445" y="152"/>
                  </a:cubicBezTo>
                  <a:lnTo>
                    <a:pt x="101" y="6"/>
                  </a:lnTo>
                  <a:cubicBezTo>
                    <a:pt x="92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4674900" y="2042425"/>
              <a:ext cx="29775" cy="8875"/>
            </a:xfrm>
            <a:custGeom>
              <a:avLst/>
              <a:gdLst/>
              <a:ahLst/>
              <a:cxnLst/>
              <a:rect l="l" t="t" r="r" b="b"/>
              <a:pathLst>
                <a:path w="1191" h="355" extrusionOk="0">
                  <a:moveTo>
                    <a:pt x="75" y="0"/>
                  </a:moveTo>
                  <a:cubicBezTo>
                    <a:pt x="55" y="0"/>
                    <a:pt x="35" y="10"/>
                    <a:pt x="22" y="28"/>
                  </a:cubicBezTo>
                  <a:cubicBezTo>
                    <a:pt x="1" y="56"/>
                    <a:pt x="8" y="98"/>
                    <a:pt x="37" y="119"/>
                  </a:cubicBezTo>
                  <a:cubicBezTo>
                    <a:pt x="298" y="309"/>
                    <a:pt x="587" y="355"/>
                    <a:pt x="803" y="355"/>
                  </a:cubicBezTo>
                  <a:cubicBezTo>
                    <a:pt x="993" y="355"/>
                    <a:pt x="1125" y="319"/>
                    <a:pt x="1136" y="316"/>
                  </a:cubicBezTo>
                  <a:cubicBezTo>
                    <a:pt x="1172" y="308"/>
                    <a:pt x="1190" y="272"/>
                    <a:pt x="1182" y="236"/>
                  </a:cubicBezTo>
                  <a:cubicBezTo>
                    <a:pt x="1175" y="207"/>
                    <a:pt x="1149" y="188"/>
                    <a:pt x="1120" y="188"/>
                  </a:cubicBezTo>
                  <a:cubicBezTo>
                    <a:pt x="1114" y="188"/>
                    <a:pt x="1108" y="189"/>
                    <a:pt x="1102" y="191"/>
                  </a:cubicBezTo>
                  <a:cubicBezTo>
                    <a:pt x="1099" y="191"/>
                    <a:pt x="978" y="223"/>
                    <a:pt x="804" y="223"/>
                  </a:cubicBezTo>
                  <a:cubicBezTo>
                    <a:pt x="609" y="223"/>
                    <a:pt x="347" y="183"/>
                    <a:pt x="114" y="13"/>
                  </a:cubicBezTo>
                  <a:cubicBezTo>
                    <a:pt x="102" y="5"/>
                    <a:pt x="89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4642650" y="2076550"/>
              <a:ext cx="143400" cy="96000"/>
            </a:xfrm>
            <a:custGeom>
              <a:avLst/>
              <a:gdLst/>
              <a:ahLst/>
              <a:cxnLst/>
              <a:rect l="l" t="t" r="r" b="b"/>
              <a:pathLst>
                <a:path w="5736" h="3840" extrusionOk="0">
                  <a:moveTo>
                    <a:pt x="1825" y="0"/>
                  </a:moveTo>
                  <a:cubicBezTo>
                    <a:pt x="1673" y="0"/>
                    <a:pt x="1529" y="121"/>
                    <a:pt x="1527" y="294"/>
                  </a:cubicBezTo>
                  <a:cubicBezTo>
                    <a:pt x="1525" y="467"/>
                    <a:pt x="1523" y="642"/>
                    <a:pt x="1511" y="815"/>
                  </a:cubicBezTo>
                  <a:cubicBezTo>
                    <a:pt x="1201" y="931"/>
                    <a:pt x="1161" y="947"/>
                    <a:pt x="849" y="1066"/>
                  </a:cubicBezTo>
                  <a:cubicBezTo>
                    <a:pt x="691" y="911"/>
                    <a:pt x="513" y="757"/>
                    <a:pt x="342" y="600"/>
                  </a:cubicBezTo>
                  <a:cubicBezTo>
                    <a:pt x="306" y="567"/>
                    <a:pt x="263" y="552"/>
                    <a:pt x="220" y="552"/>
                  </a:cubicBezTo>
                  <a:cubicBezTo>
                    <a:pt x="146" y="552"/>
                    <a:pt x="73" y="599"/>
                    <a:pt x="46" y="680"/>
                  </a:cubicBezTo>
                  <a:cubicBezTo>
                    <a:pt x="12" y="774"/>
                    <a:pt x="0" y="875"/>
                    <a:pt x="22" y="975"/>
                  </a:cubicBezTo>
                  <a:cubicBezTo>
                    <a:pt x="57" y="1167"/>
                    <a:pt x="179" y="1340"/>
                    <a:pt x="349" y="1437"/>
                  </a:cubicBezTo>
                  <a:cubicBezTo>
                    <a:pt x="317" y="1782"/>
                    <a:pt x="270" y="2122"/>
                    <a:pt x="232" y="2462"/>
                  </a:cubicBezTo>
                  <a:cubicBezTo>
                    <a:pt x="212" y="2611"/>
                    <a:pt x="197" y="2758"/>
                    <a:pt x="185" y="2907"/>
                  </a:cubicBezTo>
                  <a:cubicBezTo>
                    <a:pt x="169" y="3088"/>
                    <a:pt x="120" y="3300"/>
                    <a:pt x="197" y="3461"/>
                  </a:cubicBezTo>
                  <a:cubicBezTo>
                    <a:pt x="276" y="3629"/>
                    <a:pt x="425" y="3754"/>
                    <a:pt x="598" y="3809"/>
                  </a:cubicBezTo>
                  <a:cubicBezTo>
                    <a:pt x="664" y="3830"/>
                    <a:pt x="733" y="3839"/>
                    <a:pt x="802" y="3839"/>
                  </a:cubicBezTo>
                  <a:cubicBezTo>
                    <a:pt x="1019" y="3839"/>
                    <a:pt x="1239" y="3743"/>
                    <a:pt x="1411" y="3603"/>
                  </a:cubicBezTo>
                  <a:cubicBezTo>
                    <a:pt x="1575" y="3466"/>
                    <a:pt x="1706" y="3296"/>
                    <a:pt x="1821" y="3114"/>
                  </a:cubicBezTo>
                  <a:cubicBezTo>
                    <a:pt x="1864" y="3050"/>
                    <a:pt x="1906" y="2981"/>
                    <a:pt x="1944" y="2917"/>
                  </a:cubicBezTo>
                  <a:lnTo>
                    <a:pt x="1963" y="2830"/>
                  </a:lnTo>
                  <a:cubicBezTo>
                    <a:pt x="2156" y="2935"/>
                    <a:pt x="2349" y="3040"/>
                    <a:pt x="2536" y="3145"/>
                  </a:cubicBezTo>
                  <a:cubicBezTo>
                    <a:pt x="3005" y="2979"/>
                    <a:pt x="3502" y="2896"/>
                    <a:pt x="3999" y="2896"/>
                  </a:cubicBezTo>
                  <a:cubicBezTo>
                    <a:pt x="4430" y="2896"/>
                    <a:pt x="4862" y="2958"/>
                    <a:pt x="5275" y="3083"/>
                  </a:cubicBezTo>
                  <a:cubicBezTo>
                    <a:pt x="5309" y="3093"/>
                    <a:pt x="5343" y="3098"/>
                    <a:pt x="5377" y="3098"/>
                  </a:cubicBezTo>
                  <a:cubicBezTo>
                    <a:pt x="5540" y="3098"/>
                    <a:pt x="5686" y="2982"/>
                    <a:pt x="5710" y="2811"/>
                  </a:cubicBezTo>
                  <a:cubicBezTo>
                    <a:pt x="5710" y="2810"/>
                    <a:pt x="5710" y="2808"/>
                    <a:pt x="5711" y="2804"/>
                  </a:cubicBezTo>
                  <a:cubicBezTo>
                    <a:pt x="5735" y="2647"/>
                    <a:pt x="5644" y="2495"/>
                    <a:pt x="5494" y="2439"/>
                  </a:cubicBezTo>
                  <a:cubicBezTo>
                    <a:pt x="5099" y="2296"/>
                    <a:pt x="4671" y="2234"/>
                    <a:pt x="4236" y="2234"/>
                  </a:cubicBezTo>
                  <a:cubicBezTo>
                    <a:pt x="3814" y="2234"/>
                    <a:pt x="3386" y="2293"/>
                    <a:pt x="2976" y="2395"/>
                  </a:cubicBezTo>
                  <a:lnTo>
                    <a:pt x="2272" y="1371"/>
                  </a:lnTo>
                  <a:cubicBezTo>
                    <a:pt x="2422" y="1074"/>
                    <a:pt x="2426" y="708"/>
                    <a:pt x="2283" y="408"/>
                  </a:cubicBezTo>
                  <a:cubicBezTo>
                    <a:pt x="2213" y="265"/>
                    <a:pt x="2116" y="151"/>
                    <a:pt x="1999" y="59"/>
                  </a:cubicBezTo>
                  <a:cubicBezTo>
                    <a:pt x="1945" y="19"/>
                    <a:pt x="1884" y="0"/>
                    <a:pt x="1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4645650" y="2134650"/>
              <a:ext cx="42550" cy="37975"/>
            </a:xfrm>
            <a:custGeom>
              <a:avLst/>
              <a:gdLst/>
              <a:ahLst/>
              <a:cxnLst/>
              <a:rect l="l" t="t" r="r" b="b"/>
              <a:pathLst>
                <a:path w="1702" h="1519" extrusionOk="0">
                  <a:moveTo>
                    <a:pt x="664" y="1"/>
                  </a:moveTo>
                  <a:cubicBezTo>
                    <a:pt x="472" y="1"/>
                    <a:pt x="280" y="50"/>
                    <a:pt x="112" y="142"/>
                  </a:cubicBezTo>
                  <a:cubicBezTo>
                    <a:pt x="93" y="291"/>
                    <a:pt x="77" y="437"/>
                    <a:pt x="65" y="586"/>
                  </a:cubicBezTo>
                  <a:cubicBezTo>
                    <a:pt x="47" y="769"/>
                    <a:pt x="0" y="979"/>
                    <a:pt x="77" y="1142"/>
                  </a:cubicBezTo>
                  <a:cubicBezTo>
                    <a:pt x="156" y="1306"/>
                    <a:pt x="305" y="1435"/>
                    <a:pt x="478" y="1488"/>
                  </a:cubicBezTo>
                  <a:cubicBezTo>
                    <a:pt x="545" y="1509"/>
                    <a:pt x="614" y="1519"/>
                    <a:pt x="683" y="1519"/>
                  </a:cubicBezTo>
                  <a:cubicBezTo>
                    <a:pt x="901" y="1519"/>
                    <a:pt x="1120" y="1422"/>
                    <a:pt x="1291" y="1283"/>
                  </a:cubicBezTo>
                  <a:cubicBezTo>
                    <a:pt x="1455" y="1147"/>
                    <a:pt x="1586" y="976"/>
                    <a:pt x="1701" y="793"/>
                  </a:cubicBezTo>
                  <a:cubicBezTo>
                    <a:pt x="1613" y="496"/>
                    <a:pt x="1405" y="235"/>
                    <a:pt x="1127" y="104"/>
                  </a:cubicBezTo>
                  <a:cubicBezTo>
                    <a:pt x="982" y="34"/>
                    <a:pt x="823" y="1"/>
                    <a:pt x="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4666275" y="2150275"/>
              <a:ext cx="11700" cy="11225"/>
            </a:xfrm>
            <a:custGeom>
              <a:avLst/>
              <a:gdLst/>
              <a:ahLst/>
              <a:cxnLst/>
              <a:rect l="l" t="t" r="r" b="b"/>
              <a:pathLst>
                <a:path w="468" h="449" extrusionOk="0">
                  <a:moveTo>
                    <a:pt x="301" y="1"/>
                  </a:moveTo>
                  <a:cubicBezTo>
                    <a:pt x="225" y="1"/>
                    <a:pt x="148" y="31"/>
                    <a:pt x="96" y="88"/>
                  </a:cubicBezTo>
                  <a:cubicBezTo>
                    <a:pt x="16" y="175"/>
                    <a:pt x="0" y="318"/>
                    <a:pt x="64" y="418"/>
                  </a:cubicBezTo>
                  <a:cubicBezTo>
                    <a:pt x="77" y="438"/>
                    <a:pt x="99" y="448"/>
                    <a:pt x="120" y="448"/>
                  </a:cubicBezTo>
                  <a:cubicBezTo>
                    <a:pt x="133" y="448"/>
                    <a:pt x="146" y="445"/>
                    <a:pt x="156" y="438"/>
                  </a:cubicBezTo>
                  <a:cubicBezTo>
                    <a:pt x="187" y="418"/>
                    <a:pt x="196" y="377"/>
                    <a:pt x="176" y="347"/>
                  </a:cubicBezTo>
                  <a:cubicBezTo>
                    <a:pt x="143" y="295"/>
                    <a:pt x="152" y="219"/>
                    <a:pt x="192" y="175"/>
                  </a:cubicBezTo>
                  <a:cubicBezTo>
                    <a:pt x="218" y="146"/>
                    <a:pt x="259" y="131"/>
                    <a:pt x="299" y="131"/>
                  </a:cubicBezTo>
                  <a:cubicBezTo>
                    <a:pt x="321" y="131"/>
                    <a:pt x="343" y="135"/>
                    <a:pt x="362" y="145"/>
                  </a:cubicBezTo>
                  <a:cubicBezTo>
                    <a:pt x="372" y="150"/>
                    <a:pt x="382" y="152"/>
                    <a:pt x="392" y="152"/>
                  </a:cubicBezTo>
                  <a:cubicBezTo>
                    <a:pt x="416" y="152"/>
                    <a:pt x="439" y="139"/>
                    <a:pt x="450" y="116"/>
                  </a:cubicBezTo>
                  <a:cubicBezTo>
                    <a:pt x="467" y="84"/>
                    <a:pt x="455" y="45"/>
                    <a:pt x="422" y="29"/>
                  </a:cubicBezTo>
                  <a:cubicBezTo>
                    <a:pt x="385" y="10"/>
                    <a:pt x="343" y="1"/>
                    <a:pt x="30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4685625" y="2141675"/>
              <a:ext cx="11075" cy="13750"/>
            </a:xfrm>
            <a:custGeom>
              <a:avLst/>
              <a:gdLst/>
              <a:ahLst/>
              <a:cxnLst/>
              <a:rect l="l" t="t" r="r" b="b"/>
              <a:pathLst>
                <a:path w="443" h="550" extrusionOk="0">
                  <a:moveTo>
                    <a:pt x="366" y="1"/>
                  </a:moveTo>
                  <a:cubicBezTo>
                    <a:pt x="345" y="1"/>
                    <a:pt x="325" y="11"/>
                    <a:pt x="314" y="30"/>
                  </a:cubicBezTo>
                  <a:lnTo>
                    <a:pt x="22" y="446"/>
                  </a:lnTo>
                  <a:cubicBezTo>
                    <a:pt x="1" y="475"/>
                    <a:pt x="8" y="516"/>
                    <a:pt x="38" y="538"/>
                  </a:cubicBezTo>
                  <a:cubicBezTo>
                    <a:pt x="49" y="546"/>
                    <a:pt x="64" y="549"/>
                    <a:pt x="75" y="549"/>
                  </a:cubicBezTo>
                  <a:cubicBezTo>
                    <a:pt x="97" y="549"/>
                    <a:pt x="117" y="539"/>
                    <a:pt x="129" y="520"/>
                  </a:cubicBezTo>
                  <a:lnTo>
                    <a:pt x="421" y="104"/>
                  </a:lnTo>
                  <a:cubicBezTo>
                    <a:pt x="443" y="76"/>
                    <a:pt x="435" y="34"/>
                    <a:pt x="404" y="13"/>
                  </a:cubicBezTo>
                  <a:cubicBezTo>
                    <a:pt x="392" y="5"/>
                    <a:pt x="379" y="1"/>
                    <a:pt x="3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4687300" y="2085975"/>
              <a:ext cx="5325" cy="15475"/>
            </a:xfrm>
            <a:custGeom>
              <a:avLst/>
              <a:gdLst/>
              <a:ahLst/>
              <a:cxnLst/>
              <a:rect l="l" t="t" r="r" b="b"/>
              <a:pathLst>
                <a:path w="213" h="619" extrusionOk="0">
                  <a:moveTo>
                    <a:pt x="72" y="0"/>
                  </a:moveTo>
                  <a:cubicBezTo>
                    <a:pt x="69" y="0"/>
                    <a:pt x="66" y="0"/>
                    <a:pt x="62" y="1"/>
                  </a:cubicBezTo>
                  <a:cubicBezTo>
                    <a:pt x="27" y="7"/>
                    <a:pt x="1" y="40"/>
                    <a:pt x="7" y="75"/>
                  </a:cubicBezTo>
                  <a:lnTo>
                    <a:pt x="77" y="561"/>
                  </a:lnTo>
                  <a:cubicBezTo>
                    <a:pt x="80" y="596"/>
                    <a:pt x="108" y="619"/>
                    <a:pt x="141" y="619"/>
                  </a:cubicBezTo>
                  <a:cubicBezTo>
                    <a:pt x="143" y="619"/>
                    <a:pt x="145" y="619"/>
                    <a:pt x="151" y="617"/>
                  </a:cubicBezTo>
                  <a:cubicBezTo>
                    <a:pt x="187" y="611"/>
                    <a:pt x="213" y="578"/>
                    <a:pt x="207" y="543"/>
                  </a:cubicBezTo>
                  <a:lnTo>
                    <a:pt x="137" y="57"/>
                  </a:lnTo>
                  <a:cubicBezTo>
                    <a:pt x="133" y="24"/>
                    <a:pt x="104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4647075" y="2100425"/>
              <a:ext cx="8750" cy="9375"/>
            </a:xfrm>
            <a:custGeom>
              <a:avLst/>
              <a:gdLst/>
              <a:ahLst/>
              <a:cxnLst/>
              <a:rect l="l" t="t" r="r" b="b"/>
              <a:pathLst>
                <a:path w="350" h="375" extrusionOk="0">
                  <a:moveTo>
                    <a:pt x="76" y="1"/>
                  </a:moveTo>
                  <a:cubicBezTo>
                    <a:pt x="61" y="1"/>
                    <a:pt x="46" y="6"/>
                    <a:pt x="33" y="16"/>
                  </a:cubicBezTo>
                  <a:cubicBezTo>
                    <a:pt x="3" y="39"/>
                    <a:pt x="0" y="81"/>
                    <a:pt x="23" y="109"/>
                  </a:cubicBezTo>
                  <a:lnTo>
                    <a:pt x="223" y="352"/>
                  </a:lnTo>
                  <a:cubicBezTo>
                    <a:pt x="236" y="366"/>
                    <a:pt x="253" y="375"/>
                    <a:pt x="273" y="375"/>
                  </a:cubicBezTo>
                  <a:cubicBezTo>
                    <a:pt x="289" y="375"/>
                    <a:pt x="305" y="369"/>
                    <a:pt x="316" y="361"/>
                  </a:cubicBezTo>
                  <a:cubicBezTo>
                    <a:pt x="345" y="338"/>
                    <a:pt x="349" y="296"/>
                    <a:pt x="326" y="268"/>
                  </a:cubicBezTo>
                  <a:lnTo>
                    <a:pt x="126" y="25"/>
                  </a:lnTo>
                  <a:cubicBezTo>
                    <a:pt x="113" y="9"/>
                    <a:pt x="94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4678700" y="2121725"/>
              <a:ext cx="11775" cy="8450"/>
            </a:xfrm>
            <a:custGeom>
              <a:avLst/>
              <a:gdLst/>
              <a:ahLst/>
              <a:cxnLst/>
              <a:rect l="l" t="t" r="r" b="b"/>
              <a:pathLst>
                <a:path w="471" h="338" extrusionOk="0">
                  <a:moveTo>
                    <a:pt x="250" y="0"/>
                  </a:moveTo>
                  <a:cubicBezTo>
                    <a:pt x="221" y="0"/>
                    <a:pt x="191" y="6"/>
                    <a:pt x="163" y="18"/>
                  </a:cubicBezTo>
                  <a:cubicBezTo>
                    <a:pt x="61" y="63"/>
                    <a:pt x="0" y="181"/>
                    <a:pt x="28" y="288"/>
                  </a:cubicBezTo>
                  <a:cubicBezTo>
                    <a:pt x="35" y="318"/>
                    <a:pt x="61" y="338"/>
                    <a:pt x="92" y="338"/>
                  </a:cubicBezTo>
                  <a:cubicBezTo>
                    <a:pt x="96" y="338"/>
                    <a:pt x="102" y="338"/>
                    <a:pt x="108" y="336"/>
                  </a:cubicBezTo>
                  <a:cubicBezTo>
                    <a:pt x="143" y="329"/>
                    <a:pt x="165" y="294"/>
                    <a:pt x="156" y="258"/>
                  </a:cubicBezTo>
                  <a:cubicBezTo>
                    <a:pt x="145" y="211"/>
                    <a:pt x="172" y="158"/>
                    <a:pt x="215" y="139"/>
                  </a:cubicBezTo>
                  <a:cubicBezTo>
                    <a:pt x="226" y="135"/>
                    <a:pt x="238" y="132"/>
                    <a:pt x="251" y="132"/>
                  </a:cubicBezTo>
                  <a:cubicBezTo>
                    <a:pt x="286" y="132"/>
                    <a:pt x="322" y="150"/>
                    <a:pt x="341" y="179"/>
                  </a:cubicBezTo>
                  <a:cubicBezTo>
                    <a:pt x="353" y="198"/>
                    <a:pt x="374" y="209"/>
                    <a:pt x="396" y="209"/>
                  </a:cubicBezTo>
                  <a:cubicBezTo>
                    <a:pt x="408" y="209"/>
                    <a:pt x="420" y="206"/>
                    <a:pt x="431" y="199"/>
                  </a:cubicBezTo>
                  <a:cubicBezTo>
                    <a:pt x="462" y="179"/>
                    <a:pt x="471" y="138"/>
                    <a:pt x="451" y="108"/>
                  </a:cubicBezTo>
                  <a:cubicBezTo>
                    <a:pt x="408" y="40"/>
                    <a:pt x="329" y="0"/>
                    <a:pt x="25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4647925" y="2123750"/>
              <a:ext cx="8825" cy="7550"/>
            </a:xfrm>
            <a:custGeom>
              <a:avLst/>
              <a:gdLst/>
              <a:ahLst/>
              <a:cxnLst/>
              <a:rect l="l" t="t" r="r" b="b"/>
              <a:pathLst>
                <a:path w="353" h="302" extrusionOk="0">
                  <a:moveTo>
                    <a:pt x="173" y="0"/>
                  </a:moveTo>
                  <a:cubicBezTo>
                    <a:pt x="157" y="0"/>
                    <a:pt x="141" y="3"/>
                    <a:pt x="125" y="8"/>
                  </a:cubicBezTo>
                  <a:cubicBezTo>
                    <a:pt x="75" y="25"/>
                    <a:pt x="36" y="68"/>
                    <a:pt x="18" y="121"/>
                  </a:cubicBezTo>
                  <a:cubicBezTo>
                    <a:pt x="1" y="175"/>
                    <a:pt x="9" y="233"/>
                    <a:pt x="39" y="275"/>
                  </a:cubicBezTo>
                  <a:cubicBezTo>
                    <a:pt x="54" y="293"/>
                    <a:pt x="74" y="301"/>
                    <a:pt x="94" y="301"/>
                  </a:cubicBezTo>
                  <a:cubicBezTo>
                    <a:pt x="106" y="301"/>
                    <a:pt x="121" y="297"/>
                    <a:pt x="131" y="288"/>
                  </a:cubicBezTo>
                  <a:cubicBezTo>
                    <a:pt x="159" y="268"/>
                    <a:pt x="166" y="227"/>
                    <a:pt x="145" y="198"/>
                  </a:cubicBezTo>
                  <a:cubicBezTo>
                    <a:pt x="138" y="191"/>
                    <a:pt x="138" y="177"/>
                    <a:pt x="142" y="162"/>
                  </a:cubicBezTo>
                  <a:cubicBezTo>
                    <a:pt x="145" y="148"/>
                    <a:pt x="154" y="137"/>
                    <a:pt x="165" y="134"/>
                  </a:cubicBezTo>
                  <a:cubicBezTo>
                    <a:pt x="168" y="133"/>
                    <a:pt x="171" y="132"/>
                    <a:pt x="174" y="132"/>
                  </a:cubicBezTo>
                  <a:cubicBezTo>
                    <a:pt x="182" y="132"/>
                    <a:pt x="191" y="136"/>
                    <a:pt x="201" y="142"/>
                  </a:cubicBezTo>
                  <a:cubicBezTo>
                    <a:pt x="214" y="150"/>
                    <a:pt x="219" y="162"/>
                    <a:pt x="219" y="172"/>
                  </a:cubicBezTo>
                  <a:cubicBezTo>
                    <a:pt x="219" y="210"/>
                    <a:pt x="251" y="238"/>
                    <a:pt x="287" y="238"/>
                  </a:cubicBezTo>
                  <a:cubicBezTo>
                    <a:pt x="324" y="238"/>
                    <a:pt x="352" y="208"/>
                    <a:pt x="352" y="172"/>
                  </a:cubicBezTo>
                  <a:cubicBezTo>
                    <a:pt x="352" y="120"/>
                    <a:pt x="325" y="70"/>
                    <a:pt x="279" y="35"/>
                  </a:cubicBezTo>
                  <a:cubicBezTo>
                    <a:pt x="247" y="13"/>
                    <a:pt x="210" y="0"/>
                    <a:pt x="1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4656975" y="2071475"/>
              <a:ext cx="23250" cy="34225"/>
            </a:xfrm>
            <a:custGeom>
              <a:avLst/>
              <a:gdLst/>
              <a:ahLst/>
              <a:cxnLst/>
              <a:rect l="l" t="t" r="r" b="b"/>
              <a:pathLst>
                <a:path w="930" h="1369" extrusionOk="0">
                  <a:moveTo>
                    <a:pt x="0" y="1"/>
                  </a:moveTo>
                  <a:cubicBezTo>
                    <a:pt x="42" y="168"/>
                    <a:pt x="83" y="334"/>
                    <a:pt x="125" y="502"/>
                  </a:cubicBezTo>
                  <a:cubicBezTo>
                    <a:pt x="162" y="654"/>
                    <a:pt x="199" y="805"/>
                    <a:pt x="239" y="958"/>
                  </a:cubicBezTo>
                  <a:cubicBezTo>
                    <a:pt x="243" y="984"/>
                    <a:pt x="249" y="1010"/>
                    <a:pt x="256" y="1037"/>
                  </a:cubicBezTo>
                  <a:cubicBezTo>
                    <a:pt x="282" y="1133"/>
                    <a:pt x="303" y="1226"/>
                    <a:pt x="328" y="1323"/>
                  </a:cubicBezTo>
                  <a:cubicBezTo>
                    <a:pt x="387" y="1353"/>
                    <a:pt x="450" y="1368"/>
                    <a:pt x="514" y="1368"/>
                  </a:cubicBezTo>
                  <a:cubicBezTo>
                    <a:pt x="562" y="1368"/>
                    <a:pt x="611" y="1359"/>
                    <a:pt x="658" y="1341"/>
                  </a:cubicBezTo>
                  <a:cubicBezTo>
                    <a:pt x="768" y="1299"/>
                    <a:pt x="889" y="1197"/>
                    <a:pt x="930" y="1087"/>
                  </a:cubicBezTo>
                  <a:cubicBezTo>
                    <a:pt x="911" y="1026"/>
                    <a:pt x="885" y="967"/>
                    <a:pt x="858" y="908"/>
                  </a:cubicBezTo>
                  <a:cubicBezTo>
                    <a:pt x="792" y="765"/>
                    <a:pt x="707" y="631"/>
                    <a:pt x="608" y="509"/>
                  </a:cubicBezTo>
                  <a:cubicBezTo>
                    <a:pt x="564" y="454"/>
                    <a:pt x="514" y="398"/>
                    <a:pt x="461" y="347"/>
                  </a:cubicBezTo>
                  <a:cubicBezTo>
                    <a:pt x="326" y="211"/>
                    <a:pt x="170" y="9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4660050" y="2080150"/>
              <a:ext cx="12100" cy="15300"/>
            </a:xfrm>
            <a:custGeom>
              <a:avLst/>
              <a:gdLst/>
              <a:ahLst/>
              <a:cxnLst/>
              <a:rect l="l" t="t" r="r" b="b"/>
              <a:pathLst>
                <a:path w="484" h="612" extrusionOk="0">
                  <a:moveTo>
                    <a:pt x="336" y="1"/>
                  </a:moveTo>
                  <a:cubicBezTo>
                    <a:pt x="236" y="78"/>
                    <a:pt x="119" y="130"/>
                    <a:pt x="0" y="155"/>
                  </a:cubicBezTo>
                  <a:cubicBezTo>
                    <a:pt x="37" y="307"/>
                    <a:pt x="75" y="458"/>
                    <a:pt x="115" y="611"/>
                  </a:cubicBezTo>
                  <a:cubicBezTo>
                    <a:pt x="238" y="544"/>
                    <a:pt x="343" y="443"/>
                    <a:pt x="415" y="321"/>
                  </a:cubicBezTo>
                  <a:cubicBezTo>
                    <a:pt x="443" y="273"/>
                    <a:pt x="468" y="221"/>
                    <a:pt x="483" y="164"/>
                  </a:cubicBezTo>
                  <a:cubicBezTo>
                    <a:pt x="439" y="108"/>
                    <a:pt x="391" y="54"/>
                    <a:pt x="336" y="1"/>
                  </a:cubicBezTo>
                  <a:close/>
                </a:path>
              </a:pathLst>
            </a:custGeom>
            <a:solidFill>
              <a:srgbClr val="F56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4663375" y="2094175"/>
              <a:ext cx="16850" cy="11525"/>
            </a:xfrm>
            <a:custGeom>
              <a:avLst/>
              <a:gdLst/>
              <a:ahLst/>
              <a:cxnLst/>
              <a:rect l="l" t="t" r="r" b="b"/>
              <a:pathLst>
                <a:path w="674" h="461" extrusionOk="0">
                  <a:moveTo>
                    <a:pt x="601" y="0"/>
                  </a:moveTo>
                  <a:cubicBezTo>
                    <a:pt x="521" y="65"/>
                    <a:pt x="428" y="110"/>
                    <a:pt x="326" y="133"/>
                  </a:cubicBezTo>
                  <a:cubicBezTo>
                    <a:pt x="273" y="146"/>
                    <a:pt x="220" y="152"/>
                    <a:pt x="167" y="152"/>
                  </a:cubicBezTo>
                  <a:cubicBezTo>
                    <a:pt x="111" y="152"/>
                    <a:pt x="55" y="145"/>
                    <a:pt x="0" y="129"/>
                  </a:cubicBezTo>
                  <a:lnTo>
                    <a:pt x="0" y="129"/>
                  </a:lnTo>
                  <a:cubicBezTo>
                    <a:pt x="26" y="225"/>
                    <a:pt x="47" y="318"/>
                    <a:pt x="72" y="415"/>
                  </a:cubicBezTo>
                  <a:cubicBezTo>
                    <a:pt x="131" y="445"/>
                    <a:pt x="194" y="460"/>
                    <a:pt x="258" y="460"/>
                  </a:cubicBezTo>
                  <a:cubicBezTo>
                    <a:pt x="306" y="460"/>
                    <a:pt x="355" y="451"/>
                    <a:pt x="402" y="433"/>
                  </a:cubicBezTo>
                  <a:cubicBezTo>
                    <a:pt x="512" y="391"/>
                    <a:pt x="633" y="289"/>
                    <a:pt x="674" y="179"/>
                  </a:cubicBezTo>
                  <a:cubicBezTo>
                    <a:pt x="655" y="118"/>
                    <a:pt x="629" y="59"/>
                    <a:pt x="601" y="0"/>
                  </a:cubicBezTo>
                  <a:close/>
                </a:path>
              </a:pathLst>
            </a:custGeom>
            <a:solidFill>
              <a:srgbClr val="F56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40"/>
          <p:cNvGrpSpPr/>
          <p:nvPr/>
        </p:nvGrpSpPr>
        <p:grpSpPr>
          <a:xfrm flipH="1">
            <a:off x="2481493" y="4503185"/>
            <a:ext cx="767128" cy="636102"/>
            <a:chOff x="4024100" y="2314000"/>
            <a:chExt cx="393500" cy="326300"/>
          </a:xfrm>
        </p:grpSpPr>
        <p:sp>
          <p:nvSpPr>
            <p:cNvPr id="1921" name="Google Shape;1921;p40"/>
            <p:cNvSpPr/>
            <p:nvPr/>
          </p:nvSpPr>
          <p:spPr>
            <a:xfrm>
              <a:off x="4024100" y="2598700"/>
              <a:ext cx="393500" cy="41600"/>
            </a:xfrm>
            <a:custGeom>
              <a:avLst/>
              <a:gdLst/>
              <a:ahLst/>
              <a:cxnLst/>
              <a:rect l="l" t="t" r="r" b="b"/>
              <a:pathLst>
                <a:path w="15740" h="1664" extrusionOk="0">
                  <a:moveTo>
                    <a:pt x="7870" y="1"/>
                  </a:moveTo>
                  <a:cubicBezTo>
                    <a:pt x="5781" y="1"/>
                    <a:pt x="3780" y="88"/>
                    <a:pt x="2305" y="244"/>
                  </a:cubicBezTo>
                  <a:cubicBezTo>
                    <a:pt x="828" y="401"/>
                    <a:pt x="0" y="611"/>
                    <a:pt x="0" y="833"/>
                  </a:cubicBezTo>
                  <a:cubicBezTo>
                    <a:pt x="0" y="1053"/>
                    <a:pt x="828" y="1265"/>
                    <a:pt x="2305" y="1420"/>
                  </a:cubicBezTo>
                  <a:cubicBezTo>
                    <a:pt x="3780" y="1576"/>
                    <a:pt x="5781" y="1664"/>
                    <a:pt x="7870" y="1664"/>
                  </a:cubicBezTo>
                  <a:cubicBezTo>
                    <a:pt x="9957" y="1664"/>
                    <a:pt x="11958" y="1576"/>
                    <a:pt x="13433" y="1420"/>
                  </a:cubicBezTo>
                  <a:cubicBezTo>
                    <a:pt x="14910" y="1265"/>
                    <a:pt x="15739" y="1053"/>
                    <a:pt x="15739" y="833"/>
                  </a:cubicBezTo>
                  <a:cubicBezTo>
                    <a:pt x="15739" y="611"/>
                    <a:pt x="14910" y="401"/>
                    <a:pt x="13433" y="244"/>
                  </a:cubicBezTo>
                  <a:cubicBezTo>
                    <a:pt x="11958" y="88"/>
                    <a:pt x="9957" y="1"/>
                    <a:pt x="7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4038075" y="2404900"/>
              <a:ext cx="328650" cy="213050"/>
            </a:xfrm>
            <a:custGeom>
              <a:avLst/>
              <a:gdLst/>
              <a:ahLst/>
              <a:cxnLst/>
              <a:rect l="l" t="t" r="r" b="b"/>
              <a:pathLst>
                <a:path w="13146" h="8522" extrusionOk="0">
                  <a:moveTo>
                    <a:pt x="4623" y="1"/>
                  </a:moveTo>
                  <a:cubicBezTo>
                    <a:pt x="2595" y="803"/>
                    <a:pt x="955" y="2534"/>
                    <a:pt x="266" y="4604"/>
                  </a:cubicBezTo>
                  <a:cubicBezTo>
                    <a:pt x="0" y="5401"/>
                    <a:pt x="87" y="6355"/>
                    <a:pt x="516" y="7078"/>
                  </a:cubicBezTo>
                  <a:cubicBezTo>
                    <a:pt x="945" y="7802"/>
                    <a:pt x="1711" y="8315"/>
                    <a:pt x="2545" y="8436"/>
                  </a:cubicBezTo>
                  <a:cubicBezTo>
                    <a:pt x="2997" y="8502"/>
                    <a:pt x="5587" y="8521"/>
                    <a:pt x="7960" y="8521"/>
                  </a:cubicBezTo>
                  <a:cubicBezTo>
                    <a:pt x="9892" y="8521"/>
                    <a:pt x="11681" y="8509"/>
                    <a:pt x="12052" y="8499"/>
                  </a:cubicBezTo>
                  <a:cubicBezTo>
                    <a:pt x="12781" y="8209"/>
                    <a:pt x="13146" y="7257"/>
                    <a:pt x="12630" y="6355"/>
                  </a:cubicBezTo>
                  <a:cubicBezTo>
                    <a:pt x="11764" y="4837"/>
                    <a:pt x="9152" y="3229"/>
                    <a:pt x="9152" y="3229"/>
                  </a:cubicBezTo>
                  <a:cubicBezTo>
                    <a:pt x="8493" y="2388"/>
                    <a:pt x="7840" y="1559"/>
                    <a:pt x="7176" y="717"/>
                  </a:cubicBezTo>
                  <a:cubicBezTo>
                    <a:pt x="6954" y="782"/>
                    <a:pt x="6722" y="813"/>
                    <a:pt x="6489" y="813"/>
                  </a:cubicBezTo>
                  <a:cubicBezTo>
                    <a:pt x="5787" y="813"/>
                    <a:pt x="5077" y="527"/>
                    <a:pt x="4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4128900" y="2608475"/>
              <a:ext cx="36875" cy="11625"/>
            </a:xfrm>
            <a:custGeom>
              <a:avLst/>
              <a:gdLst/>
              <a:ahLst/>
              <a:cxnLst/>
              <a:rect l="l" t="t" r="r" b="b"/>
              <a:pathLst>
                <a:path w="1475" h="465" extrusionOk="0">
                  <a:moveTo>
                    <a:pt x="1401" y="0"/>
                  </a:moveTo>
                  <a:cubicBezTo>
                    <a:pt x="1396" y="0"/>
                    <a:pt x="1391" y="1"/>
                    <a:pt x="1386" y="2"/>
                  </a:cubicBezTo>
                  <a:lnTo>
                    <a:pt x="58" y="335"/>
                  </a:lnTo>
                  <a:cubicBezTo>
                    <a:pt x="22" y="343"/>
                    <a:pt x="1" y="379"/>
                    <a:pt x="10" y="415"/>
                  </a:cubicBezTo>
                  <a:cubicBezTo>
                    <a:pt x="20" y="445"/>
                    <a:pt x="45" y="465"/>
                    <a:pt x="74" y="465"/>
                  </a:cubicBezTo>
                  <a:cubicBezTo>
                    <a:pt x="80" y="465"/>
                    <a:pt x="85" y="465"/>
                    <a:pt x="91" y="462"/>
                  </a:cubicBezTo>
                  <a:lnTo>
                    <a:pt x="1418" y="130"/>
                  </a:lnTo>
                  <a:cubicBezTo>
                    <a:pt x="1453" y="122"/>
                    <a:pt x="1475" y="86"/>
                    <a:pt x="1466" y="50"/>
                  </a:cubicBezTo>
                  <a:cubicBezTo>
                    <a:pt x="1459" y="19"/>
                    <a:pt x="1431" y="0"/>
                    <a:pt x="140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4095425" y="2424825"/>
              <a:ext cx="110525" cy="89900"/>
            </a:xfrm>
            <a:custGeom>
              <a:avLst/>
              <a:gdLst/>
              <a:ahLst/>
              <a:cxnLst/>
              <a:rect l="l" t="t" r="r" b="b"/>
              <a:pathLst>
                <a:path w="4421" h="3596" extrusionOk="0">
                  <a:moveTo>
                    <a:pt x="1307" y="1"/>
                  </a:moveTo>
                  <a:cubicBezTo>
                    <a:pt x="1080" y="1"/>
                    <a:pt x="846" y="78"/>
                    <a:pt x="659" y="227"/>
                  </a:cubicBezTo>
                  <a:cubicBezTo>
                    <a:pt x="402" y="433"/>
                    <a:pt x="231" y="756"/>
                    <a:pt x="149" y="1192"/>
                  </a:cubicBezTo>
                  <a:cubicBezTo>
                    <a:pt x="0" y="1977"/>
                    <a:pt x="55" y="2793"/>
                    <a:pt x="308" y="3551"/>
                  </a:cubicBezTo>
                  <a:cubicBezTo>
                    <a:pt x="316" y="3578"/>
                    <a:pt x="344" y="3595"/>
                    <a:pt x="371" y="3595"/>
                  </a:cubicBezTo>
                  <a:cubicBezTo>
                    <a:pt x="376" y="3595"/>
                    <a:pt x="385" y="3594"/>
                    <a:pt x="394" y="3592"/>
                  </a:cubicBezTo>
                  <a:cubicBezTo>
                    <a:pt x="428" y="3581"/>
                    <a:pt x="445" y="3544"/>
                    <a:pt x="435" y="3509"/>
                  </a:cubicBezTo>
                  <a:cubicBezTo>
                    <a:pt x="189" y="2773"/>
                    <a:pt x="136" y="1980"/>
                    <a:pt x="279" y="1217"/>
                  </a:cubicBezTo>
                  <a:cubicBezTo>
                    <a:pt x="354" y="813"/>
                    <a:pt x="511" y="515"/>
                    <a:pt x="741" y="330"/>
                  </a:cubicBezTo>
                  <a:cubicBezTo>
                    <a:pt x="905" y="200"/>
                    <a:pt x="1110" y="133"/>
                    <a:pt x="1307" y="133"/>
                  </a:cubicBezTo>
                  <a:cubicBezTo>
                    <a:pt x="1437" y="133"/>
                    <a:pt x="1564" y="162"/>
                    <a:pt x="1674" y="223"/>
                  </a:cubicBezTo>
                  <a:cubicBezTo>
                    <a:pt x="1932" y="365"/>
                    <a:pt x="2082" y="640"/>
                    <a:pt x="2238" y="959"/>
                  </a:cubicBezTo>
                  <a:lnTo>
                    <a:pt x="2854" y="2227"/>
                  </a:lnTo>
                  <a:cubicBezTo>
                    <a:pt x="2860" y="2240"/>
                    <a:pt x="2870" y="2250"/>
                    <a:pt x="2882" y="2257"/>
                  </a:cubicBezTo>
                  <a:cubicBezTo>
                    <a:pt x="3391" y="2517"/>
                    <a:pt x="3827" y="2850"/>
                    <a:pt x="4290" y="3204"/>
                  </a:cubicBezTo>
                  <a:lnTo>
                    <a:pt x="4306" y="3216"/>
                  </a:lnTo>
                  <a:cubicBezTo>
                    <a:pt x="4319" y="3225"/>
                    <a:pt x="4333" y="3229"/>
                    <a:pt x="4347" y="3229"/>
                  </a:cubicBezTo>
                  <a:cubicBezTo>
                    <a:pt x="4367" y="3229"/>
                    <a:pt x="4386" y="3220"/>
                    <a:pt x="4399" y="3204"/>
                  </a:cubicBezTo>
                  <a:cubicBezTo>
                    <a:pt x="4421" y="3174"/>
                    <a:pt x="4415" y="3132"/>
                    <a:pt x="4386" y="3111"/>
                  </a:cubicBezTo>
                  <a:lnTo>
                    <a:pt x="4370" y="3099"/>
                  </a:lnTo>
                  <a:cubicBezTo>
                    <a:pt x="3910" y="2746"/>
                    <a:pt x="3474" y="2414"/>
                    <a:pt x="2962" y="2150"/>
                  </a:cubicBezTo>
                  <a:lnTo>
                    <a:pt x="2355" y="902"/>
                  </a:lnTo>
                  <a:cubicBezTo>
                    <a:pt x="2190" y="563"/>
                    <a:pt x="2030" y="269"/>
                    <a:pt x="1737" y="107"/>
                  </a:cubicBezTo>
                  <a:cubicBezTo>
                    <a:pt x="1608" y="36"/>
                    <a:pt x="1459" y="1"/>
                    <a:pt x="130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4208850" y="2461625"/>
              <a:ext cx="12350" cy="56300"/>
            </a:xfrm>
            <a:custGeom>
              <a:avLst/>
              <a:gdLst/>
              <a:ahLst/>
              <a:cxnLst/>
              <a:rect l="l" t="t" r="r" b="b"/>
              <a:pathLst>
                <a:path w="494" h="2252" extrusionOk="0">
                  <a:moveTo>
                    <a:pt x="420" y="1"/>
                  </a:moveTo>
                  <a:cubicBezTo>
                    <a:pt x="389" y="1"/>
                    <a:pt x="362" y="24"/>
                    <a:pt x="358" y="56"/>
                  </a:cubicBezTo>
                  <a:lnTo>
                    <a:pt x="8" y="2178"/>
                  </a:lnTo>
                  <a:cubicBezTo>
                    <a:pt x="1" y="2213"/>
                    <a:pt x="25" y="2246"/>
                    <a:pt x="61" y="2252"/>
                  </a:cubicBezTo>
                  <a:lnTo>
                    <a:pt x="72" y="2252"/>
                  </a:lnTo>
                  <a:cubicBezTo>
                    <a:pt x="104" y="2252"/>
                    <a:pt x="131" y="2229"/>
                    <a:pt x="137" y="2199"/>
                  </a:cubicBezTo>
                  <a:lnTo>
                    <a:pt x="487" y="78"/>
                  </a:lnTo>
                  <a:cubicBezTo>
                    <a:pt x="494" y="42"/>
                    <a:pt x="468" y="8"/>
                    <a:pt x="432" y="2"/>
                  </a:cubicBezTo>
                  <a:cubicBezTo>
                    <a:pt x="428" y="1"/>
                    <a:pt x="424" y="1"/>
                    <a:pt x="42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4216350" y="2468125"/>
              <a:ext cx="10975" cy="9350"/>
            </a:xfrm>
            <a:custGeom>
              <a:avLst/>
              <a:gdLst/>
              <a:ahLst/>
              <a:cxnLst/>
              <a:rect l="l" t="t" r="r" b="b"/>
              <a:pathLst>
                <a:path w="439" h="374" extrusionOk="0">
                  <a:moveTo>
                    <a:pt x="365" y="0"/>
                  </a:moveTo>
                  <a:cubicBezTo>
                    <a:pt x="350" y="0"/>
                    <a:pt x="335" y="6"/>
                    <a:pt x="323" y="16"/>
                  </a:cubicBezTo>
                  <a:lnTo>
                    <a:pt x="32" y="256"/>
                  </a:lnTo>
                  <a:cubicBezTo>
                    <a:pt x="4" y="281"/>
                    <a:pt x="1" y="321"/>
                    <a:pt x="24" y="349"/>
                  </a:cubicBezTo>
                  <a:cubicBezTo>
                    <a:pt x="37" y="367"/>
                    <a:pt x="54" y="374"/>
                    <a:pt x="74" y="374"/>
                  </a:cubicBezTo>
                  <a:cubicBezTo>
                    <a:pt x="88" y="374"/>
                    <a:pt x="102" y="368"/>
                    <a:pt x="117" y="359"/>
                  </a:cubicBezTo>
                  <a:lnTo>
                    <a:pt x="405" y="118"/>
                  </a:lnTo>
                  <a:cubicBezTo>
                    <a:pt x="434" y="95"/>
                    <a:pt x="438" y="53"/>
                    <a:pt x="415" y="25"/>
                  </a:cubicBezTo>
                  <a:cubicBezTo>
                    <a:pt x="402" y="9"/>
                    <a:pt x="383" y="0"/>
                    <a:pt x="36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4158175" y="2494625"/>
              <a:ext cx="35125" cy="30500"/>
            </a:xfrm>
            <a:custGeom>
              <a:avLst/>
              <a:gdLst/>
              <a:ahLst/>
              <a:cxnLst/>
              <a:rect l="l" t="t" r="r" b="b"/>
              <a:pathLst>
                <a:path w="1405" h="1220" extrusionOk="0">
                  <a:moveTo>
                    <a:pt x="1332" y="0"/>
                  </a:moveTo>
                  <a:cubicBezTo>
                    <a:pt x="1316" y="0"/>
                    <a:pt x="1301" y="5"/>
                    <a:pt x="1289" y="16"/>
                  </a:cubicBezTo>
                  <a:lnTo>
                    <a:pt x="31" y="1103"/>
                  </a:lnTo>
                  <a:cubicBezTo>
                    <a:pt x="2" y="1126"/>
                    <a:pt x="1" y="1169"/>
                    <a:pt x="24" y="1196"/>
                  </a:cubicBezTo>
                  <a:cubicBezTo>
                    <a:pt x="36" y="1212"/>
                    <a:pt x="56" y="1219"/>
                    <a:pt x="74" y="1219"/>
                  </a:cubicBezTo>
                  <a:cubicBezTo>
                    <a:pt x="91" y="1219"/>
                    <a:pt x="106" y="1215"/>
                    <a:pt x="116" y="1204"/>
                  </a:cubicBezTo>
                  <a:lnTo>
                    <a:pt x="1374" y="116"/>
                  </a:lnTo>
                  <a:cubicBezTo>
                    <a:pt x="1403" y="93"/>
                    <a:pt x="1404" y="50"/>
                    <a:pt x="1382" y="23"/>
                  </a:cubicBezTo>
                  <a:cubicBezTo>
                    <a:pt x="1369" y="8"/>
                    <a:pt x="1350" y="0"/>
                    <a:pt x="13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4067150" y="2510575"/>
              <a:ext cx="104950" cy="35875"/>
            </a:xfrm>
            <a:custGeom>
              <a:avLst/>
              <a:gdLst/>
              <a:ahLst/>
              <a:cxnLst/>
              <a:rect l="l" t="t" r="r" b="b"/>
              <a:pathLst>
                <a:path w="4198" h="1435" extrusionOk="0">
                  <a:moveTo>
                    <a:pt x="2144" y="1"/>
                  </a:moveTo>
                  <a:cubicBezTo>
                    <a:pt x="1761" y="1"/>
                    <a:pt x="1355" y="97"/>
                    <a:pt x="1020" y="275"/>
                  </a:cubicBezTo>
                  <a:cubicBezTo>
                    <a:pt x="581" y="510"/>
                    <a:pt x="224" y="889"/>
                    <a:pt x="16" y="1340"/>
                  </a:cubicBezTo>
                  <a:cubicBezTo>
                    <a:pt x="1" y="1375"/>
                    <a:pt x="16" y="1412"/>
                    <a:pt x="48" y="1429"/>
                  </a:cubicBezTo>
                  <a:cubicBezTo>
                    <a:pt x="58" y="1432"/>
                    <a:pt x="67" y="1435"/>
                    <a:pt x="75" y="1435"/>
                  </a:cubicBezTo>
                  <a:cubicBezTo>
                    <a:pt x="101" y="1435"/>
                    <a:pt x="124" y="1420"/>
                    <a:pt x="138" y="1393"/>
                  </a:cubicBezTo>
                  <a:cubicBezTo>
                    <a:pt x="334" y="966"/>
                    <a:pt x="670" y="608"/>
                    <a:pt x="1084" y="388"/>
                  </a:cubicBezTo>
                  <a:cubicBezTo>
                    <a:pt x="1401" y="221"/>
                    <a:pt x="1785" y="129"/>
                    <a:pt x="2146" y="129"/>
                  </a:cubicBezTo>
                  <a:cubicBezTo>
                    <a:pt x="2265" y="129"/>
                    <a:pt x="2382" y="139"/>
                    <a:pt x="2492" y="160"/>
                  </a:cubicBezTo>
                  <a:cubicBezTo>
                    <a:pt x="3064" y="267"/>
                    <a:pt x="3615" y="507"/>
                    <a:pt x="4085" y="851"/>
                  </a:cubicBezTo>
                  <a:cubicBezTo>
                    <a:pt x="4096" y="860"/>
                    <a:pt x="4109" y="864"/>
                    <a:pt x="4123" y="864"/>
                  </a:cubicBezTo>
                  <a:cubicBezTo>
                    <a:pt x="4143" y="864"/>
                    <a:pt x="4163" y="854"/>
                    <a:pt x="4176" y="837"/>
                  </a:cubicBezTo>
                  <a:cubicBezTo>
                    <a:pt x="4198" y="809"/>
                    <a:pt x="4191" y="767"/>
                    <a:pt x="4162" y="746"/>
                  </a:cubicBezTo>
                  <a:cubicBezTo>
                    <a:pt x="3677" y="391"/>
                    <a:pt x="3107" y="144"/>
                    <a:pt x="2517" y="34"/>
                  </a:cubicBezTo>
                  <a:cubicBezTo>
                    <a:pt x="2397" y="12"/>
                    <a:pt x="2272" y="1"/>
                    <a:pt x="21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4068475" y="2523800"/>
              <a:ext cx="12425" cy="5000"/>
            </a:xfrm>
            <a:custGeom>
              <a:avLst/>
              <a:gdLst/>
              <a:ahLst/>
              <a:cxnLst/>
              <a:rect l="l" t="t" r="r" b="b"/>
              <a:pathLst>
                <a:path w="497" h="200" extrusionOk="0">
                  <a:moveTo>
                    <a:pt x="72" y="1"/>
                  </a:moveTo>
                  <a:cubicBezTo>
                    <a:pt x="42" y="1"/>
                    <a:pt x="14" y="24"/>
                    <a:pt x="8" y="55"/>
                  </a:cubicBezTo>
                  <a:cubicBezTo>
                    <a:pt x="1" y="91"/>
                    <a:pt x="24" y="124"/>
                    <a:pt x="59" y="131"/>
                  </a:cubicBezTo>
                  <a:lnTo>
                    <a:pt x="414" y="198"/>
                  </a:lnTo>
                  <a:cubicBezTo>
                    <a:pt x="417" y="199"/>
                    <a:pt x="422" y="199"/>
                    <a:pt x="427" y="199"/>
                  </a:cubicBezTo>
                  <a:cubicBezTo>
                    <a:pt x="457" y="199"/>
                    <a:pt x="485" y="177"/>
                    <a:pt x="490" y="145"/>
                  </a:cubicBezTo>
                  <a:cubicBezTo>
                    <a:pt x="497" y="109"/>
                    <a:pt x="474" y="77"/>
                    <a:pt x="438" y="68"/>
                  </a:cubicBezTo>
                  <a:lnTo>
                    <a:pt x="85" y="2"/>
                  </a:lnTo>
                  <a:cubicBezTo>
                    <a:pt x="81" y="1"/>
                    <a:pt x="77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4339400" y="2534600"/>
              <a:ext cx="61425" cy="82825"/>
            </a:xfrm>
            <a:custGeom>
              <a:avLst/>
              <a:gdLst/>
              <a:ahLst/>
              <a:cxnLst/>
              <a:rect l="l" t="t" r="r" b="b"/>
              <a:pathLst>
                <a:path w="2457" h="3313" extrusionOk="0">
                  <a:moveTo>
                    <a:pt x="2121" y="1"/>
                  </a:moveTo>
                  <a:cubicBezTo>
                    <a:pt x="2087" y="1"/>
                    <a:pt x="2053" y="4"/>
                    <a:pt x="2021" y="12"/>
                  </a:cubicBezTo>
                  <a:cubicBezTo>
                    <a:pt x="1856" y="49"/>
                    <a:pt x="1719" y="155"/>
                    <a:pt x="1587" y="259"/>
                  </a:cubicBezTo>
                  <a:lnTo>
                    <a:pt x="601" y="1035"/>
                  </a:lnTo>
                  <a:cubicBezTo>
                    <a:pt x="420" y="1799"/>
                    <a:pt x="184" y="2549"/>
                    <a:pt x="1" y="3313"/>
                  </a:cubicBezTo>
                  <a:lnTo>
                    <a:pt x="2065" y="3297"/>
                  </a:lnTo>
                  <a:cubicBezTo>
                    <a:pt x="2195" y="2258"/>
                    <a:pt x="2325" y="1218"/>
                    <a:pt x="2457" y="182"/>
                  </a:cubicBezTo>
                  <a:cubicBezTo>
                    <a:pt x="2396" y="61"/>
                    <a:pt x="2257" y="1"/>
                    <a:pt x="2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4381475" y="2538550"/>
              <a:ext cx="17075" cy="11525"/>
            </a:xfrm>
            <a:custGeom>
              <a:avLst/>
              <a:gdLst/>
              <a:ahLst/>
              <a:cxnLst/>
              <a:rect l="l" t="t" r="r" b="b"/>
              <a:pathLst>
                <a:path w="683" h="461" extrusionOk="0">
                  <a:moveTo>
                    <a:pt x="71" y="0"/>
                  </a:moveTo>
                  <a:cubicBezTo>
                    <a:pt x="67" y="0"/>
                    <a:pt x="64" y="1"/>
                    <a:pt x="60" y="1"/>
                  </a:cubicBezTo>
                  <a:cubicBezTo>
                    <a:pt x="25" y="5"/>
                    <a:pt x="0" y="40"/>
                    <a:pt x="5" y="75"/>
                  </a:cubicBezTo>
                  <a:cubicBezTo>
                    <a:pt x="25" y="204"/>
                    <a:pt x="112" y="324"/>
                    <a:pt x="238" y="396"/>
                  </a:cubicBezTo>
                  <a:cubicBezTo>
                    <a:pt x="312" y="439"/>
                    <a:pt x="395" y="460"/>
                    <a:pt x="475" y="460"/>
                  </a:cubicBezTo>
                  <a:cubicBezTo>
                    <a:pt x="531" y="460"/>
                    <a:pt x="584" y="451"/>
                    <a:pt x="632" y="430"/>
                  </a:cubicBezTo>
                  <a:cubicBezTo>
                    <a:pt x="666" y="416"/>
                    <a:pt x="682" y="377"/>
                    <a:pt x="668" y="344"/>
                  </a:cubicBezTo>
                  <a:cubicBezTo>
                    <a:pt x="657" y="318"/>
                    <a:pt x="634" y="303"/>
                    <a:pt x="608" y="303"/>
                  </a:cubicBezTo>
                  <a:cubicBezTo>
                    <a:pt x="599" y="303"/>
                    <a:pt x="591" y="305"/>
                    <a:pt x="582" y="308"/>
                  </a:cubicBezTo>
                  <a:cubicBezTo>
                    <a:pt x="549" y="322"/>
                    <a:pt x="513" y="329"/>
                    <a:pt x="475" y="329"/>
                  </a:cubicBezTo>
                  <a:cubicBezTo>
                    <a:pt x="418" y="329"/>
                    <a:pt x="358" y="313"/>
                    <a:pt x="302" y="281"/>
                  </a:cubicBezTo>
                  <a:cubicBezTo>
                    <a:pt x="212" y="231"/>
                    <a:pt x="150" y="146"/>
                    <a:pt x="136" y="55"/>
                  </a:cubicBezTo>
                  <a:cubicBezTo>
                    <a:pt x="131" y="23"/>
                    <a:pt x="103" y="0"/>
                    <a:pt x="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4368950" y="2547325"/>
              <a:ext cx="10875" cy="11575"/>
            </a:xfrm>
            <a:custGeom>
              <a:avLst/>
              <a:gdLst/>
              <a:ahLst/>
              <a:cxnLst/>
              <a:rect l="l" t="t" r="r" b="b"/>
              <a:pathLst>
                <a:path w="435" h="463" extrusionOk="0">
                  <a:moveTo>
                    <a:pt x="75" y="0"/>
                  </a:moveTo>
                  <a:cubicBezTo>
                    <a:pt x="59" y="0"/>
                    <a:pt x="43" y="6"/>
                    <a:pt x="31" y="16"/>
                  </a:cubicBezTo>
                  <a:cubicBezTo>
                    <a:pt x="2" y="40"/>
                    <a:pt x="1" y="82"/>
                    <a:pt x="24" y="109"/>
                  </a:cubicBezTo>
                  <a:lnTo>
                    <a:pt x="311" y="439"/>
                  </a:lnTo>
                  <a:cubicBezTo>
                    <a:pt x="325" y="455"/>
                    <a:pt x="344" y="462"/>
                    <a:pt x="361" y="462"/>
                  </a:cubicBezTo>
                  <a:cubicBezTo>
                    <a:pt x="375" y="462"/>
                    <a:pt x="391" y="458"/>
                    <a:pt x="404" y="446"/>
                  </a:cubicBezTo>
                  <a:cubicBezTo>
                    <a:pt x="433" y="424"/>
                    <a:pt x="434" y="381"/>
                    <a:pt x="411" y="353"/>
                  </a:cubicBezTo>
                  <a:lnTo>
                    <a:pt x="124" y="23"/>
                  </a:lnTo>
                  <a:cubicBezTo>
                    <a:pt x="111" y="8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4360625" y="2555125"/>
              <a:ext cx="13075" cy="12125"/>
            </a:xfrm>
            <a:custGeom>
              <a:avLst/>
              <a:gdLst/>
              <a:ahLst/>
              <a:cxnLst/>
              <a:rect l="l" t="t" r="r" b="b"/>
              <a:pathLst>
                <a:path w="523" h="485" extrusionOk="0">
                  <a:moveTo>
                    <a:pt x="75" y="1"/>
                  </a:moveTo>
                  <a:cubicBezTo>
                    <a:pt x="57" y="1"/>
                    <a:pt x="39" y="8"/>
                    <a:pt x="25" y="21"/>
                  </a:cubicBezTo>
                  <a:cubicBezTo>
                    <a:pt x="1" y="49"/>
                    <a:pt x="2" y="90"/>
                    <a:pt x="29" y="114"/>
                  </a:cubicBezTo>
                  <a:lnTo>
                    <a:pt x="405" y="467"/>
                  </a:lnTo>
                  <a:cubicBezTo>
                    <a:pt x="417" y="479"/>
                    <a:pt x="434" y="485"/>
                    <a:pt x="450" y="485"/>
                  </a:cubicBezTo>
                  <a:cubicBezTo>
                    <a:pt x="467" y="485"/>
                    <a:pt x="485" y="477"/>
                    <a:pt x="498" y="463"/>
                  </a:cubicBezTo>
                  <a:cubicBezTo>
                    <a:pt x="523" y="436"/>
                    <a:pt x="521" y="396"/>
                    <a:pt x="494" y="370"/>
                  </a:cubicBezTo>
                  <a:lnTo>
                    <a:pt x="120" y="19"/>
                  </a:lnTo>
                  <a:cubicBezTo>
                    <a:pt x="107" y="6"/>
                    <a:pt x="91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4356450" y="2565400"/>
              <a:ext cx="13100" cy="12150"/>
            </a:xfrm>
            <a:custGeom>
              <a:avLst/>
              <a:gdLst/>
              <a:ahLst/>
              <a:cxnLst/>
              <a:rect l="l" t="t" r="r" b="b"/>
              <a:pathLst>
                <a:path w="524" h="486" extrusionOk="0">
                  <a:moveTo>
                    <a:pt x="73" y="1"/>
                  </a:moveTo>
                  <a:cubicBezTo>
                    <a:pt x="55" y="1"/>
                    <a:pt x="38" y="8"/>
                    <a:pt x="25" y="22"/>
                  </a:cubicBezTo>
                  <a:cubicBezTo>
                    <a:pt x="1" y="49"/>
                    <a:pt x="2" y="89"/>
                    <a:pt x="29" y="115"/>
                  </a:cubicBezTo>
                  <a:lnTo>
                    <a:pt x="405" y="467"/>
                  </a:lnTo>
                  <a:cubicBezTo>
                    <a:pt x="418" y="480"/>
                    <a:pt x="434" y="485"/>
                    <a:pt x="451" y="485"/>
                  </a:cubicBezTo>
                  <a:cubicBezTo>
                    <a:pt x="468" y="485"/>
                    <a:pt x="487" y="478"/>
                    <a:pt x="498" y="464"/>
                  </a:cubicBezTo>
                  <a:cubicBezTo>
                    <a:pt x="524" y="437"/>
                    <a:pt x="522" y="395"/>
                    <a:pt x="495" y="371"/>
                  </a:cubicBezTo>
                  <a:lnTo>
                    <a:pt x="118" y="18"/>
                  </a:lnTo>
                  <a:cubicBezTo>
                    <a:pt x="105" y="6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4215550" y="2463800"/>
              <a:ext cx="151750" cy="151725"/>
            </a:xfrm>
            <a:custGeom>
              <a:avLst/>
              <a:gdLst/>
              <a:ahLst/>
              <a:cxnLst/>
              <a:rect l="l" t="t" r="r" b="b"/>
              <a:pathLst>
                <a:path w="6070" h="6069" extrusionOk="0">
                  <a:moveTo>
                    <a:pt x="3036" y="1"/>
                  </a:moveTo>
                  <a:cubicBezTo>
                    <a:pt x="1360" y="1"/>
                    <a:pt x="0" y="1360"/>
                    <a:pt x="0" y="3035"/>
                  </a:cubicBezTo>
                  <a:cubicBezTo>
                    <a:pt x="0" y="3679"/>
                    <a:pt x="200" y="4273"/>
                    <a:pt x="542" y="4765"/>
                  </a:cubicBezTo>
                  <a:cubicBezTo>
                    <a:pt x="1088" y="5553"/>
                    <a:pt x="2001" y="6069"/>
                    <a:pt x="3036" y="6069"/>
                  </a:cubicBezTo>
                  <a:cubicBezTo>
                    <a:pt x="3518" y="6069"/>
                    <a:pt x="3976" y="5955"/>
                    <a:pt x="4380" y="5754"/>
                  </a:cubicBezTo>
                  <a:cubicBezTo>
                    <a:pt x="5381" y="5260"/>
                    <a:pt x="6070" y="4228"/>
                    <a:pt x="6070" y="3035"/>
                  </a:cubicBezTo>
                  <a:cubicBezTo>
                    <a:pt x="6070" y="2938"/>
                    <a:pt x="6067" y="2841"/>
                    <a:pt x="6057" y="2744"/>
                  </a:cubicBezTo>
                  <a:lnTo>
                    <a:pt x="6057" y="2742"/>
                  </a:lnTo>
                  <a:cubicBezTo>
                    <a:pt x="5935" y="1474"/>
                    <a:pt x="5033" y="437"/>
                    <a:pt x="3840" y="109"/>
                  </a:cubicBezTo>
                  <a:cubicBezTo>
                    <a:pt x="3584" y="38"/>
                    <a:pt x="3312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4297425" y="2466550"/>
              <a:ext cx="69600" cy="73200"/>
            </a:xfrm>
            <a:custGeom>
              <a:avLst/>
              <a:gdLst/>
              <a:ahLst/>
              <a:cxnLst/>
              <a:rect l="l" t="t" r="r" b="b"/>
              <a:pathLst>
                <a:path w="2784" h="2928" extrusionOk="0">
                  <a:moveTo>
                    <a:pt x="565" y="1"/>
                  </a:moveTo>
                  <a:cubicBezTo>
                    <a:pt x="170" y="437"/>
                    <a:pt x="0" y="1077"/>
                    <a:pt x="157" y="1646"/>
                  </a:cubicBezTo>
                  <a:cubicBezTo>
                    <a:pt x="349" y="2347"/>
                    <a:pt x="1022" y="2888"/>
                    <a:pt x="1750" y="2925"/>
                  </a:cubicBezTo>
                  <a:cubicBezTo>
                    <a:pt x="1775" y="2927"/>
                    <a:pt x="1799" y="2927"/>
                    <a:pt x="1824" y="2927"/>
                  </a:cubicBezTo>
                  <a:cubicBezTo>
                    <a:pt x="2164" y="2927"/>
                    <a:pt x="2500" y="2819"/>
                    <a:pt x="2783" y="2634"/>
                  </a:cubicBezTo>
                  <a:lnTo>
                    <a:pt x="2783" y="2632"/>
                  </a:lnTo>
                  <a:cubicBezTo>
                    <a:pt x="2659" y="1366"/>
                    <a:pt x="1758" y="327"/>
                    <a:pt x="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4229075" y="2552850"/>
              <a:ext cx="96750" cy="62750"/>
            </a:xfrm>
            <a:custGeom>
              <a:avLst/>
              <a:gdLst/>
              <a:ahLst/>
              <a:cxnLst/>
              <a:rect l="l" t="t" r="r" b="b"/>
              <a:pathLst>
                <a:path w="3870" h="2510" extrusionOk="0">
                  <a:moveTo>
                    <a:pt x="1851" y="0"/>
                  </a:moveTo>
                  <a:cubicBezTo>
                    <a:pt x="1109" y="0"/>
                    <a:pt x="380" y="439"/>
                    <a:pt x="45" y="1105"/>
                  </a:cubicBezTo>
                  <a:cubicBezTo>
                    <a:pt x="29" y="1137"/>
                    <a:pt x="14" y="1170"/>
                    <a:pt x="1" y="1205"/>
                  </a:cubicBezTo>
                  <a:cubicBezTo>
                    <a:pt x="547" y="1992"/>
                    <a:pt x="1460" y="2510"/>
                    <a:pt x="2495" y="2510"/>
                  </a:cubicBezTo>
                  <a:cubicBezTo>
                    <a:pt x="2977" y="2510"/>
                    <a:pt x="3435" y="2395"/>
                    <a:pt x="3839" y="2195"/>
                  </a:cubicBezTo>
                  <a:cubicBezTo>
                    <a:pt x="3869" y="1889"/>
                    <a:pt x="3830" y="1575"/>
                    <a:pt x="3719" y="1289"/>
                  </a:cubicBezTo>
                  <a:cubicBezTo>
                    <a:pt x="3439" y="567"/>
                    <a:pt x="2713" y="41"/>
                    <a:pt x="1941" y="2"/>
                  </a:cubicBezTo>
                  <a:cubicBezTo>
                    <a:pt x="1911" y="1"/>
                    <a:pt x="1881" y="0"/>
                    <a:pt x="1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4168500" y="2504550"/>
              <a:ext cx="118400" cy="100450"/>
            </a:xfrm>
            <a:custGeom>
              <a:avLst/>
              <a:gdLst/>
              <a:ahLst/>
              <a:cxnLst/>
              <a:rect l="l" t="t" r="r" b="b"/>
              <a:pathLst>
                <a:path w="4736" h="4018" extrusionOk="0">
                  <a:moveTo>
                    <a:pt x="1230" y="0"/>
                  </a:moveTo>
                  <a:cubicBezTo>
                    <a:pt x="760" y="382"/>
                    <a:pt x="471" y="665"/>
                    <a:pt x="1" y="1048"/>
                  </a:cubicBezTo>
                  <a:lnTo>
                    <a:pt x="1054" y="1741"/>
                  </a:lnTo>
                  <a:lnTo>
                    <a:pt x="3224" y="3698"/>
                  </a:lnTo>
                  <a:cubicBezTo>
                    <a:pt x="3483" y="3801"/>
                    <a:pt x="3768" y="3914"/>
                    <a:pt x="4026" y="4017"/>
                  </a:cubicBezTo>
                  <a:cubicBezTo>
                    <a:pt x="4119" y="3914"/>
                    <a:pt x="4116" y="3727"/>
                    <a:pt x="4023" y="3621"/>
                  </a:cubicBezTo>
                  <a:lnTo>
                    <a:pt x="4023" y="3621"/>
                  </a:lnTo>
                  <a:cubicBezTo>
                    <a:pt x="4124" y="3694"/>
                    <a:pt x="4218" y="3756"/>
                    <a:pt x="4318" y="3828"/>
                  </a:cubicBezTo>
                  <a:cubicBezTo>
                    <a:pt x="4394" y="3791"/>
                    <a:pt x="4432" y="3700"/>
                    <a:pt x="4428" y="3614"/>
                  </a:cubicBezTo>
                  <a:cubicBezTo>
                    <a:pt x="4427" y="3528"/>
                    <a:pt x="4392" y="3448"/>
                    <a:pt x="4359" y="3370"/>
                  </a:cubicBezTo>
                  <a:cubicBezTo>
                    <a:pt x="4234" y="3077"/>
                    <a:pt x="4111" y="2755"/>
                    <a:pt x="3985" y="2459"/>
                  </a:cubicBezTo>
                  <a:cubicBezTo>
                    <a:pt x="4041" y="2373"/>
                    <a:pt x="4152" y="2343"/>
                    <a:pt x="4254" y="2336"/>
                  </a:cubicBezTo>
                  <a:cubicBezTo>
                    <a:pt x="4355" y="2329"/>
                    <a:pt x="4459" y="2340"/>
                    <a:pt x="4557" y="2309"/>
                  </a:cubicBezTo>
                  <a:cubicBezTo>
                    <a:pt x="4655" y="2279"/>
                    <a:pt x="4735" y="2190"/>
                    <a:pt x="4725" y="2087"/>
                  </a:cubicBezTo>
                  <a:cubicBezTo>
                    <a:pt x="4206" y="1743"/>
                    <a:pt x="3720" y="1476"/>
                    <a:pt x="2999" y="1423"/>
                  </a:cubicBezTo>
                  <a:cubicBezTo>
                    <a:pt x="2390" y="972"/>
                    <a:pt x="1801" y="498"/>
                    <a:pt x="123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4257150" y="2585725"/>
              <a:ext cx="15950" cy="13200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74" y="1"/>
                  </a:moveTo>
                  <a:cubicBezTo>
                    <a:pt x="51" y="1"/>
                    <a:pt x="30" y="13"/>
                    <a:pt x="17" y="34"/>
                  </a:cubicBezTo>
                  <a:cubicBezTo>
                    <a:pt x="0" y="67"/>
                    <a:pt x="10" y="105"/>
                    <a:pt x="43" y="124"/>
                  </a:cubicBezTo>
                  <a:cubicBezTo>
                    <a:pt x="219" y="224"/>
                    <a:pt x="380" y="354"/>
                    <a:pt x="516" y="506"/>
                  </a:cubicBezTo>
                  <a:cubicBezTo>
                    <a:pt x="529" y="520"/>
                    <a:pt x="546" y="527"/>
                    <a:pt x="565" y="527"/>
                  </a:cubicBezTo>
                  <a:cubicBezTo>
                    <a:pt x="579" y="527"/>
                    <a:pt x="595" y="523"/>
                    <a:pt x="609" y="511"/>
                  </a:cubicBezTo>
                  <a:cubicBezTo>
                    <a:pt x="636" y="487"/>
                    <a:pt x="638" y="446"/>
                    <a:pt x="615" y="419"/>
                  </a:cubicBezTo>
                  <a:cubicBezTo>
                    <a:pt x="467" y="254"/>
                    <a:pt x="299" y="117"/>
                    <a:pt x="107" y="10"/>
                  </a:cubicBezTo>
                  <a:cubicBezTo>
                    <a:pt x="96" y="4"/>
                    <a:pt x="85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4148675" y="2397975"/>
              <a:ext cx="76575" cy="51850"/>
            </a:xfrm>
            <a:custGeom>
              <a:avLst/>
              <a:gdLst/>
              <a:ahLst/>
              <a:cxnLst/>
              <a:rect l="l" t="t" r="r" b="b"/>
              <a:pathLst>
                <a:path w="3063" h="2074" extrusionOk="0">
                  <a:moveTo>
                    <a:pt x="551" y="0"/>
                  </a:moveTo>
                  <a:cubicBezTo>
                    <a:pt x="385" y="71"/>
                    <a:pt x="221" y="139"/>
                    <a:pt x="53" y="211"/>
                  </a:cubicBezTo>
                  <a:cubicBezTo>
                    <a:pt x="49" y="481"/>
                    <a:pt x="0" y="778"/>
                    <a:pt x="46" y="1043"/>
                  </a:cubicBezTo>
                  <a:cubicBezTo>
                    <a:pt x="93" y="1308"/>
                    <a:pt x="195" y="1569"/>
                    <a:pt x="381" y="1766"/>
                  </a:cubicBezTo>
                  <a:cubicBezTo>
                    <a:pt x="540" y="1935"/>
                    <a:pt x="767" y="2049"/>
                    <a:pt x="998" y="2049"/>
                  </a:cubicBezTo>
                  <a:cubicBezTo>
                    <a:pt x="1034" y="2049"/>
                    <a:pt x="1071" y="2046"/>
                    <a:pt x="1107" y="2040"/>
                  </a:cubicBezTo>
                  <a:cubicBezTo>
                    <a:pt x="1378" y="1998"/>
                    <a:pt x="1612" y="1782"/>
                    <a:pt x="1679" y="1516"/>
                  </a:cubicBezTo>
                  <a:cubicBezTo>
                    <a:pt x="1712" y="1773"/>
                    <a:pt x="1967" y="1990"/>
                    <a:pt x="2218" y="2055"/>
                  </a:cubicBezTo>
                  <a:cubicBezTo>
                    <a:pt x="2268" y="2068"/>
                    <a:pt x="2319" y="2074"/>
                    <a:pt x="2371" y="2074"/>
                  </a:cubicBezTo>
                  <a:cubicBezTo>
                    <a:pt x="2577" y="2074"/>
                    <a:pt x="2784" y="1974"/>
                    <a:pt x="2908" y="1805"/>
                  </a:cubicBezTo>
                  <a:cubicBezTo>
                    <a:pt x="3008" y="1667"/>
                    <a:pt x="3048" y="1496"/>
                    <a:pt x="3055" y="1326"/>
                  </a:cubicBezTo>
                  <a:cubicBezTo>
                    <a:pt x="3062" y="1157"/>
                    <a:pt x="3034" y="988"/>
                    <a:pt x="3005" y="821"/>
                  </a:cubicBezTo>
                  <a:lnTo>
                    <a:pt x="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4153325" y="2400450"/>
              <a:ext cx="34250" cy="42825"/>
            </a:xfrm>
            <a:custGeom>
              <a:avLst/>
              <a:gdLst/>
              <a:ahLst/>
              <a:cxnLst/>
              <a:rect l="l" t="t" r="r" b="b"/>
              <a:pathLst>
                <a:path w="1370" h="1713" extrusionOk="0">
                  <a:moveTo>
                    <a:pt x="122" y="1"/>
                  </a:moveTo>
                  <a:cubicBezTo>
                    <a:pt x="90" y="1"/>
                    <a:pt x="64" y="25"/>
                    <a:pt x="59" y="57"/>
                  </a:cubicBezTo>
                  <a:cubicBezTo>
                    <a:pt x="30" y="267"/>
                    <a:pt x="0" y="486"/>
                    <a:pt x="9" y="708"/>
                  </a:cubicBezTo>
                  <a:cubicBezTo>
                    <a:pt x="20" y="962"/>
                    <a:pt x="85" y="1179"/>
                    <a:pt x="199" y="1351"/>
                  </a:cubicBezTo>
                  <a:cubicBezTo>
                    <a:pt x="336" y="1560"/>
                    <a:pt x="551" y="1694"/>
                    <a:pt x="772" y="1711"/>
                  </a:cubicBezTo>
                  <a:cubicBezTo>
                    <a:pt x="788" y="1713"/>
                    <a:pt x="804" y="1713"/>
                    <a:pt x="821" y="1713"/>
                  </a:cubicBezTo>
                  <a:cubicBezTo>
                    <a:pt x="1054" y="1713"/>
                    <a:pt x="1275" y="1575"/>
                    <a:pt x="1355" y="1370"/>
                  </a:cubicBezTo>
                  <a:cubicBezTo>
                    <a:pt x="1370" y="1337"/>
                    <a:pt x="1354" y="1298"/>
                    <a:pt x="1320" y="1284"/>
                  </a:cubicBezTo>
                  <a:cubicBezTo>
                    <a:pt x="1312" y="1280"/>
                    <a:pt x="1303" y="1279"/>
                    <a:pt x="1295" y="1279"/>
                  </a:cubicBezTo>
                  <a:cubicBezTo>
                    <a:pt x="1270" y="1279"/>
                    <a:pt x="1245" y="1295"/>
                    <a:pt x="1234" y="1320"/>
                  </a:cubicBezTo>
                  <a:cubicBezTo>
                    <a:pt x="1171" y="1475"/>
                    <a:pt x="992" y="1581"/>
                    <a:pt x="809" y="1581"/>
                  </a:cubicBezTo>
                  <a:cubicBezTo>
                    <a:pt x="799" y="1581"/>
                    <a:pt x="790" y="1580"/>
                    <a:pt x="781" y="1580"/>
                  </a:cubicBezTo>
                  <a:cubicBezTo>
                    <a:pt x="598" y="1565"/>
                    <a:pt x="422" y="1453"/>
                    <a:pt x="305" y="1277"/>
                  </a:cubicBezTo>
                  <a:cubicBezTo>
                    <a:pt x="205" y="1125"/>
                    <a:pt x="150" y="932"/>
                    <a:pt x="139" y="702"/>
                  </a:cubicBezTo>
                  <a:cubicBezTo>
                    <a:pt x="129" y="493"/>
                    <a:pt x="159" y="280"/>
                    <a:pt x="188" y="74"/>
                  </a:cubicBezTo>
                  <a:cubicBezTo>
                    <a:pt x="193" y="39"/>
                    <a:pt x="168" y="7"/>
                    <a:pt x="132" y="2"/>
                  </a:cubicBezTo>
                  <a:cubicBezTo>
                    <a:pt x="128" y="1"/>
                    <a:pt x="125" y="1"/>
                    <a:pt x="12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4194425" y="2428750"/>
              <a:ext cx="27225" cy="16450"/>
            </a:xfrm>
            <a:custGeom>
              <a:avLst/>
              <a:gdLst/>
              <a:ahLst/>
              <a:cxnLst/>
              <a:rect l="l" t="t" r="r" b="b"/>
              <a:pathLst>
                <a:path w="1089" h="658" extrusionOk="0">
                  <a:moveTo>
                    <a:pt x="975" y="0"/>
                  </a:moveTo>
                  <a:cubicBezTo>
                    <a:pt x="970" y="0"/>
                    <a:pt x="965" y="1"/>
                    <a:pt x="961" y="2"/>
                  </a:cubicBezTo>
                  <a:cubicBezTo>
                    <a:pt x="925" y="10"/>
                    <a:pt x="904" y="46"/>
                    <a:pt x="914" y="82"/>
                  </a:cubicBezTo>
                  <a:cubicBezTo>
                    <a:pt x="945" y="215"/>
                    <a:pt x="882" y="372"/>
                    <a:pt x="765" y="455"/>
                  </a:cubicBezTo>
                  <a:cubicBezTo>
                    <a:pt x="698" y="502"/>
                    <a:pt x="613" y="526"/>
                    <a:pt x="526" y="526"/>
                  </a:cubicBezTo>
                  <a:cubicBezTo>
                    <a:pt x="465" y="526"/>
                    <a:pt x="404" y="515"/>
                    <a:pt x="346" y="491"/>
                  </a:cubicBezTo>
                  <a:cubicBezTo>
                    <a:pt x="243" y="448"/>
                    <a:pt x="135" y="343"/>
                    <a:pt x="139" y="219"/>
                  </a:cubicBezTo>
                  <a:cubicBezTo>
                    <a:pt x="142" y="183"/>
                    <a:pt x="113" y="152"/>
                    <a:pt x="77" y="150"/>
                  </a:cubicBezTo>
                  <a:cubicBezTo>
                    <a:pt x="76" y="150"/>
                    <a:pt x="74" y="150"/>
                    <a:pt x="73" y="150"/>
                  </a:cubicBezTo>
                  <a:cubicBezTo>
                    <a:pt x="39" y="150"/>
                    <a:pt x="10" y="179"/>
                    <a:pt x="9" y="213"/>
                  </a:cubicBezTo>
                  <a:cubicBezTo>
                    <a:pt x="0" y="401"/>
                    <a:pt x="149" y="549"/>
                    <a:pt x="296" y="612"/>
                  </a:cubicBezTo>
                  <a:cubicBezTo>
                    <a:pt x="368" y="642"/>
                    <a:pt x="446" y="658"/>
                    <a:pt x="525" y="658"/>
                  </a:cubicBezTo>
                  <a:cubicBezTo>
                    <a:pt x="638" y="658"/>
                    <a:pt x="751" y="626"/>
                    <a:pt x="842" y="561"/>
                  </a:cubicBezTo>
                  <a:cubicBezTo>
                    <a:pt x="1007" y="446"/>
                    <a:pt x="1088" y="236"/>
                    <a:pt x="1042" y="50"/>
                  </a:cubicBezTo>
                  <a:cubicBezTo>
                    <a:pt x="1034" y="19"/>
                    <a:pt x="1005" y="0"/>
                    <a:pt x="9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4149075" y="2314000"/>
              <a:ext cx="108325" cy="77950"/>
            </a:xfrm>
            <a:custGeom>
              <a:avLst/>
              <a:gdLst/>
              <a:ahLst/>
              <a:cxnLst/>
              <a:rect l="l" t="t" r="r" b="b"/>
              <a:pathLst>
                <a:path w="4333" h="3118" extrusionOk="0">
                  <a:moveTo>
                    <a:pt x="2646" y="0"/>
                  </a:moveTo>
                  <a:cubicBezTo>
                    <a:pt x="2288" y="0"/>
                    <a:pt x="1917" y="216"/>
                    <a:pt x="1781" y="543"/>
                  </a:cubicBezTo>
                  <a:cubicBezTo>
                    <a:pt x="1727" y="497"/>
                    <a:pt x="1654" y="473"/>
                    <a:pt x="1582" y="473"/>
                  </a:cubicBezTo>
                  <a:cubicBezTo>
                    <a:pt x="1526" y="473"/>
                    <a:pt x="1470" y="487"/>
                    <a:pt x="1423" y="516"/>
                  </a:cubicBezTo>
                  <a:cubicBezTo>
                    <a:pt x="1314" y="585"/>
                    <a:pt x="1241" y="729"/>
                    <a:pt x="1271" y="854"/>
                  </a:cubicBezTo>
                  <a:cubicBezTo>
                    <a:pt x="1202" y="819"/>
                    <a:pt x="1125" y="802"/>
                    <a:pt x="1047" y="802"/>
                  </a:cubicBezTo>
                  <a:cubicBezTo>
                    <a:pt x="892" y="802"/>
                    <a:pt x="735" y="869"/>
                    <a:pt x="635" y="989"/>
                  </a:cubicBezTo>
                  <a:cubicBezTo>
                    <a:pt x="486" y="1171"/>
                    <a:pt x="486" y="1458"/>
                    <a:pt x="631" y="1643"/>
                  </a:cubicBezTo>
                  <a:cubicBezTo>
                    <a:pt x="406" y="1660"/>
                    <a:pt x="200" y="1810"/>
                    <a:pt x="100" y="2011"/>
                  </a:cubicBezTo>
                  <a:cubicBezTo>
                    <a:pt x="0" y="2214"/>
                    <a:pt x="4" y="2462"/>
                    <a:pt x="99" y="2666"/>
                  </a:cubicBezTo>
                  <a:cubicBezTo>
                    <a:pt x="193" y="2872"/>
                    <a:pt x="372" y="3032"/>
                    <a:pt x="581" y="3118"/>
                  </a:cubicBezTo>
                  <a:lnTo>
                    <a:pt x="3794" y="2958"/>
                  </a:lnTo>
                  <a:cubicBezTo>
                    <a:pt x="3990" y="2951"/>
                    <a:pt x="4173" y="2808"/>
                    <a:pt x="4226" y="2618"/>
                  </a:cubicBezTo>
                  <a:cubicBezTo>
                    <a:pt x="4279" y="2430"/>
                    <a:pt x="4187" y="2232"/>
                    <a:pt x="4024" y="2124"/>
                  </a:cubicBezTo>
                  <a:cubicBezTo>
                    <a:pt x="4250" y="1937"/>
                    <a:pt x="4333" y="1597"/>
                    <a:pt x="4223" y="1325"/>
                  </a:cubicBezTo>
                  <a:cubicBezTo>
                    <a:pt x="4118" y="1069"/>
                    <a:pt x="3854" y="885"/>
                    <a:pt x="3578" y="885"/>
                  </a:cubicBezTo>
                  <a:cubicBezTo>
                    <a:pt x="3562" y="885"/>
                    <a:pt x="3546" y="885"/>
                    <a:pt x="3530" y="886"/>
                  </a:cubicBezTo>
                  <a:cubicBezTo>
                    <a:pt x="3525" y="479"/>
                    <a:pt x="3208" y="95"/>
                    <a:pt x="2808" y="16"/>
                  </a:cubicBezTo>
                  <a:cubicBezTo>
                    <a:pt x="2755" y="5"/>
                    <a:pt x="2700" y="0"/>
                    <a:pt x="264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4150350" y="2345900"/>
              <a:ext cx="17550" cy="12150"/>
            </a:xfrm>
            <a:custGeom>
              <a:avLst/>
              <a:gdLst/>
              <a:ahLst/>
              <a:cxnLst/>
              <a:rect l="l" t="t" r="r" b="b"/>
              <a:pathLst>
                <a:path w="702" h="486" extrusionOk="0">
                  <a:moveTo>
                    <a:pt x="289" y="1"/>
                  </a:moveTo>
                  <a:cubicBezTo>
                    <a:pt x="277" y="1"/>
                    <a:pt x="265" y="4"/>
                    <a:pt x="255" y="11"/>
                  </a:cubicBezTo>
                  <a:cubicBezTo>
                    <a:pt x="225" y="31"/>
                    <a:pt x="214" y="71"/>
                    <a:pt x="234" y="102"/>
                  </a:cubicBezTo>
                  <a:cubicBezTo>
                    <a:pt x="277" y="171"/>
                    <a:pt x="329" y="232"/>
                    <a:pt x="391" y="285"/>
                  </a:cubicBezTo>
                  <a:cubicBezTo>
                    <a:pt x="277" y="292"/>
                    <a:pt x="162" y="318"/>
                    <a:pt x="54" y="360"/>
                  </a:cubicBezTo>
                  <a:cubicBezTo>
                    <a:pt x="19" y="371"/>
                    <a:pt x="1" y="410"/>
                    <a:pt x="14" y="442"/>
                  </a:cubicBezTo>
                  <a:cubicBezTo>
                    <a:pt x="22" y="470"/>
                    <a:pt x="48" y="485"/>
                    <a:pt x="74" y="485"/>
                  </a:cubicBezTo>
                  <a:cubicBezTo>
                    <a:pt x="82" y="485"/>
                    <a:pt x="89" y="484"/>
                    <a:pt x="98" y="484"/>
                  </a:cubicBezTo>
                  <a:cubicBezTo>
                    <a:pt x="219" y="438"/>
                    <a:pt x="348" y="414"/>
                    <a:pt x="478" y="414"/>
                  </a:cubicBezTo>
                  <a:cubicBezTo>
                    <a:pt x="525" y="414"/>
                    <a:pt x="573" y="417"/>
                    <a:pt x="621" y="424"/>
                  </a:cubicBezTo>
                  <a:cubicBezTo>
                    <a:pt x="623" y="424"/>
                    <a:pt x="625" y="424"/>
                    <a:pt x="627" y="424"/>
                  </a:cubicBezTo>
                  <a:cubicBezTo>
                    <a:pt x="658" y="424"/>
                    <a:pt x="684" y="405"/>
                    <a:pt x="693" y="375"/>
                  </a:cubicBezTo>
                  <a:cubicBezTo>
                    <a:pt x="701" y="342"/>
                    <a:pt x="685" y="309"/>
                    <a:pt x="655" y="297"/>
                  </a:cubicBezTo>
                  <a:cubicBezTo>
                    <a:pt x="528" y="242"/>
                    <a:pt x="418" y="149"/>
                    <a:pt x="347" y="32"/>
                  </a:cubicBezTo>
                  <a:cubicBezTo>
                    <a:pt x="333" y="12"/>
                    <a:pt x="311" y="1"/>
                    <a:pt x="28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4154575" y="2354625"/>
              <a:ext cx="94150" cy="76850"/>
            </a:xfrm>
            <a:custGeom>
              <a:avLst/>
              <a:gdLst/>
              <a:ahLst/>
              <a:cxnLst/>
              <a:rect l="l" t="t" r="r" b="b"/>
              <a:pathLst>
                <a:path w="3766" h="3074" extrusionOk="0">
                  <a:moveTo>
                    <a:pt x="2529" y="1"/>
                  </a:moveTo>
                  <a:cubicBezTo>
                    <a:pt x="2519" y="163"/>
                    <a:pt x="2425" y="316"/>
                    <a:pt x="2283" y="399"/>
                  </a:cubicBezTo>
                  <a:cubicBezTo>
                    <a:pt x="2210" y="443"/>
                    <a:pt x="2127" y="464"/>
                    <a:pt x="2045" y="464"/>
                  </a:cubicBezTo>
                  <a:cubicBezTo>
                    <a:pt x="1970" y="464"/>
                    <a:pt x="1894" y="447"/>
                    <a:pt x="1824" y="412"/>
                  </a:cubicBezTo>
                  <a:lnTo>
                    <a:pt x="1824" y="412"/>
                  </a:lnTo>
                  <a:cubicBezTo>
                    <a:pt x="1832" y="561"/>
                    <a:pt x="1753" y="710"/>
                    <a:pt x="1626" y="788"/>
                  </a:cubicBezTo>
                  <a:cubicBezTo>
                    <a:pt x="1571" y="822"/>
                    <a:pt x="1510" y="837"/>
                    <a:pt x="1448" y="837"/>
                  </a:cubicBezTo>
                  <a:cubicBezTo>
                    <a:pt x="1367" y="837"/>
                    <a:pt x="1284" y="811"/>
                    <a:pt x="1210" y="770"/>
                  </a:cubicBezTo>
                  <a:cubicBezTo>
                    <a:pt x="1115" y="844"/>
                    <a:pt x="1047" y="887"/>
                    <a:pt x="952" y="963"/>
                  </a:cubicBezTo>
                  <a:cubicBezTo>
                    <a:pt x="876" y="931"/>
                    <a:pt x="793" y="916"/>
                    <a:pt x="711" y="916"/>
                  </a:cubicBezTo>
                  <a:cubicBezTo>
                    <a:pt x="544" y="916"/>
                    <a:pt x="376" y="978"/>
                    <a:pt x="253" y="1093"/>
                  </a:cubicBezTo>
                  <a:cubicBezTo>
                    <a:pt x="72" y="1264"/>
                    <a:pt x="0" y="1544"/>
                    <a:pt x="79" y="1783"/>
                  </a:cubicBezTo>
                  <a:cubicBezTo>
                    <a:pt x="158" y="2020"/>
                    <a:pt x="382" y="2202"/>
                    <a:pt x="632" y="2229"/>
                  </a:cubicBezTo>
                  <a:cubicBezTo>
                    <a:pt x="616" y="2535"/>
                    <a:pt x="808" y="2819"/>
                    <a:pt x="1078" y="2965"/>
                  </a:cubicBezTo>
                  <a:cubicBezTo>
                    <a:pt x="1208" y="3036"/>
                    <a:pt x="1365" y="3074"/>
                    <a:pt x="1522" y="3074"/>
                  </a:cubicBezTo>
                  <a:cubicBezTo>
                    <a:pt x="1691" y="3074"/>
                    <a:pt x="1858" y="3030"/>
                    <a:pt x="1986" y="2937"/>
                  </a:cubicBezTo>
                  <a:cubicBezTo>
                    <a:pt x="2066" y="2952"/>
                    <a:pt x="2147" y="2959"/>
                    <a:pt x="2228" y="2959"/>
                  </a:cubicBezTo>
                  <a:cubicBezTo>
                    <a:pt x="2655" y="2959"/>
                    <a:pt x="3082" y="2759"/>
                    <a:pt x="3351" y="2426"/>
                  </a:cubicBezTo>
                  <a:cubicBezTo>
                    <a:pt x="3670" y="2029"/>
                    <a:pt x="3766" y="1463"/>
                    <a:pt x="3598" y="980"/>
                  </a:cubicBezTo>
                  <a:cubicBezTo>
                    <a:pt x="3433" y="498"/>
                    <a:pt x="3018" y="146"/>
                    <a:pt x="252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4195125" y="23891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2" y="1"/>
                  </a:moveTo>
                  <a:cubicBezTo>
                    <a:pt x="59" y="1"/>
                    <a:pt x="1" y="59"/>
                    <a:pt x="1" y="132"/>
                  </a:cubicBezTo>
                  <a:cubicBezTo>
                    <a:pt x="1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4228200" y="2389575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2" y="1"/>
                  </a:moveTo>
                  <a:cubicBezTo>
                    <a:pt x="59" y="1"/>
                    <a:pt x="0" y="59"/>
                    <a:pt x="0" y="132"/>
                  </a:cubicBezTo>
                  <a:cubicBezTo>
                    <a:pt x="0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4189800" y="2374000"/>
              <a:ext cx="15550" cy="6875"/>
            </a:xfrm>
            <a:custGeom>
              <a:avLst/>
              <a:gdLst/>
              <a:ahLst/>
              <a:cxnLst/>
              <a:rect l="l" t="t" r="r" b="b"/>
              <a:pathLst>
                <a:path w="622" h="275" extrusionOk="0">
                  <a:moveTo>
                    <a:pt x="313" y="0"/>
                  </a:moveTo>
                  <a:cubicBezTo>
                    <a:pt x="309" y="0"/>
                    <a:pt x="305" y="0"/>
                    <a:pt x="301" y="0"/>
                  </a:cubicBezTo>
                  <a:cubicBezTo>
                    <a:pt x="185" y="5"/>
                    <a:pt x="72" y="76"/>
                    <a:pt x="17" y="179"/>
                  </a:cubicBezTo>
                  <a:cubicBezTo>
                    <a:pt x="1" y="210"/>
                    <a:pt x="12" y="250"/>
                    <a:pt x="44" y="268"/>
                  </a:cubicBezTo>
                  <a:cubicBezTo>
                    <a:pt x="55" y="273"/>
                    <a:pt x="65" y="275"/>
                    <a:pt x="77" y="275"/>
                  </a:cubicBezTo>
                  <a:cubicBezTo>
                    <a:pt x="99" y="275"/>
                    <a:pt x="122" y="262"/>
                    <a:pt x="131" y="240"/>
                  </a:cubicBezTo>
                  <a:cubicBezTo>
                    <a:pt x="165" y="176"/>
                    <a:pt x="235" y="133"/>
                    <a:pt x="307" y="130"/>
                  </a:cubicBezTo>
                  <a:cubicBezTo>
                    <a:pt x="311" y="130"/>
                    <a:pt x="314" y="130"/>
                    <a:pt x="318" y="130"/>
                  </a:cubicBezTo>
                  <a:cubicBezTo>
                    <a:pt x="387" y="130"/>
                    <a:pt x="453" y="166"/>
                    <a:pt x="493" y="223"/>
                  </a:cubicBezTo>
                  <a:cubicBezTo>
                    <a:pt x="505" y="242"/>
                    <a:pt x="525" y="252"/>
                    <a:pt x="546" y="252"/>
                  </a:cubicBezTo>
                  <a:cubicBezTo>
                    <a:pt x="559" y="252"/>
                    <a:pt x="572" y="248"/>
                    <a:pt x="584" y="240"/>
                  </a:cubicBezTo>
                  <a:cubicBezTo>
                    <a:pt x="614" y="222"/>
                    <a:pt x="621" y="180"/>
                    <a:pt x="601" y="150"/>
                  </a:cubicBezTo>
                  <a:cubicBezTo>
                    <a:pt x="538" y="57"/>
                    <a:pt x="424" y="0"/>
                    <a:pt x="31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4225200" y="2374775"/>
              <a:ext cx="14700" cy="6600"/>
            </a:xfrm>
            <a:custGeom>
              <a:avLst/>
              <a:gdLst/>
              <a:ahLst/>
              <a:cxnLst/>
              <a:rect l="l" t="t" r="r" b="b"/>
              <a:pathLst>
                <a:path w="588" h="264" extrusionOk="0">
                  <a:moveTo>
                    <a:pt x="284" y="0"/>
                  </a:moveTo>
                  <a:cubicBezTo>
                    <a:pt x="181" y="0"/>
                    <a:pt x="83" y="48"/>
                    <a:pt x="21" y="129"/>
                  </a:cubicBezTo>
                  <a:cubicBezTo>
                    <a:pt x="0" y="159"/>
                    <a:pt x="6" y="201"/>
                    <a:pt x="34" y="222"/>
                  </a:cubicBezTo>
                  <a:cubicBezTo>
                    <a:pt x="47" y="231"/>
                    <a:pt x="61" y="235"/>
                    <a:pt x="75" y="235"/>
                  </a:cubicBezTo>
                  <a:cubicBezTo>
                    <a:pt x="95" y="235"/>
                    <a:pt x="115" y="226"/>
                    <a:pt x="127" y="209"/>
                  </a:cubicBezTo>
                  <a:cubicBezTo>
                    <a:pt x="162" y="163"/>
                    <a:pt x="219" y="130"/>
                    <a:pt x="279" y="130"/>
                  </a:cubicBezTo>
                  <a:cubicBezTo>
                    <a:pt x="285" y="130"/>
                    <a:pt x="292" y="130"/>
                    <a:pt x="299" y="131"/>
                  </a:cubicBezTo>
                  <a:cubicBezTo>
                    <a:pt x="363" y="137"/>
                    <a:pt x="426" y="174"/>
                    <a:pt x="457" y="231"/>
                  </a:cubicBezTo>
                  <a:cubicBezTo>
                    <a:pt x="470" y="251"/>
                    <a:pt x="492" y="264"/>
                    <a:pt x="515" y="264"/>
                  </a:cubicBezTo>
                  <a:cubicBezTo>
                    <a:pt x="526" y="264"/>
                    <a:pt x="536" y="259"/>
                    <a:pt x="546" y="255"/>
                  </a:cubicBezTo>
                  <a:cubicBezTo>
                    <a:pt x="578" y="237"/>
                    <a:pt x="588" y="198"/>
                    <a:pt x="570" y="165"/>
                  </a:cubicBezTo>
                  <a:cubicBezTo>
                    <a:pt x="516" y="71"/>
                    <a:pt x="415" y="8"/>
                    <a:pt x="306" y="1"/>
                  </a:cubicBezTo>
                  <a:cubicBezTo>
                    <a:pt x="299" y="0"/>
                    <a:pt x="292" y="0"/>
                    <a:pt x="28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4211275" y="2390200"/>
              <a:ext cx="8375" cy="11450"/>
            </a:xfrm>
            <a:custGeom>
              <a:avLst/>
              <a:gdLst/>
              <a:ahLst/>
              <a:cxnLst/>
              <a:rect l="l" t="t" r="r" b="b"/>
              <a:pathLst>
                <a:path w="335" h="458" extrusionOk="0">
                  <a:moveTo>
                    <a:pt x="174" y="1"/>
                  </a:moveTo>
                  <a:cubicBezTo>
                    <a:pt x="168" y="1"/>
                    <a:pt x="161" y="2"/>
                    <a:pt x="154" y="4"/>
                  </a:cubicBezTo>
                  <a:cubicBezTo>
                    <a:pt x="120" y="14"/>
                    <a:pt x="100" y="53"/>
                    <a:pt x="111" y="86"/>
                  </a:cubicBezTo>
                  <a:lnTo>
                    <a:pt x="180" y="310"/>
                  </a:lnTo>
                  <a:lnTo>
                    <a:pt x="62" y="327"/>
                  </a:lnTo>
                  <a:cubicBezTo>
                    <a:pt x="27" y="333"/>
                    <a:pt x="1" y="367"/>
                    <a:pt x="7" y="403"/>
                  </a:cubicBezTo>
                  <a:cubicBezTo>
                    <a:pt x="11" y="434"/>
                    <a:pt x="40" y="457"/>
                    <a:pt x="71" y="457"/>
                  </a:cubicBezTo>
                  <a:cubicBezTo>
                    <a:pt x="74" y="457"/>
                    <a:pt x="75" y="457"/>
                    <a:pt x="77" y="457"/>
                  </a:cubicBezTo>
                  <a:cubicBezTo>
                    <a:pt x="78" y="457"/>
                    <a:pt x="79" y="457"/>
                    <a:pt x="80" y="457"/>
                  </a:cubicBezTo>
                  <a:lnTo>
                    <a:pt x="275" y="429"/>
                  </a:lnTo>
                  <a:cubicBezTo>
                    <a:pt x="294" y="426"/>
                    <a:pt x="311" y="414"/>
                    <a:pt x="321" y="399"/>
                  </a:cubicBezTo>
                  <a:cubicBezTo>
                    <a:pt x="333" y="382"/>
                    <a:pt x="334" y="362"/>
                    <a:pt x="328" y="343"/>
                  </a:cubicBezTo>
                  <a:lnTo>
                    <a:pt x="235" y="47"/>
                  </a:lnTo>
                  <a:cubicBezTo>
                    <a:pt x="227" y="19"/>
                    <a:pt x="202" y="1"/>
                    <a:pt x="1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4200175" y="2399875"/>
              <a:ext cx="10775" cy="8525"/>
            </a:xfrm>
            <a:custGeom>
              <a:avLst/>
              <a:gdLst/>
              <a:ahLst/>
              <a:cxnLst/>
              <a:rect l="l" t="t" r="r" b="b"/>
              <a:pathLst>
                <a:path w="431" h="341" extrusionOk="0">
                  <a:moveTo>
                    <a:pt x="89" y="0"/>
                  </a:moveTo>
                  <a:cubicBezTo>
                    <a:pt x="61" y="0"/>
                    <a:pt x="35" y="19"/>
                    <a:pt x="28" y="47"/>
                  </a:cubicBezTo>
                  <a:cubicBezTo>
                    <a:pt x="0" y="142"/>
                    <a:pt x="42" y="252"/>
                    <a:pt x="126" y="305"/>
                  </a:cubicBezTo>
                  <a:cubicBezTo>
                    <a:pt x="163" y="328"/>
                    <a:pt x="206" y="340"/>
                    <a:pt x="251" y="340"/>
                  </a:cubicBezTo>
                  <a:cubicBezTo>
                    <a:pt x="305" y="340"/>
                    <a:pt x="359" y="323"/>
                    <a:pt x="399" y="289"/>
                  </a:cubicBezTo>
                  <a:cubicBezTo>
                    <a:pt x="428" y="266"/>
                    <a:pt x="431" y="225"/>
                    <a:pt x="408" y="196"/>
                  </a:cubicBezTo>
                  <a:cubicBezTo>
                    <a:pt x="395" y="181"/>
                    <a:pt x="376" y="173"/>
                    <a:pt x="357" y="173"/>
                  </a:cubicBezTo>
                  <a:cubicBezTo>
                    <a:pt x="342" y="173"/>
                    <a:pt x="327" y="178"/>
                    <a:pt x="315" y="189"/>
                  </a:cubicBezTo>
                  <a:cubicBezTo>
                    <a:pt x="298" y="204"/>
                    <a:pt x="274" y="211"/>
                    <a:pt x="250" y="211"/>
                  </a:cubicBezTo>
                  <a:cubicBezTo>
                    <a:pt x="230" y="211"/>
                    <a:pt x="211" y="206"/>
                    <a:pt x="195" y="196"/>
                  </a:cubicBezTo>
                  <a:cubicBezTo>
                    <a:pt x="159" y="173"/>
                    <a:pt x="142" y="122"/>
                    <a:pt x="152" y="83"/>
                  </a:cubicBezTo>
                  <a:cubicBezTo>
                    <a:pt x="163" y="49"/>
                    <a:pt x="143" y="12"/>
                    <a:pt x="108" y="3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4163475" y="2384075"/>
              <a:ext cx="10300" cy="6625"/>
            </a:xfrm>
            <a:custGeom>
              <a:avLst/>
              <a:gdLst/>
              <a:ahLst/>
              <a:cxnLst/>
              <a:rect l="l" t="t" r="r" b="b"/>
              <a:pathLst>
                <a:path w="412" h="265" extrusionOk="0">
                  <a:moveTo>
                    <a:pt x="74" y="1"/>
                  </a:moveTo>
                  <a:cubicBezTo>
                    <a:pt x="50" y="1"/>
                    <a:pt x="27" y="13"/>
                    <a:pt x="16" y="36"/>
                  </a:cubicBezTo>
                  <a:cubicBezTo>
                    <a:pt x="0" y="69"/>
                    <a:pt x="12" y="108"/>
                    <a:pt x="45" y="123"/>
                  </a:cubicBezTo>
                  <a:lnTo>
                    <a:pt x="309" y="258"/>
                  </a:lnTo>
                  <a:cubicBezTo>
                    <a:pt x="319" y="263"/>
                    <a:pt x="329" y="265"/>
                    <a:pt x="339" y="265"/>
                  </a:cubicBezTo>
                  <a:cubicBezTo>
                    <a:pt x="362" y="265"/>
                    <a:pt x="386" y="252"/>
                    <a:pt x="396" y="229"/>
                  </a:cubicBezTo>
                  <a:cubicBezTo>
                    <a:pt x="412" y="198"/>
                    <a:pt x="399" y="158"/>
                    <a:pt x="368" y="142"/>
                  </a:cubicBezTo>
                  <a:lnTo>
                    <a:pt x="103" y="8"/>
                  </a:lnTo>
                  <a:cubicBezTo>
                    <a:pt x="94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4186975" y="2420650"/>
              <a:ext cx="19125" cy="9325"/>
            </a:xfrm>
            <a:custGeom>
              <a:avLst/>
              <a:gdLst/>
              <a:ahLst/>
              <a:cxnLst/>
              <a:rect l="l" t="t" r="r" b="b"/>
              <a:pathLst>
                <a:path w="765" h="373" extrusionOk="0">
                  <a:moveTo>
                    <a:pt x="77" y="1"/>
                  </a:moveTo>
                  <a:cubicBezTo>
                    <a:pt x="57" y="1"/>
                    <a:pt x="38" y="9"/>
                    <a:pt x="25" y="26"/>
                  </a:cubicBezTo>
                  <a:cubicBezTo>
                    <a:pt x="1" y="54"/>
                    <a:pt x="7" y="96"/>
                    <a:pt x="35" y="118"/>
                  </a:cubicBezTo>
                  <a:cubicBezTo>
                    <a:pt x="221" y="264"/>
                    <a:pt x="454" y="354"/>
                    <a:pt x="690" y="373"/>
                  </a:cubicBezTo>
                  <a:lnTo>
                    <a:pt x="694" y="373"/>
                  </a:lnTo>
                  <a:cubicBezTo>
                    <a:pt x="729" y="373"/>
                    <a:pt x="757" y="346"/>
                    <a:pt x="763" y="314"/>
                  </a:cubicBezTo>
                  <a:cubicBezTo>
                    <a:pt x="764" y="276"/>
                    <a:pt x="737" y="246"/>
                    <a:pt x="701" y="243"/>
                  </a:cubicBezTo>
                  <a:cubicBezTo>
                    <a:pt x="491" y="224"/>
                    <a:pt x="284" y="146"/>
                    <a:pt x="118" y="16"/>
                  </a:cubicBezTo>
                  <a:cubicBezTo>
                    <a:pt x="106" y="6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4213550" y="2351425"/>
              <a:ext cx="8450" cy="18050"/>
            </a:xfrm>
            <a:custGeom>
              <a:avLst/>
              <a:gdLst/>
              <a:ahLst/>
              <a:cxnLst/>
              <a:rect l="l" t="t" r="r" b="b"/>
              <a:pathLst>
                <a:path w="338" h="722" extrusionOk="0">
                  <a:moveTo>
                    <a:pt x="160" y="1"/>
                  </a:moveTo>
                  <a:cubicBezTo>
                    <a:pt x="149" y="1"/>
                    <a:pt x="138" y="4"/>
                    <a:pt x="127" y="10"/>
                  </a:cubicBezTo>
                  <a:cubicBezTo>
                    <a:pt x="94" y="27"/>
                    <a:pt x="84" y="67"/>
                    <a:pt x="102" y="98"/>
                  </a:cubicBezTo>
                  <a:cubicBezTo>
                    <a:pt x="192" y="257"/>
                    <a:pt x="159" y="483"/>
                    <a:pt x="27" y="610"/>
                  </a:cubicBezTo>
                  <a:cubicBezTo>
                    <a:pt x="0" y="635"/>
                    <a:pt x="0" y="676"/>
                    <a:pt x="24" y="703"/>
                  </a:cubicBezTo>
                  <a:cubicBezTo>
                    <a:pt x="39" y="715"/>
                    <a:pt x="56" y="722"/>
                    <a:pt x="73" y="722"/>
                  </a:cubicBezTo>
                  <a:cubicBezTo>
                    <a:pt x="89" y="722"/>
                    <a:pt x="106" y="715"/>
                    <a:pt x="120" y="705"/>
                  </a:cubicBezTo>
                  <a:cubicBezTo>
                    <a:pt x="296" y="536"/>
                    <a:pt x="337" y="247"/>
                    <a:pt x="216" y="34"/>
                  </a:cubicBezTo>
                  <a:cubicBezTo>
                    <a:pt x="204" y="13"/>
                    <a:pt x="182" y="1"/>
                    <a:pt x="1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4164400" y="2548075"/>
              <a:ext cx="94375" cy="70500"/>
            </a:xfrm>
            <a:custGeom>
              <a:avLst/>
              <a:gdLst/>
              <a:ahLst/>
              <a:cxnLst/>
              <a:rect l="l" t="t" r="r" b="b"/>
              <a:pathLst>
                <a:path w="3775" h="2820" extrusionOk="0">
                  <a:moveTo>
                    <a:pt x="1218" y="0"/>
                  </a:moveTo>
                  <a:lnTo>
                    <a:pt x="0" y="2433"/>
                  </a:lnTo>
                  <a:cubicBezTo>
                    <a:pt x="591" y="2688"/>
                    <a:pt x="1236" y="2819"/>
                    <a:pt x="1879" y="2819"/>
                  </a:cubicBezTo>
                  <a:cubicBezTo>
                    <a:pt x="2076" y="2819"/>
                    <a:pt x="2274" y="2807"/>
                    <a:pt x="2469" y="2782"/>
                  </a:cubicBezTo>
                  <a:cubicBezTo>
                    <a:pt x="2784" y="2744"/>
                    <a:pt x="3104" y="2666"/>
                    <a:pt x="3360" y="2476"/>
                  </a:cubicBezTo>
                  <a:cubicBezTo>
                    <a:pt x="3474" y="2391"/>
                    <a:pt x="3576" y="2273"/>
                    <a:pt x="3647" y="2140"/>
                  </a:cubicBezTo>
                  <a:cubicBezTo>
                    <a:pt x="3774" y="1900"/>
                    <a:pt x="3697" y="1601"/>
                    <a:pt x="3468" y="1454"/>
                  </a:cubicBezTo>
                  <a:cubicBezTo>
                    <a:pt x="2718" y="971"/>
                    <a:pt x="1969" y="485"/>
                    <a:pt x="1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4202700" y="2570275"/>
              <a:ext cx="11300" cy="19875"/>
            </a:xfrm>
            <a:custGeom>
              <a:avLst/>
              <a:gdLst/>
              <a:ahLst/>
              <a:cxnLst/>
              <a:rect l="l" t="t" r="r" b="b"/>
              <a:pathLst>
                <a:path w="452" h="795" extrusionOk="0">
                  <a:moveTo>
                    <a:pt x="375" y="1"/>
                  </a:moveTo>
                  <a:cubicBezTo>
                    <a:pt x="350" y="1"/>
                    <a:pt x="326" y="15"/>
                    <a:pt x="315" y="40"/>
                  </a:cubicBezTo>
                  <a:lnTo>
                    <a:pt x="18" y="702"/>
                  </a:lnTo>
                  <a:cubicBezTo>
                    <a:pt x="1" y="736"/>
                    <a:pt x="15" y="775"/>
                    <a:pt x="49" y="791"/>
                  </a:cubicBezTo>
                  <a:cubicBezTo>
                    <a:pt x="58" y="793"/>
                    <a:pt x="68" y="795"/>
                    <a:pt x="77" y="795"/>
                  </a:cubicBezTo>
                  <a:cubicBezTo>
                    <a:pt x="101" y="795"/>
                    <a:pt x="124" y="781"/>
                    <a:pt x="137" y="758"/>
                  </a:cubicBezTo>
                  <a:lnTo>
                    <a:pt x="435" y="94"/>
                  </a:lnTo>
                  <a:cubicBezTo>
                    <a:pt x="451" y="60"/>
                    <a:pt x="437" y="22"/>
                    <a:pt x="404" y="7"/>
                  </a:cubicBezTo>
                  <a:cubicBezTo>
                    <a:pt x="395" y="3"/>
                    <a:pt x="385" y="1"/>
                    <a:pt x="3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4213500" y="2574225"/>
              <a:ext cx="10350" cy="20400"/>
            </a:xfrm>
            <a:custGeom>
              <a:avLst/>
              <a:gdLst/>
              <a:ahLst/>
              <a:cxnLst/>
              <a:rect l="l" t="t" r="r" b="b"/>
              <a:pathLst>
                <a:path w="414" h="816" extrusionOk="0">
                  <a:moveTo>
                    <a:pt x="340" y="1"/>
                  </a:moveTo>
                  <a:cubicBezTo>
                    <a:pt x="314" y="1"/>
                    <a:pt x="288" y="16"/>
                    <a:pt x="279" y="42"/>
                  </a:cubicBezTo>
                  <a:lnTo>
                    <a:pt x="12" y="727"/>
                  </a:lnTo>
                  <a:cubicBezTo>
                    <a:pt x="1" y="761"/>
                    <a:pt x="16" y="800"/>
                    <a:pt x="51" y="813"/>
                  </a:cubicBezTo>
                  <a:cubicBezTo>
                    <a:pt x="58" y="814"/>
                    <a:pt x="66" y="816"/>
                    <a:pt x="73" y="816"/>
                  </a:cubicBezTo>
                  <a:cubicBezTo>
                    <a:pt x="101" y="816"/>
                    <a:pt x="125" y="801"/>
                    <a:pt x="136" y="776"/>
                  </a:cubicBezTo>
                  <a:lnTo>
                    <a:pt x="402" y="91"/>
                  </a:lnTo>
                  <a:cubicBezTo>
                    <a:pt x="414" y="57"/>
                    <a:pt x="398" y="17"/>
                    <a:pt x="365" y="5"/>
                  </a:cubicBezTo>
                  <a:cubicBezTo>
                    <a:pt x="357" y="2"/>
                    <a:pt x="349" y="1"/>
                    <a:pt x="34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4223750" y="2579375"/>
              <a:ext cx="10350" cy="19000"/>
            </a:xfrm>
            <a:custGeom>
              <a:avLst/>
              <a:gdLst/>
              <a:ahLst/>
              <a:cxnLst/>
              <a:rect l="l" t="t" r="r" b="b"/>
              <a:pathLst>
                <a:path w="414" h="760" extrusionOk="0">
                  <a:moveTo>
                    <a:pt x="338" y="1"/>
                  </a:moveTo>
                  <a:cubicBezTo>
                    <a:pt x="313" y="1"/>
                    <a:pt x="290" y="15"/>
                    <a:pt x="280" y="41"/>
                  </a:cubicBezTo>
                  <a:lnTo>
                    <a:pt x="14" y="668"/>
                  </a:lnTo>
                  <a:cubicBezTo>
                    <a:pt x="1" y="703"/>
                    <a:pt x="15" y="740"/>
                    <a:pt x="49" y="755"/>
                  </a:cubicBezTo>
                  <a:cubicBezTo>
                    <a:pt x="57" y="758"/>
                    <a:pt x="65" y="760"/>
                    <a:pt x="74" y="760"/>
                  </a:cubicBezTo>
                  <a:cubicBezTo>
                    <a:pt x="99" y="760"/>
                    <a:pt x="124" y="745"/>
                    <a:pt x="135" y="721"/>
                  </a:cubicBezTo>
                  <a:lnTo>
                    <a:pt x="401" y="92"/>
                  </a:lnTo>
                  <a:cubicBezTo>
                    <a:pt x="414" y="58"/>
                    <a:pt x="400" y="21"/>
                    <a:pt x="365" y="6"/>
                  </a:cubicBezTo>
                  <a:cubicBezTo>
                    <a:pt x="356" y="3"/>
                    <a:pt x="347" y="1"/>
                    <a:pt x="33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4234800" y="2584525"/>
              <a:ext cx="16825" cy="30125"/>
            </a:xfrm>
            <a:custGeom>
              <a:avLst/>
              <a:gdLst/>
              <a:ahLst/>
              <a:cxnLst/>
              <a:rect l="l" t="t" r="r" b="b"/>
              <a:pathLst>
                <a:path w="673" h="1205" extrusionOk="0">
                  <a:moveTo>
                    <a:pt x="598" y="1"/>
                  </a:moveTo>
                  <a:cubicBezTo>
                    <a:pt x="592" y="1"/>
                    <a:pt x="586" y="2"/>
                    <a:pt x="580" y="3"/>
                  </a:cubicBezTo>
                  <a:cubicBezTo>
                    <a:pt x="349" y="75"/>
                    <a:pt x="158" y="261"/>
                    <a:pt x="79" y="488"/>
                  </a:cubicBezTo>
                  <a:cubicBezTo>
                    <a:pt x="1" y="715"/>
                    <a:pt x="36" y="978"/>
                    <a:pt x="174" y="1176"/>
                  </a:cubicBezTo>
                  <a:cubicBezTo>
                    <a:pt x="186" y="1196"/>
                    <a:pt x="205" y="1204"/>
                    <a:pt x="228" y="1204"/>
                  </a:cubicBezTo>
                  <a:cubicBezTo>
                    <a:pt x="239" y="1204"/>
                    <a:pt x="252" y="1201"/>
                    <a:pt x="266" y="1193"/>
                  </a:cubicBezTo>
                  <a:cubicBezTo>
                    <a:pt x="295" y="1173"/>
                    <a:pt x="304" y="1131"/>
                    <a:pt x="282" y="1101"/>
                  </a:cubicBezTo>
                  <a:cubicBezTo>
                    <a:pt x="168" y="937"/>
                    <a:pt x="139" y="717"/>
                    <a:pt x="204" y="529"/>
                  </a:cubicBezTo>
                  <a:cubicBezTo>
                    <a:pt x="271" y="342"/>
                    <a:pt x="428" y="188"/>
                    <a:pt x="618" y="129"/>
                  </a:cubicBezTo>
                  <a:cubicBezTo>
                    <a:pt x="652" y="118"/>
                    <a:pt x="672" y="81"/>
                    <a:pt x="661" y="46"/>
                  </a:cubicBezTo>
                  <a:cubicBezTo>
                    <a:pt x="653" y="19"/>
                    <a:pt x="627" y="1"/>
                    <a:pt x="59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5530C00-925D-FA0B-7FB4-D494AF772676}"/>
              </a:ext>
            </a:extLst>
          </p:cNvPr>
          <p:cNvSpPr txBox="1"/>
          <p:nvPr/>
        </p:nvSpPr>
        <p:spPr>
          <a:xfrm>
            <a:off x="687710" y="851139"/>
            <a:ext cx="8283753" cy="204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chemeClr val="tx1"/>
                </a:solidFill>
                <a:latin typeface="+mn-lt"/>
              </a:rPr>
              <a:t>CHÀO MỪNG CÁC EM </a:t>
            </a:r>
            <a:br>
              <a:rPr lang="en-US" sz="4500" b="1">
                <a:solidFill>
                  <a:schemeClr val="tx1"/>
                </a:solidFill>
                <a:latin typeface="+mn-lt"/>
              </a:rPr>
            </a:br>
            <a:r>
              <a:rPr lang="en-US" sz="4500" b="1">
                <a:solidFill>
                  <a:schemeClr val="tx1"/>
                </a:solidFill>
                <a:latin typeface="+mn-lt"/>
              </a:rPr>
              <a:t>ĐẾN VỚI BÀI HỌC HÔM NAY!</a:t>
            </a:r>
            <a:endParaRPr lang="en-US" sz="45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091;p53">
            <a:extLst>
              <a:ext uri="{FF2B5EF4-FFF2-40B4-BE49-F238E27FC236}">
                <a16:creationId xmlns:a16="http://schemas.microsoft.com/office/drawing/2014/main" id="{2A99A5AB-64BD-419E-BD72-A35D492979A3}"/>
              </a:ext>
            </a:extLst>
          </p:cNvPr>
          <p:cNvGrpSpPr/>
          <p:nvPr/>
        </p:nvGrpSpPr>
        <p:grpSpPr>
          <a:xfrm flipH="1">
            <a:off x="6735141" y="3941489"/>
            <a:ext cx="2091380" cy="1202011"/>
            <a:chOff x="1673450" y="3825850"/>
            <a:chExt cx="435550" cy="250325"/>
          </a:xfrm>
        </p:grpSpPr>
        <p:sp>
          <p:nvSpPr>
            <p:cNvPr id="5" name="Google Shape;3092;p53">
              <a:extLst>
                <a:ext uri="{FF2B5EF4-FFF2-40B4-BE49-F238E27FC236}">
                  <a16:creationId xmlns:a16="http://schemas.microsoft.com/office/drawing/2014/main" id="{AA44D48D-9701-4F46-B886-B69BAD3787D2}"/>
                </a:ext>
              </a:extLst>
            </p:cNvPr>
            <p:cNvSpPr/>
            <p:nvPr/>
          </p:nvSpPr>
          <p:spPr>
            <a:xfrm>
              <a:off x="1854000" y="3825850"/>
              <a:ext cx="152025" cy="159750"/>
            </a:xfrm>
            <a:custGeom>
              <a:avLst/>
              <a:gdLst/>
              <a:ahLst/>
              <a:cxnLst/>
              <a:rect l="l" t="t" r="r" b="b"/>
              <a:pathLst>
                <a:path w="6081" h="6390" extrusionOk="0">
                  <a:moveTo>
                    <a:pt x="5018" y="0"/>
                  </a:moveTo>
                  <a:cubicBezTo>
                    <a:pt x="4950" y="0"/>
                    <a:pt x="4882" y="2"/>
                    <a:pt x="4814" y="6"/>
                  </a:cubicBezTo>
                  <a:cubicBezTo>
                    <a:pt x="4814" y="6"/>
                    <a:pt x="2478" y="95"/>
                    <a:pt x="1386" y="247"/>
                  </a:cubicBezTo>
                  <a:cubicBezTo>
                    <a:pt x="1253" y="266"/>
                    <a:pt x="1128" y="281"/>
                    <a:pt x="1013" y="291"/>
                  </a:cubicBezTo>
                  <a:cubicBezTo>
                    <a:pt x="580" y="1109"/>
                    <a:pt x="1" y="2511"/>
                    <a:pt x="489" y="3684"/>
                  </a:cubicBezTo>
                  <a:cubicBezTo>
                    <a:pt x="1211" y="5412"/>
                    <a:pt x="1392" y="6210"/>
                    <a:pt x="2326" y="6301"/>
                  </a:cubicBezTo>
                  <a:cubicBezTo>
                    <a:pt x="2735" y="6341"/>
                    <a:pt x="3095" y="6389"/>
                    <a:pt x="3406" y="6389"/>
                  </a:cubicBezTo>
                  <a:cubicBezTo>
                    <a:pt x="3804" y="6389"/>
                    <a:pt x="4121" y="6309"/>
                    <a:pt x="4351" y="6028"/>
                  </a:cubicBezTo>
                  <a:cubicBezTo>
                    <a:pt x="4759" y="5528"/>
                    <a:pt x="5374" y="4935"/>
                    <a:pt x="5534" y="4117"/>
                  </a:cubicBezTo>
                  <a:cubicBezTo>
                    <a:pt x="5693" y="3296"/>
                    <a:pt x="6081" y="2251"/>
                    <a:pt x="5877" y="1227"/>
                  </a:cubicBezTo>
                  <a:cubicBezTo>
                    <a:pt x="5783" y="754"/>
                    <a:pt x="5668" y="341"/>
                    <a:pt x="5573" y="33"/>
                  </a:cubicBezTo>
                  <a:cubicBezTo>
                    <a:pt x="5392" y="13"/>
                    <a:pt x="5206" y="0"/>
                    <a:pt x="50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093;p53">
              <a:extLst>
                <a:ext uri="{FF2B5EF4-FFF2-40B4-BE49-F238E27FC236}">
                  <a16:creationId xmlns:a16="http://schemas.microsoft.com/office/drawing/2014/main" id="{E8879982-A626-4D24-B000-040E558FD869}"/>
                </a:ext>
              </a:extLst>
            </p:cNvPr>
            <p:cNvSpPr/>
            <p:nvPr/>
          </p:nvSpPr>
          <p:spPr>
            <a:xfrm>
              <a:off x="1673450" y="3858550"/>
              <a:ext cx="154125" cy="203775"/>
            </a:xfrm>
            <a:custGeom>
              <a:avLst/>
              <a:gdLst/>
              <a:ahLst/>
              <a:cxnLst/>
              <a:rect l="l" t="t" r="r" b="b"/>
              <a:pathLst>
                <a:path w="6165" h="8151" extrusionOk="0">
                  <a:moveTo>
                    <a:pt x="652" y="4993"/>
                  </a:moveTo>
                  <a:cubicBezTo>
                    <a:pt x="652" y="4993"/>
                    <a:pt x="659" y="5063"/>
                    <a:pt x="646" y="5138"/>
                  </a:cubicBezTo>
                  <a:cubicBezTo>
                    <a:pt x="649" y="5051"/>
                    <a:pt x="652" y="4993"/>
                    <a:pt x="652" y="4993"/>
                  </a:cubicBezTo>
                  <a:close/>
                  <a:moveTo>
                    <a:pt x="3096" y="0"/>
                  </a:moveTo>
                  <a:lnTo>
                    <a:pt x="3096" y="0"/>
                  </a:lnTo>
                  <a:cubicBezTo>
                    <a:pt x="2881" y="108"/>
                    <a:pt x="2680" y="228"/>
                    <a:pt x="2505" y="365"/>
                  </a:cubicBezTo>
                  <a:cubicBezTo>
                    <a:pt x="2018" y="744"/>
                    <a:pt x="1471" y="1231"/>
                    <a:pt x="1057" y="1661"/>
                  </a:cubicBezTo>
                  <a:cubicBezTo>
                    <a:pt x="542" y="2199"/>
                    <a:pt x="234" y="2651"/>
                    <a:pt x="501" y="2702"/>
                  </a:cubicBezTo>
                  <a:cubicBezTo>
                    <a:pt x="501" y="2702"/>
                    <a:pt x="0" y="3514"/>
                    <a:pt x="247" y="3860"/>
                  </a:cubicBezTo>
                  <a:cubicBezTo>
                    <a:pt x="281" y="3909"/>
                    <a:pt x="332" y="3951"/>
                    <a:pt x="403" y="3976"/>
                  </a:cubicBezTo>
                  <a:cubicBezTo>
                    <a:pt x="403" y="3976"/>
                    <a:pt x="63" y="5145"/>
                    <a:pt x="378" y="5280"/>
                  </a:cubicBezTo>
                  <a:cubicBezTo>
                    <a:pt x="423" y="5299"/>
                    <a:pt x="460" y="5307"/>
                    <a:pt x="491" y="5307"/>
                  </a:cubicBezTo>
                  <a:cubicBezTo>
                    <a:pt x="593" y="5307"/>
                    <a:pt x="632" y="5221"/>
                    <a:pt x="646" y="5138"/>
                  </a:cubicBezTo>
                  <a:lnTo>
                    <a:pt x="646" y="5138"/>
                  </a:lnTo>
                  <a:cubicBezTo>
                    <a:pt x="639" y="5454"/>
                    <a:pt x="652" y="6183"/>
                    <a:pt x="924" y="6267"/>
                  </a:cubicBezTo>
                  <a:cubicBezTo>
                    <a:pt x="963" y="6279"/>
                    <a:pt x="994" y="6284"/>
                    <a:pt x="1021" y="6284"/>
                  </a:cubicBezTo>
                  <a:cubicBezTo>
                    <a:pt x="1112" y="6284"/>
                    <a:pt x="1138" y="6222"/>
                    <a:pt x="1138" y="6153"/>
                  </a:cubicBezTo>
                  <a:cubicBezTo>
                    <a:pt x="1115" y="6050"/>
                    <a:pt x="1098" y="5975"/>
                    <a:pt x="1093" y="5953"/>
                  </a:cubicBezTo>
                  <a:lnTo>
                    <a:pt x="1093" y="5953"/>
                  </a:lnTo>
                  <a:cubicBezTo>
                    <a:pt x="1105" y="5979"/>
                    <a:pt x="1138" y="6073"/>
                    <a:pt x="1138" y="6153"/>
                  </a:cubicBezTo>
                  <a:cubicBezTo>
                    <a:pt x="1217" y="6472"/>
                    <a:pt x="1380" y="7052"/>
                    <a:pt x="1537" y="7052"/>
                  </a:cubicBezTo>
                  <a:cubicBezTo>
                    <a:pt x="1550" y="7052"/>
                    <a:pt x="1564" y="7048"/>
                    <a:pt x="1577" y="7039"/>
                  </a:cubicBezTo>
                  <a:cubicBezTo>
                    <a:pt x="1735" y="6936"/>
                    <a:pt x="1759" y="6797"/>
                    <a:pt x="1761" y="6720"/>
                  </a:cubicBezTo>
                  <a:cubicBezTo>
                    <a:pt x="1778" y="6929"/>
                    <a:pt x="1969" y="7449"/>
                    <a:pt x="2608" y="7828"/>
                  </a:cubicBezTo>
                  <a:cubicBezTo>
                    <a:pt x="3009" y="8068"/>
                    <a:pt x="3316" y="8151"/>
                    <a:pt x="3575" y="8151"/>
                  </a:cubicBezTo>
                  <a:cubicBezTo>
                    <a:pt x="3874" y="8151"/>
                    <a:pt x="4109" y="8040"/>
                    <a:pt x="4352" y="7935"/>
                  </a:cubicBezTo>
                  <a:cubicBezTo>
                    <a:pt x="4352" y="7935"/>
                    <a:pt x="4975" y="7872"/>
                    <a:pt x="5513" y="7872"/>
                  </a:cubicBezTo>
                  <a:cubicBezTo>
                    <a:pt x="5666" y="7872"/>
                    <a:pt x="5813" y="7877"/>
                    <a:pt x="5936" y="7890"/>
                  </a:cubicBezTo>
                  <a:cubicBezTo>
                    <a:pt x="6015" y="7899"/>
                    <a:pt x="6092" y="7910"/>
                    <a:pt x="6165" y="7922"/>
                  </a:cubicBezTo>
                  <a:cubicBezTo>
                    <a:pt x="6053" y="7512"/>
                    <a:pt x="5872" y="7036"/>
                    <a:pt x="5655" y="6600"/>
                  </a:cubicBezTo>
                  <a:cubicBezTo>
                    <a:pt x="5596" y="6484"/>
                    <a:pt x="5536" y="6371"/>
                    <a:pt x="5471" y="6264"/>
                  </a:cubicBezTo>
                  <a:cubicBezTo>
                    <a:pt x="4995" y="5475"/>
                    <a:pt x="5105" y="4684"/>
                    <a:pt x="5263" y="3803"/>
                  </a:cubicBezTo>
                  <a:lnTo>
                    <a:pt x="5263" y="3803"/>
                  </a:lnTo>
                  <a:cubicBezTo>
                    <a:pt x="5020" y="4454"/>
                    <a:pt x="4786" y="4974"/>
                    <a:pt x="4340" y="4974"/>
                  </a:cubicBezTo>
                  <a:cubicBezTo>
                    <a:pt x="4182" y="4974"/>
                    <a:pt x="3999" y="4909"/>
                    <a:pt x="3779" y="4763"/>
                  </a:cubicBezTo>
                  <a:cubicBezTo>
                    <a:pt x="2367" y="3705"/>
                    <a:pt x="3521" y="1620"/>
                    <a:pt x="3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094;p53">
              <a:extLst>
                <a:ext uri="{FF2B5EF4-FFF2-40B4-BE49-F238E27FC236}">
                  <a16:creationId xmlns:a16="http://schemas.microsoft.com/office/drawing/2014/main" id="{664C0695-C643-437E-BA24-985408C50850}"/>
                </a:ext>
              </a:extLst>
            </p:cNvPr>
            <p:cNvSpPr/>
            <p:nvPr/>
          </p:nvSpPr>
          <p:spPr>
            <a:xfrm>
              <a:off x="1732525" y="3834200"/>
              <a:ext cx="116800" cy="148800"/>
            </a:xfrm>
            <a:custGeom>
              <a:avLst/>
              <a:gdLst/>
              <a:ahLst/>
              <a:cxnLst/>
              <a:rect l="l" t="t" r="r" b="b"/>
              <a:pathLst>
                <a:path w="4672" h="5952" extrusionOk="0">
                  <a:moveTo>
                    <a:pt x="4672" y="0"/>
                  </a:moveTo>
                  <a:cubicBezTo>
                    <a:pt x="4440" y="10"/>
                    <a:pt x="4208" y="33"/>
                    <a:pt x="3932" y="97"/>
                  </a:cubicBezTo>
                  <a:cubicBezTo>
                    <a:pt x="3270" y="248"/>
                    <a:pt x="1826" y="424"/>
                    <a:pt x="730" y="976"/>
                  </a:cubicBezTo>
                  <a:cubicBezTo>
                    <a:pt x="1157" y="2596"/>
                    <a:pt x="0" y="4680"/>
                    <a:pt x="1414" y="5740"/>
                  </a:cubicBezTo>
                  <a:cubicBezTo>
                    <a:pt x="1634" y="5886"/>
                    <a:pt x="1817" y="5951"/>
                    <a:pt x="1974" y="5951"/>
                  </a:cubicBezTo>
                  <a:cubicBezTo>
                    <a:pt x="2420" y="5951"/>
                    <a:pt x="2654" y="5431"/>
                    <a:pt x="2898" y="4780"/>
                  </a:cubicBezTo>
                  <a:cubicBezTo>
                    <a:pt x="2900" y="4774"/>
                    <a:pt x="2900" y="4767"/>
                    <a:pt x="2901" y="4761"/>
                  </a:cubicBezTo>
                  <a:cubicBezTo>
                    <a:pt x="3059" y="3873"/>
                    <a:pt x="3469" y="2758"/>
                    <a:pt x="3969" y="1758"/>
                  </a:cubicBezTo>
                  <a:cubicBezTo>
                    <a:pt x="4269" y="1158"/>
                    <a:pt x="4518" y="463"/>
                    <a:pt x="4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095;p53">
              <a:extLst>
                <a:ext uri="{FF2B5EF4-FFF2-40B4-BE49-F238E27FC236}">
                  <a16:creationId xmlns:a16="http://schemas.microsoft.com/office/drawing/2014/main" id="{86309C1B-472E-4B19-B9E6-A8656EFC4F1F}"/>
                </a:ext>
              </a:extLst>
            </p:cNvPr>
            <p:cNvSpPr/>
            <p:nvPr/>
          </p:nvSpPr>
          <p:spPr>
            <a:xfrm>
              <a:off x="2026100" y="3836375"/>
              <a:ext cx="82900" cy="134375"/>
            </a:xfrm>
            <a:custGeom>
              <a:avLst/>
              <a:gdLst/>
              <a:ahLst/>
              <a:cxnLst/>
              <a:rect l="l" t="t" r="r" b="b"/>
              <a:pathLst>
                <a:path w="3316" h="5375" extrusionOk="0">
                  <a:moveTo>
                    <a:pt x="249" y="0"/>
                  </a:moveTo>
                  <a:cubicBezTo>
                    <a:pt x="136" y="375"/>
                    <a:pt x="32" y="782"/>
                    <a:pt x="23" y="1078"/>
                  </a:cubicBezTo>
                  <a:cubicBezTo>
                    <a:pt x="0" y="1785"/>
                    <a:pt x="183" y="2855"/>
                    <a:pt x="478" y="3513"/>
                  </a:cubicBezTo>
                  <a:cubicBezTo>
                    <a:pt x="773" y="4174"/>
                    <a:pt x="727" y="5059"/>
                    <a:pt x="1682" y="5288"/>
                  </a:cubicBezTo>
                  <a:cubicBezTo>
                    <a:pt x="1915" y="5343"/>
                    <a:pt x="2121" y="5374"/>
                    <a:pt x="2309" y="5374"/>
                  </a:cubicBezTo>
                  <a:cubicBezTo>
                    <a:pt x="2663" y="5374"/>
                    <a:pt x="2952" y="5265"/>
                    <a:pt x="3236" y="5002"/>
                  </a:cubicBezTo>
                  <a:cubicBezTo>
                    <a:pt x="3288" y="4766"/>
                    <a:pt x="3315" y="4522"/>
                    <a:pt x="3308" y="4288"/>
                  </a:cubicBezTo>
                  <a:cubicBezTo>
                    <a:pt x="3278" y="3422"/>
                    <a:pt x="2686" y="1892"/>
                    <a:pt x="2594" y="1663"/>
                  </a:cubicBezTo>
                  <a:cubicBezTo>
                    <a:pt x="2505" y="1436"/>
                    <a:pt x="2442" y="1345"/>
                    <a:pt x="2442" y="1345"/>
                  </a:cubicBezTo>
                  <a:cubicBezTo>
                    <a:pt x="2442" y="1345"/>
                    <a:pt x="3172" y="1148"/>
                    <a:pt x="3187" y="525"/>
                  </a:cubicBezTo>
                  <a:cubicBezTo>
                    <a:pt x="3194" y="187"/>
                    <a:pt x="3104" y="91"/>
                    <a:pt x="2949" y="91"/>
                  </a:cubicBezTo>
                  <a:cubicBezTo>
                    <a:pt x="2818" y="91"/>
                    <a:pt x="2643" y="158"/>
                    <a:pt x="2442" y="207"/>
                  </a:cubicBezTo>
                  <a:cubicBezTo>
                    <a:pt x="2232" y="258"/>
                    <a:pt x="1923" y="280"/>
                    <a:pt x="1624" y="280"/>
                  </a:cubicBezTo>
                  <a:cubicBezTo>
                    <a:pt x="1299" y="280"/>
                    <a:pt x="985" y="254"/>
                    <a:pt x="820" y="207"/>
                  </a:cubicBezTo>
                  <a:cubicBezTo>
                    <a:pt x="718" y="178"/>
                    <a:pt x="517" y="96"/>
                    <a:pt x="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096;p53">
              <a:extLst>
                <a:ext uri="{FF2B5EF4-FFF2-40B4-BE49-F238E27FC236}">
                  <a16:creationId xmlns:a16="http://schemas.microsoft.com/office/drawing/2014/main" id="{5A76A624-827B-45DF-A334-AF7E3FFCE4B4}"/>
                </a:ext>
              </a:extLst>
            </p:cNvPr>
            <p:cNvSpPr/>
            <p:nvPr/>
          </p:nvSpPr>
          <p:spPr>
            <a:xfrm>
              <a:off x="1798225" y="3826700"/>
              <a:ext cx="309675" cy="248275"/>
            </a:xfrm>
            <a:custGeom>
              <a:avLst/>
              <a:gdLst/>
              <a:ahLst/>
              <a:cxnLst/>
              <a:rect l="l" t="t" r="r" b="b"/>
              <a:pathLst>
                <a:path w="12387" h="9931" extrusionOk="0">
                  <a:moveTo>
                    <a:pt x="7798" y="0"/>
                  </a:moveTo>
                  <a:cubicBezTo>
                    <a:pt x="7893" y="307"/>
                    <a:pt x="8008" y="723"/>
                    <a:pt x="8102" y="1193"/>
                  </a:cubicBezTo>
                  <a:cubicBezTo>
                    <a:pt x="8308" y="2217"/>
                    <a:pt x="7921" y="3265"/>
                    <a:pt x="7762" y="4084"/>
                  </a:cubicBezTo>
                  <a:cubicBezTo>
                    <a:pt x="7601" y="4902"/>
                    <a:pt x="6987" y="5494"/>
                    <a:pt x="6576" y="5995"/>
                  </a:cubicBezTo>
                  <a:cubicBezTo>
                    <a:pt x="6347" y="6276"/>
                    <a:pt x="6030" y="6356"/>
                    <a:pt x="5631" y="6356"/>
                  </a:cubicBezTo>
                  <a:cubicBezTo>
                    <a:pt x="5320" y="6356"/>
                    <a:pt x="4961" y="6308"/>
                    <a:pt x="4554" y="6269"/>
                  </a:cubicBezTo>
                  <a:cubicBezTo>
                    <a:pt x="3620" y="6176"/>
                    <a:pt x="3439" y="5380"/>
                    <a:pt x="2717" y="3651"/>
                  </a:cubicBezTo>
                  <a:cubicBezTo>
                    <a:pt x="2227" y="2477"/>
                    <a:pt x="2806" y="1078"/>
                    <a:pt x="3238" y="260"/>
                  </a:cubicBezTo>
                  <a:lnTo>
                    <a:pt x="3238" y="260"/>
                  </a:lnTo>
                  <a:cubicBezTo>
                    <a:pt x="2740" y="304"/>
                    <a:pt x="2394" y="289"/>
                    <a:pt x="2045" y="303"/>
                  </a:cubicBezTo>
                  <a:cubicBezTo>
                    <a:pt x="1893" y="766"/>
                    <a:pt x="1644" y="1461"/>
                    <a:pt x="1343" y="2059"/>
                  </a:cubicBezTo>
                  <a:cubicBezTo>
                    <a:pt x="842" y="3061"/>
                    <a:pt x="432" y="4175"/>
                    <a:pt x="273" y="5061"/>
                  </a:cubicBezTo>
                  <a:cubicBezTo>
                    <a:pt x="114" y="5950"/>
                    <a:pt x="1" y="6745"/>
                    <a:pt x="479" y="7543"/>
                  </a:cubicBezTo>
                  <a:cubicBezTo>
                    <a:pt x="541" y="7650"/>
                    <a:pt x="603" y="7761"/>
                    <a:pt x="663" y="7877"/>
                  </a:cubicBezTo>
                  <a:cubicBezTo>
                    <a:pt x="884" y="8311"/>
                    <a:pt x="1062" y="8786"/>
                    <a:pt x="1175" y="9199"/>
                  </a:cubicBezTo>
                  <a:cubicBezTo>
                    <a:pt x="1573" y="9266"/>
                    <a:pt x="1920" y="9380"/>
                    <a:pt x="2598" y="9380"/>
                  </a:cubicBezTo>
                  <a:cubicBezTo>
                    <a:pt x="2663" y="9380"/>
                    <a:pt x="2732" y="9379"/>
                    <a:pt x="2805" y="9377"/>
                  </a:cubicBezTo>
                  <a:cubicBezTo>
                    <a:pt x="2920" y="9373"/>
                    <a:pt x="3033" y="9372"/>
                    <a:pt x="3144" y="9372"/>
                  </a:cubicBezTo>
                  <a:cubicBezTo>
                    <a:pt x="3708" y="9372"/>
                    <a:pt x="4219" y="9410"/>
                    <a:pt x="4641" y="9410"/>
                  </a:cubicBezTo>
                  <a:cubicBezTo>
                    <a:pt x="4826" y="9410"/>
                    <a:pt x="4994" y="9402"/>
                    <a:pt x="5142" y="9381"/>
                  </a:cubicBezTo>
                  <a:cubicBezTo>
                    <a:pt x="5290" y="9359"/>
                    <a:pt x="5425" y="9351"/>
                    <a:pt x="5543" y="9351"/>
                  </a:cubicBezTo>
                  <a:cubicBezTo>
                    <a:pt x="5859" y="9351"/>
                    <a:pt x="6052" y="9409"/>
                    <a:pt x="6052" y="9409"/>
                  </a:cubicBezTo>
                  <a:cubicBezTo>
                    <a:pt x="6052" y="9409"/>
                    <a:pt x="6240" y="9931"/>
                    <a:pt x="6658" y="9931"/>
                  </a:cubicBezTo>
                  <a:cubicBezTo>
                    <a:pt x="6690" y="9931"/>
                    <a:pt x="6723" y="9928"/>
                    <a:pt x="6757" y="9921"/>
                  </a:cubicBezTo>
                  <a:cubicBezTo>
                    <a:pt x="7248" y="9831"/>
                    <a:pt x="6976" y="9239"/>
                    <a:pt x="6976" y="9239"/>
                  </a:cubicBezTo>
                  <a:cubicBezTo>
                    <a:pt x="6976" y="9239"/>
                    <a:pt x="8659" y="9161"/>
                    <a:pt x="10175" y="8404"/>
                  </a:cubicBezTo>
                  <a:cubicBezTo>
                    <a:pt x="10175" y="8404"/>
                    <a:pt x="10323" y="8881"/>
                    <a:pt x="10615" y="8881"/>
                  </a:cubicBezTo>
                  <a:cubicBezTo>
                    <a:pt x="10649" y="8881"/>
                    <a:pt x="10684" y="8874"/>
                    <a:pt x="10722" y="8860"/>
                  </a:cubicBezTo>
                  <a:cubicBezTo>
                    <a:pt x="11087" y="8724"/>
                    <a:pt x="10874" y="8042"/>
                    <a:pt x="10874" y="8042"/>
                  </a:cubicBezTo>
                  <a:cubicBezTo>
                    <a:pt x="10874" y="8042"/>
                    <a:pt x="11513" y="7298"/>
                    <a:pt x="11772" y="6904"/>
                  </a:cubicBezTo>
                  <a:cubicBezTo>
                    <a:pt x="11957" y="6616"/>
                    <a:pt x="12249" y="6023"/>
                    <a:pt x="12387" y="5393"/>
                  </a:cubicBezTo>
                  <a:lnTo>
                    <a:pt x="12387" y="5393"/>
                  </a:lnTo>
                  <a:cubicBezTo>
                    <a:pt x="12112" y="5642"/>
                    <a:pt x="11833" y="5755"/>
                    <a:pt x="11498" y="5762"/>
                  </a:cubicBezTo>
                  <a:cubicBezTo>
                    <a:pt x="11483" y="5763"/>
                    <a:pt x="11467" y="5763"/>
                    <a:pt x="11452" y="5763"/>
                  </a:cubicBezTo>
                  <a:cubicBezTo>
                    <a:pt x="11266" y="5763"/>
                    <a:pt x="11063" y="5731"/>
                    <a:pt x="10832" y="5677"/>
                  </a:cubicBezTo>
                  <a:cubicBezTo>
                    <a:pt x="9877" y="5449"/>
                    <a:pt x="9925" y="4561"/>
                    <a:pt x="9628" y="3902"/>
                  </a:cubicBezTo>
                  <a:cubicBezTo>
                    <a:pt x="9332" y="3243"/>
                    <a:pt x="9147" y="2173"/>
                    <a:pt x="9172" y="1468"/>
                  </a:cubicBezTo>
                  <a:cubicBezTo>
                    <a:pt x="9180" y="1172"/>
                    <a:pt x="9282" y="762"/>
                    <a:pt x="9398" y="390"/>
                  </a:cubicBezTo>
                  <a:cubicBezTo>
                    <a:pt x="8991" y="245"/>
                    <a:pt x="8423" y="71"/>
                    <a:pt x="7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097;p53">
              <a:extLst>
                <a:ext uri="{FF2B5EF4-FFF2-40B4-BE49-F238E27FC236}">
                  <a16:creationId xmlns:a16="http://schemas.microsoft.com/office/drawing/2014/main" id="{E90F065B-E7BF-455D-8D71-C6DED81D0B40}"/>
                </a:ext>
              </a:extLst>
            </p:cNvPr>
            <p:cNvSpPr/>
            <p:nvPr/>
          </p:nvSpPr>
          <p:spPr>
            <a:xfrm>
              <a:off x="1860800" y="3847950"/>
              <a:ext cx="58375" cy="36625"/>
            </a:xfrm>
            <a:custGeom>
              <a:avLst/>
              <a:gdLst/>
              <a:ahLst/>
              <a:cxnLst/>
              <a:rect l="l" t="t" r="r" b="b"/>
              <a:pathLst>
                <a:path w="2335" h="1465" extrusionOk="0">
                  <a:moveTo>
                    <a:pt x="1501" y="0"/>
                  </a:moveTo>
                  <a:cubicBezTo>
                    <a:pt x="1501" y="0"/>
                    <a:pt x="651" y="288"/>
                    <a:pt x="317" y="380"/>
                  </a:cubicBezTo>
                  <a:cubicBezTo>
                    <a:pt x="1" y="465"/>
                    <a:pt x="213" y="1464"/>
                    <a:pt x="1130" y="1464"/>
                  </a:cubicBezTo>
                  <a:cubicBezTo>
                    <a:pt x="1180" y="1464"/>
                    <a:pt x="1232" y="1461"/>
                    <a:pt x="1286" y="1455"/>
                  </a:cubicBezTo>
                  <a:cubicBezTo>
                    <a:pt x="2335" y="1335"/>
                    <a:pt x="2227" y="731"/>
                    <a:pt x="2227" y="731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098;p53">
              <a:extLst>
                <a:ext uri="{FF2B5EF4-FFF2-40B4-BE49-F238E27FC236}">
                  <a16:creationId xmlns:a16="http://schemas.microsoft.com/office/drawing/2014/main" id="{B5D0FF82-D19B-4B49-8867-24B2622CB09D}"/>
                </a:ext>
              </a:extLst>
            </p:cNvPr>
            <p:cNvSpPr/>
            <p:nvPr/>
          </p:nvSpPr>
          <p:spPr>
            <a:xfrm>
              <a:off x="1860300" y="3846550"/>
              <a:ext cx="59625" cy="39225"/>
            </a:xfrm>
            <a:custGeom>
              <a:avLst/>
              <a:gdLst/>
              <a:ahLst/>
              <a:cxnLst/>
              <a:rect l="l" t="t" r="r" b="b"/>
              <a:pathLst>
                <a:path w="2385" h="1569" extrusionOk="0">
                  <a:moveTo>
                    <a:pt x="1525" y="1"/>
                  </a:moveTo>
                  <a:cubicBezTo>
                    <a:pt x="1519" y="1"/>
                    <a:pt x="1513" y="2"/>
                    <a:pt x="1506" y="4"/>
                  </a:cubicBezTo>
                  <a:cubicBezTo>
                    <a:pt x="1292" y="77"/>
                    <a:pt x="1079" y="147"/>
                    <a:pt x="865" y="215"/>
                  </a:cubicBezTo>
                  <a:cubicBezTo>
                    <a:pt x="703" y="269"/>
                    <a:pt x="363" y="299"/>
                    <a:pt x="240" y="428"/>
                  </a:cubicBezTo>
                  <a:cubicBezTo>
                    <a:pt x="1" y="677"/>
                    <a:pt x="234" y="1101"/>
                    <a:pt x="425" y="1301"/>
                  </a:cubicBezTo>
                  <a:cubicBezTo>
                    <a:pt x="593" y="1477"/>
                    <a:pt x="917" y="1568"/>
                    <a:pt x="1250" y="1568"/>
                  </a:cubicBezTo>
                  <a:cubicBezTo>
                    <a:pt x="1805" y="1568"/>
                    <a:pt x="2384" y="1314"/>
                    <a:pt x="2304" y="776"/>
                  </a:cubicBezTo>
                  <a:cubicBezTo>
                    <a:pt x="2299" y="747"/>
                    <a:pt x="2280" y="735"/>
                    <a:pt x="2258" y="735"/>
                  </a:cubicBezTo>
                  <a:cubicBezTo>
                    <a:pt x="2226" y="735"/>
                    <a:pt x="2191" y="763"/>
                    <a:pt x="2197" y="805"/>
                  </a:cubicBezTo>
                  <a:cubicBezTo>
                    <a:pt x="2230" y="1015"/>
                    <a:pt x="2042" y="1200"/>
                    <a:pt x="1870" y="1300"/>
                  </a:cubicBezTo>
                  <a:cubicBezTo>
                    <a:pt x="1678" y="1412"/>
                    <a:pt x="1449" y="1472"/>
                    <a:pt x="1222" y="1472"/>
                  </a:cubicBezTo>
                  <a:cubicBezTo>
                    <a:pt x="897" y="1472"/>
                    <a:pt x="578" y="1349"/>
                    <a:pt x="387" y="1080"/>
                  </a:cubicBezTo>
                  <a:cubicBezTo>
                    <a:pt x="306" y="964"/>
                    <a:pt x="263" y="822"/>
                    <a:pt x="257" y="683"/>
                  </a:cubicBezTo>
                  <a:cubicBezTo>
                    <a:pt x="250" y="467"/>
                    <a:pt x="478" y="454"/>
                    <a:pt x="638" y="407"/>
                  </a:cubicBezTo>
                  <a:cubicBezTo>
                    <a:pt x="939" y="312"/>
                    <a:pt x="1238" y="213"/>
                    <a:pt x="1537" y="111"/>
                  </a:cubicBezTo>
                  <a:cubicBezTo>
                    <a:pt x="1597" y="90"/>
                    <a:pt x="1579" y="1"/>
                    <a:pt x="15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099;p53">
              <a:extLst>
                <a:ext uri="{FF2B5EF4-FFF2-40B4-BE49-F238E27FC236}">
                  <a16:creationId xmlns:a16="http://schemas.microsoft.com/office/drawing/2014/main" id="{EAC8F684-1087-42E4-8D3E-AF569DF192C2}"/>
                </a:ext>
              </a:extLst>
            </p:cNvPr>
            <p:cNvSpPr/>
            <p:nvPr/>
          </p:nvSpPr>
          <p:spPr>
            <a:xfrm>
              <a:off x="1951400" y="3928350"/>
              <a:ext cx="12150" cy="13325"/>
            </a:xfrm>
            <a:custGeom>
              <a:avLst/>
              <a:gdLst/>
              <a:ahLst/>
              <a:cxnLst/>
              <a:rect l="l" t="t" r="r" b="b"/>
              <a:pathLst>
                <a:path w="486" h="533" extrusionOk="0">
                  <a:moveTo>
                    <a:pt x="244" y="1"/>
                  </a:moveTo>
                  <a:cubicBezTo>
                    <a:pt x="109" y="1"/>
                    <a:pt x="0" y="120"/>
                    <a:pt x="0" y="266"/>
                  </a:cubicBezTo>
                  <a:cubicBezTo>
                    <a:pt x="0" y="412"/>
                    <a:pt x="109" y="532"/>
                    <a:pt x="244" y="532"/>
                  </a:cubicBezTo>
                  <a:cubicBezTo>
                    <a:pt x="377" y="532"/>
                    <a:pt x="485" y="413"/>
                    <a:pt x="485" y="266"/>
                  </a:cubicBezTo>
                  <a:cubicBezTo>
                    <a:pt x="485" y="120"/>
                    <a:pt x="377" y="1"/>
                    <a:pt x="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100;p53">
              <a:extLst>
                <a:ext uri="{FF2B5EF4-FFF2-40B4-BE49-F238E27FC236}">
                  <a16:creationId xmlns:a16="http://schemas.microsoft.com/office/drawing/2014/main" id="{50EE1FEA-BA53-4F6B-8ADA-21F9E13DD9EA}"/>
                </a:ext>
              </a:extLst>
            </p:cNvPr>
            <p:cNvSpPr/>
            <p:nvPr/>
          </p:nvSpPr>
          <p:spPr>
            <a:xfrm>
              <a:off x="2063275" y="3923400"/>
              <a:ext cx="12125" cy="13350"/>
            </a:xfrm>
            <a:custGeom>
              <a:avLst/>
              <a:gdLst/>
              <a:ahLst/>
              <a:cxnLst/>
              <a:rect l="l" t="t" r="r" b="b"/>
              <a:pathLst>
                <a:path w="485" h="534" extrusionOk="0">
                  <a:moveTo>
                    <a:pt x="243" y="1"/>
                  </a:moveTo>
                  <a:cubicBezTo>
                    <a:pt x="109" y="1"/>
                    <a:pt x="0" y="121"/>
                    <a:pt x="0" y="267"/>
                  </a:cubicBezTo>
                  <a:cubicBezTo>
                    <a:pt x="0" y="413"/>
                    <a:pt x="109" y="533"/>
                    <a:pt x="243" y="533"/>
                  </a:cubicBezTo>
                  <a:cubicBezTo>
                    <a:pt x="376" y="533"/>
                    <a:pt x="485" y="413"/>
                    <a:pt x="485" y="267"/>
                  </a:cubicBezTo>
                  <a:cubicBezTo>
                    <a:pt x="485" y="121"/>
                    <a:pt x="376" y="3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101;p53">
              <a:extLst>
                <a:ext uri="{FF2B5EF4-FFF2-40B4-BE49-F238E27FC236}">
                  <a16:creationId xmlns:a16="http://schemas.microsoft.com/office/drawing/2014/main" id="{BF50A891-A202-42B8-916E-7F2718624845}"/>
                </a:ext>
              </a:extLst>
            </p:cNvPr>
            <p:cNvSpPr/>
            <p:nvPr/>
          </p:nvSpPr>
          <p:spPr>
            <a:xfrm>
              <a:off x="2000100" y="3922300"/>
              <a:ext cx="27800" cy="15600"/>
            </a:xfrm>
            <a:custGeom>
              <a:avLst/>
              <a:gdLst/>
              <a:ahLst/>
              <a:cxnLst/>
              <a:rect l="l" t="t" r="r" b="b"/>
              <a:pathLst>
                <a:path w="1112" h="624" extrusionOk="0">
                  <a:moveTo>
                    <a:pt x="1063" y="0"/>
                  </a:moveTo>
                  <a:cubicBezTo>
                    <a:pt x="1042" y="0"/>
                    <a:pt x="1024" y="14"/>
                    <a:pt x="1017" y="34"/>
                  </a:cubicBezTo>
                  <a:cubicBezTo>
                    <a:pt x="982" y="165"/>
                    <a:pt x="846" y="506"/>
                    <a:pt x="648" y="532"/>
                  </a:cubicBezTo>
                  <a:cubicBezTo>
                    <a:pt x="640" y="534"/>
                    <a:pt x="631" y="534"/>
                    <a:pt x="623" y="534"/>
                  </a:cubicBezTo>
                  <a:cubicBezTo>
                    <a:pt x="423" y="534"/>
                    <a:pt x="171" y="254"/>
                    <a:pt x="88" y="142"/>
                  </a:cubicBezTo>
                  <a:cubicBezTo>
                    <a:pt x="79" y="129"/>
                    <a:pt x="65" y="123"/>
                    <a:pt x="51" y="123"/>
                  </a:cubicBezTo>
                  <a:cubicBezTo>
                    <a:pt x="42" y="123"/>
                    <a:pt x="33" y="126"/>
                    <a:pt x="25" y="131"/>
                  </a:cubicBezTo>
                  <a:cubicBezTo>
                    <a:pt x="5" y="146"/>
                    <a:pt x="1" y="175"/>
                    <a:pt x="15" y="195"/>
                  </a:cubicBezTo>
                  <a:cubicBezTo>
                    <a:pt x="28" y="214"/>
                    <a:pt x="338" y="624"/>
                    <a:pt x="623" y="624"/>
                  </a:cubicBezTo>
                  <a:cubicBezTo>
                    <a:pt x="635" y="624"/>
                    <a:pt x="648" y="624"/>
                    <a:pt x="660" y="622"/>
                  </a:cubicBezTo>
                  <a:cubicBezTo>
                    <a:pt x="959" y="585"/>
                    <a:pt x="1100" y="79"/>
                    <a:pt x="1105" y="58"/>
                  </a:cubicBezTo>
                  <a:cubicBezTo>
                    <a:pt x="1111" y="34"/>
                    <a:pt x="1097" y="8"/>
                    <a:pt x="1072" y="1"/>
                  </a:cubicBezTo>
                  <a:cubicBezTo>
                    <a:pt x="1069" y="1"/>
                    <a:pt x="1066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102;p53">
              <a:extLst>
                <a:ext uri="{FF2B5EF4-FFF2-40B4-BE49-F238E27FC236}">
                  <a16:creationId xmlns:a16="http://schemas.microsoft.com/office/drawing/2014/main" id="{3D1ED9ED-141C-49A8-9B78-AE53C188F4E7}"/>
                </a:ext>
              </a:extLst>
            </p:cNvPr>
            <p:cNvSpPr/>
            <p:nvPr/>
          </p:nvSpPr>
          <p:spPr>
            <a:xfrm>
              <a:off x="2015275" y="3935600"/>
              <a:ext cx="2300" cy="16375"/>
            </a:xfrm>
            <a:custGeom>
              <a:avLst/>
              <a:gdLst/>
              <a:ahLst/>
              <a:cxnLst/>
              <a:rect l="l" t="t" r="r" b="b"/>
              <a:pathLst>
                <a:path w="92" h="655" extrusionOk="0">
                  <a:moveTo>
                    <a:pt x="45" y="0"/>
                  </a:moveTo>
                  <a:cubicBezTo>
                    <a:pt x="21" y="0"/>
                    <a:pt x="0" y="19"/>
                    <a:pt x="0" y="45"/>
                  </a:cubicBezTo>
                  <a:lnTo>
                    <a:pt x="0" y="610"/>
                  </a:lnTo>
                  <a:cubicBezTo>
                    <a:pt x="0" y="634"/>
                    <a:pt x="21" y="655"/>
                    <a:pt x="45" y="655"/>
                  </a:cubicBezTo>
                  <a:cubicBezTo>
                    <a:pt x="71" y="655"/>
                    <a:pt x="92" y="634"/>
                    <a:pt x="92" y="610"/>
                  </a:cubicBezTo>
                  <a:lnTo>
                    <a:pt x="92" y="45"/>
                  </a:lnTo>
                  <a:cubicBezTo>
                    <a:pt x="92" y="19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103;p53">
              <a:extLst>
                <a:ext uri="{FF2B5EF4-FFF2-40B4-BE49-F238E27FC236}">
                  <a16:creationId xmlns:a16="http://schemas.microsoft.com/office/drawing/2014/main" id="{942BF842-22C4-4CCB-9891-B930A04A775F}"/>
                </a:ext>
              </a:extLst>
            </p:cNvPr>
            <p:cNvSpPr/>
            <p:nvPr/>
          </p:nvSpPr>
          <p:spPr>
            <a:xfrm>
              <a:off x="1948925" y="4043125"/>
              <a:ext cx="31375" cy="33050"/>
            </a:xfrm>
            <a:custGeom>
              <a:avLst/>
              <a:gdLst/>
              <a:ahLst/>
              <a:cxnLst/>
              <a:rect l="l" t="t" r="r" b="b"/>
              <a:pathLst>
                <a:path w="1255" h="1322" extrusionOk="0">
                  <a:moveTo>
                    <a:pt x="894" y="1"/>
                  </a:moveTo>
                  <a:cubicBezTo>
                    <a:pt x="867" y="1"/>
                    <a:pt x="840" y="23"/>
                    <a:pt x="846" y="57"/>
                  </a:cubicBezTo>
                  <a:cubicBezTo>
                    <a:pt x="916" y="427"/>
                    <a:pt x="1158" y="936"/>
                    <a:pt x="745" y="1193"/>
                  </a:cubicBezTo>
                  <a:cubicBezTo>
                    <a:pt x="689" y="1228"/>
                    <a:pt x="636" y="1244"/>
                    <a:pt x="586" y="1244"/>
                  </a:cubicBezTo>
                  <a:cubicBezTo>
                    <a:pt x="271" y="1244"/>
                    <a:pt x="93" y="621"/>
                    <a:pt x="50" y="391"/>
                  </a:cubicBezTo>
                  <a:cubicBezTo>
                    <a:pt x="47" y="379"/>
                    <a:pt x="36" y="373"/>
                    <a:pt x="26" y="373"/>
                  </a:cubicBezTo>
                  <a:cubicBezTo>
                    <a:pt x="13" y="373"/>
                    <a:pt x="1" y="382"/>
                    <a:pt x="2" y="397"/>
                  </a:cubicBezTo>
                  <a:cubicBezTo>
                    <a:pt x="18" y="680"/>
                    <a:pt x="206" y="1321"/>
                    <a:pt x="584" y="1321"/>
                  </a:cubicBezTo>
                  <a:cubicBezTo>
                    <a:pt x="614" y="1321"/>
                    <a:pt x="645" y="1317"/>
                    <a:pt x="677" y="1309"/>
                  </a:cubicBezTo>
                  <a:cubicBezTo>
                    <a:pt x="1255" y="1157"/>
                    <a:pt x="1066" y="442"/>
                    <a:pt x="936" y="32"/>
                  </a:cubicBezTo>
                  <a:cubicBezTo>
                    <a:pt x="929" y="10"/>
                    <a:pt x="911" y="1"/>
                    <a:pt x="8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104;p53">
              <a:extLst>
                <a:ext uri="{FF2B5EF4-FFF2-40B4-BE49-F238E27FC236}">
                  <a16:creationId xmlns:a16="http://schemas.microsoft.com/office/drawing/2014/main" id="{4CE49BFC-49D4-4B12-BCD4-438ED7EB347A}"/>
                </a:ext>
              </a:extLst>
            </p:cNvPr>
            <p:cNvSpPr/>
            <p:nvPr/>
          </p:nvSpPr>
          <p:spPr>
            <a:xfrm>
              <a:off x="2050075" y="4018300"/>
              <a:ext cx="27500" cy="33050"/>
            </a:xfrm>
            <a:custGeom>
              <a:avLst/>
              <a:gdLst/>
              <a:ahLst/>
              <a:cxnLst/>
              <a:rect l="l" t="t" r="r" b="b"/>
              <a:pathLst>
                <a:path w="1100" h="1322" extrusionOk="0">
                  <a:moveTo>
                    <a:pt x="757" y="1"/>
                  </a:moveTo>
                  <a:cubicBezTo>
                    <a:pt x="731" y="1"/>
                    <a:pt x="703" y="24"/>
                    <a:pt x="708" y="58"/>
                  </a:cubicBezTo>
                  <a:cubicBezTo>
                    <a:pt x="760" y="414"/>
                    <a:pt x="994" y="956"/>
                    <a:pt x="606" y="1205"/>
                  </a:cubicBezTo>
                  <a:cubicBezTo>
                    <a:pt x="567" y="1231"/>
                    <a:pt x="529" y="1242"/>
                    <a:pt x="494" y="1242"/>
                  </a:cubicBezTo>
                  <a:cubicBezTo>
                    <a:pt x="224" y="1242"/>
                    <a:pt x="78" y="568"/>
                    <a:pt x="47" y="391"/>
                  </a:cubicBezTo>
                  <a:cubicBezTo>
                    <a:pt x="46" y="381"/>
                    <a:pt x="36" y="376"/>
                    <a:pt x="27" y="376"/>
                  </a:cubicBezTo>
                  <a:cubicBezTo>
                    <a:pt x="14" y="376"/>
                    <a:pt x="1" y="384"/>
                    <a:pt x="3" y="400"/>
                  </a:cubicBezTo>
                  <a:cubicBezTo>
                    <a:pt x="11" y="634"/>
                    <a:pt x="144" y="1321"/>
                    <a:pt x="488" y="1321"/>
                  </a:cubicBezTo>
                  <a:cubicBezTo>
                    <a:pt x="507" y="1321"/>
                    <a:pt x="526" y="1319"/>
                    <a:pt x="547" y="1315"/>
                  </a:cubicBezTo>
                  <a:cubicBezTo>
                    <a:pt x="1100" y="1199"/>
                    <a:pt x="900" y="400"/>
                    <a:pt x="796" y="34"/>
                  </a:cubicBezTo>
                  <a:cubicBezTo>
                    <a:pt x="790" y="11"/>
                    <a:pt x="773" y="1"/>
                    <a:pt x="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C2F9457-1032-4A88-BAA0-AA585406F614}"/>
              </a:ext>
            </a:extLst>
          </p:cNvPr>
          <p:cNvSpPr txBox="1"/>
          <p:nvPr/>
        </p:nvSpPr>
        <p:spPr>
          <a:xfrm>
            <a:off x="732218" y="309823"/>
            <a:ext cx="7053954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2</a:t>
            </a:r>
            <a:r>
              <a:rPr lang="vi-VN" sz="2400" b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. Nguyên nhân ô nhiễm môi trường trong trồng trọt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1BE95C-F952-4215-AF80-846FB9E8E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88" t="36075" r="2093" b="4822"/>
          <a:stretch/>
        </p:blipFill>
        <p:spPr>
          <a:xfrm>
            <a:off x="4650454" y="1512574"/>
            <a:ext cx="3935259" cy="295015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E299A6-849B-4689-AE94-EBDCD8EAFBEC}"/>
              </a:ext>
            </a:extLst>
          </p:cNvPr>
          <p:cNvSpPr/>
          <p:nvPr/>
        </p:nvSpPr>
        <p:spPr>
          <a:xfrm>
            <a:off x="764695" y="1598861"/>
            <a:ext cx="3617944" cy="28751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038585-A030-4A9D-80BE-F4661FE913F1}"/>
              </a:ext>
            </a:extLst>
          </p:cNvPr>
          <p:cNvSpPr/>
          <p:nvPr/>
        </p:nvSpPr>
        <p:spPr>
          <a:xfrm>
            <a:off x="868294" y="1769421"/>
            <a:ext cx="3381154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Hiệu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quả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sử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dụng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phân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bón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trong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trồng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trọt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ở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Việt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Nam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chỉ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đạt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30 – 50%.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Đây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có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phải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là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một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trong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những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nguyên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nhân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gây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nên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ô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nhiễm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môi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trường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trong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trồng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trọt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không</a:t>
            </a:r>
            <a:r>
              <a:rPr lang="fr-FR" sz="18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?</a:t>
            </a:r>
            <a:endParaRPr lang="en-US" sz="18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1363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ECAFC91-C89C-F4FC-E8E3-395C3F2A6FEE}"/>
              </a:ext>
            </a:extLst>
          </p:cNvPr>
          <p:cNvSpPr txBox="1"/>
          <p:nvPr/>
        </p:nvSpPr>
        <p:spPr>
          <a:xfrm>
            <a:off x="2875421" y="562581"/>
            <a:ext cx="5747584" cy="41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Hiệu quả sử dụng phân bón ở Việt Nam chỉ đạt 30 – 50% là một nguyên nhân gây ô nhiễm môi trường trong trồng trọt do: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Phân bón không sử dụng bị rửa trôi làm ô nhiễm nguồn nước hoặc ngấm xuống mạch nước ngầm gây ô nhiễm đất trồng và nguồn nước ngầm.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Một phần phân bón bốc hơi vào không khí gây ô nhiễm môi trường không khí.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8FEF2B-4E86-1124-9F7F-02AF1A33A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19" t="-717" r="65485" b="45520"/>
          <a:stretch/>
        </p:blipFill>
        <p:spPr>
          <a:xfrm>
            <a:off x="-287079" y="1488558"/>
            <a:ext cx="3255245" cy="37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80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57"/>
          <p:cNvGrpSpPr/>
          <p:nvPr/>
        </p:nvGrpSpPr>
        <p:grpSpPr>
          <a:xfrm>
            <a:off x="376084" y="420329"/>
            <a:ext cx="8295967" cy="4723171"/>
            <a:chOff x="720002" y="1565324"/>
            <a:chExt cx="3851100" cy="2916818"/>
          </a:xfrm>
        </p:grpSpPr>
        <p:sp>
          <p:nvSpPr>
            <p:cNvPr id="3337" name="Google Shape;3337;p57"/>
            <p:cNvSpPr/>
            <p:nvPr/>
          </p:nvSpPr>
          <p:spPr>
            <a:xfrm>
              <a:off x="1986354" y="3985491"/>
              <a:ext cx="1315030" cy="496651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338" name="Google Shape;3338;p57"/>
            <p:cNvSpPr/>
            <p:nvPr/>
          </p:nvSpPr>
          <p:spPr>
            <a:xfrm>
              <a:off x="720002" y="1565324"/>
              <a:ext cx="3851100" cy="2436600"/>
            </a:xfrm>
            <a:prstGeom prst="roundRect">
              <a:avLst>
                <a:gd name="adj" fmla="val 38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339" name="Google Shape;3339;p57"/>
            <p:cNvCxnSpPr/>
            <p:nvPr/>
          </p:nvCxnSpPr>
          <p:spPr>
            <a:xfrm>
              <a:off x="2000566" y="4443586"/>
              <a:ext cx="1296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BBC391-5DE8-070B-5F26-7142813EAEAA}"/>
              </a:ext>
            </a:extLst>
          </p:cNvPr>
          <p:cNvSpPr txBox="1"/>
          <p:nvPr/>
        </p:nvSpPr>
        <p:spPr>
          <a:xfrm>
            <a:off x="702116" y="889238"/>
            <a:ext cx="7739768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ea typeface="Times New Roman" panose="02020603050405020304" pitchFamily="18" charset="0"/>
              </a:rPr>
              <a:t>Sử dụng phân bón không đúng cách và quá liều lượng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ea typeface="Times New Roman" panose="02020603050405020304" pitchFamily="18" charset="0"/>
              </a:rPr>
              <a:t>Sử dụng phân bắc, phân chuồng tươi không qua xử lí.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ea typeface="Times New Roman" panose="02020603050405020304" pitchFamily="18" charset="0"/>
              </a:rPr>
              <a:t>Lạm dụng thuốc bảo vệ thực vật và hoá chất; sử dụng thuốc có độ độc cao và không rõ nguồn gốc.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ea typeface="Times New Roman" panose="02020603050405020304" pitchFamily="18" charset="0"/>
              </a:rPr>
              <a:t>Rác thải nguy hại trong trồng trọt chưa được thu gom và xử lí mà thải trực tiếp ra môi trường.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ea typeface="Times New Roman" panose="02020603050405020304" pitchFamily="18" charset="0"/>
              </a:rPr>
              <a:t>Phụ phẩm trong trồng trọt không được xử lí mà vứt bỏ ra môi trường hoặc đốt bỏ (rơm, rạ).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82F5B7-528D-4D27-B213-7B866BD3AD66}"/>
              </a:ext>
            </a:extLst>
          </p:cNvPr>
          <p:cNvSpPr/>
          <p:nvPr/>
        </p:nvSpPr>
        <p:spPr>
          <a:xfrm>
            <a:off x="1433159" y="420329"/>
            <a:ext cx="6277681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bg1">
                    <a:lumMod val="25000"/>
                  </a:schemeClr>
                </a:solidFill>
                <a:ea typeface="Times New Roman" panose="02020603050405020304" pitchFamily="18" charset="0"/>
              </a:rPr>
              <a:t>Nguyên nhân ô nhiễm môi trường trong trồng trọt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5602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01EB94-4084-0AC8-2143-E63226C7C2A0}"/>
              </a:ext>
            </a:extLst>
          </p:cNvPr>
          <p:cNvSpPr/>
          <p:nvPr/>
        </p:nvSpPr>
        <p:spPr>
          <a:xfrm>
            <a:off x="1224116" y="1439902"/>
            <a:ext cx="6695768" cy="1131848"/>
          </a:xfrm>
          <a:prstGeom prst="wedgeRoundRectCallout">
            <a:avLst/>
          </a:prstGeom>
          <a:solidFill>
            <a:srgbClr val="B7E2FD"/>
          </a:solidFill>
          <a:ln>
            <a:solidFill>
              <a:srgbClr val="B7E2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chemeClr val="tx1"/>
                </a:solidFill>
                <a:latin typeface="Arial"/>
                <a:ea typeface="Times New Roman" panose="02020603050405020304" pitchFamily="18" charset="0"/>
              </a:rPr>
              <a:t>Kể tên một số biện pháp nâng cao nhận thức cho người dân về bảo vệ môi trường trong trồng trọt.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67F45-CD6D-0FC0-0016-7E21827C5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61" t="54768" r="43629" b="-1"/>
          <a:stretch/>
        </p:blipFill>
        <p:spPr>
          <a:xfrm>
            <a:off x="3309811" y="2268964"/>
            <a:ext cx="2227007" cy="3028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2B17E-847D-4F32-9DD7-F59866CB1602}"/>
              </a:ext>
            </a:extLst>
          </p:cNvPr>
          <p:cNvSpPr txBox="1"/>
          <p:nvPr/>
        </p:nvSpPr>
        <p:spPr>
          <a:xfrm>
            <a:off x="732218" y="309823"/>
            <a:ext cx="7053954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3. Một</a:t>
            </a:r>
            <a:r>
              <a:rPr kumimoji="0" lang="vi-VN" sz="2400" b="1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số giải pháp bảo vệ môi trường trong trồng trọt</a:t>
            </a:r>
            <a:endParaRPr lang="vi-VN" sz="2400" b="1" dirty="0">
              <a:solidFill>
                <a:schemeClr val="bg1">
                  <a:lumMod val="2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91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B6AAE0B-A396-3265-A269-CA191D7F716F}"/>
              </a:ext>
            </a:extLst>
          </p:cNvPr>
          <p:cNvSpPr/>
          <p:nvPr/>
        </p:nvSpPr>
        <p:spPr>
          <a:xfrm>
            <a:off x="710795" y="287079"/>
            <a:ext cx="7722410" cy="4327341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295021"/>
                </a:solidFill>
                <a:ea typeface="Times New Roman" panose="02020603050405020304" pitchFamily="18" charset="0"/>
              </a:rPr>
              <a:t>Nâng cao nhận thức của người dân.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295021"/>
                </a:solidFill>
                <a:ea typeface="Times New Roman" panose="02020603050405020304" pitchFamily="18" charset="0"/>
              </a:rPr>
              <a:t>Quản lí chặt chẽ việc nhập khẩu, kinh doanh và sử dụng hoá chất trong trồng trọt.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295021"/>
                </a:solidFill>
                <a:ea typeface="Times New Roman" panose="02020603050405020304" pitchFamily="18" charset="0"/>
              </a:rPr>
              <a:t>Tuân thủ quy trình trồng trọt an toàn, VietGAP, hữu cơ,... 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295021"/>
                </a:solidFill>
                <a:ea typeface="Times New Roman" panose="02020603050405020304" pitchFamily="18" charset="0"/>
              </a:rPr>
              <a:t>Ưu tiên sử dụng phân hữu cơ ủ hoai mục và chế phẩm sinh học.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295021"/>
                </a:solidFill>
                <a:ea typeface="Times New Roman" panose="02020603050405020304" pitchFamily="18" charset="0"/>
              </a:rPr>
              <a:t>Theo dõi thường xuyên chỉ số ô nhiễm môi trường để có biện pháp xử lí.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295021"/>
                </a:solidFill>
                <a:ea typeface="Times New Roman" panose="02020603050405020304" pitchFamily="18" charset="0"/>
              </a:rPr>
              <a:t>Thu gom và xử lí rác thải nguy hại đúng quy định.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295021"/>
                </a:solidFill>
                <a:ea typeface="Times New Roman" panose="02020603050405020304" pitchFamily="18" charset="0"/>
              </a:rPr>
              <a:t>Xử lí phụ phẩm trồng trọt để tái sử dụng.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657BF2-821E-E524-06DB-C509A8149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4" t="54767" r="70323"/>
          <a:stretch/>
        </p:blipFill>
        <p:spPr>
          <a:xfrm>
            <a:off x="7102549" y="2916529"/>
            <a:ext cx="2435370" cy="256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16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7E71A79-2B56-844B-E524-9D1CD877D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37445"/>
              </p:ext>
            </p:extLst>
          </p:nvPr>
        </p:nvGraphicFramePr>
        <p:xfrm>
          <a:off x="610669" y="983489"/>
          <a:ext cx="7922661" cy="400281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922661">
                  <a:extLst>
                    <a:ext uri="{9D8B030D-6E8A-4147-A177-3AD203B41FA5}">
                      <a16:colId xmlns:a16="http://schemas.microsoft.com/office/drawing/2014/main" val="3150082663"/>
                    </a:ext>
                  </a:extLst>
                </a:gridCol>
              </a:tblGrid>
              <a:tr h="40028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Trường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:…………….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:…………………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PHIẾU HỌC TẬP SỐ 1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b="0" i="1" dirty="0">
                          <a:solidFill>
                            <a:schemeClr val="tx1"/>
                          </a:solidFill>
                        </a:rPr>
                        <a:t>Em hãy đọc nội dung Mục 1, SGK Công nghệ 10, trang 120 –121, lấy ví dụ về tác hại của ô nhiễm môi trường trong trồng trọt theo gợi ý dưới đây: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vi-VN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2404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61A3872-7D99-49FD-A7B1-64EF46414181}"/>
              </a:ext>
            </a:extLst>
          </p:cNvPr>
          <p:cNvSpPr/>
          <p:nvPr/>
        </p:nvSpPr>
        <p:spPr>
          <a:xfrm>
            <a:off x="3699018" y="157197"/>
            <a:ext cx="192873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bg1">
                    <a:lumMod val="25000"/>
                  </a:schemeClr>
                </a:solidFill>
                <a:latin typeface="+mj-lt"/>
                <a:ea typeface="Calibri" panose="020F0502020204030204" pitchFamily="34" charset="0"/>
              </a:rPr>
              <a:t>LUYỆN TẬP</a:t>
            </a:r>
            <a:endParaRPr lang="en-US" sz="2400" dirty="0">
              <a:solidFill>
                <a:schemeClr val="bg1">
                  <a:lumMod val="25000"/>
                </a:schemeClr>
              </a:solidFill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7BBE02-E261-4478-B5CC-EB4C2E33B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75846"/>
              </p:ext>
            </p:extLst>
          </p:nvPr>
        </p:nvGraphicFramePr>
        <p:xfrm>
          <a:off x="1105785" y="2772588"/>
          <a:ext cx="6932428" cy="208649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66214">
                  <a:extLst>
                    <a:ext uri="{9D8B030D-6E8A-4147-A177-3AD203B41FA5}">
                      <a16:colId xmlns:a16="http://schemas.microsoft.com/office/drawing/2014/main" val="163903752"/>
                    </a:ext>
                  </a:extLst>
                </a:gridCol>
                <a:gridCol w="3466214">
                  <a:extLst>
                    <a:ext uri="{9D8B030D-6E8A-4147-A177-3AD203B41FA5}">
                      <a16:colId xmlns:a16="http://schemas.microsoft.com/office/drawing/2014/main" val="715055603"/>
                    </a:ext>
                  </a:extLst>
                </a:gridCol>
              </a:tblGrid>
              <a:tr h="798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</a:rPr>
                        <a:t>Một số tác hại của ô nhiễm môi trường trong trồng trọt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Ví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dụ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50996"/>
                  </a:ext>
                </a:extLst>
              </a:tr>
              <a:tr h="429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</a:rPr>
                        <a:t>Ảnh hưởng tới sức khoẻ con người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5619609"/>
                  </a:ext>
                </a:extLst>
              </a:tr>
              <a:tr h="429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</a:rPr>
                        <a:t>Ảnh hưởng tới kinh tế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3030555"/>
                  </a:ext>
                </a:extLst>
              </a:tr>
              <a:tr h="429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600" dirty="0">
                          <a:solidFill>
                            <a:schemeClr val="tx1"/>
                          </a:solidFill>
                        </a:rPr>
                        <a:t>Ảnh hưởng tới xã hội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4085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1A3872-7D99-49FD-A7B1-64EF46414181}"/>
              </a:ext>
            </a:extLst>
          </p:cNvPr>
          <p:cNvSpPr/>
          <p:nvPr/>
        </p:nvSpPr>
        <p:spPr>
          <a:xfrm>
            <a:off x="3699018" y="157197"/>
            <a:ext cx="192873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8FFF7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LUYỆN TẬP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8FFF7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7BBE02-E261-4478-B5CC-EB4C2E33B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35779"/>
              </p:ext>
            </p:extLst>
          </p:nvPr>
        </p:nvGraphicFramePr>
        <p:xfrm>
          <a:off x="505046" y="889696"/>
          <a:ext cx="8133907" cy="3865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80147">
                  <a:extLst>
                    <a:ext uri="{9D8B030D-6E8A-4147-A177-3AD203B41FA5}">
                      <a16:colId xmlns:a16="http://schemas.microsoft.com/office/drawing/2014/main" val="163903752"/>
                    </a:ext>
                  </a:extLst>
                </a:gridCol>
                <a:gridCol w="4753760">
                  <a:extLst>
                    <a:ext uri="{9D8B030D-6E8A-4147-A177-3AD203B41FA5}">
                      <a16:colId xmlns:a16="http://schemas.microsoft.com/office/drawing/2014/main" val="715055603"/>
                    </a:ext>
                  </a:extLst>
                </a:gridCol>
              </a:tblGrid>
              <a:tr h="798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Một số tác hại của ô nhiễm môi trường trong trồng trọt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dụ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50996"/>
                  </a:ext>
                </a:extLst>
              </a:tr>
              <a:tr h="429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Ảnh hưởng tới sức khoẻ con người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Các bệnh hiểm nghèo (hô hấp, ung thư, vô sinh, tim mạch,...)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5619609"/>
                  </a:ext>
                </a:extLst>
              </a:tr>
              <a:tr h="429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Ảnh hưởng tới kinh tế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– Tăng gánh nặng về y tế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– Sản phẩm trồng trọt không thể xuất khẩu tới các thị trường đòi hỏi tiêu chuẩn khắt khe nên ảnh hưởng thu nhập của nền kinh tế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3030555"/>
                  </a:ext>
                </a:extLst>
              </a:tr>
              <a:tr h="429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Ảnh hưởng tới xã hội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Mất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bằng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hệ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thái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40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249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E59008-66CF-8810-C93A-7F4DE2D087A7}"/>
              </a:ext>
            </a:extLst>
          </p:cNvPr>
          <p:cNvSpPr/>
          <p:nvPr/>
        </p:nvSpPr>
        <p:spPr>
          <a:xfrm>
            <a:off x="372140" y="347015"/>
            <a:ext cx="8250865" cy="13421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</a:rPr>
              <a:t>Quan sát Hình 22.3 và cho biết vì sao lạm dụng thuốc bảo vệ thực vật, hoá chất xử lí đất lại gây ô nhiễm môi trường trong trồng trọt và ảnh hưởng tới sức khoẻ con người?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8FFF7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FCD7F-28D9-4DFB-989C-39B91C094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0" t="7236" r="9549" b="19793"/>
          <a:stretch/>
        </p:blipFill>
        <p:spPr>
          <a:xfrm>
            <a:off x="1605217" y="1782908"/>
            <a:ext cx="5784709" cy="310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7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30B7C3-FA72-B27A-41E8-8B13FA3318A3}"/>
              </a:ext>
            </a:extLst>
          </p:cNvPr>
          <p:cNvSpPr/>
          <p:nvPr/>
        </p:nvSpPr>
        <p:spPr>
          <a:xfrm>
            <a:off x="1327354" y="518144"/>
            <a:ext cx="7285703" cy="9007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1800" dirty="0">
                <a:solidFill>
                  <a:srgbClr val="F8FFF7">
                    <a:lumMod val="25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Hình 22.3 mô tả con đường phát tán các hoá chất bảo vệ thực vật và hoá chất xử lí đất trong trồng trọt như sau: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8FFF7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99F473-3E38-0DFB-B107-5D36F0AC02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1" b="21298"/>
          <a:stretch/>
        </p:blipFill>
        <p:spPr>
          <a:xfrm>
            <a:off x="0" y="564919"/>
            <a:ext cx="1379717" cy="771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25A623-6113-966D-824E-8DA990FFC2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10" t="26380" r="54113" b="21147"/>
          <a:stretch/>
        </p:blipFill>
        <p:spPr>
          <a:xfrm>
            <a:off x="0" y="1675030"/>
            <a:ext cx="1379715" cy="206957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20CA90-6539-450A-88C0-7F6C2DAB63E0}"/>
              </a:ext>
            </a:extLst>
          </p:cNvPr>
          <p:cNvSpPr/>
          <p:nvPr/>
        </p:nvSpPr>
        <p:spPr>
          <a:xfrm>
            <a:off x="1020726" y="1724507"/>
            <a:ext cx="7836196" cy="843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700" dirty="0">
                <a:solidFill>
                  <a:srgbClr val="F8FFF7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Hoá chất bảo vệ thực vật và hoá chất xử lí đất được phun lên cây trồng, bón vào đất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8FFF7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F2CE0E-7CD5-4FC1-96B4-B67B4DD4B1F0}"/>
              </a:ext>
            </a:extLst>
          </p:cNvPr>
          <p:cNvSpPr/>
          <p:nvPr/>
        </p:nvSpPr>
        <p:spPr>
          <a:xfrm>
            <a:off x="1020723" y="2762720"/>
            <a:ext cx="7836195" cy="9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700" dirty="0">
                <a:solidFill>
                  <a:srgbClr val="F8FFF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Phần dư thừa sẽ tích tụ trong đất làm ô nhiễm nguồn nước ngầm hoặc rửa trôi vào nguồn nước ngọt hoặc trôi ra biển và có thể bị bốc hơi vào không khí.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8FFF7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A66C8B-B5A2-4168-8984-C60179DF6BF3}"/>
              </a:ext>
            </a:extLst>
          </p:cNvPr>
          <p:cNvSpPr/>
          <p:nvPr/>
        </p:nvSpPr>
        <p:spPr>
          <a:xfrm>
            <a:off x="1020723" y="3876193"/>
            <a:ext cx="7836195" cy="9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700" dirty="0">
                <a:solidFill>
                  <a:srgbClr val="F8FFF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 người hít thở không khí, ăn nguồn nước ô nhiễm sẽ ảnh hưởng sức khoẻ và gây ra các bệnh hiểm nghèo.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8FFF7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450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2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7E71A79-2B56-844B-E524-9D1CD877D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83924"/>
              </p:ext>
            </p:extLst>
          </p:nvPr>
        </p:nvGraphicFramePr>
        <p:xfrm>
          <a:off x="610669" y="983489"/>
          <a:ext cx="7922661" cy="400281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922661">
                  <a:extLst>
                    <a:ext uri="{9D8B030D-6E8A-4147-A177-3AD203B41FA5}">
                      <a16:colId xmlns:a16="http://schemas.microsoft.com/office/drawing/2014/main" val="3150082663"/>
                    </a:ext>
                  </a:extLst>
                </a:gridCol>
              </a:tblGrid>
              <a:tr h="40028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Trường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:…………….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:…………………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PHIẾU HỌC TẬP SỐ </a:t>
                      </a:r>
                      <a:r>
                        <a:rPr lang="vi-VN" sz="18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700" b="0" i="1" dirty="0">
                          <a:solidFill>
                            <a:schemeClr val="tx1"/>
                          </a:solidFill>
                        </a:rPr>
                        <a:t>BÁO CÁO DỰ ÁN “CHÚNG EM LÀ KĨ SƯ MÔI TRƯỜNG”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700" b="0" i="1" dirty="0">
                          <a:solidFill>
                            <a:schemeClr val="tx1"/>
                          </a:solidFill>
                        </a:rPr>
                        <a:t>Địa điểm nghiên cứu:…………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700" b="0" i="1" dirty="0">
                          <a:solidFill>
                            <a:schemeClr val="tx1"/>
                          </a:solidFill>
                        </a:rPr>
                        <a:t>Thời gian nghiên cứu:………..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600" b="0" i="0" dirty="0">
                          <a:solidFill>
                            <a:schemeClr val="tx1"/>
                          </a:solidFill>
                        </a:rPr>
                        <a:t>1. Biểu hiện của ô nhiễm môi trường nghiên cứu:……………..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600" b="0" i="0" dirty="0">
                          <a:solidFill>
                            <a:schemeClr val="tx1"/>
                          </a:solidFill>
                        </a:rPr>
                        <a:t>(Trình bày và có hình ảnh, video chụp thực tế minh hoạ)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600" b="0" i="0" dirty="0">
                          <a:solidFill>
                            <a:schemeClr val="tx1"/>
                          </a:solidFill>
                        </a:rPr>
                        <a:t>2. Nguyên nhân của ô nhiễm môi trường nghiên cứu:……….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600" b="0" i="0" dirty="0">
                          <a:solidFill>
                            <a:schemeClr val="tx1"/>
                          </a:solidFill>
                        </a:rPr>
                        <a:t>(Trình bày và có hình ảnh, video chụp thực tế minh hoạ)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600" b="0" i="0" dirty="0">
                          <a:solidFill>
                            <a:schemeClr val="tx1"/>
                          </a:solidFill>
                        </a:rPr>
                        <a:t>3. Đề xuất một số giải pháp hoặc mô hình cải thiện môi trường nghiên cứu:…..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2404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8468675-EEB1-42DA-B9E5-15A78A805494}"/>
              </a:ext>
            </a:extLst>
          </p:cNvPr>
          <p:cNvSpPr txBox="1"/>
          <p:nvPr/>
        </p:nvSpPr>
        <p:spPr>
          <a:xfrm>
            <a:off x="1217428" y="303815"/>
            <a:ext cx="670914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/>
                </a:solidFill>
              </a:rPr>
              <a:t>Thảo luận nhóm và hoàn thành phiếu học tập số 2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73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E5E5780-FBB7-7E4C-BD9A-40CD9E4DD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22" t="48315" r="32984" b="4964"/>
          <a:stretch/>
        </p:blipFill>
        <p:spPr>
          <a:xfrm rot="19247475">
            <a:off x="251845" y="374281"/>
            <a:ext cx="1091380" cy="1185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6E4859-35F6-40C4-9E12-B3D36574B1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7" t="22892" r="6512" b="11067"/>
          <a:stretch/>
        </p:blipFill>
        <p:spPr>
          <a:xfrm>
            <a:off x="357712" y="2344370"/>
            <a:ext cx="8428574" cy="205568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D8289D-7669-408B-B6B8-ADE2D3A0275F}"/>
              </a:ext>
            </a:extLst>
          </p:cNvPr>
          <p:cNvSpPr/>
          <p:nvPr/>
        </p:nvSpPr>
        <p:spPr>
          <a:xfrm>
            <a:off x="956930" y="1169098"/>
            <a:ext cx="7230139" cy="888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dirty="0"/>
              <a:t>Theo em, hoạt động nào trong Hình 22.1 ảnh hưởng xấu tới môi trường trong trồng trọt? Vì sao?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E5C8C-583B-40C6-A6F7-81502BB212BD}"/>
              </a:ext>
            </a:extLst>
          </p:cNvPr>
          <p:cNvSpPr txBox="1"/>
          <p:nvPr/>
        </p:nvSpPr>
        <p:spPr>
          <a:xfrm>
            <a:off x="3274827" y="162784"/>
            <a:ext cx="2594344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bg1">
                    <a:lumMod val="25000"/>
                  </a:schemeClr>
                </a:solidFill>
              </a:rPr>
              <a:t>KHỞI ĐỘNG</a:t>
            </a:r>
            <a:endParaRPr lang="en-US" sz="3200" b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7E71A79-2B56-844B-E524-9D1CD877D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73214"/>
              </p:ext>
            </p:extLst>
          </p:nvPr>
        </p:nvGraphicFramePr>
        <p:xfrm>
          <a:off x="826329" y="940959"/>
          <a:ext cx="7491339" cy="39753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491339">
                  <a:extLst>
                    <a:ext uri="{9D8B030D-6E8A-4147-A177-3AD203B41FA5}">
                      <a16:colId xmlns:a16="http://schemas.microsoft.com/office/drawing/2014/main" val="3150082663"/>
                    </a:ext>
                  </a:extLst>
                </a:gridCol>
              </a:tblGrid>
              <a:tr h="31738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Trường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:…………….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:…………………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PHIẾU HỌC TẬP SỐ </a:t>
                      </a:r>
                      <a:r>
                        <a:rPr lang="vi-VN" sz="18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700" b="0" i="0" dirty="0">
                          <a:solidFill>
                            <a:schemeClr val="tx1"/>
                          </a:solidFill>
                        </a:rPr>
                        <a:t>Ở nhiều vùng trồng lúa, người ta thường đốt rơm rạ. Em hãy cho biết: 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AutoNum type="arabicPeriod"/>
                      </a:pPr>
                      <a:r>
                        <a:rPr lang="vi-VN" sz="1700" b="0" i="0" dirty="0">
                          <a:solidFill>
                            <a:schemeClr val="tx1"/>
                          </a:solidFill>
                        </a:rPr>
                        <a:t>Những tác hại của việc đốt rơm rạ đối với sản xuất nông nghiệp và con người.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vi-VN" sz="1700" b="0" i="0" dirty="0">
                          <a:solidFill>
                            <a:schemeClr val="tx1"/>
                          </a:solidFill>
                        </a:rPr>
                        <a:t>…………………………………………………………..........................................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700" b="0" i="0" dirty="0">
                          <a:solidFill>
                            <a:schemeClr val="tx1"/>
                          </a:solidFill>
                        </a:rPr>
                        <a:t>…………………………………………………………..........................................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700" b="0" i="0" dirty="0">
                          <a:solidFill>
                            <a:schemeClr val="tx1"/>
                          </a:solidFill>
                        </a:rPr>
                        <a:t>2. Các biện pháp để sử dụng rơm rạ có ích và không gây ô nhiễm môi trường.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700" b="0" i="0" dirty="0">
                          <a:solidFill>
                            <a:schemeClr val="tx1"/>
                          </a:solidFill>
                        </a:rPr>
                        <a:t>…………………………………………………………..........................................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2404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8468675-EEB1-42DA-B9E5-15A78A805494}"/>
              </a:ext>
            </a:extLst>
          </p:cNvPr>
          <p:cNvSpPr txBox="1"/>
          <p:nvPr/>
        </p:nvSpPr>
        <p:spPr>
          <a:xfrm>
            <a:off x="1217428" y="303815"/>
            <a:ext cx="670914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0665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Thảo luận nhóm và hoàn thành phiếu học tập số 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0665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8381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B6AAE0B-A396-3265-A269-CA191D7F716F}"/>
              </a:ext>
            </a:extLst>
          </p:cNvPr>
          <p:cNvSpPr/>
          <p:nvPr/>
        </p:nvSpPr>
        <p:spPr>
          <a:xfrm>
            <a:off x="998667" y="291066"/>
            <a:ext cx="7146665" cy="4365994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295021"/>
                </a:solidFill>
                <a:ea typeface="Times New Roman" panose="02020603050405020304" pitchFamily="18" charset="0"/>
              </a:rPr>
              <a:t>1. Hiện tượng đốt rơm rạ sau khi thu hoạch gây các tác hại: tạo lượng khói, bụi lớn gây ô nhiễm môi trường không khí; mất chất dinh dưỡng của đất, tiêu diệt sinh vật có ích trên đồng ruộng.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295021"/>
                </a:solidFill>
                <a:ea typeface="Times New Roman" panose="02020603050405020304" pitchFamily="18" charset="0"/>
              </a:rPr>
              <a:t> 2. Để sử dụng rơm rạ có ích cần: 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295021"/>
                </a:solidFill>
                <a:ea typeface="Times New Roman" panose="02020603050405020304" pitchFamily="18" charset="0"/>
              </a:rPr>
              <a:t>Thu gom để làm thức ăn gia súc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295021"/>
                </a:solidFill>
                <a:ea typeface="Times New Roman" panose="02020603050405020304" pitchFamily="18" charset="0"/>
              </a:rPr>
              <a:t>Vùi xuống đất hoặc ủ để làm phân bón hữu cơ góp phần tăng năng suất và cải tạo đất trồng</a:t>
            </a:r>
          </a:p>
          <a:p>
            <a:pPr marL="285750" lvl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295021"/>
                </a:solidFill>
                <a:ea typeface="Times New Roman" panose="02020603050405020304" pitchFamily="18" charset="0"/>
              </a:rPr>
              <a:t>Trồng nấm rơm, cung cấp nguyên liệu cho nhà máy sản xuất giấy, ethanol,...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657BF2-821E-E524-06DB-C509A8149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4" t="54767" r="70323"/>
          <a:stretch/>
        </p:blipFill>
        <p:spPr>
          <a:xfrm>
            <a:off x="7602280" y="3090100"/>
            <a:ext cx="2180188" cy="230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0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7E71A79-2B56-844B-E524-9D1CD877D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531771"/>
              </p:ext>
            </p:extLst>
          </p:nvPr>
        </p:nvGraphicFramePr>
        <p:xfrm>
          <a:off x="909084" y="1511075"/>
          <a:ext cx="7325832" cy="347522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325832">
                  <a:extLst>
                    <a:ext uri="{9D8B030D-6E8A-4147-A177-3AD203B41FA5}">
                      <a16:colId xmlns:a16="http://schemas.microsoft.com/office/drawing/2014/main" val="3150082663"/>
                    </a:ext>
                  </a:extLst>
                </a:gridCol>
              </a:tblGrid>
              <a:tr h="3228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Trường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:…………….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:…………………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solidFill>
                            <a:schemeClr val="tx1"/>
                          </a:solidFill>
                        </a:rPr>
                        <a:t>BÁO CÁO DỰ ÁN “CHÚNG EM LÀ KĨ SƯ MÔI TRƯỜNG”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700" b="0" i="1" dirty="0">
                          <a:solidFill>
                            <a:schemeClr val="tx1"/>
                          </a:solidFill>
                        </a:rPr>
                        <a:t>Địa điểm nghiên cứu: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700" b="0" i="1" dirty="0">
                          <a:solidFill>
                            <a:schemeClr val="tx1"/>
                          </a:solidFill>
                        </a:rPr>
                        <a:t>Thời gian nghiên cứu: 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600" b="0" i="0" dirty="0">
                          <a:solidFill>
                            <a:schemeClr val="tx1"/>
                          </a:solidFill>
                        </a:rPr>
                        <a:t>1. Biểu hiện của ô nhiễm môi trường nghiên cứu: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600" b="0" i="0" dirty="0">
                          <a:solidFill>
                            <a:schemeClr val="tx1"/>
                          </a:solidFill>
                        </a:rPr>
                        <a:t>(Trình bày và có hình ảnh, video chụp thực tế minh hoạ)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600" b="0" i="0" dirty="0">
                          <a:solidFill>
                            <a:schemeClr val="tx1"/>
                          </a:solidFill>
                        </a:rPr>
                        <a:t>2. Nguyên nhân của ô nhiễm môi trường nghiên cứu: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600" b="0" i="0" dirty="0">
                          <a:solidFill>
                            <a:schemeClr val="tx1"/>
                          </a:solidFill>
                        </a:rPr>
                        <a:t>(Trình bày và có hình ảnh, video chụp thực tế minh hoạ)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600" b="0" i="0" dirty="0">
                          <a:solidFill>
                            <a:schemeClr val="tx1"/>
                          </a:solidFill>
                        </a:rPr>
                        <a:t>3. Đề xuất một số giải pháp hoặc mô hình cải thiện môi trường nghiên cứu:..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2404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61A3872-7D99-49FD-A7B1-64EF46414181}"/>
              </a:ext>
            </a:extLst>
          </p:cNvPr>
          <p:cNvSpPr/>
          <p:nvPr/>
        </p:nvSpPr>
        <p:spPr>
          <a:xfrm>
            <a:off x="3760146" y="80165"/>
            <a:ext cx="182774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8FFF7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VẬN</a:t>
            </a:r>
            <a:r>
              <a:rPr kumimoji="0" lang="vi-VN" sz="2400" b="1" i="0" u="none" strike="noStrike" kern="0" cap="none" spc="0" normalizeH="0" noProof="0" dirty="0">
                <a:ln>
                  <a:noFill/>
                </a:ln>
                <a:solidFill>
                  <a:srgbClr val="F8FFF7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DỤNG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8FFF7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2D0452-227D-45C1-A53D-6B094482CE11}"/>
              </a:ext>
            </a:extLst>
          </p:cNvPr>
          <p:cNvSpPr txBox="1"/>
          <p:nvPr/>
        </p:nvSpPr>
        <p:spPr>
          <a:xfrm>
            <a:off x="1472609" y="627205"/>
            <a:ext cx="619878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HS chia nhóm, mỗi nhóm lựa chọn một vùng sản xuất nông nghiệp tại địa phương để hoàn thành dự án.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6252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4" name="Google Shape;4114;p62"/>
          <p:cNvCxnSpPr>
            <a:cxnSpLocks/>
          </p:cNvCxnSpPr>
          <p:nvPr/>
        </p:nvCxnSpPr>
        <p:spPr>
          <a:xfrm flipH="1">
            <a:off x="5547002" y="2349875"/>
            <a:ext cx="384600" cy="609300"/>
          </a:xfrm>
          <a:prstGeom prst="curvedConnector2">
            <a:avLst/>
          </a:prstGeom>
          <a:noFill/>
          <a:ln w="19050" cap="rnd" cmpd="sng">
            <a:solidFill>
              <a:srgbClr val="95BC8F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115" name="Google Shape;4115;p62"/>
          <p:cNvGrpSpPr/>
          <p:nvPr/>
        </p:nvGrpSpPr>
        <p:grpSpPr>
          <a:xfrm>
            <a:off x="4302138" y="2214813"/>
            <a:ext cx="619475" cy="470525"/>
            <a:chOff x="4444925" y="3934600"/>
            <a:chExt cx="619475" cy="470525"/>
          </a:xfrm>
        </p:grpSpPr>
        <p:sp>
          <p:nvSpPr>
            <p:cNvPr id="4116" name="Google Shape;4116;p62"/>
            <p:cNvSpPr/>
            <p:nvPr/>
          </p:nvSpPr>
          <p:spPr>
            <a:xfrm>
              <a:off x="4605325" y="3960975"/>
              <a:ext cx="459075" cy="441975"/>
            </a:xfrm>
            <a:custGeom>
              <a:avLst/>
              <a:gdLst/>
              <a:ahLst/>
              <a:cxnLst/>
              <a:rect l="l" t="t" r="r" b="b"/>
              <a:pathLst>
                <a:path w="18363" h="17679" extrusionOk="0">
                  <a:moveTo>
                    <a:pt x="13783" y="10104"/>
                  </a:moveTo>
                  <a:cubicBezTo>
                    <a:pt x="13832" y="10104"/>
                    <a:pt x="13881" y="10109"/>
                    <a:pt x="13927" y="10122"/>
                  </a:cubicBezTo>
                  <a:cubicBezTo>
                    <a:pt x="13992" y="10141"/>
                    <a:pt x="14047" y="10171"/>
                    <a:pt x="14098" y="10216"/>
                  </a:cubicBezTo>
                  <a:cubicBezTo>
                    <a:pt x="14121" y="10238"/>
                    <a:pt x="14141" y="10264"/>
                    <a:pt x="14157" y="10293"/>
                  </a:cubicBezTo>
                  <a:cubicBezTo>
                    <a:pt x="14184" y="10341"/>
                    <a:pt x="14187" y="10362"/>
                    <a:pt x="14195" y="10413"/>
                  </a:cubicBezTo>
                  <a:cubicBezTo>
                    <a:pt x="14200" y="10465"/>
                    <a:pt x="14202" y="10488"/>
                    <a:pt x="14189" y="10542"/>
                  </a:cubicBezTo>
                  <a:cubicBezTo>
                    <a:pt x="14183" y="10571"/>
                    <a:pt x="14171" y="10598"/>
                    <a:pt x="14155" y="10624"/>
                  </a:cubicBezTo>
                  <a:cubicBezTo>
                    <a:pt x="14124" y="10671"/>
                    <a:pt x="14093" y="10701"/>
                    <a:pt x="14047" y="10733"/>
                  </a:cubicBezTo>
                  <a:cubicBezTo>
                    <a:pt x="14021" y="10749"/>
                    <a:pt x="13992" y="10759"/>
                    <a:pt x="13966" y="10769"/>
                  </a:cubicBezTo>
                  <a:cubicBezTo>
                    <a:pt x="13956" y="10772"/>
                    <a:pt x="13947" y="10774"/>
                    <a:pt x="13938" y="10775"/>
                  </a:cubicBezTo>
                  <a:cubicBezTo>
                    <a:pt x="13906" y="10781"/>
                    <a:pt x="13875" y="10787"/>
                    <a:pt x="13843" y="10788"/>
                  </a:cubicBezTo>
                  <a:cubicBezTo>
                    <a:pt x="13836" y="10789"/>
                    <a:pt x="13829" y="10789"/>
                    <a:pt x="13822" y="10789"/>
                  </a:cubicBezTo>
                  <a:cubicBezTo>
                    <a:pt x="13807" y="10789"/>
                    <a:pt x="13792" y="10788"/>
                    <a:pt x="13775" y="10787"/>
                  </a:cubicBezTo>
                  <a:cubicBezTo>
                    <a:pt x="13718" y="10781"/>
                    <a:pt x="13657" y="10775"/>
                    <a:pt x="13604" y="10758"/>
                  </a:cubicBezTo>
                  <a:cubicBezTo>
                    <a:pt x="13576" y="10750"/>
                    <a:pt x="13555" y="10736"/>
                    <a:pt x="13533" y="10721"/>
                  </a:cubicBezTo>
                  <a:cubicBezTo>
                    <a:pt x="13498" y="10706"/>
                    <a:pt x="13465" y="10685"/>
                    <a:pt x="13437" y="10656"/>
                  </a:cubicBezTo>
                  <a:cubicBezTo>
                    <a:pt x="13322" y="10539"/>
                    <a:pt x="13319" y="10333"/>
                    <a:pt x="13442" y="10221"/>
                  </a:cubicBezTo>
                  <a:cubicBezTo>
                    <a:pt x="13492" y="10173"/>
                    <a:pt x="13533" y="10153"/>
                    <a:pt x="13598" y="10129"/>
                  </a:cubicBezTo>
                  <a:cubicBezTo>
                    <a:pt x="13614" y="10124"/>
                    <a:pt x="13630" y="10121"/>
                    <a:pt x="13647" y="10119"/>
                  </a:cubicBezTo>
                  <a:lnTo>
                    <a:pt x="13642" y="10119"/>
                  </a:lnTo>
                  <a:cubicBezTo>
                    <a:pt x="13643" y="10119"/>
                    <a:pt x="13647" y="10119"/>
                    <a:pt x="13649" y="10116"/>
                  </a:cubicBezTo>
                  <a:cubicBezTo>
                    <a:pt x="13655" y="10116"/>
                    <a:pt x="13657" y="10115"/>
                    <a:pt x="13662" y="10115"/>
                  </a:cubicBezTo>
                  <a:cubicBezTo>
                    <a:pt x="13701" y="10108"/>
                    <a:pt x="13742" y="10104"/>
                    <a:pt x="13783" y="10104"/>
                  </a:cubicBezTo>
                  <a:close/>
                  <a:moveTo>
                    <a:pt x="13439" y="11124"/>
                  </a:moveTo>
                  <a:cubicBezTo>
                    <a:pt x="13509" y="11124"/>
                    <a:pt x="13580" y="11139"/>
                    <a:pt x="13649" y="11175"/>
                  </a:cubicBezTo>
                  <a:cubicBezTo>
                    <a:pt x="13739" y="11221"/>
                    <a:pt x="13798" y="11305"/>
                    <a:pt x="13831" y="11399"/>
                  </a:cubicBezTo>
                  <a:cubicBezTo>
                    <a:pt x="13862" y="11483"/>
                    <a:pt x="13854" y="11573"/>
                    <a:pt x="13843" y="11657"/>
                  </a:cubicBezTo>
                  <a:cubicBezTo>
                    <a:pt x="13824" y="11768"/>
                    <a:pt x="13772" y="11880"/>
                    <a:pt x="13707" y="11971"/>
                  </a:cubicBezTo>
                  <a:cubicBezTo>
                    <a:pt x="13626" y="12082"/>
                    <a:pt x="13534" y="12173"/>
                    <a:pt x="13423" y="12254"/>
                  </a:cubicBezTo>
                  <a:cubicBezTo>
                    <a:pt x="13305" y="12339"/>
                    <a:pt x="13154" y="12395"/>
                    <a:pt x="13006" y="12395"/>
                  </a:cubicBezTo>
                  <a:cubicBezTo>
                    <a:pt x="12921" y="12395"/>
                    <a:pt x="12836" y="12376"/>
                    <a:pt x="12758" y="12333"/>
                  </a:cubicBezTo>
                  <a:cubicBezTo>
                    <a:pt x="12631" y="12263"/>
                    <a:pt x="12554" y="12124"/>
                    <a:pt x="12556" y="11979"/>
                  </a:cubicBezTo>
                  <a:cubicBezTo>
                    <a:pt x="12557" y="11851"/>
                    <a:pt x="12614" y="11725"/>
                    <a:pt x="12682" y="11619"/>
                  </a:cubicBezTo>
                  <a:cubicBezTo>
                    <a:pt x="12811" y="11422"/>
                    <a:pt x="12997" y="11257"/>
                    <a:pt x="13212" y="11162"/>
                  </a:cubicBezTo>
                  <a:cubicBezTo>
                    <a:pt x="13254" y="11138"/>
                    <a:pt x="13297" y="11125"/>
                    <a:pt x="13345" y="11125"/>
                  </a:cubicBezTo>
                  <a:lnTo>
                    <a:pt x="13375" y="11128"/>
                  </a:lnTo>
                  <a:cubicBezTo>
                    <a:pt x="13396" y="11125"/>
                    <a:pt x="13418" y="11124"/>
                    <a:pt x="13439" y="11124"/>
                  </a:cubicBezTo>
                  <a:close/>
                  <a:moveTo>
                    <a:pt x="4941" y="13507"/>
                  </a:moveTo>
                  <a:cubicBezTo>
                    <a:pt x="5280" y="13507"/>
                    <a:pt x="5280" y="14034"/>
                    <a:pt x="4941" y="14034"/>
                  </a:cubicBezTo>
                  <a:cubicBezTo>
                    <a:pt x="4602" y="14034"/>
                    <a:pt x="4602" y="13507"/>
                    <a:pt x="4941" y="13507"/>
                  </a:cubicBezTo>
                  <a:close/>
                  <a:moveTo>
                    <a:pt x="4506" y="14042"/>
                  </a:moveTo>
                  <a:cubicBezTo>
                    <a:pt x="4538" y="14042"/>
                    <a:pt x="4570" y="14046"/>
                    <a:pt x="4601" y="14054"/>
                  </a:cubicBezTo>
                  <a:cubicBezTo>
                    <a:pt x="4789" y="14105"/>
                    <a:pt x="4906" y="14284"/>
                    <a:pt x="4950" y="14465"/>
                  </a:cubicBezTo>
                  <a:cubicBezTo>
                    <a:pt x="4988" y="14617"/>
                    <a:pt x="4972" y="14768"/>
                    <a:pt x="4948" y="14921"/>
                  </a:cubicBezTo>
                  <a:cubicBezTo>
                    <a:pt x="4935" y="15005"/>
                    <a:pt x="4911" y="15082"/>
                    <a:pt x="4872" y="15160"/>
                  </a:cubicBezTo>
                  <a:cubicBezTo>
                    <a:pt x="4854" y="15199"/>
                    <a:pt x="4828" y="15231"/>
                    <a:pt x="4802" y="15260"/>
                  </a:cubicBezTo>
                  <a:cubicBezTo>
                    <a:pt x="4785" y="15287"/>
                    <a:pt x="4766" y="15312"/>
                    <a:pt x="4740" y="15335"/>
                  </a:cubicBezTo>
                  <a:cubicBezTo>
                    <a:pt x="4665" y="15407"/>
                    <a:pt x="4578" y="15442"/>
                    <a:pt x="4474" y="15451"/>
                  </a:cubicBezTo>
                  <a:cubicBezTo>
                    <a:pt x="4463" y="15452"/>
                    <a:pt x="4453" y="15452"/>
                    <a:pt x="4442" y="15452"/>
                  </a:cubicBezTo>
                  <a:cubicBezTo>
                    <a:pt x="4283" y="15452"/>
                    <a:pt x="4126" y="15352"/>
                    <a:pt x="4052" y="15211"/>
                  </a:cubicBezTo>
                  <a:cubicBezTo>
                    <a:pt x="3984" y="15074"/>
                    <a:pt x="3960" y="14918"/>
                    <a:pt x="3970" y="14766"/>
                  </a:cubicBezTo>
                  <a:cubicBezTo>
                    <a:pt x="3979" y="14611"/>
                    <a:pt x="4009" y="14462"/>
                    <a:pt x="4078" y="14322"/>
                  </a:cubicBezTo>
                  <a:cubicBezTo>
                    <a:pt x="4156" y="14166"/>
                    <a:pt x="4328" y="14042"/>
                    <a:pt x="4506" y="14042"/>
                  </a:cubicBezTo>
                  <a:close/>
                  <a:moveTo>
                    <a:pt x="14653" y="1"/>
                  </a:moveTo>
                  <a:cubicBezTo>
                    <a:pt x="13288" y="1"/>
                    <a:pt x="11947" y="204"/>
                    <a:pt x="10662" y="615"/>
                  </a:cubicBezTo>
                  <a:lnTo>
                    <a:pt x="10659" y="615"/>
                  </a:lnTo>
                  <a:cubicBezTo>
                    <a:pt x="10517" y="660"/>
                    <a:pt x="10380" y="710"/>
                    <a:pt x="10241" y="759"/>
                  </a:cubicBezTo>
                  <a:lnTo>
                    <a:pt x="10237" y="759"/>
                  </a:lnTo>
                  <a:cubicBezTo>
                    <a:pt x="9262" y="1109"/>
                    <a:pt x="8324" y="1585"/>
                    <a:pt x="7435" y="2185"/>
                  </a:cubicBezTo>
                  <a:cubicBezTo>
                    <a:pt x="7362" y="2232"/>
                    <a:pt x="7289" y="2286"/>
                    <a:pt x="7215" y="2337"/>
                  </a:cubicBezTo>
                  <a:cubicBezTo>
                    <a:pt x="7139" y="2392"/>
                    <a:pt x="7062" y="2445"/>
                    <a:pt x="6985" y="2503"/>
                  </a:cubicBezTo>
                  <a:cubicBezTo>
                    <a:pt x="6581" y="2801"/>
                    <a:pt x="6193" y="3123"/>
                    <a:pt x="5821" y="3464"/>
                  </a:cubicBezTo>
                  <a:cubicBezTo>
                    <a:pt x="5784" y="3499"/>
                    <a:pt x="5746" y="3534"/>
                    <a:pt x="5710" y="3570"/>
                  </a:cubicBezTo>
                  <a:cubicBezTo>
                    <a:pt x="5151" y="4093"/>
                    <a:pt x="4633" y="4662"/>
                    <a:pt x="4159" y="5265"/>
                  </a:cubicBezTo>
                  <a:cubicBezTo>
                    <a:pt x="4110" y="5330"/>
                    <a:pt x="4058" y="5396"/>
                    <a:pt x="4009" y="5462"/>
                  </a:cubicBezTo>
                  <a:cubicBezTo>
                    <a:pt x="3520" y="6109"/>
                    <a:pt x="3082" y="6794"/>
                    <a:pt x="2700" y="7511"/>
                  </a:cubicBezTo>
                  <a:cubicBezTo>
                    <a:pt x="2651" y="7597"/>
                    <a:pt x="2606" y="7687"/>
                    <a:pt x="2563" y="7774"/>
                  </a:cubicBezTo>
                  <a:lnTo>
                    <a:pt x="2563" y="7775"/>
                  </a:lnTo>
                  <a:cubicBezTo>
                    <a:pt x="1992" y="8889"/>
                    <a:pt x="1555" y="10067"/>
                    <a:pt x="1264" y="11280"/>
                  </a:cubicBezTo>
                  <a:cubicBezTo>
                    <a:pt x="1244" y="11364"/>
                    <a:pt x="1224" y="11448"/>
                    <a:pt x="1208" y="11534"/>
                  </a:cubicBezTo>
                  <a:cubicBezTo>
                    <a:pt x="1173" y="11686"/>
                    <a:pt x="1141" y="11839"/>
                    <a:pt x="1112" y="11991"/>
                  </a:cubicBezTo>
                  <a:cubicBezTo>
                    <a:pt x="969" y="12735"/>
                    <a:pt x="866" y="13497"/>
                    <a:pt x="753" y="14259"/>
                  </a:cubicBezTo>
                  <a:cubicBezTo>
                    <a:pt x="634" y="15057"/>
                    <a:pt x="504" y="15855"/>
                    <a:pt x="312" y="16629"/>
                  </a:cubicBezTo>
                  <a:cubicBezTo>
                    <a:pt x="223" y="16985"/>
                    <a:pt x="122" y="17336"/>
                    <a:pt x="0" y="17679"/>
                  </a:cubicBezTo>
                  <a:cubicBezTo>
                    <a:pt x="64" y="17651"/>
                    <a:pt x="128" y="17627"/>
                    <a:pt x="193" y="17599"/>
                  </a:cubicBezTo>
                  <a:cubicBezTo>
                    <a:pt x="717" y="17386"/>
                    <a:pt x="1251" y="17197"/>
                    <a:pt x="1790" y="17020"/>
                  </a:cubicBezTo>
                  <a:cubicBezTo>
                    <a:pt x="1855" y="16998"/>
                    <a:pt x="1923" y="16980"/>
                    <a:pt x="1988" y="16958"/>
                  </a:cubicBezTo>
                  <a:cubicBezTo>
                    <a:pt x="3061" y="16613"/>
                    <a:pt x="4154" y="16330"/>
                    <a:pt x="5247" y="16047"/>
                  </a:cubicBezTo>
                  <a:cubicBezTo>
                    <a:pt x="5299" y="16034"/>
                    <a:pt x="5351" y="16020"/>
                    <a:pt x="5404" y="16005"/>
                  </a:cubicBezTo>
                  <a:cubicBezTo>
                    <a:pt x="6121" y="15821"/>
                    <a:pt x="6835" y="15635"/>
                    <a:pt x="7548" y="15435"/>
                  </a:cubicBezTo>
                  <a:cubicBezTo>
                    <a:pt x="7595" y="15423"/>
                    <a:pt x="7641" y="15407"/>
                    <a:pt x="7687" y="15396"/>
                  </a:cubicBezTo>
                  <a:cubicBezTo>
                    <a:pt x="7699" y="15392"/>
                    <a:pt x="7708" y="15390"/>
                    <a:pt x="7718" y="15387"/>
                  </a:cubicBezTo>
                  <a:cubicBezTo>
                    <a:pt x="8343" y="15208"/>
                    <a:pt x="8967" y="15014"/>
                    <a:pt x="9582" y="14795"/>
                  </a:cubicBezTo>
                  <a:lnTo>
                    <a:pt x="9734" y="14740"/>
                  </a:lnTo>
                  <a:cubicBezTo>
                    <a:pt x="10436" y="14485"/>
                    <a:pt x="11126" y="14200"/>
                    <a:pt x="11790" y="13869"/>
                  </a:cubicBezTo>
                  <a:cubicBezTo>
                    <a:pt x="11839" y="13847"/>
                    <a:pt x="11884" y="13824"/>
                    <a:pt x="11930" y="13798"/>
                  </a:cubicBezTo>
                  <a:cubicBezTo>
                    <a:pt x="12282" y="13621"/>
                    <a:pt x="12628" y="13430"/>
                    <a:pt x="12961" y="13223"/>
                  </a:cubicBezTo>
                  <a:cubicBezTo>
                    <a:pt x="13012" y="13194"/>
                    <a:pt x="13062" y="13162"/>
                    <a:pt x="13110" y="13129"/>
                  </a:cubicBezTo>
                  <a:cubicBezTo>
                    <a:pt x="13613" y="12813"/>
                    <a:pt x="14092" y="12464"/>
                    <a:pt x="14542" y="12075"/>
                  </a:cubicBezTo>
                  <a:cubicBezTo>
                    <a:pt x="14593" y="12032"/>
                    <a:pt x="14643" y="11987"/>
                    <a:pt x="14692" y="11942"/>
                  </a:cubicBezTo>
                  <a:cubicBezTo>
                    <a:pt x="14743" y="11895"/>
                    <a:pt x="14795" y="11849"/>
                    <a:pt x="14846" y="11801"/>
                  </a:cubicBezTo>
                  <a:cubicBezTo>
                    <a:pt x="15069" y="11594"/>
                    <a:pt x="15280" y="11379"/>
                    <a:pt x="15484" y="11153"/>
                  </a:cubicBezTo>
                  <a:cubicBezTo>
                    <a:pt x="15548" y="11080"/>
                    <a:pt x="15613" y="11005"/>
                    <a:pt x="15677" y="10931"/>
                  </a:cubicBezTo>
                  <a:cubicBezTo>
                    <a:pt x="16771" y="9644"/>
                    <a:pt x="17557" y="8094"/>
                    <a:pt x="17935" y="6448"/>
                  </a:cubicBezTo>
                  <a:cubicBezTo>
                    <a:pt x="17948" y="6393"/>
                    <a:pt x="17960" y="6337"/>
                    <a:pt x="17970" y="6283"/>
                  </a:cubicBezTo>
                  <a:cubicBezTo>
                    <a:pt x="17996" y="6167"/>
                    <a:pt x="18018" y="6053"/>
                    <a:pt x="18037" y="5936"/>
                  </a:cubicBezTo>
                  <a:cubicBezTo>
                    <a:pt x="18362" y="4139"/>
                    <a:pt x="18207" y="2254"/>
                    <a:pt x="17592" y="532"/>
                  </a:cubicBezTo>
                  <a:cubicBezTo>
                    <a:pt x="17563" y="449"/>
                    <a:pt x="17531" y="365"/>
                    <a:pt x="17499" y="284"/>
                  </a:cubicBezTo>
                  <a:cubicBezTo>
                    <a:pt x="17447" y="274"/>
                    <a:pt x="17394" y="264"/>
                    <a:pt x="17342" y="255"/>
                  </a:cubicBezTo>
                  <a:cubicBezTo>
                    <a:pt x="17059" y="201"/>
                    <a:pt x="16777" y="155"/>
                    <a:pt x="16493" y="122"/>
                  </a:cubicBezTo>
                  <a:cubicBezTo>
                    <a:pt x="15877" y="41"/>
                    <a:pt x="15263" y="1"/>
                    <a:pt x="14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62"/>
            <p:cNvSpPr/>
            <p:nvPr/>
          </p:nvSpPr>
          <p:spPr>
            <a:xfrm>
              <a:off x="4929425" y="4270400"/>
              <a:ext cx="4400" cy="21150"/>
            </a:xfrm>
            <a:custGeom>
              <a:avLst/>
              <a:gdLst/>
              <a:ahLst/>
              <a:cxnLst/>
              <a:rect l="l" t="t" r="r" b="b"/>
              <a:pathLst>
                <a:path w="176" h="846" extrusionOk="0">
                  <a:moveTo>
                    <a:pt x="175" y="1"/>
                  </a:moveTo>
                  <a:cubicBezTo>
                    <a:pt x="127" y="11"/>
                    <a:pt x="80" y="16"/>
                    <a:pt x="30" y="16"/>
                  </a:cubicBezTo>
                  <a:cubicBezTo>
                    <a:pt x="25" y="293"/>
                    <a:pt x="14" y="571"/>
                    <a:pt x="0" y="846"/>
                  </a:cubicBezTo>
                  <a:cubicBezTo>
                    <a:pt x="51" y="817"/>
                    <a:pt x="101" y="785"/>
                    <a:pt x="151" y="752"/>
                  </a:cubicBezTo>
                  <a:cubicBezTo>
                    <a:pt x="164" y="501"/>
                    <a:pt x="171" y="250"/>
                    <a:pt x="175" y="1"/>
                  </a:cubicBezTo>
                  <a:close/>
                </a:path>
              </a:pathLst>
            </a:custGeom>
            <a:solidFill>
              <a:srgbClr val="2C5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62"/>
            <p:cNvSpPr/>
            <p:nvPr/>
          </p:nvSpPr>
          <p:spPr>
            <a:xfrm>
              <a:off x="4605350" y="3964000"/>
              <a:ext cx="450925" cy="438950"/>
            </a:xfrm>
            <a:custGeom>
              <a:avLst/>
              <a:gdLst/>
              <a:ahLst/>
              <a:cxnLst/>
              <a:rect l="l" t="t" r="r" b="b"/>
              <a:pathLst>
                <a:path w="18037" h="17558" extrusionOk="0">
                  <a:moveTo>
                    <a:pt x="16492" y="1"/>
                  </a:moveTo>
                  <a:cubicBezTo>
                    <a:pt x="15525" y="199"/>
                    <a:pt x="14580" y="476"/>
                    <a:pt x="13655" y="820"/>
                  </a:cubicBezTo>
                  <a:lnTo>
                    <a:pt x="13654" y="820"/>
                  </a:lnTo>
                  <a:cubicBezTo>
                    <a:pt x="12669" y="619"/>
                    <a:pt x="11664" y="509"/>
                    <a:pt x="10661" y="494"/>
                  </a:cubicBezTo>
                  <a:lnTo>
                    <a:pt x="10658" y="494"/>
                  </a:lnTo>
                  <a:cubicBezTo>
                    <a:pt x="10516" y="539"/>
                    <a:pt x="10379" y="589"/>
                    <a:pt x="10240" y="638"/>
                  </a:cubicBezTo>
                  <a:cubicBezTo>
                    <a:pt x="10300" y="637"/>
                    <a:pt x="10360" y="637"/>
                    <a:pt x="10420" y="637"/>
                  </a:cubicBezTo>
                  <a:cubicBezTo>
                    <a:pt x="11033" y="637"/>
                    <a:pt x="11644" y="671"/>
                    <a:pt x="12252" y="741"/>
                  </a:cubicBezTo>
                  <a:cubicBezTo>
                    <a:pt x="12636" y="784"/>
                    <a:pt x="13018" y="842"/>
                    <a:pt x="13397" y="916"/>
                  </a:cubicBezTo>
                  <a:cubicBezTo>
                    <a:pt x="13040" y="1053"/>
                    <a:pt x="12687" y="1202"/>
                    <a:pt x="12338" y="1362"/>
                  </a:cubicBezTo>
                  <a:cubicBezTo>
                    <a:pt x="11766" y="1622"/>
                    <a:pt x="11207" y="1907"/>
                    <a:pt x="10661" y="2220"/>
                  </a:cubicBezTo>
                  <a:cubicBezTo>
                    <a:pt x="10651" y="2201"/>
                    <a:pt x="10631" y="2184"/>
                    <a:pt x="10602" y="2181"/>
                  </a:cubicBezTo>
                  <a:cubicBezTo>
                    <a:pt x="9797" y="2095"/>
                    <a:pt x="8990" y="2051"/>
                    <a:pt x="8182" y="2051"/>
                  </a:cubicBezTo>
                  <a:cubicBezTo>
                    <a:pt x="7933" y="2051"/>
                    <a:pt x="7685" y="2056"/>
                    <a:pt x="7436" y="2064"/>
                  </a:cubicBezTo>
                  <a:cubicBezTo>
                    <a:pt x="7361" y="2111"/>
                    <a:pt x="7288" y="2165"/>
                    <a:pt x="7214" y="2216"/>
                  </a:cubicBezTo>
                  <a:cubicBezTo>
                    <a:pt x="7532" y="2202"/>
                    <a:pt x="7850" y="2195"/>
                    <a:pt x="8167" y="2195"/>
                  </a:cubicBezTo>
                  <a:cubicBezTo>
                    <a:pt x="8501" y="2195"/>
                    <a:pt x="8835" y="2203"/>
                    <a:pt x="9169" y="2219"/>
                  </a:cubicBezTo>
                  <a:cubicBezTo>
                    <a:pt x="9612" y="2237"/>
                    <a:pt x="10056" y="2269"/>
                    <a:pt x="10495" y="2316"/>
                  </a:cubicBezTo>
                  <a:cubicBezTo>
                    <a:pt x="9483" y="2906"/>
                    <a:pt x="8523" y="3582"/>
                    <a:pt x="7623" y="4334"/>
                  </a:cubicBezTo>
                  <a:cubicBezTo>
                    <a:pt x="7047" y="3962"/>
                    <a:pt x="6443" y="3632"/>
                    <a:pt x="5820" y="3342"/>
                  </a:cubicBezTo>
                  <a:cubicBezTo>
                    <a:pt x="5783" y="3377"/>
                    <a:pt x="5745" y="3411"/>
                    <a:pt x="5709" y="3448"/>
                  </a:cubicBezTo>
                  <a:cubicBezTo>
                    <a:pt x="6330" y="3733"/>
                    <a:pt x="6931" y="4063"/>
                    <a:pt x="7507" y="4432"/>
                  </a:cubicBezTo>
                  <a:cubicBezTo>
                    <a:pt x="7345" y="4571"/>
                    <a:pt x="7181" y="4711"/>
                    <a:pt x="7025" y="4855"/>
                  </a:cubicBezTo>
                  <a:cubicBezTo>
                    <a:pt x="6819" y="4839"/>
                    <a:pt x="6613" y="4831"/>
                    <a:pt x="6406" y="4831"/>
                  </a:cubicBezTo>
                  <a:cubicBezTo>
                    <a:pt x="5648" y="4831"/>
                    <a:pt x="4889" y="4937"/>
                    <a:pt x="4160" y="5144"/>
                  </a:cubicBezTo>
                  <a:cubicBezTo>
                    <a:pt x="4111" y="5209"/>
                    <a:pt x="4059" y="5275"/>
                    <a:pt x="4009" y="5341"/>
                  </a:cubicBezTo>
                  <a:cubicBezTo>
                    <a:pt x="4675" y="5134"/>
                    <a:pt x="5369" y="5013"/>
                    <a:pt x="6066" y="4984"/>
                  </a:cubicBezTo>
                  <a:cubicBezTo>
                    <a:pt x="6170" y="4979"/>
                    <a:pt x="6274" y="4977"/>
                    <a:pt x="6378" y="4977"/>
                  </a:cubicBezTo>
                  <a:cubicBezTo>
                    <a:pt x="6544" y="4977"/>
                    <a:pt x="6710" y="4982"/>
                    <a:pt x="6876" y="4992"/>
                  </a:cubicBezTo>
                  <a:cubicBezTo>
                    <a:pt x="6454" y="5382"/>
                    <a:pt x="6051" y="5787"/>
                    <a:pt x="5664" y="6210"/>
                  </a:cubicBezTo>
                  <a:cubicBezTo>
                    <a:pt x="4727" y="6383"/>
                    <a:pt x="3825" y="6727"/>
                    <a:pt x="3003" y="7206"/>
                  </a:cubicBezTo>
                  <a:cubicBezTo>
                    <a:pt x="2902" y="7265"/>
                    <a:pt x="2801" y="7327"/>
                    <a:pt x="2704" y="7390"/>
                  </a:cubicBezTo>
                  <a:cubicBezTo>
                    <a:pt x="2654" y="7476"/>
                    <a:pt x="2609" y="7566"/>
                    <a:pt x="2566" y="7653"/>
                  </a:cubicBezTo>
                  <a:cubicBezTo>
                    <a:pt x="3073" y="7306"/>
                    <a:pt x="3618" y="7012"/>
                    <a:pt x="4189" y="6786"/>
                  </a:cubicBezTo>
                  <a:cubicBezTo>
                    <a:pt x="4616" y="6615"/>
                    <a:pt x="5053" y="6482"/>
                    <a:pt x="5500" y="6389"/>
                  </a:cubicBezTo>
                  <a:lnTo>
                    <a:pt x="5500" y="6389"/>
                  </a:lnTo>
                  <a:cubicBezTo>
                    <a:pt x="4891" y="7068"/>
                    <a:pt x="4328" y="7788"/>
                    <a:pt x="3814" y="8545"/>
                  </a:cubicBezTo>
                  <a:cubicBezTo>
                    <a:pt x="3503" y="9002"/>
                    <a:pt x="3212" y="9474"/>
                    <a:pt x="2942" y="9959"/>
                  </a:cubicBezTo>
                  <a:cubicBezTo>
                    <a:pt x="2336" y="10289"/>
                    <a:pt x="1773" y="10696"/>
                    <a:pt x="1265" y="11159"/>
                  </a:cubicBezTo>
                  <a:cubicBezTo>
                    <a:pt x="1244" y="11243"/>
                    <a:pt x="1224" y="11327"/>
                    <a:pt x="1208" y="11413"/>
                  </a:cubicBezTo>
                  <a:cubicBezTo>
                    <a:pt x="1514" y="11116"/>
                    <a:pt x="1842" y="10842"/>
                    <a:pt x="2191" y="10599"/>
                  </a:cubicBezTo>
                  <a:cubicBezTo>
                    <a:pt x="2389" y="10457"/>
                    <a:pt x="2598" y="10324"/>
                    <a:pt x="2809" y="10202"/>
                  </a:cubicBezTo>
                  <a:lnTo>
                    <a:pt x="2809" y="10202"/>
                  </a:lnTo>
                  <a:cubicBezTo>
                    <a:pt x="2669" y="10463"/>
                    <a:pt x="2534" y="10726"/>
                    <a:pt x="2407" y="10996"/>
                  </a:cubicBezTo>
                  <a:cubicBezTo>
                    <a:pt x="1977" y="11889"/>
                    <a:pt x="1634" y="12817"/>
                    <a:pt x="1307" y="13752"/>
                  </a:cubicBezTo>
                  <a:cubicBezTo>
                    <a:pt x="988" y="14668"/>
                    <a:pt x="684" y="15603"/>
                    <a:pt x="312" y="16508"/>
                  </a:cubicBezTo>
                  <a:cubicBezTo>
                    <a:pt x="224" y="16864"/>
                    <a:pt x="122" y="17215"/>
                    <a:pt x="1" y="17558"/>
                  </a:cubicBezTo>
                  <a:cubicBezTo>
                    <a:pt x="65" y="17530"/>
                    <a:pt x="128" y="17506"/>
                    <a:pt x="193" y="17478"/>
                  </a:cubicBezTo>
                  <a:cubicBezTo>
                    <a:pt x="604" y="16621"/>
                    <a:pt x="932" y="15718"/>
                    <a:pt x="1243" y="14825"/>
                  </a:cubicBezTo>
                  <a:cubicBezTo>
                    <a:pt x="1579" y="13862"/>
                    <a:pt x="1897" y="12889"/>
                    <a:pt x="2292" y="11948"/>
                  </a:cubicBezTo>
                  <a:cubicBezTo>
                    <a:pt x="2657" y="11080"/>
                    <a:pt x="3092" y="10240"/>
                    <a:pt x="3587" y="9437"/>
                  </a:cubicBezTo>
                  <a:cubicBezTo>
                    <a:pt x="3597" y="9419"/>
                    <a:pt x="3610" y="9400"/>
                    <a:pt x="3620" y="9382"/>
                  </a:cubicBezTo>
                  <a:lnTo>
                    <a:pt x="3620" y="9382"/>
                  </a:lnTo>
                  <a:cubicBezTo>
                    <a:pt x="3632" y="10460"/>
                    <a:pt x="3530" y="11539"/>
                    <a:pt x="3320" y="12597"/>
                  </a:cubicBezTo>
                  <a:cubicBezTo>
                    <a:pt x="3084" y="13778"/>
                    <a:pt x="2715" y="14935"/>
                    <a:pt x="2219" y="16032"/>
                  </a:cubicBezTo>
                  <a:cubicBezTo>
                    <a:pt x="2085" y="16326"/>
                    <a:pt x="1944" y="16615"/>
                    <a:pt x="1792" y="16899"/>
                  </a:cubicBezTo>
                  <a:cubicBezTo>
                    <a:pt x="1857" y="16877"/>
                    <a:pt x="1923" y="16857"/>
                    <a:pt x="1988" y="16835"/>
                  </a:cubicBezTo>
                  <a:cubicBezTo>
                    <a:pt x="2360" y="16116"/>
                    <a:pt x="2678" y="15369"/>
                    <a:pt x="2935" y="14599"/>
                  </a:cubicBezTo>
                  <a:cubicBezTo>
                    <a:pt x="3322" y="13448"/>
                    <a:pt x="3575" y="12257"/>
                    <a:pt x="3692" y="11049"/>
                  </a:cubicBezTo>
                  <a:cubicBezTo>
                    <a:pt x="3755" y="10419"/>
                    <a:pt x="3776" y="9788"/>
                    <a:pt x="3760" y="9156"/>
                  </a:cubicBezTo>
                  <a:cubicBezTo>
                    <a:pt x="4116" y="8598"/>
                    <a:pt x="4500" y="8058"/>
                    <a:pt x="4911" y="7539"/>
                  </a:cubicBezTo>
                  <a:cubicBezTo>
                    <a:pt x="5234" y="8121"/>
                    <a:pt x="5428" y="8755"/>
                    <a:pt x="5541" y="9406"/>
                  </a:cubicBezTo>
                  <a:cubicBezTo>
                    <a:pt x="5534" y="9424"/>
                    <a:pt x="5534" y="9445"/>
                    <a:pt x="5545" y="9467"/>
                  </a:cubicBezTo>
                  <a:cubicBezTo>
                    <a:pt x="5550" y="9471"/>
                    <a:pt x="5550" y="9474"/>
                    <a:pt x="5553" y="9479"/>
                  </a:cubicBezTo>
                  <a:cubicBezTo>
                    <a:pt x="5644" y="10042"/>
                    <a:pt x="5674" y="10616"/>
                    <a:pt x="5673" y="11182"/>
                  </a:cubicBezTo>
                  <a:cubicBezTo>
                    <a:pt x="5671" y="11869"/>
                    <a:pt x="5635" y="12553"/>
                    <a:pt x="5599" y="13238"/>
                  </a:cubicBezTo>
                  <a:cubicBezTo>
                    <a:pt x="5564" y="13871"/>
                    <a:pt x="5519" y="14503"/>
                    <a:pt x="5414" y="15127"/>
                  </a:cubicBezTo>
                  <a:cubicBezTo>
                    <a:pt x="5370" y="15395"/>
                    <a:pt x="5317" y="15661"/>
                    <a:pt x="5246" y="15926"/>
                  </a:cubicBezTo>
                  <a:cubicBezTo>
                    <a:pt x="5298" y="15913"/>
                    <a:pt x="5350" y="15899"/>
                    <a:pt x="5403" y="15884"/>
                  </a:cubicBezTo>
                  <a:cubicBezTo>
                    <a:pt x="5596" y="15105"/>
                    <a:pt x="5678" y="14298"/>
                    <a:pt x="5726" y="13497"/>
                  </a:cubicBezTo>
                  <a:cubicBezTo>
                    <a:pt x="5768" y="12811"/>
                    <a:pt x="5804" y="12122"/>
                    <a:pt x="5813" y="11434"/>
                  </a:cubicBezTo>
                  <a:cubicBezTo>
                    <a:pt x="5820" y="10891"/>
                    <a:pt x="5809" y="10347"/>
                    <a:pt x="5744" y="9807"/>
                  </a:cubicBezTo>
                  <a:lnTo>
                    <a:pt x="5744" y="9807"/>
                  </a:lnTo>
                  <a:cubicBezTo>
                    <a:pt x="6660" y="11420"/>
                    <a:pt x="7264" y="13208"/>
                    <a:pt x="7513" y="15046"/>
                  </a:cubicBezTo>
                  <a:cubicBezTo>
                    <a:pt x="7524" y="15134"/>
                    <a:pt x="7536" y="15224"/>
                    <a:pt x="7547" y="15314"/>
                  </a:cubicBezTo>
                  <a:cubicBezTo>
                    <a:pt x="7594" y="15302"/>
                    <a:pt x="7640" y="15286"/>
                    <a:pt x="7686" y="15275"/>
                  </a:cubicBezTo>
                  <a:cubicBezTo>
                    <a:pt x="7510" y="13766"/>
                    <a:pt x="7099" y="12291"/>
                    <a:pt x="6469" y="10907"/>
                  </a:cubicBezTo>
                  <a:cubicBezTo>
                    <a:pt x="6239" y="10399"/>
                    <a:pt x="5978" y="9906"/>
                    <a:pt x="5690" y="9429"/>
                  </a:cubicBezTo>
                  <a:cubicBezTo>
                    <a:pt x="5687" y="9408"/>
                    <a:pt x="5686" y="9384"/>
                    <a:pt x="5680" y="9363"/>
                  </a:cubicBezTo>
                  <a:cubicBezTo>
                    <a:pt x="5563" y="8682"/>
                    <a:pt x="5350" y="8016"/>
                    <a:pt x="5007" y="7414"/>
                  </a:cubicBezTo>
                  <a:cubicBezTo>
                    <a:pt x="5570" y="6715"/>
                    <a:pt x="6178" y="6053"/>
                    <a:pt x="6826" y="5434"/>
                  </a:cubicBezTo>
                  <a:cubicBezTo>
                    <a:pt x="6829" y="5445"/>
                    <a:pt x="6832" y="5454"/>
                    <a:pt x="6841" y="5463"/>
                  </a:cubicBezTo>
                  <a:cubicBezTo>
                    <a:pt x="7760" y="6569"/>
                    <a:pt x="8483" y="7837"/>
                    <a:pt x="8966" y="9195"/>
                  </a:cubicBezTo>
                  <a:cubicBezTo>
                    <a:pt x="9480" y="10642"/>
                    <a:pt x="9712" y="12180"/>
                    <a:pt x="9655" y="13717"/>
                  </a:cubicBezTo>
                  <a:cubicBezTo>
                    <a:pt x="9645" y="14037"/>
                    <a:pt x="9619" y="14357"/>
                    <a:pt x="9581" y="14674"/>
                  </a:cubicBezTo>
                  <a:lnTo>
                    <a:pt x="9733" y="14619"/>
                  </a:lnTo>
                  <a:cubicBezTo>
                    <a:pt x="9843" y="13625"/>
                    <a:pt x="9835" y="12617"/>
                    <a:pt x="9700" y="11622"/>
                  </a:cubicBezTo>
                  <a:cubicBezTo>
                    <a:pt x="9503" y="10144"/>
                    <a:pt x="9033" y="8705"/>
                    <a:pt x="8323" y="7394"/>
                  </a:cubicBezTo>
                  <a:cubicBezTo>
                    <a:pt x="7932" y="6673"/>
                    <a:pt x="7469" y="5994"/>
                    <a:pt x="6947" y="5361"/>
                  </a:cubicBezTo>
                  <a:cubicBezTo>
                    <a:pt x="6941" y="5354"/>
                    <a:pt x="6934" y="5350"/>
                    <a:pt x="6926" y="5344"/>
                  </a:cubicBezTo>
                  <a:cubicBezTo>
                    <a:pt x="7005" y="5272"/>
                    <a:pt x="7083" y="5196"/>
                    <a:pt x="7159" y="5127"/>
                  </a:cubicBezTo>
                  <a:cubicBezTo>
                    <a:pt x="7271" y="5026"/>
                    <a:pt x="7382" y="4926"/>
                    <a:pt x="7497" y="4826"/>
                  </a:cubicBezTo>
                  <a:cubicBezTo>
                    <a:pt x="8535" y="5884"/>
                    <a:pt x="9461" y="7061"/>
                    <a:pt x="10188" y="8357"/>
                  </a:cubicBezTo>
                  <a:cubicBezTo>
                    <a:pt x="10977" y="9765"/>
                    <a:pt x="11527" y="11317"/>
                    <a:pt x="11722" y="12924"/>
                  </a:cubicBezTo>
                  <a:cubicBezTo>
                    <a:pt x="11756" y="13197"/>
                    <a:pt x="11777" y="13473"/>
                    <a:pt x="11789" y="13749"/>
                  </a:cubicBezTo>
                  <a:cubicBezTo>
                    <a:pt x="11838" y="13727"/>
                    <a:pt x="11883" y="13704"/>
                    <a:pt x="11929" y="13678"/>
                  </a:cubicBezTo>
                  <a:cubicBezTo>
                    <a:pt x="11882" y="12701"/>
                    <a:pt x="11701" y="11734"/>
                    <a:pt x="11405" y="10799"/>
                  </a:cubicBezTo>
                  <a:cubicBezTo>
                    <a:pt x="10928" y="9277"/>
                    <a:pt x="10155" y="7857"/>
                    <a:pt x="9199" y="6583"/>
                  </a:cubicBezTo>
                  <a:cubicBezTo>
                    <a:pt x="8711" y="5930"/>
                    <a:pt x="8176" y="5314"/>
                    <a:pt x="7604" y="4732"/>
                  </a:cubicBezTo>
                  <a:cubicBezTo>
                    <a:pt x="8766" y="3731"/>
                    <a:pt x="10040" y="2864"/>
                    <a:pt x="11397" y="2148"/>
                  </a:cubicBezTo>
                  <a:cubicBezTo>
                    <a:pt x="11397" y="2156"/>
                    <a:pt x="11398" y="2162"/>
                    <a:pt x="11400" y="2171"/>
                  </a:cubicBezTo>
                  <a:cubicBezTo>
                    <a:pt x="11925" y="3685"/>
                    <a:pt x="12325" y="5238"/>
                    <a:pt x="12592" y="6815"/>
                  </a:cubicBezTo>
                  <a:cubicBezTo>
                    <a:pt x="12837" y="8254"/>
                    <a:pt x="12969" y="9710"/>
                    <a:pt x="12992" y="11171"/>
                  </a:cubicBezTo>
                  <a:cubicBezTo>
                    <a:pt x="13037" y="11138"/>
                    <a:pt x="13085" y="11107"/>
                    <a:pt x="13135" y="11082"/>
                  </a:cubicBezTo>
                  <a:cubicBezTo>
                    <a:pt x="13127" y="10551"/>
                    <a:pt x="13102" y="10020"/>
                    <a:pt x="13063" y="9492"/>
                  </a:cubicBezTo>
                  <a:cubicBezTo>
                    <a:pt x="12946" y="7890"/>
                    <a:pt x="12692" y="6298"/>
                    <a:pt x="12312" y="4737"/>
                  </a:cubicBezTo>
                  <a:cubicBezTo>
                    <a:pt x="12096" y="3859"/>
                    <a:pt x="11840" y="2992"/>
                    <a:pt x="11541" y="2136"/>
                  </a:cubicBezTo>
                  <a:cubicBezTo>
                    <a:pt x="11534" y="2114"/>
                    <a:pt x="11521" y="2101"/>
                    <a:pt x="11502" y="2094"/>
                  </a:cubicBezTo>
                  <a:cubicBezTo>
                    <a:pt x="11537" y="2075"/>
                    <a:pt x="11573" y="2058"/>
                    <a:pt x="11609" y="2038"/>
                  </a:cubicBezTo>
                  <a:cubicBezTo>
                    <a:pt x="12556" y="3335"/>
                    <a:pt x="13289" y="4781"/>
                    <a:pt x="13787" y="6307"/>
                  </a:cubicBezTo>
                  <a:cubicBezTo>
                    <a:pt x="14293" y="7857"/>
                    <a:pt x="14557" y="9489"/>
                    <a:pt x="14561" y="11123"/>
                  </a:cubicBezTo>
                  <a:cubicBezTo>
                    <a:pt x="14563" y="11402"/>
                    <a:pt x="14555" y="11680"/>
                    <a:pt x="14541" y="11960"/>
                  </a:cubicBezTo>
                  <a:cubicBezTo>
                    <a:pt x="14592" y="11916"/>
                    <a:pt x="14642" y="11870"/>
                    <a:pt x="14691" y="11825"/>
                  </a:cubicBezTo>
                  <a:cubicBezTo>
                    <a:pt x="14733" y="10874"/>
                    <a:pt x="14686" y="9920"/>
                    <a:pt x="14553" y="8975"/>
                  </a:cubicBezTo>
                  <a:cubicBezTo>
                    <a:pt x="14322" y="7350"/>
                    <a:pt x="13840" y="5764"/>
                    <a:pt x="13127" y="4284"/>
                  </a:cubicBezTo>
                  <a:cubicBezTo>
                    <a:pt x="12733" y="3474"/>
                    <a:pt x="12270" y="2699"/>
                    <a:pt x="11740" y="1973"/>
                  </a:cubicBezTo>
                  <a:cubicBezTo>
                    <a:pt x="11760" y="1961"/>
                    <a:pt x="11782" y="1951"/>
                    <a:pt x="11803" y="1939"/>
                  </a:cubicBezTo>
                  <a:cubicBezTo>
                    <a:pt x="12639" y="1522"/>
                    <a:pt x="13504" y="1162"/>
                    <a:pt x="14395" y="867"/>
                  </a:cubicBezTo>
                  <a:cubicBezTo>
                    <a:pt x="15032" y="2275"/>
                    <a:pt x="15460" y="3773"/>
                    <a:pt x="15677" y="5304"/>
                  </a:cubicBezTo>
                  <a:cubicBezTo>
                    <a:pt x="15893" y="6831"/>
                    <a:pt x="15896" y="8396"/>
                    <a:pt x="15682" y="9926"/>
                  </a:cubicBezTo>
                  <a:cubicBezTo>
                    <a:pt x="15628" y="10298"/>
                    <a:pt x="15563" y="10667"/>
                    <a:pt x="15486" y="11035"/>
                  </a:cubicBezTo>
                  <a:cubicBezTo>
                    <a:pt x="15549" y="10962"/>
                    <a:pt x="15614" y="10889"/>
                    <a:pt x="15677" y="10813"/>
                  </a:cubicBezTo>
                  <a:cubicBezTo>
                    <a:pt x="15866" y="9851"/>
                    <a:pt x="15967" y="8872"/>
                    <a:pt x="15981" y="7893"/>
                  </a:cubicBezTo>
                  <a:cubicBezTo>
                    <a:pt x="16007" y="6333"/>
                    <a:pt x="15812" y="4769"/>
                    <a:pt x="15407" y="3264"/>
                  </a:cubicBezTo>
                  <a:cubicBezTo>
                    <a:pt x="15179" y="2429"/>
                    <a:pt x="14887" y="1611"/>
                    <a:pt x="14531" y="822"/>
                  </a:cubicBezTo>
                  <a:cubicBezTo>
                    <a:pt x="14745" y="749"/>
                    <a:pt x="14962" y="684"/>
                    <a:pt x="15179" y="622"/>
                  </a:cubicBezTo>
                  <a:cubicBezTo>
                    <a:pt x="15184" y="629"/>
                    <a:pt x="15189" y="636"/>
                    <a:pt x="15194" y="644"/>
                  </a:cubicBezTo>
                  <a:cubicBezTo>
                    <a:pt x="16039" y="1605"/>
                    <a:pt x="16725" y="2699"/>
                    <a:pt x="17234" y="3872"/>
                  </a:cubicBezTo>
                  <a:cubicBezTo>
                    <a:pt x="17552" y="4610"/>
                    <a:pt x="17800" y="5380"/>
                    <a:pt x="17970" y="6165"/>
                  </a:cubicBezTo>
                  <a:cubicBezTo>
                    <a:pt x="17998" y="6049"/>
                    <a:pt x="18020" y="5935"/>
                    <a:pt x="18037" y="5817"/>
                  </a:cubicBezTo>
                  <a:cubicBezTo>
                    <a:pt x="17740" y="4580"/>
                    <a:pt x="17251" y="3388"/>
                    <a:pt x="16592" y="2298"/>
                  </a:cubicBezTo>
                  <a:cubicBezTo>
                    <a:pt x="16225" y="1690"/>
                    <a:pt x="15803" y="1113"/>
                    <a:pt x="15334" y="577"/>
                  </a:cubicBezTo>
                  <a:cubicBezTo>
                    <a:pt x="15922" y="415"/>
                    <a:pt x="16517" y="279"/>
                    <a:pt x="17118" y="172"/>
                  </a:cubicBezTo>
                  <a:cubicBezTo>
                    <a:pt x="17193" y="160"/>
                    <a:pt x="17267" y="146"/>
                    <a:pt x="17341" y="134"/>
                  </a:cubicBezTo>
                  <a:cubicBezTo>
                    <a:pt x="17058" y="80"/>
                    <a:pt x="16776" y="34"/>
                    <a:pt x="16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62"/>
            <p:cNvSpPr/>
            <p:nvPr/>
          </p:nvSpPr>
          <p:spPr>
            <a:xfrm>
              <a:off x="4447300" y="3934600"/>
              <a:ext cx="596000" cy="325875"/>
            </a:xfrm>
            <a:custGeom>
              <a:avLst/>
              <a:gdLst/>
              <a:ahLst/>
              <a:cxnLst/>
              <a:rect l="l" t="t" r="r" b="b"/>
              <a:pathLst>
                <a:path w="23840" h="13035" extrusionOk="0">
                  <a:moveTo>
                    <a:pt x="5951" y="5636"/>
                  </a:moveTo>
                  <a:cubicBezTo>
                    <a:pt x="6013" y="5636"/>
                    <a:pt x="6074" y="5638"/>
                    <a:pt x="6136" y="5646"/>
                  </a:cubicBezTo>
                  <a:cubicBezTo>
                    <a:pt x="6237" y="5646"/>
                    <a:pt x="6340" y="5676"/>
                    <a:pt x="6408" y="5754"/>
                  </a:cubicBezTo>
                  <a:cubicBezTo>
                    <a:pt x="6536" y="5892"/>
                    <a:pt x="6521" y="6115"/>
                    <a:pt x="6375" y="6233"/>
                  </a:cubicBezTo>
                  <a:cubicBezTo>
                    <a:pt x="6295" y="6299"/>
                    <a:pt x="6210" y="6339"/>
                    <a:pt x="6111" y="6371"/>
                  </a:cubicBezTo>
                  <a:cubicBezTo>
                    <a:pt x="6056" y="6390"/>
                    <a:pt x="6003" y="6397"/>
                    <a:pt x="5945" y="6404"/>
                  </a:cubicBezTo>
                  <a:cubicBezTo>
                    <a:pt x="5907" y="6409"/>
                    <a:pt x="5868" y="6412"/>
                    <a:pt x="5830" y="6412"/>
                  </a:cubicBezTo>
                  <a:cubicBezTo>
                    <a:pt x="5822" y="6412"/>
                    <a:pt x="5814" y="6412"/>
                    <a:pt x="5806" y="6411"/>
                  </a:cubicBezTo>
                  <a:cubicBezTo>
                    <a:pt x="5738" y="6411"/>
                    <a:pt x="5666" y="6406"/>
                    <a:pt x="5598" y="6385"/>
                  </a:cubicBezTo>
                  <a:cubicBezTo>
                    <a:pt x="5460" y="6345"/>
                    <a:pt x="5351" y="6238"/>
                    <a:pt x="5349" y="6087"/>
                  </a:cubicBezTo>
                  <a:cubicBezTo>
                    <a:pt x="5344" y="5977"/>
                    <a:pt x="5406" y="5874"/>
                    <a:pt x="5496" y="5811"/>
                  </a:cubicBezTo>
                  <a:cubicBezTo>
                    <a:pt x="5609" y="5689"/>
                    <a:pt x="5792" y="5636"/>
                    <a:pt x="5951" y="5636"/>
                  </a:cubicBezTo>
                  <a:close/>
                  <a:moveTo>
                    <a:pt x="5413" y="6396"/>
                  </a:moveTo>
                  <a:cubicBezTo>
                    <a:pt x="5436" y="6396"/>
                    <a:pt x="5459" y="6398"/>
                    <a:pt x="5482" y="6403"/>
                  </a:cubicBezTo>
                  <a:cubicBezTo>
                    <a:pt x="5527" y="6410"/>
                    <a:pt x="5570" y="6433"/>
                    <a:pt x="5605" y="6464"/>
                  </a:cubicBezTo>
                  <a:cubicBezTo>
                    <a:pt x="5642" y="6497"/>
                    <a:pt x="5661" y="6543"/>
                    <a:pt x="5664" y="6592"/>
                  </a:cubicBezTo>
                  <a:cubicBezTo>
                    <a:pt x="5671" y="6660"/>
                    <a:pt x="5631" y="6730"/>
                    <a:pt x="5583" y="6776"/>
                  </a:cubicBezTo>
                  <a:cubicBezTo>
                    <a:pt x="5532" y="6826"/>
                    <a:pt x="5467" y="6860"/>
                    <a:pt x="5399" y="6876"/>
                  </a:cubicBezTo>
                  <a:cubicBezTo>
                    <a:pt x="5350" y="6889"/>
                    <a:pt x="5297" y="6896"/>
                    <a:pt x="5246" y="6896"/>
                  </a:cubicBezTo>
                  <a:cubicBezTo>
                    <a:pt x="5237" y="6896"/>
                    <a:pt x="5228" y="6895"/>
                    <a:pt x="5220" y="6895"/>
                  </a:cubicBezTo>
                  <a:cubicBezTo>
                    <a:pt x="5143" y="6889"/>
                    <a:pt x="5062" y="6870"/>
                    <a:pt x="5023" y="6797"/>
                  </a:cubicBezTo>
                  <a:cubicBezTo>
                    <a:pt x="4990" y="6733"/>
                    <a:pt x="4995" y="6653"/>
                    <a:pt x="5036" y="6594"/>
                  </a:cubicBezTo>
                  <a:cubicBezTo>
                    <a:pt x="5066" y="6549"/>
                    <a:pt x="5105" y="6514"/>
                    <a:pt x="5153" y="6490"/>
                  </a:cubicBezTo>
                  <a:cubicBezTo>
                    <a:pt x="5169" y="6480"/>
                    <a:pt x="5188" y="6472"/>
                    <a:pt x="5205" y="6465"/>
                  </a:cubicBezTo>
                  <a:lnTo>
                    <a:pt x="5211" y="6461"/>
                  </a:lnTo>
                  <a:cubicBezTo>
                    <a:pt x="5249" y="6440"/>
                    <a:pt x="5288" y="6420"/>
                    <a:pt x="5330" y="6407"/>
                  </a:cubicBezTo>
                  <a:cubicBezTo>
                    <a:pt x="5357" y="6399"/>
                    <a:pt x="5385" y="6396"/>
                    <a:pt x="5413" y="6396"/>
                  </a:cubicBezTo>
                  <a:close/>
                  <a:moveTo>
                    <a:pt x="17436" y="0"/>
                  </a:moveTo>
                  <a:cubicBezTo>
                    <a:pt x="17041" y="0"/>
                    <a:pt x="16645" y="15"/>
                    <a:pt x="16251" y="45"/>
                  </a:cubicBezTo>
                  <a:cubicBezTo>
                    <a:pt x="16099" y="56"/>
                    <a:pt x="15948" y="68"/>
                    <a:pt x="15799" y="85"/>
                  </a:cubicBezTo>
                  <a:lnTo>
                    <a:pt x="15796" y="85"/>
                  </a:lnTo>
                  <a:cubicBezTo>
                    <a:pt x="15385" y="126"/>
                    <a:pt x="14978" y="184"/>
                    <a:pt x="14570" y="259"/>
                  </a:cubicBezTo>
                  <a:cubicBezTo>
                    <a:pt x="13688" y="420"/>
                    <a:pt x="12821" y="654"/>
                    <a:pt x="11979" y="958"/>
                  </a:cubicBezTo>
                  <a:cubicBezTo>
                    <a:pt x="11870" y="999"/>
                    <a:pt x="11759" y="1038"/>
                    <a:pt x="11650" y="1081"/>
                  </a:cubicBezTo>
                  <a:cubicBezTo>
                    <a:pt x="10488" y="1530"/>
                    <a:pt x="9377" y="2112"/>
                    <a:pt x="8347" y="2811"/>
                  </a:cubicBezTo>
                  <a:lnTo>
                    <a:pt x="8345" y="2811"/>
                  </a:lnTo>
                  <a:cubicBezTo>
                    <a:pt x="8247" y="2876"/>
                    <a:pt x="8151" y="2944"/>
                    <a:pt x="8056" y="3011"/>
                  </a:cubicBezTo>
                  <a:cubicBezTo>
                    <a:pt x="7611" y="3325"/>
                    <a:pt x="7183" y="3662"/>
                    <a:pt x="6776" y="4023"/>
                  </a:cubicBezTo>
                  <a:cubicBezTo>
                    <a:pt x="6774" y="4023"/>
                    <a:pt x="6772" y="4024"/>
                    <a:pt x="6772" y="4026"/>
                  </a:cubicBezTo>
                  <a:cubicBezTo>
                    <a:pt x="6673" y="4113"/>
                    <a:pt x="6573" y="4199"/>
                    <a:pt x="6478" y="4291"/>
                  </a:cubicBezTo>
                  <a:lnTo>
                    <a:pt x="6475" y="4291"/>
                  </a:lnTo>
                  <a:cubicBezTo>
                    <a:pt x="6401" y="4359"/>
                    <a:pt x="6329" y="4425"/>
                    <a:pt x="6258" y="4495"/>
                  </a:cubicBezTo>
                  <a:cubicBezTo>
                    <a:pt x="5689" y="5039"/>
                    <a:pt x="5160" y="5623"/>
                    <a:pt x="4648" y="6225"/>
                  </a:cubicBezTo>
                  <a:cubicBezTo>
                    <a:pt x="4593" y="6288"/>
                    <a:pt x="4539" y="6349"/>
                    <a:pt x="4487" y="6414"/>
                  </a:cubicBezTo>
                  <a:cubicBezTo>
                    <a:pt x="4309" y="6623"/>
                    <a:pt x="4135" y="6833"/>
                    <a:pt x="3962" y="7044"/>
                  </a:cubicBezTo>
                  <a:cubicBezTo>
                    <a:pt x="3383" y="7989"/>
                    <a:pt x="2652" y="8839"/>
                    <a:pt x="1809" y="9562"/>
                  </a:cubicBezTo>
                  <a:cubicBezTo>
                    <a:pt x="1336" y="10062"/>
                    <a:pt x="844" y="10543"/>
                    <a:pt x="312" y="10979"/>
                  </a:cubicBezTo>
                  <a:cubicBezTo>
                    <a:pt x="270" y="11014"/>
                    <a:pt x="227" y="11050"/>
                    <a:pt x="183" y="11082"/>
                  </a:cubicBezTo>
                  <a:cubicBezTo>
                    <a:pt x="124" y="11131"/>
                    <a:pt x="62" y="11179"/>
                    <a:pt x="1" y="11226"/>
                  </a:cubicBezTo>
                  <a:cubicBezTo>
                    <a:pt x="114" y="11224"/>
                    <a:pt x="226" y="11222"/>
                    <a:pt x="339" y="11222"/>
                  </a:cubicBezTo>
                  <a:cubicBezTo>
                    <a:pt x="385" y="11222"/>
                    <a:pt x="432" y="11223"/>
                    <a:pt x="479" y="11223"/>
                  </a:cubicBezTo>
                  <a:lnTo>
                    <a:pt x="480" y="11223"/>
                  </a:lnTo>
                  <a:cubicBezTo>
                    <a:pt x="1353" y="11234"/>
                    <a:pt x="2212" y="11339"/>
                    <a:pt x="3069" y="11493"/>
                  </a:cubicBezTo>
                  <a:cubicBezTo>
                    <a:pt x="3100" y="11498"/>
                    <a:pt x="3134" y="11503"/>
                    <a:pt x="3166" y="11510"/>
                  </a:cubicBezTo>
                  <a:cubicBezTo>
                    <a:pt x="3215" y="11520"/>
                    <a:pt x="3265" y="11529"/>
                    <a:pt x="3316" y="11538"/>
                  </a:cubicBezTo>
                  <a:cubicBezTo>
                    <a:pt x="4017" y="11671"/>
                    <a:pt x="4715" y="11836"/>
                    <a:pt x="5411" y="12005"/>
                  </a:cubicBezTo>
                  <a:cubicBezTo>
                    <a:pt x="5461" y="12015"/>
                    <a:pt x="5515" y="12030"/>
                    <a:pt x="5566" y="12043"/>
                  </a:cubicBezTo>
                  <a:cubicBezTo>
                    <a:pt x="6022" y="12153"/>
                    <a:pt x="6479" y="12267"/>
                    <a:pt x="6937" y="12376"/>
                  </a:cubicBezTo>
                  <a:cubicBezTo>
                    <a:pt x="6993" y="12389"/>
                    <a:pt x="7052" y="12403"/>
                    <a:pt x="7109" y="12418"/>
                  </a:cubicBezTo>
                  <a:cubicBezTo>
                    <a:pt x="8457" y="12730"/>
                    <a:pt x="9815" y="12994"/>
                    <a:pt x="11200" y="13030"/>
                  </a:cubicBezTo>
                  <a:cubicBezTo>
                    <a:pt x="11308" y="13033"/>
                    <a:pt x="11416" y="13034"/>
                    <a:pt x="11525" y="13034"/>
                  </a:cubicBezTo>
                  <a:cubicBezTo>
                    <a:pt x="11903" y="13034"/>
                    <a:pt x="12281" y="13017"/>
                    <a:pt x="12656" y="12979"/>
                  </a:cubicBezTo>
                  <a:cubicBezTo>
                    <a:pt x="12714" y="12977"/>
                    <a:pt x="12775" y="12969"/>
                    <a:pt x="12833" y="12962"/>
                  </a:cubicBezTo>
                  <a:cubicBezTo>
                    <a:pt x="13797" y="12856"/>
                    <a:pt x="14748" y="12636"/>
                    <a:pt x="15664" y="12308"/>
                  </a:cubicBezTo>
                  <a:cubicBezTo>
                    <a:pt x="15750" y="12279"/>
                    <a:pt x="15834" y="12248"/>
                    <a:pt x="15918" y="12217"/>
                  </a:cubicBezTo>
                  <a:cubicBezTo>
                    <a:pt x="17381" y="11659"/>
                    <a:pt x="18742" y="10831"/>
                    <a:pt x="19894" y="9770"/>
                  </a:cubicBezTo>
                  <a:cubicBezTo>
                    <a:pt x="20455" y="9253"/>
                    <a:pt x="20963" y="8681"/>
                    <a:pt x="21412" y="8066"/>
                  </a:cubicBezTo>
                  <a:cubicBezTo>
                    <a:pt x="21480" y="7975"/>
                    <a:pt x="21545" y="7882"/>
                    <a:pt x="21610" y="7790"/>
                  </a:cubicBezTo>
                  <a:cubicBezTo>
                    <a:pt x="22898" y="5921"/>
                    <a:pt x="23683" y="3678"/>
                    <a:pt x="23831" y="1424"/>
                  </a:cubicBezTo>
                  <a:cubicBezTo>
                    <a:pt x="23835" y="1382"/>
                    <a:pt x="23836" y="1345"/>
                    <a:pt x="23839" y="1303"/>
                  </a:cubicBezTo>
                  <a:cubicBezTo>
                    <a:pt x="23805" y="1285"/>
                    <a:pt x="23768" y="1271"/>
                    <a:pt x="23732" y="1256"/>
                  </a:cubicBezTo>
                  <a:cubicBezTo>
                    <a:pt x="23495" y="1154"/>
                    <a:pt x="23252" y="1062"/>
                    <a:pt x="23010" y="973"/>
                  </a:cubicBezTo>
                  <a:cubicBezTo>
                    <a:pt x="23008" y="971"/>
                    <a:pt x="23005" y="971"/>
                    <a:pt x="23005" y="971"/>
                  </a:cubicBezTo>
                  <a:cubicBezTo>
                    <a:pt x="21717" y="505"/>
                    <a:pt x="20368" y="203"/>
                    <a:pt x="19003" y="74"/>
                  </a:cubicBezTo>
                  <a:lnTo>
                    <a:pt x="18997" y="74"/>
                  </a:lnTo>
                  <a:cubicBezTo>
                    <a:pt x="18790" y="53"/>
                    <a:pt x="18586" y="39"/>
                    <a:pt x="18377" y="27"/>
                  </a:cubicBezTo>
                  <a:lnTo>
                    <a:pt x="18374" y="27"/>
                  </a:lnTo>
                  <a:cubicBezTo>
                    <a:pt x="18270" y="20"/>
                    <a:pt x="18165" y="14"/>
                    <a:pt x="18060" y="13"/>
                  </a:cubicBezTo>
                  <a:lnTo>
                    <a:pt x="18059" y="13"/>
                  </a:lnTo>
                  <a:cubicBezTo>
                    <a:pt x="17851" y="4"/>
                    <a:pt x="17643" y="0"/>
                    <a:pt x="17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62"/>
            <p:cNvSpPr/>
            <p:nvPr/>
          </p:nvSpPr>
          <p:spPr>
            <a:xfrm>
              <a:off x="4559475" y="4086200"/>
              <a:ext cx="22250" cy="8850"/>
            </a:xfrm>
            <a:custGeom>
              <a:avLst/>
              <a:gdLst/>
              <a:ahLst/>
              <a:cxnLst/>
              <a:rect l="l" t="t" r="r" b="b"/>
              <a:pathLst>
                <a:path w="890" h="354" extrusionOk="0">
                  <a:moveTo>
                    <a:pt x="864" y="0"/>
                  </a:moveTo>
                  <a:lnTo>
                    <a:pt x="864" y="0"/>
                  </a:lnTo>
                  <a:cubicBezTo>
                    <a:pt x="630" y="48"/>
                    <a:pt x="394" y="103"/>
                    <a:pt x="161" y="162"/>
                  </a:cubicBezTo>
                  <a:cubicBezTo>
                    <a:pt x="107" y="226"/>
                    <a:pt x="52" y="287"/>
                    <a:pt x="0" y="353"/>
                  </a:cubicBezTo>
                  <a:cubicBezTo>
                    <a:pt x="293" y="274"/>
                    <a:pt x="589" y="204"/>
                    <a:pt x="889" y="142"/>
                  </a:cubicBezTo>
                  <a:cubicBezTo>
                    <a:pt x="872" y="104"/>
                    <a:pt x="863" y="65"/>
                    <a:pt x="862" y="23"/>
                  </a:cubicBezTo>
                  <a:cubicBezTo>
                    <a:pt x="862" y="15"/>
                    <a:pt x="864" y="7"/>
                    <a:pt x="864" y="0"/>
                  </a:cubicBezTo>
                  <a:close/>
                </a:path>
              </a:pathLst>
            </a:custGeom>
            <a:solidFill>
              <a:srgbClr val="2C5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62"/>
            <p:cNvSpPr/>
            <p:nvPr/>
          </p:nvSpPr>
          <p:spPr>
            <a:xfrm>
              <a:off x="4447375" y="3934900"/>
              <a:ext cx="595950" cy="324275"/>
            </a:xfrm>
            <a:custGeom>
              <a:avLst/>
              <a:gdLst/>
              <a:ahLst/>
              <a:cxnLst/>
              <a:rect l="l" t="t" r="r" b="b"/>
              <a:pathLst>
                <a:path w="23838" h="12971" extrusionOk="0">
                  <a:moveTo>
                    <a:pt x="18056" y="1"/>
                  </a:moveTo>
                  <a:cubicBezTo>
                    <a:pt x="18253" y="107"/>
                    <a:pt x="18444" y="221"/>
                    <a:pt x="18632" y="343"/>
                  </a:cubicBezTo>
                  <a:cubicBezTo>
                    <a:pt x="18846" y="480"/>
                    <a:pt x="19052" y="625"/>
                    <a:pt x="19253" y="780"/>
                  </a:cubicBezTo>
                  <a:cubicBezTo>
                    <a:pt x="19144" y="784"/>
                    <a:pt x="19033" y="791"/>
                    <a:pt x="18924" y="800"/>
                  </a:cubicBezTo>
                  <a:cubicBezTo>
                    <a:pt x="18043" y="509"/>
                    <a:pt x="17148" y="254"/>
                    <a:pt x="16249" y="33"/>
                  </a:cubicBezTo>
                  <a:cubicBezTo>
                    <a:pt x="16097" y="44"/>
                    <a:pt x="15947" y="56"/>
                    <a:pt x="15798" y="73"/>
                  </a:cubicBezTo>
                  <a:cubicBezTo>
                    <a:pt x="16420" y="220"/>
                    <a:pt x="17037" y="379"/>
                    <a:pt x="17651" y="558"/>
                  </a:cubicBezTo>
                  <a:cubicBezTo>
                    <a:pt x="17952" y="645"/>
                    <a:pt x="18253" y="736"/>
                    <a:pt x="18552" y="833"/>
                  </a:cubicBezTo>
                  <a:cubicBezTo>
                    <a:pt x="17415" y="938"/>
                    <a:pt x="16285" y="1146"/>
                    <a:pt x="15192" y="1449"/>
                  </a:cubicBezTo>
                  <a:cubicBezTo>
                    <a:pt x="14136" y="1197"/>
                    <a:pt x="13061" y="1030"/>
                    <a:pt x="11979" y="946"/>
                  </a:cubicBezTo>
                  <a:cubicBezTo>
                    <a:pt x="11870" y="987"/>
                    <a:pt x="11760" y="1026"/>
                    <a:pt x="11651" y="1069"/>
                  </a:cubicBezTo>
                  <a:cubicBezTo>
                    <a:pt x="12388" y="1113"/>
                    <a:pt x="13121" y="1198"/>
                    <a:pt x="13850" y="1321"/>
                  </a:cubicBezTo>
                  <a:cubicBezTo>
                    <a:pt x="14202" y="1381"/>
                    <a:pt x="14555" y="1451"/>
                    <a:pt x="14907" y="1530"/>
                  </a:cubicBezTo>
                  <a:cubicBezTo>
                    <a:pt x="14639" y="1608"/>
                    <a:pt x="14373" y="1690"/>
                    <a:pt x="14111" y="1779"/>
                  </a:cubicBezTo>
                  <a:cubicBezTo>
                    <a:pt x="13457" y="2000"/>
                    <a:pt x="12830" y="2261"/>
                    <a:pt x="12218" y="2557"/>
                  </a:cubicBezTo>
                  <a:lnTo>
                    <a:pt x="12215" y="2557"/>
                  </a:lnTo>
                  <a:cubicBezTo>
                    <a:pt x="11930" y="2543"/>
                    <a:pt x="11645" y="2536"/>
                    <a:pt x="11360" y="2536"/>
                  </a:cubicBezTo>
                  <a:cubicBezTo>
                    <a:pt x="10352" y="2536"/>
                    <a:pt x="9344" y="2624"/>
                    <a:pt x="8349" y="2799"/>
                  </a:cubicBezTo>
                  <a:cubicBezTo>
                    <a:pt x="8349" y="2799"/>
                    <a:pt x="8349" y="2799"/>
                    <a:pt x="8349" y="2799"/>
                  </a:cubicBezTo>
                  <a:cubicBezTo>
                    <a:pt x="8348" y="2799"/>
                    <a:pt x="8347" y="2799"/>
                    <a:pt x="8347" y="2799"/>
                  </a:cubicBezTo>
                  <a:cubicBezTo>
                    <a:pt x="8250" y="2864"/>
                    <a:pt x="8154" y="2932"/>
                    <a:pt x="8057" y="2999"/>
                  </a:cubicBezTo>
                  <a:cubicBezTo>
                    <a:pt x="8926" y="2828"/>
                    <a:pt x="9807" y="2727"/>
                    <a:pt x="10692" y="2694"/>
                  </a:cubicBezTo>
                  <a:cubicBezTo>
                    <a:pt x="10910" y="2684"/>
                    <a:pt x="11130" y="2680"/>
                    <a:pt x="11349" y="2680"/>
                  </a:cubicBezTo>
                  <a:cubicBezTo>
                    <a:pt x="11549" y="2680"/>
                    <a:pt x="11749" y="2684"/>
                    <a:pt x="11948" y="2691"/>
                  </a:cubicBezTo>
                  <a:cubicBezTo>
                    <a:pt x="11817" y="2756"/>
                    <a:pt x="11683" y="2825"/>
                    <a:pt x="11553" y="2896"/>
                  </a:cubicBezTo>
                  <a:cubicBezTo>
                    <a:pt x="9923" y="3081"/>
                    <a:pt x="8316" y="3458"/>
                    <a:pt x="6773" y="4014"/>
                  </a:cubicBezTo>
                  <a:cubicBezTo>
                    <a:pt x="6673" y="4101"/>
                    <a:pt x="6573" y="4187"/>
                    <a:pt x="6478" y="4279"/>
                  </a:cubicBezTo>
                  <a:cubicBezTo>
                    <a:pt x="7621" y="3844"/>
                    <a:pt x="8803" y="3507"/>
                    <a:pt x="10004" y="3277"/>
                  </a:cubicBezTo>
                  <a:cubicBezTo>
                    <a:pt x="10408" y="3200"/>
                    <a:pt x="10815" y="3135"/>
                    <a:pt x="11223" y="3080"/>
                  </a:cubicBezTo>
                  <a:lnTo>
                    <a:pt x="11223" y="3080"/>
                  </a:lnTo>
                  <a:cubicBezTo>
                    <a:pt x="10501" y="3491"/>
                    <a:pt x="9807" y="3950"/>
                    <a:pt x="9135" y="4452"/>
                  </a:cubicBezTo>
                  <a:cubicBezTo>
                    <a:pt x="8582" y="4866"/>
                    <a:pt x="8045" y="5301"/>
                    <a:pt x="7517" y="5745"/>
                  </a:cubicBezTo>
                  <a:cubicBezTo>
                    <a:pt x="7170" y="5771"/>
                    <a:pt x="6824" y="5813"/>
                    <a:pt x="6478" y="5860"/>
                  </a:cubicBezTo>
                  <a:cubicBezTo>
                    <a:pt x="6492" y="5904"/>
                    <a:pt x="6498" y="5952"/>
                    <a:pt x="6492" y="5998"/>
                  </a:cubicBezTo>
                  <a:cubicBezTo>
                    <a:pt x="6769" y="5961"/>
                    <a:pt x="7047" y="5929"/>
                    <a:pt x="7324" y="5904"/>
                  </a:cubicBezTo>
                  <a:lnTo>
                    <a:pt x="7324" y="5904"/>
                  </a:lnTo>
                  <a:cubicBezTo>
                    <a:pt x="6347" y="6728"/>
                    <a:pt x="5386" y="7576"/>
                    <a:pt x="4386" y="8373"/>
                  </a:cubicBezTo>
                  <a:cubicBezTo>
                    <a:pt x="3128" y="9374"/>
                    <a:pt x="1781" y="10308"/>
                    <a:pt x="312" y="10964"/>
                  </a:cubicBezTo>
                  <a:cubicBezTo>
                    <a:pt x="211" y="11049"/>
                    <a:pt x="107" y="11133"/>
                    <a:pt x="1" y="11213"/>
                  </a:cubicBezTo>
                  <a:cubicBezTo>
                    <a:pt x="120" y="11210"/>
                    <a:pt x="240" y="11208"/>
                    <a:pt x="359" y="11208"/>
                  </a:cubicBezTo>
                  <a:cubicBezTo>
                    <a:pt x="399" y="11208"/>
                    <a:pt x="439" y="11208"/>
                    <a:pt x="479" y="11209"/>
                  </a:cubicBezTo>
                  <a:cubicBezTo>
                    <a:pt x="480" y="11209"/>
                    <a:pt x="480" y="11209"/>
                    <a:pt x="481" y="11209"/>
                  </a:cubicBezTo>
                  <a:cubicBezTo>
                    <a:pt x="481" y="11209"/>
                    <a:pt x="481" y="11209"/>
                    <a:pt x="481" y="11209"/>
                  </a:cubicBezTo>
                  <a:cubicBezTo>
                    <a:pt x="1932" y="10551"/>
                    <a:pt x="3244" y="9642"/>
                    <a:pt x="4500" y="8645"/>
                  </a:cubicBezTo>
                  <a:lnTo>
                    <a:pt x="4500" y="8645"/>
                  </a:lnTo>
                  <a:cubicBezTo>
                    <a:pt x="4161" y="9639"/>
                    <a:pt x="3711" y="10598"/>
                    <a:pt x="3167" y="11497"/>
                  </a:cubicBezTo>
                  <a:cubicBezTo>
                    <a:pt x="3215" y="11505"/>
                    <a:pt x="3265" y="11514"/>
                    <a:pt x="3316" y="11524"/>
                  </a:cubicBezTo>
                  <a:cubicBezTo>
                    <a:pt x="3676" y="10925"/>
                    <a:pt x="3995" y="10304"/>
                    <a:pt x="4269" y="9660"/>
                  </a:cubicBezTo>
                  <a:cubicBezTo>
                    <a:pt x="4431" y="9273"/>
                    <a:pt x="4578" y="8878"/>
                    <a:pt x="4709" y="8478"/>
                  </a:cubicBezTo>
                  <a:lnTo>
                    <a:pt x="4709" y="8477"/>
                  </a:lnTo>
                  <a:cubicBezTo>
                    <a:pt x="5997" y="7439"/>
                    <a:pt x="7232" y="6321"/>
                    <a:pt x="8504" y="5302"/>
                  </a:cubicBezTo>
                  <a:cubicBezTo>
                    <a:pt x="8856" y="5021"/>
                    <a:pt x="9211" y="4751"/>
                    <a:pt x="9573" y="4490"/>
                  </a:cubicBezTo>
                  <a:lnTo>
                    <a:pt x="9573" y="4490"/>
                  </a:lnTo>
                  <a:cubicBezTo>
                    <a:pt x="9111" y="5867"/>
                    <a:pt x="8520" y="7199"/>
                    <a:pt x="7817" y="8468"/>
                  </a:cubicBezTo>
                  <a:cubicBezTo>
                    <a:pt x="7122" y="9710"/>
                    <a:pt x="6318" y="10893"/>
                    <a:pt x="5412" y="11990"/>
                  </a:cubicBezTo>
                  <a:cubicBezTo>
                    <a:pt x="5463" y="12002"/>
                    <a:pt x="5515" y="12016"/>
                    <a:pt x="5566" y="12029"/>
                  </a:cubicBezTo>
                  <a:cubicBezTo>
                    <a:pt x="5907" y="11612"/>
                    <a:pt x="6233" y="11185"/>
                    <a:pt x="6547" y="10745"/>
                  </a:cubicBezTo>
                  <a:cubicBezTo>
                    <a:pt x="7449" y="9477"/>
                    <a:pt x="8229" y="8118"/>
                    <a:pt x="8866" y="6698"/>
                  </a:cubicBezTo>
                  <a:cubicBezTo>
                    <a:pt x="9208" y="5932"/>
                    <a:pt x="9510" y="5147"/>
                    <a:pt x="9770" y="4351"/>
                  </a:cubicBezTo>
                  <a:lnTo>
                    <a:pt x="9770" y="4350"/>
                  </a:lnTo>
                  <a:cubicBezTo>
                    <a:pt x="10907" y="3546"/>
                    <a:pt x="12113" y="2848"/>
                    <a:pt x="13423" y="2337"/>
                  </a:cubicBezTo>
                  <a:cubicBezTo>
                    <a:pt x="13962" y="2125"/>
                    <a:pt x="14513" y="1941"/>
                    <a:pt x="15071" y="1783"/>
                  </a:cubicBezTo>
                  <a:cubicBezTo>
                    <a:pt x="15074" y="1787"/>
                    <a:pt x="15074" y="1789"/>
                    <a:pt x="15074" y="1792"/>
                  </a:cubicBezTo>
                  <a:cubicBezTo>
                    <a:pt x="15072" y="1792"/>
                    <a:pt x="15071" y="1792"/>
                    <a:pt x="15070" y="1792"/>
                  </a:cubicBezTo>
                  <a:cubicBezTo>
                    <a:pt x="15047" y="1792"/>
                    <a:pt x="15025" y="1803"/>
                    <a:pt x="15013" y="1828"/>
                  </a:cubicBezTo>
                  <a:cubicBezTo>
                    <a:pt x="14561" y="2775"/>
                    <a:pt x="14062" y="3701"/>
                    <a:pt x="13519" y="4599"/>
                  </a:cubicBezTo>
                  <a:cubicBezTo>
                    <a:pt x="12972" y="5501"/>
                    <a:pt x="12383" y="6376"/>
                    <a:pt x="11748" y="7220"/>
                  </a:cubicBezTo>
                  <a:cubicBezTo>
                    <a:pt x="11117" y="8064"/>
                    <a:pt x="10444" y="8876"/>
                    <a:pt x="9733" y="9655"/>
                  </a:cubicBezTo>
                  <a:cubicBezTo>
                    <a:pt x="9025" y="10430"/>
                    <a:pt x="8280" y="11169"/>
                    <a:pt x="7498" y="11872"/>
                  </a:cubicBezTo>
                  <a:cubicBezTo>
                    <a:pt x="7314" y="12038"/>
                    <a:pt x="7128" y="12200"/>
                    <a:pt x="6938" y="12365"/>
                  </a:cubicBezTo>
                  <a:cubicBezTo>
                    <a:pt x="6993" y="12378"/>
                    <a:pt x="7054" y="12393"/>
                    <a:pt x="7109" y="12407"/>
                  </a:cubicBezTo>
                  <a:cubicBezTo>
                    <a:pt x="7165" y="12358"/>
                    <a:pt x="7220" y="12313"/>
                    <a:pt x="7274" y="12264"/>
                  </a:cubicBezTo>
                  <a:cubicBezTo>
                    <a:pt x="8071" y="11566"/>
                    <a:pt x="8834" y="10829"/>
                    <a:pt x="9560" y="10056"/>
                  </a:cubicBezTo>
                  <a:cubicBezTo>
                    <a:pt x="10282" y="9286"/>
                    <a:pt x="10965" y="8480"/>
                    <a:pt x="11608" y="7644"/>
                  </a:cubicBezTo>
                  <a:cubicBezTo>
                    <a:pt x="12254" y="6805"/>
                    <a:pt x="12860" y="5935"/>
                    <a:pt x="13421" y="5033"/>
                  </a:cubicBezTo>
                  <a:cubicBezTo>
                    <a:pt x="13982" y="4134"/>
                    <a:pt x="14496" y="3207"/>
                    <a:pt x="14965" y="2258"/>
                  </a:cubicBezTo>
                  <a:cubicBezTo>
                    <a:pt x="15006" y="2174"/>
                    <a:pt x="15045" y="2091"/>
                    <a:pt x="15084" y="2007"/>
                  </a:cubicBezTo>
                  <a:lnTo>
                    <a:pt x="15084" y="2007"/>
                  </a:lnTo>
                  <a:cubicBezTo>
                    <a:pt x="15184" y="3665"/>
                    <a:pt x="15077" y="5334"/>
                    <a:pt x="14771" y="6966"/>
                  </a:cubicBezTo>
                  <a:cubicBezTo>
                    <a:pt x="14441" y="8729"/>
                    <a:pt x="13887" y="10447"/>
                    <a:pt x="13115" y="12063"/>
                  </a:cubicBezTo>
                  <a:cubicBezTo>
                    <a:pt x="12969" y="12370"/>
                    <a:pt x="12817" y="12671"/>
                    <a:pt x="12653" y="12970"/>
                  </a:cubicBezTo>
                  <a:cubicBezTo>
                    <a:pt x="12711" y="12966"/>
                    <a:pt x="12772" y="12959"/>
                    <a:pt x="12830" y="12951"/>
                  </a:cubicBezTo>
                  <a:cubicBezTo>
                    <a:pt x="13347" y="11979"/>
                    <a:pt x="13785" y="10962"/>
                    <a:pt x="14143" y="9920"/>
                  </a:cubicBezTo>
                  <a:cubicBezTo>
                    <a:pt x="14726" y="8218"/>
                    <a:pt x="15085" y="6439"/>
                    <a:pt x="15213" y="4643"/>
                  </a:cubicBezTo>
                  <a:cubicBezTo>
                    <a:pt x="15281" y="3681"/>
                    <a:pt x="15279" y="2711"/>
                    <a:pt x="15208" y="1747"/>
                  </a:cubicBezTo>
                  <a:cubicBezTo>
                    <a:pt x="16388" y="1420"/>
                    <a:pt x="17600" y="1210"/>
                    <a:pt x="18819" y="1116"/>
                  </a:cubicBezTo>
                  <a:cubicBezTo>
                    <a:pt x="19081" y="1095"/>
                    <a:pt x="19346" y="1079"/>
                    <a:pt x="19609" y="1071"/>
                  </a:cubicBezTo>
                  <a:lnTo>
                    <a:pt x="19609" y="1071"/>
                  </a:lnTo>
                  <a:cubicBezTo>
                    <a:pt x="19572" y="2833"/>
                    <a:pt x="19282" y="4586"/>
                    <a:pt x="18761" y="6271"/>
                  </a:cubicBezTo>
                  <a:cubicBezTo>
                    <a:pt x="18231" y="7988"/>
                    <a:pt x="17462" y="9634"/>
                    <a:pt x="16481" y="11139"/>
                  </a:cubicBezTo>
                  <a:cubicBezTo>
                    <a:pt x="16222" y="11534"/>
                    <a:pt x="15950" y="11924"/>
                    <a:pt x="15660" y="12300"/>
                  </a:cubicBezTo>
                  <a:cubicBezTo>
                    <a:pt x="15744" y="12271"/>
                    <a:pt x="15829" y="12241"/>
                    <a:pt x="15913" y="12207"/>
                  </a:cubicBezTo>
                  <a:cubicBezTo>
                    <a:pt x="16630" y="11245"/>
                    <a:pt x="17257" y="10215"/>
                    <a:pt x="17782" y="9136"/>
                  </a:cubicBezTo>
                  <a:cubicBezTo>
                    <a:pt x="18577" y="7508"/>
                    <a:pt x="19146" y="5773"/>
                    <a:pt x="19463" y="3991"/>
                  </a:cubicBezTo>
                  <a:cubicBezTo>
                    <a:pt x="19635" y="3024"/>
                    <a:pt x="19732" y="2045"/>
                    <a:pt x="19754" y="1066"/>
                  </a:cubicBezTo>
                  <a:cubicBezTo>
                    <a:pt x="19939" y="1060"/>
                    <a:pt x="20124" y="1057"/>
                    <a:pt x="20309" y="1057"/>
                  </a:cubicBezTo>
                  <a:cubicBezTo>
                    <a:pt x="20526" y="1057"/>
                    <a:pt x="20742" y="1061"/>
                    <a:pt x="20958" y="1069"/>
                  </a:cubicBezTo>
                  <a:cubicBezTo>
                    <a:pt x="21351" y="2259"/>
                    <a:pt x="21581" y="3501"/>
                    <a:pt x="21640" y="4752"/>
                  </a:cubicBezTo>
                  <a:cubicBezTo>
                    <a:pt x="21692" y="5858"/>
                    <a:pt x="21614" y="6973"/>
                    <a:pt x="21407" y="8060"/>
                  </a:cubicBezTo>
                  <a:cubicBezTo>
                    <a:pt x="21475" y="7967"/>
                    <a:pt x="21540" y="7876"/>
                    <a:pt x="21605" y="7783"/>
                  </a:cubicBezTo>
                  <a:cubicBezTo>
                    <a:pt x="21653" y="7501"/>
                    <a:pt x="21692" y="7217"/>
                    <a:pt x="21723" y="6932"/>
                  </a:cubicBezTo>
                  <a:cubicBezTo>
                    <a:pt x="21859" y="5647"/>
                    <a:pt x="21817" y="4341"/>
                    <a:pt x="21604" y="3066"/>
                  </a:cubicBezTo>
                  <a:cubicBezTo>
                    <a:pt x="21491" y="2392"/>
                    <a:pt x="21328" y="1727"/>
                    <a:pt x="21113" y="1077"/>
                  </a:cubicBezTo>
                  <a:lnTo>
                    <a:pt x="21113" y="1077"/>
                  </a:lnTo>
                  <a:cubicBezTo>
                    <a:pt x="22025" y="1117"/>
                    <a:pt x="22936" y="1227"/>
                    <a:pt x="23826" y="1417"/>
                  </a:cubicBezTo>
                  <a:cubicBezTo>
                    <a:pt x="23832" y="1370"/>
                    <a:pt x="23833" y="1331"/>
                    <a:pt x="23838" y="1289"/>
                  </a:cubicBezTo>
                  <a:cubicBezTo>
                    <a:pt x="23564" y="1172"/>
                    <a:pt x="23288" y="1063"/>
                    <a:pt x="23007" y="961"/>
                  </a:cubicBezTo>
                  <a:cubicBezTo>
                    <a:pt x="23005" y="959"/>
                    <a:pt x="23002" y="959"/>
                    <a:pt x="23002" y="959"/>
                  </a:cubicBezTo>
                  <a:cubicBezTo>
                    <a:pt x="22108" y="819"/>
                    <a:pt x="21197" y="750"/>
                    <a:pt x="20287" y="750"/>
                  </a:cubicBezTo>
                  <a:cubicBezTo>
                    <a:pt x="20015" y="750"/>
                    <a:pt x="19742" y="756"/>
                    <a:pt x="19470" y="768"/>
                  </a:cubicBezTo>
                  <a:cubicBezTo>
                    <a:pt x="19123" y="489"/>
                    <a:pt x="18755" y="237"/>
                    <a:pt x="18371" y="15"/>
                  </a:cubicBezTo>
                  <a:lnTo>
                    <a:pt x="18370" y="15"/>
                  </a:lnTo>
                  <a:cubicBezTo>
                    <a:pt x="18266" y="8"/>
                    <a:pt x="18160" y="2"/>
                    <a:pt x="18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62"/>
            <p:cNvSpPr/>
            <p:nvPr/>
          </p:nvSpPr>
          <p:spPr>
            <a:xfrm>
              <a:off x="4651275" y="4071925"/>
              <a:ext cx="63975" cy="71500"/>
            </a:xfrm>
            <a:custGeom>
              <a:avLst/>
              <a:gdLst/>
              <a:ahLst/>
              <a:cxnLst/>
              <a:rect l="l" t="t" r="r" b="b"/>
              <a:pathLst>
                <a:path w="2559" h="2860" extrusionOk="0">
                  <a:moveTo>
                    <a:pt x="918" y="0"/>
                  </a:moveTo>
                  <a:cubicBezTo>
                    <a:pt x="841" y="0"/>
                    <a:pt x="766" y="12"/>
                    <a:pt x="693" y="37"/>
                  </a:cubicBezTo>
                  <a:cubicBezTo>
                    <a:pt x="222" y="200"/>
                    <a:pt x="1" y="862"/>
                    <a:pt x="66" y="1511"/>
                  </a:cubicBezTo>
                  <a:cubicBezTo>
                    <a:pt x="82" y="1668"/>
                    <a:pt x="117" y="1829"/>
                    <a:pt x="167" y="1978"/>
                  </a:cubicBezTo>
                  <a:cubicBezTo>
                    <a:pt x="215" y="2114"/>
                    <a:pt x="274" y="2237"/>
                    <a:pt x="344" y="2343"/>
                  </a:cubicBezTo>
                  <a:cubicBezTo>
                    <a:pt x="570" y="2691"/>
                    <a:pt x="902" y="2860"/>
                    <a:pt x="1253" y="2860"/>
                  </a:cubicBezTo>
                  <a:cubicBezTo>
                    <a:pt x="1379" y="2860"/>
                    <a:pt x="1508" y="2838"/>
                    <a:pt x="1635" y="2795"/>
                  </a:cubicBezTo>
                  <a:cubicBezTo>
                    <a:pt x="2226" y="2593"/>
                    <a:pt x="2559" y="2013"/>
                    <a:pt x="2294" y="1251"/>
                  </a:cubicBezTo>
                  <a:cubicBezTo>
                    <a:pt x="2201" y="984"/>
                    <a:pt x="2049" y="729"/>
                    <a:pt x="1864" y="520"/>
                  </a:cubicBezTo>
                  <a:cubicBezTo>
                    <a:pt x="1751" y="392"/>
                    <a:pt x="1622" y="282"/>
                    <a:pt x="1491" y="195"/>
                  </a:cubicBezTo>
                  <a:cubicBezTo>
                    <a:pt x="1305" y="72"/>
                    <a:pt x="1108" y="0"/>
                    <a:pt x="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62"/>
            <p:cNvSpPr/>
            <p:nvPr/>
          </p:nvSpPr>
          <p:spPr>
            <a:xfrm>
              <a:off x="4619750" y="4112150"/>
              <a:ext cx="56200" cy="72875"/>
            </a:xfrm>
            <a:custGeom>
              <a:avLst/>
              <a:gdLst/>
              <a:ahLst/>
              <a:cxnLst/>
              <a:rect l="l" t="t" r="r" b="b"/>
              <a:pathLst>
                <a:path w="2248" h="2915" extrusionOk="0">
                  <a:moveTo>
                    <a:pt x="1124" y="0"/>
                  </a:moveTo>
                  <a:cubicBezTo>
                    <a:pt x="503" y="0"/>
                    <a:pt x="1" y="864"/>
                    <a:pt x="1" y="1668"/>
                  </a:cubicBezTo>
                  <a:cubicBezTo>
                    <a:pt x="1" y="1814"/>
                    <a:pt x="17" y="1947"/>
                    <a:pt x="47" y="2069"/>
                  </a:cubicBezTo>
                  <a:cubicBezTo>
                    <a:pt x="188" y="2617"/>
                    <a:pt x="616" y="2914"/>
                    <a:pt x="1124" y="2914"/>
                  </a:cubicBezTo>
                  <a:cubicBezTo>
                    <a:pt x="1745" y="2914"/>
                    <a:pt x="2248" y="2471"/>
                    <a:pt x="2248" y="1668"/>
                  </a:cubicBezTo>
                  <a:cubicBezTo>
                    <a:pt x="2248" y="1209"/>
                    <a:pt x="2086" y="734"/>
                    <a:pt x="1831" y="408"/>
                  </a:cubicBezTo>
                  <a:cubicBezTo>
                    <a:pt x="1638" y="162"/>
                    <a:pt x="1392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62"/>
            <p:cNvSpPr/>
            <p:nvPr/>
          </p:nvSpPr>
          <p:spPr>
            <a:xfrm>
              <a:off x="4716100" y="4068675"/>
              <a:ext cx="67625" cy="70750"/>
            </a:xfrm>
            <a:custGeom>
              <a:avLst/>
              <a:gdLst/>
              <a:ahLst/>
              <a:cxnLst/>
              <a:rect l="l" t="t" r="r" b="b"/>
              <a:pathLst>
                <a:path w="2705" h="2830" extrusionOk="0">
                  <a:moveTo>
                    <a:pt x="973" y="1"/>
                  </a:moveTo>
                  <a:cubicBezTo>
                    <a:pt x="874" y="1"/>
                    <a:pt x="778" y="19"/>
                    <a:pt x="688" y="58"/>
                  </a:cubicBezTo>
                  <a:cubicBezTo>
                    <a:pt x="121" y="306"/>
                    <a:pt x="1" y="1296"/>
                    <a:pt x="322" y="2034"/>
                  </a:cubicBezTo>
                  <a:cubicBezTo>
                    <a:pt x="380" y="2169"/>
                    <a:pt x="446" y="2285"/>
                    <a:pt x="525" y="2383"/>
                  </a:cubicBezTo>
                  <a:cubicBezTo>
                    <a:pt x="757" y="2685"/>
                    <a:pt x="1065" y="2829"/>
                    <a:pt x="1385" y="2829"/>
                  </a:cubicBezTo>
                  <a:cubicBezTo>
                    <a:pt x="1540" y="2829"/>
                    <a:pt x="1697" y="2795"/>
                    <a:pt x="1849" y="2729"/>
                  </a:cubicBezTo>
                  <a:cubicBezTo>
                    <a:pt x="2418" y="2482"/>
                    <a:pt x="2705" y="1877"/>
                    <a:pt x="2385" y="1138"/>
                  </a:cubicBezTo>
                  <a:cubicBezTo>
                    <a:pt x="2202" y="718"/>
                    <a:pt x="1864" y="348"/>
                    <a:pt x="1499" y="151"/>
                  </a:cubicBezTo>
                  <a:cubicBezTo>
                    <a:pt x="1325" y="56"/>
                    <a:pt x="1144" y="1"/>
                    <a:pt x="9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62"/>
            <p:cNvSpPr/>
            <p:nvPr/>
          </p:nvSpPr>
          <p:spPr>
            <a:xfrm>
              <a:off x="4665700" y="4113425"/>
              <a:ext cx="63375" cy="70275"/>
            </a:xfrm>
            <a:custGeom>
              <a:avLst/>
              <a:gdLst/>
              <a:ahLst/>
              <a:cxnLst/>
              <a:rect l="l" t="t" r="r" b="b"/>
              <a:pathLst>
                <a:path w="2535" h="2811" extrusionOk="0">
                  <a:moveTo>
                    <a:pt x="1677" y="1"/>
                  </a:moveTo>
                  <a:cubicBezTo>
                    <a:pt x="1158" y="1"/>
                    <a:pt x="543" y="480"/>
                    <a:pt x="252" y="1072"/>
                  </a:cubicBezTo>
                  <a:cubicBezTo>
                    <a:pt x="188" y="1206"/>
                    <a:pt x="143" y="1332"/>
                    <a:pt x="117" y="1455"/>
                  </a:cubicBezTo>
                  <a:cubicBezTo>
                    <a:pt x="0" y="2006"/>
                    <a:pt x="255" y="2464"/>
                    <a:pt x="711" y="2686"/>
                  </a:cubicBezTo>
                  <a:cubicBezTo>
                    <a:pt x="876" y="2768"/>
                    <a:pt x="1049" y="2811"/>
                    <a:pt x="1220" y="2811"/>
                  </a:cubicBezTo>
                  <a:cubicBezTo>
                    <a:pt x="1625" y="2811"/>
                    <a:pt x="2019" y="2573"/>
                    <a:pt x="2269" y="2065"/>
                  </a:cubicBezTo>
                  <a:cubicBezTo>
                    <a:pt x="2471" y="1654"/>
                    <a:pt x="2535" y="1155"/>
                    <a:pt x="2449" y="750"/>
                  </a:cubicBezTo>
                  <a:cubicBezTo>
                    <a:pt x="2384" y="443"/>
                    <a:pt x="2237" y="189"/>
                    <a:pt x="1996" y="72"/>
                  </a:cubicBezTo>
                  <a:cubicBezTo>
                    <a:pt x="1897" y="23"/>
                    <a:pt x="1789" y="1"/>
                    <a:pt x="1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62"/>
            <p:cNvSpPr/>
            <p:nvPr/>
          </p:nvSpPr>
          <p:spPr>
            <a:xfrm>
              <a:off x="4743800" y="4104100"/>
              <a:ext cx="62400" cy="70150"/>
            </a:xfrm>
            <a:custGeom>
              <a:avLst/>
              <a:gdLst/>
              <a:ahLst/>
              <a:cxnLst/>
              <a:rect l="l" t="t" r="r" b="b"/>
              <a:pathLst>
                <a:path w="2496" h="2806" extrusionOk="0">
                  <a:moveTo>
                    <a:pt x="1678" y="1"/>
                  </a:moveTo>
                  <a:cubicBezTo>
                    <a:pt x="1283" y="1"/>
                    <a:pt x="834" y="276"/>
                    <a:pt x="514" y="667"/>
                  </a:cubicBezTo>
                  <a:cubicBezTo>
                    <a:pt x="413" y="790"/>
                    <a:pt x="324" y="927"/>
                    <a:pt x="253" y="1068"/>
                  </a:cubicBezTo>
                  <a:cubicBezTo>
                    <a:pt x="191" y="1196"/>
                    <a:pt x="145" y="1325"/>
                    <a:pt x="120" y="1448"/>
                  </a:cubicBezTo>
                  <a:cubicBezTo>
                    <a:pt x="0" y="2000"/>
                    <a:pt x="253" y="2456"/>
                    <a:pt x="711" y="2682"/>
                  </a:cubicBezTo>
                  <a:cubicBezTo>
                    <a:pt x="877" y="2763"/>
                    <a:pt x="1051" y="2805"/>
                    <a:pt x="1222" y="2805"/>
                  </a:cubicBezTo>
                  <a:cubicBezTo>
                    <a:pt x="1628" y="2805"/>
                    <a:pt x="2021" y="2570"/>
                    <a:pt x="2270" y="2065"/>
                  </a:cubicBezTo>
                  <a:cubicBezTo>
                    <a:pt x="2396" y="1810"/>
                    <a:pt x="2468" y="1522"/>
                    <a:pt x="2486" y="1244"/>
                  </a:cubicBezTo>
                  <a:cubicBezTo>
                    <a:pt x="2496" y="1073"/>
                    <a:pt x="2486" y="905"/>
                    <a:pt x="2452" y="749"/>
                  </a:cubicBezTo>
                  <a:cubicBezTo>
                    <a:pt x="2389" y="444"/>
                    <a:pt x="2241" y="192"/>
                    <a:pt x="2001" y="73"/>
                  </a:cubicBezTo>
                  <a:cubicBezTo>
                    <a:pt x="1901" y="23"/>
                    <a:pt x="1791" y="1"/>
                    <a:pt x="1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62"/>
            <p:cNvSpPr/>
            <p:nvPr/>
          </p:nvSpPr>
          <p:spPr>
            <a:xfrm>
              <a:off x="4603075" y="4305600"/>
              <a:ext cx="299550" cy="99525"/>
            </a:xfrm>
            <a:custGeom>
              <a:avLst/>
              <a:gdLst/>
              <a:ahLst/>
              <a:cxnLst/>
              <a:rect l="l" t="t" r="r" b="b"/>
              <a:pathLst>
                <a:path w="11982" h="3981" extrusionOk="0">
                  <a:moveTo>
                    <a:pt x="11882" y="0"/>
                  </a:moveTo>
                  <a:cubicBezTo>
                    <a:pt x="11868" y="0"/>
                    <a:pt x="11855" y="3"/>
                    <a:pt x="11842" y="10"/>
                  </a:cubicBezTo>
                  <a:cubicBezTo>
                    <a:pt x="11217" y="318"/>
                    <a:pt x="10548" y="602"/>
                    <a:pt x="9797" y="875"/>
                  </a:cubicBezTo>
                  <a:lnTo>
                    <a:pt x="9645" y="930"/>
                  </a:lnTo>
                  <a:cubicBezTo>
                    <a:pt x="9083" y="1130"/>
                    <a:pt x="8475" y="1324"/>
                    <a:pt x="7785" y="1521"/>
                  </a:cubicBezTo>
                  <a:lnTo>
                    <a:pt x="7617" y="1569"/>
                  </a:lnTo>
                  <a:cubicBezTo>
                    <a:pt x="6873" y="1777"/>
                    <a:pt x="6117" y="1974"/>
                    <a:pt x="5473" y="2139"/>
                  </a:cubicBezTo>
                  <a:cubicBezTo>
                    <a:pt x="5425" y="2151"/>
                    <a:pt x="5379" y="2162"/>
                    <a:pt x="5316" y="2178"/>
                  </a:cubicBezTo>
                  <a:cubicBezTo>
                    <a:pt x="4303" y="2440"/>
                    <a:pt x="3156" y="2737"/>
                    <a:pt x="2055" y="3090"/>
                  </a:cubicBezTo>
                  <a:cubicBezTo>
                    <a:pt x="1990" y="3111"/>
                    <a:pt x="1922" y="3132"/>
                    <a:pt x="1857" y="3154"/>
                  </a:cubicBezTo>
                  <a:cubicBezTo>
                    <a:pt x="1285" y="3339"/>
                    <a:pt x="761" y="3529"/>
                    <a:pt x="253" y="3735"/>
                  </a:cubicBezTo>
                  <a:lnTo>
                    <a:pt x="239" y="3740"/>
                  </a:lnTo>
                  <a:cubicBezTo>
                    <a:pt x="328" y="3473"/>
                    <a:pt x="412" y="3184"/>
                    <a:pt x="490" y="2866"/>
                  </a:cubicBezTo>
                  <a:cubicBezTo>
                    <a:pt x="694" y="2054"/>
                    <a:pt x="826" y="1213"/>
                    <a:pt x="934" y="489"/>
                  </a:cubicBezTo>
                  <a:cubicBezTo>
                    <a:pt x="942" y="440"/>
                    <a:pt x="908" y="396"/>
                    <a:pt x="862" y="389"/>
                  </a:cubicBezTo>
                  <a:cubicBezTo>
                    <a:pt x="857" y="388"/>
                    <a:pt x="851" y="388"/>
                    <a:pt x="846" y="388"/>
                  </a:cubicBezTo>
                  <a:cubicBezTo>
                    <a:pt x="804" y="388"/>
                    <a:pt x="769" y="419"/>
                    <a:pt x="762" y="461"/>
                  </a:cubicBezTo>
                  <a:cubicBezTo>
                    <a:pt x="654" y="1179"/>
                    <a:pt x="522" y="2016"/>
                    <a:pt x="321" y="2823"/>
                  </a:cubicBezTo>
                  <a:cubicBezTo>
                    <a:pt x="225" y="3209"/>
                    <a:pt x="124" y="3549"/>
                    <a:pt x="14" y="3863"/>
                  </a:cubicBezTo>
                  <a:cubicBezTo>
                    <a:pt x="1" y="3897"/>
                    <a:pt x="9" y="3933"/>
                    <a:pt x="35" y="3956"/>
                  </a:cubicBezTo>
                  <a:cubicBezTo>
                    <a:pt x="51" y="3971"/>
                    <a:pt x="73" y="3979"/>
                    <a:pt x="95" y="3979"/>
                  </a:cubicBezTo>
                  <a:cubicBezTo>
                    <a:pt x="100" y="3979"/>
                    <a:pt x="105" y="3979"/>
                    <a:pt x="111" y="3979"/>
                  </a:cubicBezTo>
                  <a:cubicBezTo>
                    <a:pt x="116" y="3979"/>
                    <a:pt x="122" y="3979"/>
                    <a:pt x="127" y="3981"/>
                  </a:cubicBezTo>
                  <a:lnTo>
                    <a:pt x="316" y="3902"/>
                  </a:lnTo>
                  <a:cubicBezTo>
                    <a:pt x="820" y="3698"/>
                    <a:pt x="1341" y="3510"/>
                    <a:pt x="1909" y="3326"/>
                  </a:cubicBezTo>
                  <a:cubicBezTo>
                    <a:pt x="1974" y="3302"/>
                    <a:pt x="2039" y="3283"/>
                    <a:pt x="2104" y="3263"/>
                  </a:cubicBezTo>
                  <a:cubicBezTo>
                    <a:pt x="3203" y="2911"/>
                    <a:pt x="4348" y="2617"/>
                    <a:pt x="5373" y="2351"/>
                  </a:cubicBezTo>
                  <a:cubicBezTo>
                    <a:pt x="5422" y="2338"/>
                    <a:pt x="5470" y="2325"/>
                    <a:pt x="5518" y="2313"/>
                  </a:cubicBezTo>
                  <a:cubicBezTo>
                    <a:pt x="6162" y="2146"/>
                    <a:pt x="6920" y="1951"/>
                    <a:pt x="7663" y="1741"/>
                  </a:cubicBezTo>
                  <a:lnTo>
                    <a:pt x="7834" y="1692"/>
                  </a:lnTo>
                  <a:cubicBezTo>
                    <a:pt x="8524" y="1492"/>
                    <a:pt x="9135" y="1297"/>
                    <a:pt x="9703" y="1097"/>
                  </a:cubicBezTo>
                  <a:cubicBezTo>
                    <a:pt x="9753" y="1077"/>
                    <a:pt x="9803" y="1061"/>
                    <a:pt x="9855" y="1042"/>
                  </a:cubicBezTo>
                  <a:cubicBezTo>
                    <a:pt x="10615" y="765"/>
                    <a:pt x="11289" y="480"/>
                    <a:pt x="11919" y="166"/>
                  </a:cubicBezTo>
                  <a:cubicBezTo>
                    <a:pt x="11962" y="144"/>
                    <a:pt x="11981" y="92"/>
                    <a:pt x="11960" y="49"/>
                  </a:cubicBezTo>
                  <a:cubicBezTo>
                    <a:pt x="11944" y="18"/>
                    <a:pt x="11914" y="0"/>
                    <a:pt x="1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62"/>
            <p:cNvSpPr/>
            <p:nvPr/>
          </p:nvSpPr>
          <p:spPr>
            <a:xfrm>
              <a:off x="4444925" y="3965025"/>
              <a:ext cx="600625" cy="297625"/>
            </a:xfrm>
            <a:custGeom>
              <a:avLst/>
              <a:gdLst/>
              <a:ahLst/>
              <a:cxnLst/>
              <a:rect l="l" t="t" r="r" b="b"/>
              <a:pathLst>
                <a:path w="24025" h="11905" extrusionOk="0">
                  <a:moveTo>
                    <a:pt x="23933" y="0"/>
                  </a:moveTo>
                  <a:cubicBezTo>
                    <a:pt x="23888" y="0"/>
                    <a:pt x="23847" y="35"/>
                    <a:pt x="23845" y="83"/>
                  </a:cubicBezTo>
                  <a:lnTo>
                    <a:pt x="23843" y="121"/>
                  </a:lnTo>
                  <a:cubicBezTo>
                    <a:pt x="23840" y="148"/>
                    <a:pt x="23839" y="173"/>
                    <a:pt x="23836" y="203"/>
                  </a:cubicBezTo>
                  <a:cubicBezTo>
                    <a:pt x="23688" y="2431"/>
                    <a:pt x="22906" y="4676"/>
                    <a:pt x="21631" y="6526"/>
                  </a:cubicBezTo>
                  <a:cubicBezTo>
                    <a:pt x="21567" y="6619"/>
                    <a:pt x="21502" y="6709"/>
                    <a:pt x="21434" y="6801"/>
                  </a:cubicBezTo>
                  <a:cubicBezTo>
                    <a:pt x="20985" y="7417"/>
                    <a:pt x="20479" y="7984"/>
                    <a:pt x="19929" y="8491"/>
                  </a:cubicBezTo>
                  <a:cubicBezTo>
                    <a:pt x="18791" y="9537"/>
                    <a:pt x="17462" y="10355"/>
                    <a:pt x="15978" y="10920"/>
                  </a:cubicBezTo>
                  <a:cubicBezTo>
                    <a:pt x="15897" y="10950"/>
                    <a:pt x="15813" y="10981"/>
                    <a:pt x="15729" y="11010"/>
                  </a:cubicBezTo>
                  <a:cubicBezTo>
                    <a:pt x="14814" y="11335"/>
                    <a:pt x="13869" y="11555"/>
                    <a:pt x="12915" y="11658"/>
                  </a:cubicBezTo>
                  <a:cubicBezTo>
                    <a:pt x="12858" y="11665"/>
                    <a:pt x="12800" y="11673"/>
                    <a:pt x="12743" y="11676"/>
                  </a:cubicBezTo>
                  <a:cubicBezTo>
                    <a:pt x="12367" y="11713"/>
                    <a:pt x="11990" y="11731"/>
                    <a:pt x="11616" y="11731"/>
                  </a:cubicBezTo>
                  <a:cubicBezTo>
                    <a:pt x="11509" y="11731"/>
                    <a:pt x="11403" y="11729"/>
                    <a:pt x="11296" y="11726"/>
                  </a:cubicBezTo>
                  <a:cubicBezTo>
                    <a:pt x="9859" y="11689"/>
                    <a:pt x="8430" y="11398"/>
                    <a:pt x="7226" y="11117"/>
                  </a:cubicBezTo>
                  <a:cubicBezTo>
                    <a:pt x="7178" y="11104"/>
                    <a:pt x="7130" y="11094"/>
                    <a:pt x="7081" y="11082"/>
                  </a:cubicBezTo>
                  <a:lnTo>
                    <a:pt x="7052" y="11075"/>
                  </a:lnTo>
                  <a:cubicBezTo>
                    <a:pt x="6744" y="11002"/>
                    <a:pt x="6437" y="10929"/>
                    <a:pt x="6131" y="10853"/>
                  </a:cubicBezTo>
                  <a:lnTo>
                    <a:pt x="5680" y="10742"/>
                  </a:lnTo>
                  <a:cubicBezTo>
                    <a:pt x="5629" y="10730"/>
                    <a:pt x="5575" y="10716"/>
                    <a:pt x="5525" y="10704"/>
                  </a:cubicBezTo>
                  <a:cubicBezTo>
                    <a:pt x="4859" y="10542"/>
                    <a:pt x="4142" y="10373"/>
                    <a:pt x="3424" y="10235"/>
                  </a:cubicBezTo>
                  <a:lnTo>
                    <a:pt x="3175" y="10190"/>
                  </a:lnTo>
                  <a:cubicBezTo>
                    <a:pt x="2223" y="10018"/>
                    <a:pt x="1371" y="9930"/>
                    <a:pt x="572" y="9920"/>
                  </a:cubicBezTo>
                  <a:cubicBezTo>
                    <a:pt x="497" y="9917"/>
                    <a:pt x="423" y="9917"/>
                    <a:pt x="349" y="9917"/>
                  </a:cubicBezTo>
                  <a:cubicBezTo>
                    <a:pt x="387" y="9888"/>
                    <a:pt x="423" y="9859"/>
                    <a:pt x="459" y="9828"/>
                  </a:cubicBezTo>
                  <a:cubicBezTo>
                    <a:pt x="949" y="9424"/>
                    <a:pt x="1441" y="8960"/>
                    <a:pt x="1963" y="8402"/>
                  </a:cubicBezTo>
                  <a:cubicBezTo>
                    <a:pt x="1995" y="8368"/>
                    <a:pt x="1994" y="8313"/>
                    <a:pt x="1959" y="8279"/>
                  </a:cubicBezTo>
                  <a:cubicBezTo>
                    <a:pt x="1943" y="8264"/>
                    <a:pt x="1921" y="8256"/>
                    <a:pt x="1900" y="8256"/>
                  </a:cubicBezTo>
                  <a:cubicBezTo>
                    <a:pt x="1877" y="8256"/>
                    <a:pt x="1853" y="8265"/>
                    <a:pt x="1836" y="8284"/>
                  </a:cubicBezTo>
                  <a:cubicBezTo>
                    <a:pt x="1319" y="8835"/>
                    <a:pt x="833" y="9297"/>
                    <a:pt x="348" y="9695"/>
                  </a:cubicBezTo>
                  <a:cubicBezTo>
                    <a:pt x="307" y="9728"/>
                    <a:pt x="265" y="9763"/>
                    <a:pt x="220" y="9798"/>
                  </a:cubicBezTo>
                  <a:cubicBezTo>
                    <a:pt x="163" y="9847"/>
                    <a:pt x="102" y="9895"/>
                    <a:pt x="41" y="9941"/>
                  </a:cubicBezTo>
                  <a:cubicBezTo>
                    <a:pt x="12" y="9963"/>
                    <a:pt x="0" y="10002"/>
                    <a:pt x="12" y="10038"/>
                  </a:cubicBezTo>
                  <a:cubicBezTo>
                    <a:pt x="24" y="10072"/>
                    <a:pt x="55" y="10097"/>
                    <a:pt x="89" y="10097"/>
                  </a:cubicBezTo>
                  <a:cubicBezTo>
                    <a:pt x="92" y="10097"/>
                    <a:pt x="95" y="10097"/>
                    <a:pt x="97" y="10096"/>
                  </a:cubicBezTo>
                  <a:cubicBezTo>
                    <a:pt x="194" y="10093"/>
                    <a:pt x="290" y="10091"/>
                    <a:pt x="386" y="10091"/>
                  </a:cubicBezTo>
                  <a:cubicBezTo>
                    <a:pt x="448" y="10091"/>
                    <a:pt x="511" y="10092"/>
                    <a:pt x="574" y="10093"/>
                  </a:cubicBezTo>
                  <a:cubicBezTo>
                    <a:pt x="1363" y="10102"/>
                    <a:pt x="2204" y="10190"/>
                    <a:pt x="3146" y="10361"/>
                  </a:cubicBezTo>
                  <a:lnTo>
                    <a:pt x="3395" y="10406"/>
                  </a:lnTo>
                  <a:cubicBezTo>
                    <a:pt x="4107" y="10544"/>
                    <a:pt x="4823" y="10711"/>
                    <a:pt x="5488" y="10872"/>
                  </a:cubicBezTo>
                  <a:cubicBezTo>
                    <a:pt x="5539" y="10885"/>
                    <a:pt x="5591" y="10898"/>
                    <a:pt x="5642" y="10911"/>
                  </a:cubicBezTo>
                  <a:lnTo>
                    <a:pt x="6092" y="11021"/>
                  </a:lnTo>
                  <a:cubicBezTo>
                    <a:pt x="6400" y="11095"/>
                    <a:pt x="6707" y="11172"/>
                    <a:pt x="7016" y="11244"/>
                  </a:cubicBezTo>
                  <a:lnTo>
                    <a:pt x="7045" y="11251"/>
                  </a:lnTo>
                  <a:cubicBezTo>
                    <a:pt x="7092" y="11262"/>
                    <a:pt x="7139" y="11273"/>
                    <a:pt x="7188" y="11285"/>
                  </a:cubicBezTo>
                  <a:cubicBezTo>
                    <a:pt x="8403" y="11567"/>
                    <a:pt x="9840" y="11862"/>
                    <a:pt x="11295" y="11900"/>
                  </a:cubicBezTo>
                  <a:cubicBezTo>
                    <a:pt x="11401" y="11903"/>
                    <a:pt x="11505" y="11904"/>
                    <a:pt x="11612" y="11904"/>
                  </a:cubicBezTo>
                  <a:cubicBezTo>
                    <a:pt x="11994" y="11904"/>
                    <a:pt x="12379" y="11884"/>
                    <a:pt x="12761" y="11852"/>
                  </a:cubicBezTo>
                  <a:cubicBezTo>
                    <a:pt x="12821" y="11846"/>
                    <a:pt x="12880" y="11841"/>
                    <a:pt x="12938" y="11833"/>
                  </a:cubicBezTo>
                  <a:cubicBezTo>
                    <a:pt x="13905" y="11729"/>
                    <a:pt x="14863" y="11508"/>
                    <a:pt x="15788" y="11176"/>
                  </a:cubicBezTo>
                  <a:cubicBezTo>
                    <a:pt x="15874" y="11147"/>
                    <a:pt x="15961" y="11117"/>
                    <a:pt x="16043" y="11085"/>
                  </a:cubicBezTo>
                  <a:cubicBezTo>
                    <a:pt x="17547" y="10513"/>
                    <a:pt x="18894" y="9684"/>
                    <a:pt x="20047" y="8621"/>
                  </a:cubicBezTo>
                  <a:cubicBezTo>
                    <a:pt x="20608" y="8107"/>
                    <a:pt x="21122" y="7531"/>
                    <a:pt x="21575" y="6906"/>
                  </a:cubicBezTo>
                  <a:cubicBezTo>
                    <a:pt x="21646" y="6811"/>
                    <a:pt x="21711" y="6720"/>
                    <a:pt x="21776" y="6626"/>
                  </a:cubicBezTo>
                  <a:cubicBezTo>
                    <a:pt x="23069" y="4749"/>
                    <a:pt x="23862" y="2473"/>
                    <a:pt x="24011" y="218"/>
                  </a:cubicBezTo>
                  <a:cubicBezTo>
                    <a:pt x="24014" y="189"/>
                    <a:pt x="24017" y="160"/>
                    <a:pt x="24018" y="131"/>
                  </a:cubicBezTo>
                  <a:lnTo>
                    <a:pt x="24020" y="93"/>
                  </a:lnTo>
                  <a:cubicBezTo>
                    <a:pt x="24024" y="47"/>
                    <a:pt x="23988" y="5"/>
                    <a:pt x="23939" y="0"/>
                  </a:cubicBezTo>
                  <a:cubicBezTo>
                    <a:pt x="23937" y="0"/>
                    <a:pt x="23935" y="0"/>
                    <a:pt x="23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62"/>
            <p:cNvSpPr/>
            <p:nvPr/>
          </p:nvSpPr>
          <p:spPr>
            <a:xfrm>
              <a:off x="4651475" y="4070725"/>
              <a:ext cx="19600" cy="24525"/>
            </a:xfrm>
            <a:custGeom>
              <a:avLst/>
              <a:gdLst/>
              <a:ahLst/>
              <a:cxnLst/>
              <a:rect l="l" t="t" r="r" b="b"/>
              <a:pathLst>
                <a:path w="784" h="981" extrusionOk="0">
                  <a:moveTo>
                    <a:pt x="686" y="0"/>
                  </a:moveTo>
                  <a:cubicBezTo>
                    <a:pt x="676" y="0"/>
                    <a:pt x="667" y="2"/>
                    <a:pt x="657" y="5"/>
                  </a:cubicBezTo>
                  <a:cubicBezTo>
                    <a:pt x="345" y="114"/>
                    <a:pt x="107" y="431"/>
                    <a:pt x="9" y="875"/>
                  </a:cubicBezTo>
                  <a:cubicBezTo>
                    <a:pt x="0" y="923"/>
                    <a:pt x="29" y="968"/>
                    <a:pt x="77" y="980"/>
                  </a:cubicBezTo>
                  <a:cubicBezTo>
                    <a:pt x="81" y="981"/>
                    <a:pt x="90" y="981"/>
                    <a:pt x="94" y="981"/>
                  </a:cubicBezTo>
                  <a:cubicBezTo>
                    <a:pt x="136" y="981"/>
                    <a:pt x="172" y="953"/>
                    <a:pt x="180" y="914"/>
                  </a:cubicBezTo>
                  <a:cubicBezTo>
                    <a:pt x="265" y="528"/>
                    <a:pt x="458" y="259"/>
                    <a:pt x="714" y="170"/>
                  </a:cubicBezTo>
                  <a:cubicBezTo>
                    <a:pt x="759" y="156"/>
                    <a:pt x="783" y="105"/>
                    <a:pt x="767" y="60"/>
                  </a:cubicBezTo>
                  <a:cubicBezTo>
                    <a:pt x="756" y="23"/>
                    <a:pt x="722" y="0"/>
                    <a:pt x="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62"/>
            <p:cNvSpPr/>
            <p:nvPr/>
          </p:nvSpPr>
          <p:spPr>
            <a:xfrm>
              <a:off x="4617550" y="4109975"/>
              <a:ext cx="53725" cy="46050"/>
            </a:xfrm>
            <a:custGeom>
              <a:avLst/>
              <a:gdLst/>
              <a:ahLst/>
              <a:cxnLst/>
              <a:rect l="l" t="t" r="r" b="b"/>
              <a:pathLst>
                <a:path w="2149" h="1842" extrusionOk="0">
                  <a:moveTo>
                    <a:pt x="1212" y="0"/>
                  </a:moveTo>
                  <a:cubicBezTo>
                    <a:pt x="517" y="0"/>
                    <a:pt x="1" y="927"/>
                    <a:pt x="1" y="1755"/>
                  </a:cubicBezTo>
                  <a:cubicBezTo>
                    <a:pt x="1" y="1801"/>
                    <a:pt x="38" y="1842"/>
                    <a:pt x="88" y="1842"/>
                  </a:cubicBezTo>
                  <a:cubicBezTo>
                    <a:pt x="137" y="1842"/>
                    <a:pt x="176" y="1802"/>
                    <a:pt x="177" y="1756"/>
                  </a:cubicBezTo>
                  <a:cubicBezTo>
                    <a:pt x="177" y="1025"/>
                    <a:pt x="630" y="177"/>
                    <a:pt x="1214" y="177"/>
                  </a:cubicBezTo>
                  <a:cubicBezTo>
                    <a:pt x="1437" y="177"/>
                    <a:pt x="1663" y="308"/>
                    <a:pt x="1851" y="549"/>
                  </a:cubicBezTo>
                  <a:cubicBezTo>
                    <a:pt x="1893" y="604"/>
                    <a:pt x="1935" y="663"/>
                    <a:pt x="1972" y="728"/>
                  </a:cubicBezTo>
                  <a:cubicBezTo>
                    <a:pt x="1989" y="756"/>
                    <a:pt x="2017" y="770"/>
                    <a:pt x="2047" y="770"/>
                  </a:cubicBezTo>
                  <a:cubicBezTo>
                    <a:pt x="2063" y="770"/>
                    <a:pt x="2078" y="767"/>
                    <a:pt x="2093" y="759"/>
                  </a:cubicBezTo>
                  <a:cubicBezTo>
                    <a:pt x="2135" y="736"/>
                    <a:pt x="2149" y="681"/>
                    <a:pt x="2123" y="640"/>
                  </a:cubicBezTo>
                  <a:cubicBezTo>
                    <a:pt x="2079" y="568"/>
                    <a:pt x="2035" y="500"/>
                    <a:pt x="1987" y="440"/>
                  </a:cubicBezTo>
                  <a:cubicBezTo>
                    <a:pt x="1765" y="156"/>
                    <a:pt x="1490" y="0"/>
                    <a:pt x="1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62"/>
            <p:cNvSpPr/>
            <p:nvPr/>
          </p:nvSpPr>
          <p:spPr>
            <a:xfrm>
              <a:off x="4717625" y="4066600"/>
              <a:ext cx="55650" cy="33625"/>
            </a:xfrm>
            <a:custGeom>
              <a:avLst/>
              <a:gdLst/>
              <a:ahLst/>
              <a:cxnLst/>
              <a:rect l="l" t="t" r="r" b="b"/>
              <a:pathLst>
                <a:path w="2226" h="1345" extrusionOk="0">
                  <a:moveTo>
                    <a:pt x="911" y="0"/>
                  </a:moveTo>
                  <a:cubicBezTo>
                    <a:pt x="799" y="0"/>
                    <a:pt x="693" y="21"/>
                    <a:pt x="595" y="63"/>
                  </a:cubicBezTo>
                  <a:cubicBezTo>
                    <a:pt x="225" y="225"/>
                    <a:pt x="2" y="671"/>
                    <a:pt x="0" y="1257"/>
                  </a:cubicBezTo>
                  <a:cubicBezTo>
                    <a:pt x="0" y="1305"/>
                    <a:pt x="38" y="1344"/>
                    <a:pt x="87" y="1344"/>
                  </a:cubicBezTo>
                  <a:cubicBezTo>
                    <a:pt x="136" y="1344"/>
                    <a:pt x="174" y="1305"/>
                    <a:pt x="177" y="1260"/>
                  </a:cubicBezTo>
                  <a:cubicBezTo>
                    <a:pt x="178" y="751"/>
                    <a:pt x="367" y="356"/>
                    <a:pt x="668" y="225"/>
                  </a:cubicBezTo>
                  <a:cubicBezTo>
                    <a:pt x="743" y="192"/>
                    <a:pt x="826" y="176"/>
                    <a:pt x="915" y="176"/>
                  </a:cubicBezTo>
                  <a:cubicBezTo>
                    <a:pt x="1065" y="176"/>
                    <a:pt x="1231" y="223"/>
                    <a:pt x="1400" y="314"/>
                  </a:cubicBezTo>
                  <a:cubicBezTo>
                    <a:pt x="1643" y="445"/>
                    <a:pt x="1877" y="660"/>
                    <a:pt x="2056" y="917"/>
                  </a:cubicBezTo>
                  <a:cubicBezTo>
                    <a:pt x="2073" y="942"/>
                    <a:pt x="2099" y="955"/>
                    <a:pt x="2127" y="955"/>
                  </a:cubicBezTo>
                  <a:cubicBezTo>
                    <a:pt x="2144" y="955"/>
                    <a:pt x="2162" y="950"/>
                    <a:pt x="2178" y="939"/>
                  </a:cubicBezTo>
                  <a:cubicBezTo>
                    <a:pt x="2217" y="913"/>
                    <a:pt x="2225" y="858"/>
                    <a:pt x="2199" y="819"/>
                  </a:cubicBezTo>
                  <a:cubicBezTo>
                    <a:pt x="2004" y="538"/>
                    <a:pt x="1751" y="305"/>
                    <a:pt x="1483" y="160"/>
                  </a:cubicBezTo>
                  <a:cubicBezTo>
                    <a:pt x="1287" y="54"/>
                    <a:pt x="1091" y="0"/>
                    <a:pt x="9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62"/>
            <p:cNvSpPr/>
            <p:nvPr/>
          </p:nvSpPr>
          <p:spPr>
            <a:xfrm>
              <a:off x="4666225" y="4111275"/>
              <a:ext cx="63075" cy="40700"/>
            </a:xfrm>
            <a:custGeom>
              <a:avLst/>
              <a:gdLst/>
              <a:ahLst/>
              <a:cxnLst/>
              <a:rect l="l" t="t" r="r" b="b"/>
              <a:pathLst>
                <a:path w="2523" h="1628" extrusionOk="0">
                  <a:moveTo>
                    <a:pt x="1651" y="0"/>
                  </a:moveTo>
                  <a:cubicBezTo>
                    <a:pt x="1442" y="0"/>
                    <a:pt x="1213" y="71"/>
                    <a:pt x="981" y="212"/>
                  </a:cubicBezTo>
                  <a:cubicBezTo>
                    <a:pt x="636" y="419"/>
                    <a:pt x="334" y="750"/>
                    <a:pt x="153" y="1121"/>
                  </a:cubicBezTo>
                  <a:cubicBezTo>
                    <a:pt x="86" y="1257"/>
                    <a:pt x="38" y="1393"/>
                    <a:pt x="11" y="1523"/>
                  </a:cubicBezTo>
                  <a:cubicBezTo>
                    <a:pt x="1" y="1570"/>
                    <a:pt x="31" y="1617"/>
                    <a:pt x="79" y="1626"/>
                  </a:cubicBezTo>
                  <a:cubicBezTo>
                    <a:pt x="83" y="1627"/>
                    <a:pt x="91" y="1627"/>
                    <a:pt x="96" y="1627"/>
                  </a:cubicBezTo>
                  <a:cubicBezTo>
                    <a:pt x="135" y="1627"/>
                    <a:pt x="172" y="1598"/>
                    <a:pt x="183" y="1559"/>
                  </a:cubicBezTo>
                  <a:cubicBezTo>
                    <a:pt x="206" y="1444"/>
                    <a:pt x="250" y="1322"/>
                    <a:pt x="309" y="1199"/>
                  </a:cubicBezTo>
                  <a:cubicBezTo>
                    <a:pt x="474" y="863"/>
                    <a:pt x="758" y="549"/>
                    <a:pt x="1072" y="361"/>
                  </a:cubicBezTo>
                  <a:cubicBezTo>
                    <a:pt x="1277" y="238"/>
                    <a:pt x="1476" y="175"/>
                    <a:pt x="1654" y="175"/>
                  </a:cubicBezTo>
                  <a:cubicBezTo>
                    <a:pt x="1756" y="175"/>
                    <a:pt x="1851" y="196"/>
                    <a:pt x="1936" y="238"/>
                  </a:cubicBezTo>
                  <a:cubicBezTo>
                    <a:pt x="2136" y="336"/>
                    <a:pt x="2281" y="555"/>
                    <a:pt x="2343" y="853"/>
                  </a:cubicBezTo>
                  <a:cubicBezTo>
                    <a:pt x="2352" y="895"/>
                    <a:pt x="2390" y="922"/>
                    <a:pt x="2431" y="922"/>
                  </a:cubicBezTo>
                  <a:cubicBezTo>
                    <a:pt x="2436" y="922"/>
                    <a:pt x="2442" y="922"/>
                    <a:pt x="2447" y="921"/>
                  </a:cubicBezTo>
                  <a:cubicBezTo>
                    <a:pt x="2494" y="911"/>
                    <a:pt x="2523" y="865"/>
                    <a:pt x="2514" y="817"/>
                  </a:cubicBezTo>
                  <a:cubicBezTo>
                    <a:pt x="2440" y="465"/>
                    <a:pt x="2261" y="204"/>
                    <a:pt x="2013" y="81"/>
                  </a:cubicBezTo>
                  <a:cubicBezTo>
                    <a:pt x="1903" y="27"/>
                    <a:pt x="1781" y="0"/>
                    <a:pt x="1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62"/>
            <p:cNvSpPr/>
            <p:nvPr/>
          </p:nvSpPr>
          <p:spPr>
            <a:xfrm>
              <a:off x="4744400" y="4101850"/>
              <a:ext cx="51975" cy="40650"/>
            </a:xfrm>
            <a:custGeom>
              <a:avLst/>
              <a:gdLst/>
              <a:ahLst/>
              <a:cxnLst/>
              <a:rect l="l" t="t" r="r" b="b"/>
              <a:pathLst>
                <a:path w="2079" h="1626" extrusionOk="0">
                  <a:moveTo>
                    <a:pt x="1652" y="1"/>
                  </a:moveTo>
                  <a:cubicBezTo>
                    <a:pt x="1206" y="1"/>
                    <a:pt x="732" y="326"/>
                    <a:pt x="423" y="700"/>
                  </a:cubicBezTo>
                  <a:cubicBezTo>
                    <a:pt x="315" y="832"/>
                    <a:pt x="225" y="974"/>
                    <a:pt x="153" y="1118"/>
                  </a:cubicBezTo>
                  <a:cubicBezTo>
                    <a:pt x="85" y="1255"/>
                    <a:pt x="38" y="1388"/>
                    <a:pt x="11" y="1519"/>
                  </a:cubicBezTo>
                  <a:cubicBezTo>
                    <a:pt x="1" y="1567"/>
                    <a:pt x="31" y="1614"/>
                    <a:pt x="79" y="1624"/>
                  </a:cubicBezTo>
                  <a:cubicBezTo>
                    <a:pt x="83" y="1625"/>
                    <a:pt x="90" y="1625"/>
                    <a:pt x="96" y="1625"/>
                  </a:cubicBezTo>
                  <a:cubicBezTo>
                    <a:pt x="137" y="1625"/>
                    <a:pt x="173" y="1598"/>
                    <a:pt x="180" y="1557"/>
                  </a:cubicBezTo>
                  <a:cubicBezTo>
                    <a:pt x="205" y="1440"/>
                    <a:pt x="248" y="1320"/>
                    <a:pt x="308" y="1198"/>
                  </a:cubicBezTo>
                  <a:cubicBezTo>
                    <a:pt x="374" y="1066"/>
                    <a:pt x="458" y="936"/>
                    <a:pt x="558" y="813"/>
                  </a:cubicBezTo>
                  <a:cubicBezTo>
                    <a:pt x="845" y="461"/>
                    <a:pt x="1276" y="176"/>
                    <a:pt x="1653" y="176"/>
                  </a:cubicBezTo>
                  <a:cubicBezTo>
                    <a:pt x="1753" y="176"/>
                    <a:pt x="1849" y="196"/>
                    <a:pt x="1938" y="240"/>
                  </a:cubicBezTo>
                  <a:cubicBezTo>
                    <a:pt x="1951" y="246"/>
                    <a:pt x="1965" y="249"/>
                    <a:pt x="1978" y="249"/>
                  </a:cubicBezTo>
                  <a:cubicBezTo>
                    <a:pt x="2011" y="249"/>
                    <a:pt x="2041" y="231"/>
                    <a:pt x="2056" y="201"/>
                  </a:cubicBezTo>
                  <a:cubicBezTo>
                    <a:pt x="2078" y="157"/>
                    <a:pt x="2059" y="105"/>
                    <a:pt x="2016" y="83"/>
                  </a:cubicBezTo>
                  <a:cubicBezTo>
                    <a:pt x="1900" y="26"/>
                    <a:pt x="1777" y="1"/>
                    <a:pt x="16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4" name="Google Shape;4134;p62"/>
          <p:cNvGrpSpPr/>
          <p:nvPr/>
        </p:nvGrpSpPr>
        <p:grpSpPr>
          <a:xfrm>
            <a:off x="4855463" y="3011025"/>
            <a:ext cx="825150" cy="372525"/>
            <a:chOff x="5498800" y="3905725"/>
            <a:chExt cx="825150" cy="372525"/>
          </a:xfrm>
        </p:grpSpPr>
        <p:sp>
          <p:nvSpPr>
            <p:cNvPr id="4135" name="Google Shape;4135;p62"/>
            <p:cNvSpPr/>
            <p:nvPr/>
          </p:nvSpPr>
          <p:spPr>
            <a:xfrm>
              <a:off x="5678125" y="4016425"/>
              <a:ext cx="645825" cy="255450"/>
            </a:xfrm>
            <a:custGeom>
              <a:avLst/>
              <a:gdLst/>
              <a:ahLst/>
              <a:cxnLst/>
              <a:rect l="l" t="t" r="r" b="b"/>
              <a:pathLst>
                <a:path w="25833" h="10218" extrusionOk="0">
                  <a:moveTo>
                    <a:pt x="12337" y="1"/>
                  </a:moveTo>
                  <a:cubicBezTo>
                    <a:pt x="11886" y="1"/>
                    <a:pt x="11436" y="88"/>
                    <a:pt x="11017" y="252"/>
                  </a:cubicBezTo>
                  <a:cubicBezTo>
                    <a:pt x="10574" y="424"/>
                    <a:pt x="10166" y="680"/>
                    <a:pt x="9826" y="1009"/>
                  </a:cubicBezTo>
                  <a:cubicBezTo>
                    <a:pt x="9674" y="925"/>
                    <a:pt x="9506" y="881"/>
                    <a:pt x="9339" y="881"/>
                  </a:cubicBezTo>
                  <a:cubicBezTo>
                    <a:pt x="9169" y="881"/>
                    <a:pt x="9000" y="928"/>
                    <a:pt x="8855" y="1026"/>
                  </a:cubicBezTo>
                  <a:cubicBezTo>
                    <a:pt x="8500" y="780"/>
                    <a:pt x="8108" y="589"/>
                    <a:pt x="7696" y="455"/>
                  </a:cubicBezTo>
                  <a:cubicBezTo>
                    <a:pt x="7217" y="297"/>
                    <a:pt x="6712" y="217"/>
                    <a:pt x="6207" y="217"/>
                  </a:cubicBezTo>
                  <a:cubicBezTo>
                    <a:pt x="5986" y="217"/>
                    <a:pt x="5766" y="233"/>
                    <a:pt x="5548" y="263"/>
                  </a:cubicBezTo>
                  <a:cubicBezTo>
                    <a:pt x="4997" y="339"/>
                    <a:pt x="4460" y="520"/>
                    <a:pt x="3980" y="802"/>
                  </a:cubicBezTo>
                  <a:cubicBezTo>
                    <a:pt x="3247" y="390"/>
                    <a:pt x="2407" y="176"/>
                    <a:pt x="1567" y="176"/>
                  </a:cubicBezTo>
                  <a:cubicBezTo>
                    <a:pt x="1285" y="176"/>
                    <a:pt x="1003" y="200"/>
                    <a:pt x="725" y="249"/>
                  </a:cubicBezTo>
                  <a:lnTo>
                    <a:pt x="383" y="4861"/>
                  </a:lnTo>
                  <a:lnTo>
                    <a:pt x="361" y="5161"/>
                  </a:lnTo>
                  <a:lnTo>
                    <a:pt x="1" y="10068"/>
                  </a:lnTo>
                  <a:cubicBezTo>
                    <a:pt x="338" y="10169"/>
                    <a:pt x="688" y="10218"/>
                    <a:pt x="1038" y="10218"/>
                  </a:cubicBezTo>
                  <a:cubicBezTo>
                    <a:pt x="1470" y="10218"/>
                    <a:pt x="1901" y="10144"/>
                    <a:pt x="2308" y="10002"/>
                  </a:cubicBezTo>
                  <a:cubicBezTo>
                    <a:pt x="2773" y="9842"/>
                    <a:pt x="3206" y="9594"/>
                    <a:pt x="3569" y="9262"/>
                  </a:cubicBezTo>
                  <a:cubicBezTo>
                    <a:pt x="4201" y="9821"/>
                    <a:pt x="5041" y="10136"/>
                    <a:pt x="5883" y="10136"/>
                  </a:cubicBezTo>
                  <a:cubicBezTo>
                    <a:pt x="5979" y="10136"/>
                    <a:pt x="6075" y="10132"/>
                    <a:pt x="6171" y="10123"/>
                  </a:cubicBezTo>
                  <a:cubicBezTo>
                    <a:pt x="7104" y="10039"/>
                    <a:pt x="8000" y="9562"/>
                    <a:pt x="8585" y="8828"/>
                  </a:cubicBezTo>
                  <a:cubicBezTo>
                    <a:pt x="8730" y="8942"/>
                    <a:pt x="8911" y="8996"/>
                    <a:pt x="9094" y="8996"/>
                  </a:cubicBezTo>
                  <a:cubicBezTo>
                    <a:pt x="9409" y="8996"/>
                    <a:pt x="9729" y="8836"/>
                    <a:pt x="9875" y="8554"/>
                  </a:cubicBezTo>
                  <a:cubicBezTo>
                    <a:pt x="10690" y="9174"/>
                    <a:pt x="11706" y="9518"/>
                    <a:pt x="12731" y="9523"/>
                  </a:cubicBezTo>
                  <a:cubicBezTo>
                    <a:pt x="12735" y="9523"/>
                    <a:pt x="12739" y="9523"/>
                    <a:pt x="12742" y="9523"/>
                  </a:cubicBezTo>
                  <a:cubicBezTo>
                    <a:pt x="13762" y="9523"/>
                    <a:pt x="14736" y="9115"/>
                    <a:pt x="15551" y="8503"/>
                  </a:cubicBezTo>
                  <a:cubicBezTo>
                    <a:pt x="16112" y="9191"/>
                    <a:pt x="16992" y="9603"/>
                    <a:pt x="17878" y="9603"/>
                  </a:cubicBezTo>
                  <a:cubicBezTo>
                    <a:pt x="17941" y="9603"/>
                    <a:pt x="18004" y="9601"/>
                    <a:pt x="18067" y="9596"/>
                  </a:cubicBezTo>
                  <a:cubicBezTo>
                    <a:pt x="19016" y="9533"/>
                    <a:pt x="19919" y="8987"/>
                    <a:pt x="20415" y="8178"/>
                  </a:cubicBezTo>
                  <a:cubicBezTo>
                    <a:pt x="20657" y="8294"/>
                    <a:pt x="20919" y="8349"/>
                    <a:pt x="21183" y="8349"/>
                  </a:cubicBezTo>
                  <a:cubicBezTo>
                    <a:pt x="21705" y="8349"/>
                    <a:pt x="22230" y="8131"/>
                    <a:pt x="22593" y="7743"/>
                  </a:cubicBezTo>
                  <a:cubicBezTo>
                    <a:pt x="22967" y="7861"/>
                    <a:pt x="23360" y="7939"/>
                    <a:pt x="23751" y="7939"/>
                  </a:cubicBezTo>
                  <a:cubicBezTo>
                    <a:pt x="23957" y="7939"/>
                    <a:pt x="24162" y="7917"/>
                    <a:pt x="24363" y="7868"/>
                  </a:cubicBezTo>
                  <a:cubicBezTo>
                    <a:pt x="24945" y="7727"/>
                    <a:pt x="25485" y="7329"/>
                    <a:pt x="25683" y="6765"/>
                  </a:cubicBezTo>
                  <a:cubicBezTo>
                    <a:pt x="25705" y="6707"/>
                    <a:pt x="25721" y="6645"/>
                    <a:pt x="25734" y="6585"/>
                  </a:cubicBezTo>
                  <a:cubicBezTo>
                    <a:pt x="25833" y="6148"/>
                    <a:pt x="25738" y="5678"/>
                    <a:pt x="25562" y="5259"/>
                  </a:cubicBezTo>
                  <a:cubicBezTo>
                    <a:pt x="25068" y="4081"/>
                    <a:pt x="23875" y="3188"/>
                    <a:pt x="22607" y="3031"/>
                  </a:cubicBezTo>
                  <a:cubicBezTo>
                    <a:pt x="22283" y="2517"/>
                    <a:pt x="21824" y="2090"/>
                    <a:pt x="21290" y="1801"/>
                  </a:cubicBezTo>
                  <a:cubicBezTo>
                    <a:pt x="21094" y="1692"/>
                    <a:pt x="20889" y="1605"/>
                    <a:pt x="20675" y="1537"/>
                  </a:cubicBezTo>
                  <a:cubicBezTo>
                    <a:pt x="20524" y="1491"/>
                    <a:pt x="20375" y="1453"/>
                    <a:pt x="20220" y="1429"/>
                  </a:cubicBezTo>
                  <a:cubicBezTo>
                    <a:pt x="20018" y="1394"/>
                    <a:pt x="19812" y="1376"/>
                    <a:pt x="19606" y="1376"/>
                  </a:cubicBezTo>
                  <a:cubicBezTo>
                    <a:pt x="19136" y="1376"/>
                    <a:pt x="18666" y="1468"/>
                    <a:pt x="18232" y="1650"/>
                  </a:cubicBezTo>
                  <a:cubicBezTo>
                    <a:pt x="18046" y="1475"/>
                    <a:pt x="17827" y="1332"/>
                    <a:pt x="17588" y="1226"/>
                  </a:cubicBezTo>
                  <a:cubicBezTo>
                    <a:pt x="17218" y="1057"/>
                    <a:pt x="16801" y="970"/>
                    <a:pt x="16388" y="970"/>
                  </a:cubicBezTo>
                  <a:cubicBezTo>
                    <a:pt x="16328" y="970"/>
                    <a:pt x="16268" y="972"/>
                    <a:pt x="16209" y="976"/>
                  </a:cubicBezTo>
                  <a:cubicBezTo>
                    <a:pt x="15811" y="1002"/>
                    <a:pt x="15424" y="1106"/>
                    <a:pt x="15092" y="1299"/>
                  </a:cubicBezTo>
                  <a:cubicBezTo>
                    <a:pt x="14917" y="1089"/>
                    <a:pt x="14718" y="900"/>
                    <a:pt x="14498" y="735"/>
                  </a:cubicBezTo>
                  <a:cubicBezTo>
                    <a:pt x="14225" y="531"/>
                    <a:pt x="13926" y="365"/>
                    <a:pt x="13609" y="242"/>
                  </a:cubicBezTo>
                  <a:cubicBezTo>
                    <a:pt x="13267" y="109"/>
                    <a:pt x="12902" y="28"/>
                    <a:pt x="12537" y="7"/>
                  </a:cubicBezTo>
                  <a:cubicBezTo>
                    <a:pt x="12532" y="6"/>
                    <a:pt x="12529" y="6"/>
                    <a:pt x="12523" y="6"/>
                  </a:cubicBezTo>
                  <a:cubicBezTo>
                    <a:pt x="12461" y="2"/>
                    <a:pt x="12399" y="1"/>
                    <a:pt x="123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62"/>
            <p:cNvSpPr/>
            <p:nvPr/>
          </p:nvSpPr>
          <p:spPr>
            <a:xfrm>
              <a:off x="5498800" y="3997775"/>
              <a:ext cx="280475" cy="280475"/>
            </a:xfrm>
            <a:custGeom>
              <a:avLst/>
              <a:gdLst/>
              <a:ahLst/>
              <a:cxnLst/>
              <a:rect l="l" t="t" r="r" b="b"/>
              <a:pathLst>
                <a:path w="11219" h="11219" extrusionOk="0">
                  <a:moveTo>
                    <a:pt x="5609" y="0"/>
                  </a:moveTo>
                  <a:cubicBezTo>
                    <a:pt x="4555" y="0"/>
                    <a:pt x="3569" y="326"/>
                    <a:pt x="2728" y="879"/>
                  </a:cubicBezTo>
                  <a:cubicBezTo>
                    <a:pt x="2397" y="1092"/>
                    <a:pt x="2085" y="1344"/>
                    <a:pt x="1803" y="1626"/>
                  </a:cubicBezTo>
                  <a:cubicBezTo>
                    <a:pt x="1729" y="1699"/>
                    <a:pt x="1657" y="1772"/>
                    <a:pt x="1587" y="1851"/>
                  </a:cubicBezTo>
                  <a:cubicBezTo>
                    <a:pt x="604" y="2932"/>
                    <a:pt x="1" y="4384"/>
                    <a:pt x="1" y="5904"/>
                  </a:cubicBezTo>
                  <a:cubicBezTo>
                    <a:pt x="1" y="9002"/>
                    <a:pt x="2512" y="11218"/>
                    <a:pt x="5609" y="11218"/>
                  </a:cubicBezTo>
                  <a:cubicBezTo>
                    <a:pt x="7969" y="11218"/>
                    <a:pt x="9988" y="9931"/>
                    <a:pt x="10816" y="7948"/>
                  </a:cubicBezTo>
                  <a:cubicBezTo>
                    <a:pt x="11077" y="7330"/>
                    <a:pt x="11219" y="6642"/>
                    <a:pt x="11219" y="5904"/>
                  </a:cubicBezTo>
                  <a:cubicBezTo>
                    <a:pt x="11219" y="4368"/>
                    <a:pt x="10600" y="2906"/>
                    <a:pt x="9599" y="1817"/>
                  </a:cubicBezTo>
                  <a:cubicBezTo>
                    <a:pt x="9063" y="1235"/>
                    <a:pt x="8419" y="763"/>
                    <a:pt x="7696" y="446"/>
                  </a:cubicBezTo>
                  <a:lnTo>
                    <a:pt x="7695" y="446"/>
                  </a:lnTo>
                  <a:cubicBezTo>
                    <a:pt x="7049" y="160"/>
                    <a:pt x="6347" y="0"/>
                    <a:pt x="5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62"/>
            <p:cNvSpPr/>
            <p:nvPr/>
          </p:nvSpPr>
          <p:spPr>
            <a:xfrm>
              <a:off x="5681975" y="4041050"/>
              <a:ext cx="99425" cy="232675"/>
            </a:xfrm>
            <a:custGeom>
              <a:avLst/>
              <a:gdLst/>
              <a:ahLst/>
              <a:cxnLst/>
              <a:rect l="l" t="t" r="r" b="b"/>
              <a:pathLst>
                <a:path w="3977" h="9307" extrusionOk="0">
                  <a:moveTo>
                    <a:pt x="2274" y="0"/>
                  </a:moveTo>
                  <a:cubicBezTo>
                    <a:pt x="2252" y="0"/>
                    <a:pt x="2231" y="8"/>
                    <a:pt x="2214" y="24"/>
                  </a:cubicBezTo>
                  <a:cubicBezTo>
                    <a:pt x="2178" y="56"/>
                    <a:pt x="2176" y="111"/>
                    <a:pt x="2208" y="147"/>
                  </a:cubicBezTo>
                  <a:cubicBezTo>
                    <a:pt x="3223" y="1247"/>
                    <a:pt x="3805" y="2714"/>
                    <a:pt x="3805" y="4173"/>
                  </a:cubicBezTo>
                  <a:cubicBezTo>
                    <a:pt x="3805" y="4884"/>
                    <a:pt x="3671" y="5561"/>
                    <a:pt x="3409" y="6185"/>
                  </a:cubicBezTo>
                  <a:cubicBezTo>
                    <a:pt x="2823" y="7589"/>
                    <a:pt x="1607" y="8664"/>
                    <a:pt x="73" y="9137"/>
                  </a:cubicBezTo>
                  <a:cubicBezTo>
                    <a:pt x="26" y="9151"/>
                    <a:pt x="0" y="9199"/>
                    <a:pt x="15" y="9245"/>
                  </a:cubicBezTo>
                  <a:cubicBezTo>
                    <a:pt x="26" y="9283"/>
                    <a:pt x="60" y="9306"/>
                    <a:pt x="99" y="9306"/>
                  </a:cubicBezTo>
                  <a:cubicBezTo>
                    <a:pt x="107" y="9306"/>
                    <a:pt x="116" y="9305"/>
                    <a:pt x="125" y="9305"/>
                  </a:cubicBezTo>
                  <a:cubicBezTo>
                    <a:pt x="1708" y="8818"/>
                    <a:pt x="2964" y="7705"/>
                    <a:pt x="3570" y="6253"/>
                  </a:cubicBezTo>
                  <a:cubicBezTo>
                    <a:pt x="3839" y="5608"/>
                    <a:pt x="3977" y="4910"/>
                    <a:pt x="3977" y="4174"/>
                  </a:cubicBezTo>
                  <a:cubicBezTo>
                    <a:pt x="3977" y="2670"/>
                    <a:pt x="3381" y="1160"/>
                    <a:pt x="2337" y="28"/>
                  </a:cubicBezTo>
                  <a:cubicBezTo>
                    <a:pt x="2319" y="10"/>
                    <a:pt x="229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62"/>
            <p:cNvSpPr/>
            <p:nvPr/>
          </p:nvSpPr>
          <p:spPr>
            <a:xfrm>
              <a:off x="5543900" y="4019775"/>
              <a:ext cx="28825" cy="34775"/>
            </a:xfrm>
            <a:custGeom>
              <a:avLst/>
              <a:gdLst/>
              <a:ahLst/>
              <a:cxnLst/>
              <a:rect l="l" t="t" r="r" b="b"/>
              <a:pathLst>
                <a:path w="1153" h="1391" extrusionOk="0">
                  <a:moveTo>
                    <a:pt x="926" y="1"/>
                  </a:moveTo>
                  <a:cubicBezTo>
                    <a:pt x="594" y="213"/>
                    <a:pt x="283" y="465"/>
                    <a:pt x="1" y="748"/>
                  </a:cubicBezTo>
                  <a:cubicBezTo>
                    <a:pt x="166" y="900"/>
                    <a:pt x="328" y="1050"/>
                    <a:pt x="493" y="1202"/>
                  </a:cubicBezTo>
                  <a:cubicBezTo>
                    <a:pt x="591" y="1294"/>
                    <a:pt x="709" y="1390"/>
                    <a:pt x="838" y="1390"/>
                  </a:cubicBezTo>
                  <a:cubicBezTo>
                    <a:pt x="854" y="1390"/>
                    <a:pt x="869" y="1389"/>
                    <a:pt x="885" y="1386"/>
                  </a:cubicBezTo>
                  <a:cubicBezTo>
                    <a:pt x="991" y="1366"/>
                    <a:pt x="1073" y="1277"/>
                    <a:pt x="1114" y="1179"/>
                  </a:cubicBezTo>
                  <a:cubicBezTo>
                    <a:pt x="1153" y="1078"/>
                    <a:pt x="1153" y="966"/>
                    <a:pt x="1147" y="859"/>
                  </a:cubicBezTo>
                  <a:cubicBezTo>
                    <a:pt x="1130" y="564"/>
                    <a:pt x="1052" y="268"/>
                    <a:pt x="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62"/>
            <p:cNvSpPr/>
            <p:nvPr/>
          </p:nvSpPr>
          <p:spPr>
            <a:xfrm>
              <a:off x="5664450" y="4008925"/>
              <a:ext cx="74375" cy="51275"/>
            </a:xfrm>
            <a:custGeom>
              <a:avLst/>
              <a:gdLst/>
              <a:ahLst/>
              <a:cxnLst/>
              <a:rect l="l" t="t" r="r" b="b"/>
              <a:pathLst>
                <a:path w="2975" h="2051" extrusionOk="0">
                  <a:moveTo>
                    <a:pt x="1070" y="0"/>
                  </a:moveTo>
                  <a:cubicBezTo>
                    <a:pt x="976" y="80"/>
                    <a:pt x="889" y="165"/>
                    <a:pt x="811" y="238"/>
                  </a:cubicBezTo>
                  <a:cubicBezTo>
                    <a:pt x="565" y="477"/>
                    <a:pt x="358" y="752"/>
                    <a:pt x="200" y="1056"/>
                  </a:cubicBezTo>
                  <a:cubicBezTo>
                    <a:pt x="90" y="1266"/>
                    <a:pt x="1" y="1520"/>
                    <a:pt x="101" y="1738"/>
                  </a:cubicBezTo>
                  <a:cubicBezTo>
                    <a:pt x="195" y="1949"/>
                    <a:pt x="439" y="2051"/>
                    <a:pt x="674" y="2051"/>
                  </a:cubicBezTo>
                  <a:cubicBezTo>
                    <a:pt x="708" y="2051"/>
                    <a:pt x="742" y="2049"/>
                    <a:pt x="775" y="2044"/>
                  </a:cubicBezTo>
                  <a:cubicBezTo>
                    <a:pt x="1039" y="2011"/>
                    <a:pt x="1275" y="1875"/>
                    <a:pt x="1516" y="1765"/>
                  </a:cubicBezTo>
                  <a:cubicBezTo>
                    <a:pt x="1975" y="1551"/>
                    <a:pt x="2472" y="1419"/>
                    <a:pt x="2974" y="1371"/>
                  </a:cubicBezTo>
                  <a:cubicBezTo>
                    <a:pt x="2437" y="791"/>
                    <a:pt x="1793" y="317"/>
                    <a:pt x="10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62"/>
            <p:cNvSpPr/>
            <p:nvPr/>
          </p:nvSpPr>
          <p:spPr>
            <a:xfrm>
              <a:off x="5710675" y="4110100"/>
              <a:ext cx="10650" cy="28725"/>
            </a:xfrm>
            <a:custGeom>
              <a:avLst/>
              <a:gdLst/>
              <a:ahLst/>
              <a:cxnLst/>
              <a:rect l="l" t="t" r="r" b="b"/>
              <a:pathLst>
                <a:path w="426" h="1149" extrusionOk="0">
                  <a:moveTo>
                    <a:pt x="212" y="1"/>
                  </a:moveTo>
                  <a:cubicBezTo>
                    <a:pt x="94" y="1"/>
                    <a:pt x="0" y="257"/>
                    <a:pt x="0" y="574"/>
                  </a:cubicBezTo>
                  <a:cubicBezTo>
                    <a:pt x="0" y="891"/>
                    <a:pt x="96" y="1149"/>
                    <a:pt x="213" y="1149"/>
                  </a:cubicBezTo>
                  <a:cubicBezTo>
                    <a:pt x="330" y="1149"/>
                    <a:pt x="426" y="891"/>
                    <a:pt x="426" y="574"/>
                  </a:cubicBezTo>
                  <a:cubicBezTo>
                    <a:pt x="426" y="259"/>
                    <a:pt x="330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62"/>
            <p:cNvSpPr/>
            <p:nvPr/>
          </p:nvSpPr>
          <p:spPr>
            <a:xfrm>
              <a:off x="5544925" y="4110100"/>
              <a:ext cx="10700" cy="28725"/>
            </a:xfrm>
            <a:custGeom>
              <a:avLst/>
              <a:gdLst/>
              <a:ahLst/>
              <a:cxnLst/>
              <a:rect l="l" t="t" r="r" b="b"/>
              <a:pathLst>
                <a:path w="428" h="1149" extrusionOk="0">
                  <a:moveTo>
                    <a:pt x="213" y="1"/>
                  </a:moveTo>
                  <a:cubicBezTo>
                    <a:pt x="96" y="1"/>
                    <a:pt x="0" y="256"/>
                    <a:pt x="0" y="574"/>
                  </a:cubicBezTo>
                  <a:cubicBezTo>
                    <a:pt x="0" y="891"/>
                    <a:pt x="96" y="1149"/>
                    <a:pt x="213" y="1149"/>
                  </a:cubicBezTo>
                  <a:cubicBezTo>
                    <a:pt x="330" y="1149"/>
                    <a:pt x="427" y="891"/>
                    <a:pt x="427" y="574"/>
                  </a:cubicBezTo>
                  <a:cubicBezTo>
                    <a:pt x="427" y="259"/>
                    <a:pt x="330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62"/>
            <p:cNvSpPr/>
            <p:nvPr/>
          </p:nvSpPr>
          <p:spPr>
            <a:xfrm>
              <a:off x="6055875" y="4061225"/>
              <a:ext cx="27975" cy="94175"/>
            </a:xfrm>
            <a:custGeom>
              <a:avLst/>
              <a:gdLst/>
              <a:ahLst/>
              <a:cxnLst/>
              <a:rect l="l" t="t" r="r" b="b"/>
              <a:pathLst>
                <a:path w="1119" h="3767" extrusionOk="0">
                  <a:moveTo>
                    <a:pt x="124" y="0"/>
                  </a:moveTo>
                  <a:cubicBezTo>
                    <a:pt x="62" y="0"/>
                    <a:pt x="1" y="62"/>
                    <a:pt x="43" y="126"/>
                  </a:cubicBezTo>
                  <a:cubicBezTo>
                    <a:pt x="728" y="1179"/>
                    <a:pt x="941" y="2441"/>
                    <a:pt x="640" y="3658"/>
                  </a:cubicBezTo>
                  <a:cubicBezTo>
                    <a:pt x="623" y="3724"/>
                    <a:pt x="677" y="3767"/>
                    <a:pt x="728" y="3767"/>
                  </a:cubicBezTo>
                  <a:cubicBezTo>
                    <a:pt x="762" y="3767"/>
                    <a:pt x="795" y="3748"/>
                    <a:pt x="806" y="3705"/>
                  </a:cubicBezTo>
                  <a:cubicBezTo>
                    <a:pt x="1119" y="2442"/>
                    <a:pt x="902" y="1129"/>
                    <a:pt x="194" y="38"/>
                  </a:cubicBezTo>
                  <a:cubicBezTo>
                    <a:pt x="176" y="11"/>
                    <a:pt x="150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62"/>
            <p:cNvSpPr/>
            <p:nvPr/>
          </p:nvSpPr>
          <p:spPr>
            <a:xfrm>
              <a:off x="6142700" y="4069525"/>
              <a:ext cx="43825" cy="92000"/>
            </a:xfrm>
            <a:custGeom>
              <a:avLst/>
              <a:gdLst/>
              <a:ahLst/>
              <a:cxnLst/>
              <a:rect l="l" t="t" r="r" b="b"/>
              <a:pathLst>
                <a:path w="1753" h="3680" extrusionOk="0">
                  <a:moveTo>
                    <a:pt x="123" y="1"/>
                  </a:moveTo>
                  <a:cubicBezTo>
                    <a:pt x="58" y="1"/>
                    <a:pt x="0" y="87"/>
                    <a:pt x="58" y="149"/>
                  </a:cubicBezTo>
                  <a:cubicBezTo>
                    <a:pt x="935" y="1104"/>
                    <a:pt x="1463" y="2304"/>
                    <a:pt x="1575" y="3597"/>
                  </a:cubicBezTo>
                  <a:cubicBezTo>
                    <a:pt x="1579" y="3652"/>
                    <a:pt x="1625" y="3680"/>
                    <a:pt x="1668" y="3680"/>
                  </a:cubicBezTo>
                  <a:cubicBezTo>
                    <a:pt x="1712" y="3680"/>
                    <a:pt x="1753" y="3652"/>
                    <a:pt x="1749" y="3597"/>
                  </a:cubicBezTo>
                  <a:cubicBezTo>
                    <a:pt x="1634" y="2255"/>
                    <a:pt x="1091" y="1017"/>
                    <a:pt x="181" y="29"/>
                  </a:cubicBezTo>
                  <a:cubicBezTo>
                    <a:pt x="163" y="9"/>
                    <a:pt x="142" y="1"/>
                    <a:pt x="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62"/>
            <p:cNvSpPr/>
            <p:nvPr/>
          </p:nvSpPr>
          <p:spPr>
            <a:xfrm>
              <a:off x="6236225" y="4105325"/>
              <a:ext cx="10200" cy="54150"/>
            </a:xfrm>
            <a:custGeom>
              <a:avLst/>
              <a:gdLst/>
              <a:ahLst/>
              <a:cxnLst/>
              <a:rect l="l" t="t" r="r" b="b"/>
              <a:pathLst>
                <a:path w="408" h="2166" extrusionOk="0">
                  <a:moveTo>
                    <a:pt x="106" y="0"/>
                  </a:moveTo>
                  <a:cubicBezTo>
                    <a:pt x="53" y="0"/>
                    <a:pt x="0" y="43"/>
                    <a:pt x="21" y="107"/>
                  </a:cubicBezTo>
                  <a:cubicBezTo>
                    <a:pt x="230" y="755"/>
                    <a:pt x="234" y="1409"/>
                    <a:pt x="31" y="2059"/>
                  </a:cubicBezTo>
                  <a:cubicBezTo>
                    <a:pt x="12" y="2124"/>
                    <a:pt x="65" y="2166"/>
                    <a:pt x="116" y="2166"/>
                  </a:cubicBezTo>
                  <a:cubicBezTo>
                    <a:pt x="151" y="2166"/>
                    <a:pt x="185" y="2147"/>
                    <a:pt x="198" y="2104"/>
                  </a:cubicBezTo>
                  <a:cubicBezTo>
                    <a:pt x="408" y="1428"/>
                    <a:pt x="405" y="735"/>
                    <a:pt x="188" y="60"/>
                  </a:cubicBezTo>
                  <a:cubicBezTo>
                    <a:pt x="174" y="18"/>
                    <a:pt x="140" y="0"/>
                    <a:pt x="1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62"/>
            <p:cNvSpPr/>
            <p:nvPr/>
          </p:nvSpPr>
          <p:spPr>
            <a:xfrm>
              <a:off x="5901150" y="4049775"/>
              <a:ext cx="44725" cy="114725"/>
            </a:xfrm>
            <a:custGeom>
              <a:avLst/>
              <a:gdLst/>
              <a:ahLst/>
              <a:cxnLst/>
              <a:rect l="l" t="t" r="r" b="b"/>
              <a:pathLst>
                <a:path w="1789" h="4589" extrusionOk="0">
                  <a:moveTo>
                    <a:pt x="123" y="1"/>
                  </a:moveTo>
                  <a:cubicBezTo>
                    <a:pt x="59" y="1"/>
                    <a:pt x="0" y="87"/>
                    <a:pt x="58" y="150"/>
                  </a:cubicBezTo>
                  <a:cubicBezTo>
                    <a:pt x="1163" y="1293"/>
                    <a:pt x="1607" y="2935"/>
                    <a:pt x="1229" y="4481"/>
                  </a:cubicBezTo>
                  <a:cubicBezTo>
                    <a:pt x="1213" y="4546"/>
                    <a:pt x="1267" y="4588"/>
                    <a:pt x="1318" y="4588"/>
                  </a:cubicBezTo>
                  <a:cubicBezTo>
                    <a:pt x="1353" y="4588"/>
                    <a:pt x="1386" y="4570"/>
                    <a:pt x="1396" y="4526"/>
                  </a:cubicBezTo>
                  <a:cubicBezTo>
                    <a:pt x="1788" y="2921"/>
                    <a:pt x="1328" y="1217"/>
                    <a:pt x="180" y="27"/>
                  </a:cubicBezTo>
                  <a:cubicBezTo>
                    <a:pt x="162" y="9"/>
                    <a:pt x="143" y="1"/>
                    <a:pt x="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62"/>
            <p:cNvSpPr/>
            <p:nvPr/>
          </p:nvSpPr>
          <p:spPr>
            <a:xfrm>
              <a:off x="5891650" y="4072525"/>
              <a:ext cx="16550" cy="75950"/>
            </a:xfrm>
            <a:custGeom>
              <a:avLst/>
              <a:gdLst/>
              <a:ahLst/>
              <a:cxnLst/>
              <a:rect l="l" t="t" r="r" b="b"/>
              <a:pathLst>
                <a:path w="662" h="3038" extrusionOk="0">
                  <a:moveTo>
                    <a:pt x="330" y="1"/>
                  </a:moveTo>
                  <a:cubicBezTo>
                    <a:pt x="278" y="1"/>
                    <a:pt x="225" y="43"/>
                    <a:pt x="241" y="108"/>
                  </a:cubicBezTo>
                  <a:cubicBezTo>
                    <a:pt x="482" y="1048"/>
                    <a:pt x="412" y="2012"/>
                    <a:pt x="30" y="2905"/>
                  </a:cubicBezTo>
                  <a:cubicBezTo>
                    <a:pt x="0" y="2975"/>
                    <a:pt x="60" y="3038"/>
                    <a:pt x="115" y="3038"/>
                  </a:cubicBezTo>
                  <a:cubicBezTo>
                    <a:pt x="140" y="3038"/>
                    <a:pt x="165" y="3025"/>
                    <a:pt x="179" y="2992"/>
                  </a:cubicBezTo>
                  <a:cubicBezTo>
                    <a:pt x="581" y="2054"/>
                    <a:pt x="661" y="1049"/>
                    <a:pt x="408" y="62"/>
                  </a:cubicBezTo>
                  <a:cubicBezTo>
                    <a:pt x="397" y="19"/>
                    <a:pt x="364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62"/>
            <p:cNvSpPr/>
            <p:nvPr/>
          </p:nvSpPr>
          <p:spPr>
            <a:xfrm>
              <a:off x="5953550" y="4016425"/>
              <a:ext cx="46600" cy="46150"/>
            </a:xfrm>
            <a:custGeom>
              <a:avLst/>
              <a:gdLst/>
              <a:ahLst/>
              <a:cxnLst/>
              <a:rect l="l" t="t" r="r" b="b"/>
              <a:pathLst>
                <a:path w="1864" h="1846" extrusionOk="0">
                  <a:moveTo>
                    <a:pt x="1319" y="1"/>
                  </a:moveTo>
                  <a:cubicBezTo>
                    <a:pt x="868" y="1"/>
                    <a:pt x="418" y="88"/>
                    <a:pt x="0" y="252"/>
                  </a:cubicBezTo>
                  <a:cubicBezTo>
                    <a:pt x="177" y="388"/>
                    <a:pt x="322" y="567"/>
                    <a:pt x="417" y="772"/>
                  </a:cubicBezTo>
                  <a:cubicBezTo>
                    <a:pt x="514" y="977"/>
                    <a:pt x="559" y="1200"/>
                    <a:pt x="658" y="1404"/>
                  </a:cubicBezTo>
                  <a:cubicBezTo>
                    <a:pt x="753" y="1610"/>
                    <a:pt x="920" y="1801"/>
                    <a:pt x="1140" y="1839"/>
                  </a:cubicBezTo>
                  <a:cubicBezTo>
                    <a:pt x="1166" y="1843"/>
                    <a:pt x="1193" y="1845"/>
                    <a:pt x="1219" y="1845"/>
                  </a:cubicBezTo>
                  <a:cubicBezTo>
                    <a:pt x="1414" y="1845"/>
                    <a:pt x="1603" y="1724"/>
                    <a:pt x="1711" y="1556"/>
                  </a:cubicBezTo>
                  <a:cubicBezTo>
                    <a:pt x="1833" y="1368"/>
                    <a:pt x="1863" y="1132"/>
                    <a:pt x="1849" y="909"/>
                  </a:cubicBezTo>
                  <a:cubicBezTo>
                    <a:pt x="1826" y="585"/>
                    <a:pt x="1710" y="271"/>
                    <a:pt x="1520" y="7"/>
                  </a:cubicBezTo>
                  <a:cubicBezTo>
                    <a:pt x="1515" y="6"/>
                    <a:pt x="1510" y="6"/>
                    <a:pt x="1506" y="6"/>
                  </a:cubicBezTo>
                  <a:cubicBezTo>
                    <a:pt x="1444" y="2"/>
                    <a:pt x="1382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62"/>
            <p:cNvSpPr/>
            <p:nvPr/>
          </p:nvSpPr>
          <p:spPr>
            <a:xfrm>
              <a:off x="6018325" y="4022450"/>
              <a:ext cx="22250" cy="29175"/>
            </a:xfrm>
            <a:custGeom>
              <a:avLst/>
              <a:gdLst/>
              <a:ahLst/>
              <a:cxnLst/>
              <a:rect l="l" t="t" r="r" b="b"/>
              <a:pathLst>
                <a:path w="890" h="1167" extrusionOk="0">
                  <a:moveTo>
                    <a:pt x="1" y="1"/>
                  </a:moveTo>
                  <a:lnTo>
                    <a:pt x="1" y="1"/>
                  </a:lnTo>
                  <a:cubicBezTo>
                    <a:pt x="50" y="209"/>
                    <a:pt x="79" y="429"/>
                    <a:pt x="82" y="646"/>
                  </a:cubicBezTo>
                  <a:cubicBezTo>
                    <a:pt x="86" y="794"/>
                    <a:pt x="82" y="959"/>
                    <a:pt x="182" y="1069"/>
                  </a:cubicBezTo>
                  <a:cubicBezTo>
                    <a:pt x="241" y="1134"/>
                    <a:pt x="329" y="1167"/>
                    <a:pt x="418" y="1167"/>
                  </a:cubicBezTo>
                  <a:cubicBezTo>
                    <a:pt x="457" y="1167"/>
                    <a:pt x="497" y="1160"/>
                    <a:pt x="535" y="1147"/>
                  </a:cubicBezTo>
                  <a:cubicBezTo>
                    <a:pt x="655" y="1108"/>
                    <a:pt x="752" y="1005"/>
                    <a:pt x="806" y="891"/>
                  </a:cubicBezTo>
                  <a:cubicBezTo>
                    <a:pt x="861" y="777"/>
                    <a:pt x="879" y="646"/>
                    <a:pt x="887" y="519"/>
                  </a:cubicBezTo>
                  <a:cubicBezTo>
                    <a:pt x="887" y="510"/>
                    <a:pt x="890" y="502"/>
                    <a:pt x="887" y="494"/>
                  </a:cubicBezTo>
                  <a:cubicBezTo>
                    <a:pt x="617" y="287"/>
                    <a:pt x="318" y="12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62"/>
            <p:cNvSpPr/>
            <p:nvPr/>
          </p:nvSpPr>
          <p:spPr>
            <a:xfrm>
              <a:off x="6083325" y="4040675"/>
              <a:ext cx="36150" cy="37400"/>
            </a:xfrm>
            <a:custGeom>
              <a:avLst/>
              <a:gdLst/>
              <a:ahLst/>
              <a:cxnLst/>
              <a:rect l="l" t="t" r="r" b="b"/>
              <a:pathLst>
                <a:path w="1446" h="1496" extrusionOk="0">
                  <a:moveTo>
                    <a:pt x="180" y="0"/>
                  </a:moveTo>
                  <a:cubicBezTo>
                    <a:pt x="120" y="0"/>
                    <a:pt x="60" y="2"/>
                    <a:pt x="1" y="6"/>
                  </a:cubicBezTo>
                  <a:cubicBezTo>
                    <a:pt x="195" y="217"/>
                    <a:pt x="332" y="481"/>
                    <a:pt x="393" y="760"/>
                  </a:cubicBezTo>
                  <a:cubicBezTo>
                    <a:pt x="425" y="905"/>
                    <a:pt x="435" y="1060"/>
                    <a:pt x="490" y="1197"/>
                  </a:cubicBezTo>
                  <a:cubicBezTo>
                    <a:pt x="543" y="1336"/>
                    <a:pt x="654" y="1466"/>
                    <a:pt x="801" y="1491"/>
                  </a:cubicBezTo>
                  <a:cubicBezTo>
                    <a:pt x="818" y="1494"/>
                    <a:pt x="836" y="1495"/>
                    <a:pt x="853" y="1495"/>
                  </a:cubicBezTo>
                  <a:cubicBezTo>
                    <a:pt x="943" y="1495"/>
                    <a:pt x="1033" y="1457"/>
                    <a:pt x="1102" y="1400"/>
                  </a:cubicBezTo>
                  <a:cubicBezTo>
                    <a:pt x="1188" y="1329"/>
                    <a:pt x="1246" y="1235"/>
                    <a:pt x="1290" y="1135"/>
                  </a:cubicBezTo>
                  <a:cubicBezTo>
                    <a:pt x="1416" y="861"/>
                    <a:pt x="1445" y="549"/>
                    <a:pt x="1380" y="256"/>
                  </a:cubicBezTo>
                  <a:cubicBezTo>
                    <a:pt x="1010" y="87"/>
                    <a:pt x="593" y="0"/>
                    <a:pt x="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62"/>
            <p:cNvSpPr/>
            <p:nvPr/>
          </p:nvSpPr>
          <p:spPr>
            <a:xfrm>
              <a:off x="6183575" y="4052125"/>
              <a:ext cx="27025" cy="33275"/>
            </a:xfrm>
            <a:custGeom>
              <a:avLst/>
              <a:gdLst/>
              <a:ahLst/>
              <a:cxnLst/>
              <a:rect l="l" t="t" r="r" b="b"/>
              <a:pathLst>
                <a:path w="1081" h="1331" extrusionOk="0">
                  <a:moveTo>
                    <a:pt x="1" y="1"/>
                  </a:moveTo>
                  <a:cubicBezTo>
                    <a:pt x="142" y="235"/>
                    <a:pt x="244" y="493"/>
                    <a:pt x="302" y="761"/>
                  </a:cubicBezTo>
                  <a:cubicBezTo>
                    <a:pt x="342" y="953"/>
                    <a:pt x="378" y="1178"/>
                    <a:pt x="548" y="1283"/>
                  </a:cubicBezTo>
                  <a:cubicBezTo>
                    <a:pt x="597" y="1315"/>
                    <a:pt x="656" y="1330"/>
                    <a:pt x="715" y="1330"/>
                  </a:cubicBezTo>
                  <a:cubicBezTo>
                    <a:pt x="815" y="1330"/>
                    <a:pt x="917" y="1287"/>
                    <a:pt x="978" y="1207"/>
                  </a:cubicBezTo>
                  <a:cubicBezTo>
                    <a:pt x="1054" y="1110"/>
                    <a:pt x="1066" y="979"/>
                    <a:pt x="1073" y="855"/>
                  </a:cubicBezTo>
                  <a:cubicBezTo>
                    <a:pt x="1081" y="693"/>
                    <a:pt x="1081" y="534"/>
                    <a:pt x="1070" y="373"/>
                  </a:cubicBezTo>
                  <a:cubicBezTo>
                    <a:pt x="875" y="264"/>
                    <a:pt x="668" y="177"/>
                    <a:pt x="455" y="109"/>
                  </a:cubicBezTo>
                  <a:cubicBezTo>
                    <a:pt x="305" y="63"/>
                    <a:pt x="154" y="25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62"/>
            <p:cNvSpPr/>
            <p:nvPr/>
          </p:nvSpPr>
          <p:spPr>
            <a:xfrm>
              <a:off x="5816900" y="4021750"/>
              <a:ext cx="57775" cy="40500"/>
            </a:xfrm>
            <a:custGeom>
              <a:avLst/>
              <a:gdLst/>
              <a:ahLst/>
              <a:cxnLst/>
              <a:rect l="l" t="t" r="r" b="b"/>
              <a:pathLst>
                <a:path w="2311" h="1620" extrusionOk="0">
                  <a:moveTo>
                    <a:pt x="658" y="0"/>
                  </a:moveTo>
                  <a:cubicBezTo>
                    <a:pt x="438" y="0"/>
                    <a:pt x="218" y="15"/>
                    <a:pt x="0" y="46"/>
                  </a:cubicBezTo>
                  <a:cubicBezTo>
                    <a:pt x="413" y="224"/>
                    <a:pt x="775" y="517"/>
                    <a:pt x="1025" y="890"/>
                  </a:cubicBezTo>
                  <a:cubicBezTo>
                    <a:pt x="1148" y="1073"/>
                    <a:pt x="1248" y="1275"/>
                    <a:pt x="1406" y="1427"/>
                  </a:cubicBezTo>
                  <a:cubicBezTo>
                    <a:pt x="1521" y="1539"/>
                    <a:pt x="1681" y="1620"/>
                    <a:pt x="1838" y="1620"/>
                  </a:cubicBezTo>
                  <a:cubicBezTo>
                    <a:pt x="1895" y="1620"/>
                    <a:pt x="1951" y="1609"/>
                    <a:pt x="2005" y="1585"/>
                  </a:cubicBezTo>
                  <a:cubicBezTo>
                    <a:pt x="2145" y="1523"/>
                    <a:pt x="2238" y="1382"/>
                    <a:pt x="2274" y="1232"/>
                  </a:cubicBezTo>
                  <a:cubicBezTo>
                    <a:pt x="2311" y="1083"/>
                    <a:pt x="2297" y="928"/>
                    <a:pt x="2273" y="774"/>
                  </a:cubicBezTo>
                  <a:cubicBezTo>
                    <a:pt x="2245" y="590"/>
                    <a:pt x="2202" y="412"/>
                    <a:pt x="2145" y="239"/>
                  </a:cubicBezTo>
                  <a:cubicBezTo>
                    <a:pt x="1667" y="80"/>
                    <a:pt x="1162" y="0"/>
                    <a:pt x="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62"/>
            <p:cNvSpPr/>
            <p:nvPr/>
          </p:nvSpPr>
          <p:spPr>
            <a:xfrm>
              <a:off x="5552950" y="3928050"/>
              <a:ext cx="76025" cy="100450"/>
            </a:xfrm>
            <a:custGeom>
              <a:avLst/>
              <a:gdLst/>
              <a:ahLst/>
              <a:cxnLst/>
              <a:rect l="l" t="t" r="r" b="b"/>
              <a:pathLst>
                <a:path w="3041" h="4018" extrusionOk="0">
                  <a:moveTo>
                    <a:pt x="534" y="1"/>
                  </a:moveTo>
                  <a:cubicBezTo>
                    <a:pt x="394" y="1"/>
                    <a:pt x="253" y="54"/>
                    <a:pt x="158" y="159"/>
                  </a:cubicBezTo>
                  <a:cubicBezTo>
                    <a:pt x="9" y="321"/>
                    <a:pt x="0" y="599"/>
                    <a:pt x="148" y="761"/>
                  </a:cubicBezTo>
                  <a:cubicBezTo>
                    <a:pt x="228" y="848"/>
                    <a:pt x="344" y="899"/>
                    <a:pt x="462" y="915"/>
                  </a:cubicBezTo>
                  <a:cubicBezTo>
                    <a:pt x="497" y="919"/>
                    <a:pt x="531" y="922"/>
                    <a:pt x="566" y="922"/>
                  </a:cubicBezTo>
                  <a:cubicBezTo>
                    <a:pt x="649" y="922"/>
                    <a:pt x="732" y="909"/>
                    <a:pt x="814" y="889"/>
                  </a:cubicBezTo>
                  <a:cubicBezTo>
                    <a:pt x="1522" y="1757"/>
                    <a:pt x="1861" y="2905"/>
                    <a:pt x="1716" y="4017"/>
                  </a:cubicBezTo>
                  <a:lnTo>
                    <a:pt x="3040" y="3499"/>
                  </a:lnTo>
                  <a:cubicBezTo>
                    <a:pt x="2977" y="2895"/>
                    <a:pt x="2764" y="2307"/>
                    <a:pt x="2422" y="1804"/>
                  </a:cubicBezTo>
                  <a:cubicBezTo>
                    <a:pt x="2079" y="1301"/>
                    <a:pt x="1613" y="884"/>
                    <a:pt x="1073" y="604"/>
                  </a:cubicBezTo>
                  <a:cubicBezTo>
                    <a:pt x="1069" y="383"/>
                    <a:pt x="962" y="149"/>
                    <a:pt x="763" y="52"/>
                  </a:cubicBezTo>
                  <a:cubicBezTo>
                    <a:pt x="693" y="18"/>
                    <a:pt x="613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62"/>
            <p:cNvSpPr/>
            <p:nvPr/>
          </p:nvSpPr>
          <p:spPr>
            <a:xfrm>
              <a:off x="5633875" y="3905725"/>
              <a:ext cx="78375" cy="120775"/>
            </a:xfrm>
            <a:custGeom>
              <a:avLst/>
              <a:gdLst/>
              <a:ahLst/>
              <a:cxnLst/>
              <a:rect l="l" t="t" r="r" b="b"/>
              <a:pathLst>
                <a:path w="3135" h="4831" extrusionOk="0">
                  <a:moveTo>
                    <a:pt x="2466" y="1"/>
                  </a:moveTo>
                  <a:cubicBezTo>
                    <a:pt x="2028" y="1"/>
                    <a:pt x="1843" y="417"/>
                    <a:pt x="1879" y="773"/>
                  </a:cubicBezTo>
                  <a:cubicBezTo>
                    <a:pt x="1293" y="1178"/>
                    <a:pt x="811" y="1731"/>
                    <a:pt x="488" y="2364"/>
                  </a:cubicBezTo>
                  <a:cubicBezTo>
                    <a:pt x="165" y="2998"/>
                    <a:pt x="0" y="3711"/>
                    <a:pt x="18" y="4424"/>
                  </a:cubicBezTo>
                  <a:lnTo>
                    <a:pt x="1635" y="4830"/>
                  </a:lnTo>
                  <a:cubicBezTo>
                    <a:pt x="1303" y="3562"/>
                    <a:pt x="1531" y="2175"/>
                    <a:pt x="2225" y="1065"/>
                  </a:cubicBezTo>
                  <a:cubicBezTo>
                    <a:pt x="2280" y="1071"/>
                    <a:pt x="2336" y="1075"/>
                    <a:pt x="2391" y="1075"/>
                  </a:cubicBezTo>
                  <a:cubicBezTo>
                    <a:pt x="2474" y="1075"/>
                    <a:pt x="2557" y="1067"/>
                    <a:pt x="2638" y="1045"/>
                  </a:cubicBezTo>
                  <a:cubicBezTo>
                    <a:pt x="2771" y="1009"/>
                    <a:pt x="2899" y="935"/>
                    <a:pt x="2978" y="820"/>
                  </a:cubicBezTo>
                  <a:cubicBezTo>
                    <a:pt x="3135" y="596"/>
                    <a:pt x="3066" y="247"/>
                    <a:pt x="2838" y="91"/>
                  </a:cubicBezTo>
                  <a:cubicBezTo>
                    <a:pt x="2816" y="76"/>
                    <a:pt x="2791" y="66"/>
                    <a:pt x="2765" y="56"/>
                  </a:cubicBezTo>
                  <a:cubicBezTo>
                    <a:pt x="2655" y="18"/>
                    <a:pt x="2555" y="1"/>
                    <a:pt x="2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62"/>
            <p:cNvSpPr/>
            <p:nvPr/>
          </p:nvSpPr>
          <p:spPr>
            <a:xfrm>
              <a:off x="5922600" y="4226850"/>
              <a:ext cx="209575" cy="31875"/>
            </a:xfrm>
            <a:custGeom>
              <a:avLst/>
              <a:gdLst/>
              <a:ahLst/>
              <a:cxnLst/>
              <a:rect l="l" t="t" r="r" b="b"/>
              <a:pathLst>
                <a:path w="8383" h="1275" extrusionOk="0">
                  <a:moveTo>
                    <a:pt x="5777" y="1"/>
                  </a:moveTo>
                  <a:cubicBezTo>
                    <a:pt x="5759" y="1"/>
                    <a:pt x="5740" y="6"/>
                    <a:pt x="5725" y="18"/>
                  </a:cubicBezTo>
                  <a:cubicBezTo>
                    <a:pt x="4852" y="672"/>
                    <a:pt x="3899" y="1019"/>
                    <a:pt x="2978" y="1019"/>
                  </a:cubicBezTo>
                  <a:cubicBezTo>
                    <a:pt x="2971" y="1019"/>
                    <a:pt x="2963" y="1019"/>
                    <a:pt x="2955" y="1019"/>
                  </a:cubicBezTo>
                  <a:cubicBezTo>
                    <a:pt x="1951" y="1014"/>
                    <a:pt x="955" y="679"/>
                    <a:pt x="153" y="69"/>
                  </a:cubicBezTo>
                  <a:cubicBezTo>
                    <a:pt x="136" y="57"/>
                    <a:pt x="117" y="51"/>
                    <a:pt x="98" y="51"/>
                  </a:cubicBezTo>
                  <a:cubicBezTo>
                    <a:pt x="72" y="51"/>
                    <a:pt x="47" y="63"/>
                    <a:pt x="30" y="85"/>
                  </a:cubicBezTo>
                  <a:cubicBezTo>
                    <a:pt x="1" y="124"/>
                    <a:pt x="8" y="179"/>
                    <a:pt x="46" y="208"/>
                  </a:cubicBezTo>
                  <a:cubicBezTo>
                    <a:pt x="876" y="839"/>
                    <a:pt x="1910" y="1191"/>
                    <a:pt x="2954" y="1194"/>
                  </a:cubicBezTo>
                  <a:lnTo>
                    <a:pt x="2968" y="1194"/>
                  </a:lnTo>
                  <a:cubicBezTo>
                    <a:pt x="3911" y="1194"/>
                    <a:pt x="4873" y="854"/>
                    <a:pt x="5761" y="208"/>
                  </a:cubicBezTo>
                  <a:cubicBezTo>
                    <a:pt x="6340" y="877"/>
                    <a:pt x="7217" y="1275"/>
                    <a:pt x="8102" y="1275"/>
                  </a:cubicBezTo>
                  <a:cubicBezTo>
                    <a:pt x="8165" y="1275"/>
                    <a:pt x="8230" y="1273"/>
                    <a:pt x="8297" y="1268"/>
                  </a:cubicBezTo>
                  <a:cubicBezTo>
                    <a:pt x="8346" y="1266"/>
                    <a:pt x="8382" y="1224"/>
                    <a:pt x="8378" y="1177"/>
                  </a:cubicBezTo>
                  <a:cubicBezTo>
                    <a:pt x="8377" y="1129"/>
                    <a:pt x="8338" y="1094"/>
                    <a:pt x="8292" y="1094"/>
                  </a:cubicBezTo>
                  <a:cubicBezTo>
                    <a:pt x="8291" y="1094"/>
                    <a:pt x="8289" y="1094"/>
                    <a:pt x="8287" y="1094"/>
                  </a:cubicBezTo>
                  <a:cubicBezTo>
                    <a:pt x="8225" y="1098"/>
                    <a:pt x="8163" y="1100"/>
                    <a:pt x="8101" y="1100"/>
                  </a:cubicBezTo>
                  <a:cubicBezTo>
                    <a:pt x="7239" y="1100"/>
                    <a:pt x="6389" y="701"/>
                    <a:pt x="5843" y="33"/>
                  </a:cubicBezTo>
                  <a:cubicBezTo>
                    <a:pt x="5826" y="12"/>
                    <a:pt x="5802" y="1"/>
                    <a:pt x="5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62"/>
            <p:cNvSpPr/>
            <p:nvPr/>
          </p:nvSpPr>
          <p:spPr>
            <a:xfrm>
              <a:off x="6015875" y="4020250"/>
              <a:ext cx="120450" cy="39700"/>
            </a:xfrm>
            <a:custGeom>
              <a:avLst/>
              <a:gdLst/>
              <a:ahLst/>
              <a:cxnLst/>
              <a:rect l="l" t="t" r="r" b="b"/>
              <a:pathLst>
                <a:path w="4818" h="1588" extrusionOk="0">
                  <a:moveTo>
                    <a:pt x="99" y="0"/>
                  </a:moveTo>
                  <a:cubicBezTo>
                    <a:pt x="65" y="0"/>
                    <a:pt x="32" y="21"/>
                    <a:pt x="19" y="55"/>
                  </a:cubicBezTo>
                  <a:cubicBezTo>
                    <a:pt x="0" y="99"/>
                    <a:pt x="22" y="150"/>
                    <a:pt x="68" y="168"/>
                  </a:cubicBezTo>
                  <a:cubicBezTo>
                    <a:pt x="381" y="289"/>
                    <a:pt x="672" y="452"/>
                    <a:pt x="934" y="650"/>
                  </a:cubicBezTo>
                  <a:cubicBezTo>
                    <a:pt x="1151" y="813"/>
                    <a:pt x="1347" y="996"/>
                    <a:pt x="1516" y="1201"/>
                  </a:cubicBezTo>
                  <a:cubicBezTo>
                    <a:pt x="1532" y="1222"/>
                    <a:pt x="1557" y="1233"/>
                    <a:pt x="1583" y="1233"/>
                  </a:cubicBezTo>
                  <a:cubicBezTo>
                    <a:pt x="1598" y="1233"/>
                    <a:pt x="1613" y="1229"/>
                    <a:pt x="1626" y="1221"/>
                  </a:cubicBezTo>
                  <a:cubicBezTo>
                    <a:pt x="1931" y="1044"/>
                    <a:pt x="2305" y="936"/>
                    <a:pt x="2704" y="911"/>
                  </a:cubicBezTo>
                  <a:cubicBezTo>
                    <a:pt x="2762" y="907"/>
                    <a:pt x="2820" y="906"/>
                    <a:pt x="2879" y="906"/>
                  </a:cubicBezTo>
                  <a:cubicBezTo>
                    <a:pt x="3282" y="906"/>
                    <a:pt x="3689" y="992"/>
                    <a:pt x="4042" y="1154"/>
                  </a:cubicBezTo>
                  <a:cubicBezTo>
                    <a:pt x="4278" y="1261"/>
                    <a:pt x="4486" y="1399"/>
                    <a:pt x="4662" y="1562"/>
                  </a:cubicBezTo>
                  <a:cubicBezTo>
                    <a:pt x="4679" y="1580"/>
                    <a:pt x="4701" y="1587"/>
                    <a:pt x="4722" y="1587"/>
                  </a:cubicBezTo>
                  <a:cubicBezTo>
                    <a:pt x="4744" y="1587"/>
                    <a:pt x="4767" y="1577"/>
                    <a:pt x="4785" y="1560"/>
                  </a:cubicBezTo>
                  <a:cubicBezTo>
                    <a:pt x="4818" y="1525"/>
                    <a:pt x="4817" y="1468"/>
                    <a:pt x="4782" y="1437"/>
                  </a:cubicBezTo>
                  <a:cubicBezTo>
                    <a:pt x="4592" y="1257"/>
                    <a:pt x="4368" y="1109"/>
                    <a:pt x="4114" y="995"/>
                  </a:cubicBezTo>
                  <a:cubicBezTo>
                    <a:pt x="3737" y="824"/>
                    <a:pt x="3303" y="732"/>
                    <a:pt x="2875" y="732"/>
                  </a:cubicBezTo>
                  <a:cubicBezTo>
                    <a:pt x="2814" y="732"/>
                    <a:pt x="2753" y="734"/>
                    <a:pt x="2693" y="737"/>
                  </a:cubicBezTo>
                  <a:cubicBezTo>
                    <a:pt x="2295" y="762"/>
                    <a:pt x="1918" y="865"/>
                    <a:pt x="1603" y="1034"/>
                  </a:cubicBezTo>
                  <a:cubicBezTo>
                    <a:pt x="1436" y="843"/>
                    <a:pt x="1245" y="668"/>
                    <a:pt x="1040" y="513"/>
                  </a:cubicBezTo>
                  <a:cubicBezTo>
                    <a:pt x="766" y="306"/>
                    <a:pt x="461" y="135"/>
                    <a:pt x="131" y="6"/>
                  </a:cubicBezTo>
                  <a:cubicBezTo>
                    <a:pt x="120" y="2"/>
                    <a:pt x="110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6" name="Google Shape;4156;p62"/>
          <p:cNvGrpSpPr/>
          <p:nvPr/>
        </p:nvGrpSpPr>
        <p:grpSpPr>
          <a:xfrm>
            <a:off x="4297538" y="3598125"/>
            <a:ext cx="628675" cy="596225"/>
            <a:chOff x="6562675" y="3869300"/>
            <a:chExt cx="628675" cy="596225"/>
          </a:xfrm>
        </p:grpSpPr>
        <p:sp>
          <p:nvSpPr>
            <p:cNvPr id="4157" name="Google Shape;4157;p62"/>
            <p:cNvSpPr/>
            <p:nvPr/>
          </p:nvSpPr>
          <p:spPr>
            <a:xfrm>
              <a:off x="6680875" y="3988100"/>
              <a:ext cx="242425" cy="347000"/>
            </a:xfrm>
            <a:custGeom>
              <a:avLst/>
              <a:gdLst/>
              <a:ahLst/>
              <a:cxnLst/>
              <a:rect l="l" t="t" r="r" b="b"/>
              <a:pathLst>
                <a:path w="9697" h="13880" extrusionOk="0">
                  <a:moveTo>
                    <a:pt x="8394" y="1"/>
                  </a:moveTo>
                  <a:cubicBezTo>
                    <a:pt x="8296" y="34"/>
                    <a:pt x="8199" y="70"/>
                    <a:pt x="8103" y="110"/>
                  </a:cubicBezTo>
                  <a:cubicBezTo>
                    <a:pt x="7579" y="312"/>
                    <a:pt x="7072" y="551"/>
                    <a:pt x="6583" y="822"/>
                  </a:cubicBezTo>
                  <a:cubicBezTo>
                    <a:pt x="5979" y="1153"/>
                    <a:pt x="5405" y="1537"/>
                    <a:pt x="4863" y="1963"/>
                  </a:cubicBezTo>
                  <a:lnTo>
                    <a:pt x="4862" y="1963"/>
                  </a:lnTo>
                  <a:cubicBezTo>
                    <a:pt x="4811" y="2002"/>
                    <a:pt x="4762" y="2042"/>
                    <a:pt x="4713" y="2081"/>
                  </a:cubicBezTo>
                  <a:lnTo>
                    <a:pt x="4711" y="2081"/>
                  </a:lnTo>
                  <a:cubicBezTo>
                    <a:pt x="4567" y="2197"/>
                    <a:pt x="4426" y="2317"/>
                    <a:pt x="4289" y="2440"/>
                  </a:cubicBezTo>
                  <a:lnTo>
                    <a:pt x="4289" y="2442"/>
                  </a:lnTo>
                  <a:cubicBezTo>
                    <a:pt x="4219" y="2501"/>
                    <a:pt x="4148" y="2565"/>
                    <a:pt x="4082" y="2628"/>
                  </a:cubicBezTo>
                  <a:lnTo>
                    <a:pt x="4082" y="2630"/>
                  </a:lnTo>
                  <a:cubicBezTo>
                    <a:pt x="3733" y="2951"/>
                    <a:pt x="3403" y="3291"/>
                    <a:pt x="3094" y="3652"/>
                  </a:cubicBezTo>
                  <a:lnTo>
                    <a:pt x="3094" y="3653"/>
                  </a:lnTo>
                  <a:cubicBezTo>
                    <a:pt x="3055" y="3697"/>
                    <a:pt x="3016" y="3743"/>
                    <a:pt x="2978" y="3789"/>
                  </a:cubicBezTo>
                  <a:cubicBezTo>
                    <a:pt x="2640" y="4192"/>
                    <a:pt x="2327" y="4616"/>
                    <a:pt x="2042" y="5058"/>
                  </a:cubicBezTo>
                  <a:cubicBezTo>
                    <a:pt x="2011" y="5105"/>
                    <a:pt x="1981" y="5155"/>
                    <a:pt x="1951" y="5202"/>
                  </a:cubicBezTo>
                  <a:cubicBezTo>
                    <a:pt x="1896" y="5289"/>
                    <a:pt x="1843" y="5375"/>
                    <a:pt x="1793" y="5461"/>
                  </a:cubicBezTo>
                  <a:cubicBezTo>
                    <a:pt x="1745" y="5540"/>
                    <a:pt x="1700" y="5618"/>
                    <a:pt x="1657" y="5697"/>
                  </a:cubicBezTo>
                  <a:cubicBezTo>
                    <a:pt x="1635" y="5738"/>
                    <a:pt x="1612" y="5780"/>
                    <a:pt x="1590" y="5822"/>
                  </a:cubicBezTo>
                  <a:cubicBezTo>
                    <a:pt x="1354" y="6249"/>
                    <a:pt x="1147" y="6692"/>
                    <a:pt x="963" y="7145"/>
                  </a:cubicBezTo>
                  <a:lnTo>
                    <a:pt x="963" y="7146"/>
                  </a:lnTo>
                  <a:cubicBezTo>
                    <a:pt x="946" y="7196"/>
                    <a:pt x="926" y="7242"/>
                    <a:pt x="908" y="7291"/>
                  </a:cubicBezTo>
                  <a:lnTo>
                    <a:pt x="908" y="7293"/>
                  </a:lnTo>
                  <a:cubicBezTo>
                    <a:pt x="583" y="8132"/>
                    <a:pt x="347" y="9008"/>
                    <a:pt x="206" y="9898"/>
                  </a:cubicBezTo>
                  <a:cubicBezTo>
                    <a:pt x="196" y="9951"/>
                    <a:pt x="189" y="10004"/>
                    <a:pt x="182" y="10056"/>
                  </a:cubicBezTo>
                  <a:lnTo>
                    <a:pt x="182" y="10058"/>
                  </a:lnTo>
                  <a:cubicBezTo>
                    <a:pt x="4" y="11272"/>
                    <a:pt x="1" y="12513"/>
                    <a:pt x="180" y="13727"/>
                  </a:cubicBezTo>
                  <a:cubicBezTo>
                    <a:pt x="187" y="13778"/>
                    <a:pt x="195" y="13829"/>
                    <a:pt x="203" y="13879"/>
                  </a:cubicBezTo>
                  <a:cubicBezTo>
                    <a:pt x="254" y="13858"/>
                    <a:pt x="305" y="13836"/>
                    <a:pt x="355" y="13816"/>
                  </a:cubicBezTo>
                  <a:cubicBezTo>
                    <a:pt x="1498" y="13335"/>
                    <a:pt x="2703" y="13031"/>
                    <a:pt x="3854" y="12584"/>
                  </a:cubicBezTo>
                  <a:cubicBezTo>
                    <a:pt x="3885" y="12571"/>
                    <a:pt x="3914" y="12561"/>
                    <a:pt x="3944" y="12548"/>
                  </a:cubicBezTo>
                  <a:cubicBezTo>
                    <a:pt x="4051" y="12504"/>
                    <a:pt x="4155" y="12461"/>
                    <a:pt x="4263" y="12416"/>
                  </a:cubicBezTo>
                  <a:cubicBezTo>
                    <a:pt x="4383" y="12365"/>
                    <a:pt x="4500" y="12313"/>
                    <a:pt x="4616" y="12258"/>
                  </a:cubicBezTo>
                  <a:cubicBezTo>
                    <a:pt x="4949" y="12100"/>
                    <a:pt x="5274" y="11919"/>
                    <a:pt x="5584" y="11720"/>
                  </a:cubicBezTo>
                  <a:cubicBezTo>
                    <a:pt x="5610" y="11702"/>
                    <a:pt x="5638" y="11685"/>
                    <a:pt x="5664" y="11666"/>
                  </a:cubicBezTo>
                  <a:cubicBezTo>
                    <a:pt x="5861" y="11536"/>
                    <a:pt x="6052" y="11397"/>
                    <a:pt x="6237" y="11251"/>
                  </a:cubicBezTo>
                  <a:cubicBezTo>
                    <a:pt x="6265" y="11230"/>
                    <a:pt x="6291" y="11209"/>
                    <a:pt x="6317" y="11187"/>
                  </a:cubicBezTo>
                  <a:cubicBezTo>
                    <a:pt x="6731" y="10851"/>
                    <a:pt x="7114" y="10476"/>
                    <a:pt x="7459" y="10068"/>
                  </a:cubicBezTo>
                  <a:cubicBezTo>
                    <a:pt x="7482" y="10043"/>
                    <a:pt x="7502" y="10019"/>
                    <a:pt x="7524" y="9991"/>
                  </a:cubicBezTo>
                  <a:cubicBezTo>
                    <a:pt x="7724" y="9746"/>
                    <a:pt x="7912" y="9493"/>
                    <a:pt x="8086" y="9230"/>
                  </a:cubicBezTo>
                  <a:cubicBezTo>
                    <a:pt x="8106" y="9201"/>
                    <a:pt x="8128" y="9167"/>
                    <a:pt x="8147" y="9138"/>
                  </a:cubicBezTo>
                  <a:cubicBezTo>
                    <a:pt x="8375" y="8781"/>
                    <a:pt x="8581" y="8403"/>
                    <a:pt x="8752" y="8014"/>
                  </a:cubicBezTo>
                  <a:cubicBezTo>
                    <a:pt x="8770" y="7977"/>
                    <a:pt x="8786" y="7938"/>
                    <a:pt x="8802" y="7899"/>
                  </a:cubicBezTo>
                  <a:cubicBezTo>
                    <a:pt x="8907" y="7659"/>
                    <a:pt x="8996" y="7413"/>
                    <a:pt x="9076" y="7162"/>
                  </a:cubicBezTo>
                  <a:cubicBezTo>
                    <a:pt x="9147" y="6945"/>
                    <a:pt x="9205" y="6721"/>
                    <a:pt x="9255" y="6494"/>
                  </a:cubicBezTo>
                  <a:cubicBezTo>
                    <a:pt x="9271" y="6427"/>
                    <a:pt x="9284" y="6359"/>
                    <a:pt x="9297" y="6291"/>
                  </a:cubicBezTo>
                  <a:cubicBezTo>
                    <a:pt x="9697" y="4253"/>
                    <a:pt x="9407" y="1842"/>
                    <a:pt x="8439" y="82"/>
                  </a:cubicBezTo>
                  <a:cubicBezTo>
                    <a:pt x="8424" y="55"/>
                    <a:pt x="8410" y="27"/>
                    <a:pt x="8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62"/>
            <p:cNvSpPr/>
            <p:nvPr/>
          </p:nvSpPr>
          <p:spPr>
            <a:xfrm>
              <a:off x="6685375" y="3988375"/>
              <a:ext cx="206450" cy="346875"/>
            </a:xfrm>
            <a:custGeom>
              <a:avLst/>
              <a:gdLst/>
              <a:ahLst/>
              <a:cxnLst/>
              <a:rect l="l" t="t" r="r" b="b"/>
              <a:pathLst>
                <a:path w="8258" h="13875" extrusionOk="0">
                  <a:moveTo>
                    <a:pt x="8213" y="0"/>
                  </a:moveTo>
                  <a:cubicBezTo>
                    <a:pt x="8114" y="35"/>
                    <a:pt x="8017" y="71"/>
                    <a:pt x="7920" y="109"/>
                  </a:cubicBezTo>
                  <a:cubicBezTo>
                    <a:pt x="7301" y="615"/>
                    <a:pt x="6707" y="1157"/>
                    <a:pt x="6144" y="1729"/>
                  </a:cubicBezTo>
                  <a:cubicBezTo>
                    <a:pt x="6106" y="1766"/>
                    <a:pt x="6070" y="1805"/>
                    <a:pt x="6031" y="1843"/>
                  </a:cubicBezTo>
                  <a:lnTo>
                    <a:pt x="6030" y="1843"/>
                  </a:lnTo>
                  <a:cubicBezTo>
                    <a:pt x="5630" y="2256"/>
                    <a:pt x="5246" y="2683"/>
                    <a:pt x="4879" y="3126"/>
                  </a:cubicBezTo>
                  <a:cubicBezTo>
                    <a:pt x="4848" y="3163"/>
                    <a:pt x="4814" y="3204"/>
                    <a:pt x="4783" y="3243"/>
                  </a:cubicBezTo>
                  <a:cubicBezTo>
                    <a:pt x="4567" y="3506"/>
                    <a:pt x="4358" y="3771"/>
                    <a:pt x="4155" y="4043"/>
                  </a:cubicBezTo>
                  <a:cubicBezTo>
                    <a:pt x="4098" y="4117"/>
                    <a:pt x="4045" y="4191"/>
                    <a:pt x="3990" y="4268"/>
                  </a:cubicBezTo>
                  <a:cubicBezTo>
                    <a:pt x="3959" y="4310"/>
                    <a:pt x="3929" y="4353"/>
                    <a:pt x="3899" y="4394"/>
                  </a:cubicBezTo>
                  <a:cubicBezTo>
                    <a:pt x="3768" y="4578"/>
                    <a:pt x="3640" y="4761"/>
                    <a:pt x="3515" y="4948"/>
                  </a:cubicBezTo>
                  <a:cubicBezTo>
                    <a:pt x="3483" y="4992"/>
                    <a:pt x="3454" y="5036"/>
                    <a:pt x="3424" y="5081"/>
                  </a:cubicBezTo>
                  <a:cubicBezTo>
                    <a:pt x="3156" y="5485"/>
                    <a:pt x="2901" y="5898"/>
                    <a:pt x="2662" y="6319"/>
                  </a:cubicBezTo>
                  <a:cubicBezTo>
                    <a:pt x="2639" y="6358"/>
                    <a:pt x="2617" y="6397"/>
                    <a:pt x="2596" y="6435"/>
                  </a:cubicBezTo>
                  <a:lnTo>
                    <a:pt x="2596" y="6438"/>
                  </a:lnTo>
                  <a:lnTo>
                    <a:pt x="2593" y="6438"/>
                  </a:lnTo>
                  <a:cubicBezTo>
                    <a:pt x="2140" y="7241"/>
                    <a:pt x="1734" y="8071"/>
                    <a:pt x="1383" y="8925"/>
                  </a:cubicBezTo>
                  <a:cubicBezTo>
                    <a:pt x="1362" y="8971"/>
                    <a:pt x="1345" y="9016"/>
                    <a:pt x="1326" y="9061"/>
                  </a:cubicBezTo>
                  <a:cubicBezTo>
                    <a:pt x="1207" y="9358"/>
                    <a:pt x="1093" y="9659"/>
                    <a:pt x="986" y="9960"/>
                  </a:cubicBezTo>
                  <a:cubicBezTo>
                    <a:pt x="552" y="11183"/>
                    <a:pt x="239" y="12447"/>
                    <a:pt x="0" y="13722"/>
                  </a:cubicBezTo>
                  <a:cubicBezTo>
                    <a:pt x="7" y="13773"/>
                    <a:pt x="15" y="13824"/>
                    <a:pt x="23" y="13874"/>
                  </a:cubicBezTo>
                  <a:cubicBezTo>
                    <a:pt x="74" y="13853"/>
                    <a:pt x="125" y="13831"/>
                    <a:pt x="175" y="13811"/>
                  </a:cubicBezTo>
                  <a:cubicBezTo>
                    <a:pt x="391" y="12652"/>
                    <a:pt x="666" y="11504"/>
                    <a:pt x="1041" y="10385"/>
                  </a:cubicBezTo>
                  <a:cubicBezTo>
                    <a:pt x="1206" y="9893"/>
                    <a:pt x="1388" y="9405"/>
                    <a:pt x="1590" y="8925"/>
                  </a:cubicBezTo>
                  <a:lnTo>
                    <a:pt x="1590" y="8923"/>
                  </a:lnTo>
                  <a:lnTo>
                    <a:pt x="1590" y="8919"/>
                  </a:lnTo>
                  <a:cubicBezTo>
                    <a:pt x="1593" y="8913"/>
                    <a:pt x="1594" y="8909"/>
                    <a:pt x="1597" y="8903"/>
                  </a:cubicBezTo>
                  <a:cubicBezTo>
                    <a:pt x="1720" y="8605"/>
                    <a:pt x="1850" y="8308"/>
                    <a:pt x="1989" y="8017"/>
                  </a:cubicBezTo>
                  <a:cubicBezTo>
                    <a:pt x="2002" y="7984"/>
                    <a:pt x="2017" y="7953"/>
                    <a:pt x="2033" y="7923"/>
                  </a:cubicBezTo>
                  <a:cubicBezTo>
                    <a:pt x="2128" y="7719"/>
                    <a:pt x="2231" y="7512"/>
                    <a:pt x="2335" y="7309"/>
                  </a:cubicBezTo>
                  <a:cubicBezTo>
                    <a:pt x="2636" y="6721"/>
                    <a:pt x="2965" y="6145"/>
                    <a:pt x="3320" y="5587"/>
                  </a:cubicBezTo>
                  <a:lnTo>
                    <a:pt x="3373" y="5500"/>
                  </a:lnTo>
                  <a:cubicBezTo>
                    <a:pt x="3457" y="5369"/>
                    <a:pt x="3540" y="5241"/>
                    <a:pt x="3626" y="5113"/>
                  </a:cubicBezTo>
                  <a:cubicBezTo>
                    <a:pt x="3645" y="5086"/>
                    <a:pt x="3661" y="5060"/>
                    <a:pt x="3682" y="5034"/>
                  </a:cubicBezTo>
                  <a:cubicBezTo>
                    <a:pt x="4149" y="4334"/>
                    <a:pt x="4660" y="3663"/>
                    <a:pt x="5206" y="3024"/>
                  </a:cubicBezTo>
                  <a:cubicBezTo>
                    <a:pt x="5228" y="3000"/>
                    <a:pt x="5248" y="2975"/>
                    <a:pt x="5270" y="2952"/>
                  </a:cubicBezTo>
                  <a:cubicBezTo>
                    <a:pt x="5574" y="2597"/>
                    <a:pt x="5889" y="2254"/>
                    <a:pt x="6216" y="1918"/>
                  </a:cubicBezTo>
                  <a:cubicBezTo>
                    <a:pt x="6334" y="1798"/>
                    <a:pt x="6454" y="1678"/>
                    <a:pt x="6574" y="1561"/>
                  </a:cubicBezTo>
                  <a:cubicBezTo>
                    <a:pt x="6599" y="1539"/>
                    <a:pt x="6620" y="1517"/>
                    <a:pt x="6643" y="1494"/>
                  </a:cubicBezTo>
                  <a:cubicBezTo>
                    <a:pt x="7159" y="996"/>
                    <a:pt x="7696" y="521"/>
                    <a:pt x="8257" y="77"/>
                  </a:cubicBezTo>
                  <a:cubicBezTo>
                    <a:pt x="8243" y="49"/>
                    <a:pt x="8229" y="22"/>
                    <a:pt x="8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62"/>
            <p:cNvSpPr/>
            <p:nvPr/>
          </p:nvSpPr>
          <p:spPr>
            <a:xfrm>
              <a:off x="6734075" y="4186325"/>
              <a:ext cx="45400" cy="116450"/>
            </a:xfrm>
            <a:custGeom>
              <a:avLst/>
              <a:gdLst/>
              <a:ahLst/>
              <a:cxnLst/>
              <a:rect l="l" t="t" r="r" b="b"/>
              <a:pathLst>
                <a:path w="1816" h="4658" extrusionOk="0">
                  <a:moveTo>
                    <a:pt x="65" y="1"/>
                  </a:moveTo>
                  <a:cubicBezTo>
                    <a:pt x="32" y="1"/>
                    <a:pt x="1" y="29"/>
                    <a:pt x="21" y="64"/>
                  </a:cubicBezTo>
                  <a:cubicBezTo>
                    <a:pt x="27" y="76"/>
                    <a:pt x="34" y="88"/>
                    <a:pt x="41" y="99"/>
                  </a:cubicBezTo>
                  <a:cubicBezTo>
                    <a:pt x="455" y="795"/>
                    <a:pt x="808" y="1528"/>
                    <a:pt x="1089" y="2288"/>
                  </a:cubicBezTo>
                  <a:cubicBezTo>
                    <a:pt x="1373" y="3058"/>
                    <a:pt x="1586" y="3850"/>
                    <a:pt x="1726" y="4658"/>
                  </a:cubicBezTo>
                  <a:cubicBezTo>
                    <a:pt x="1757" y="4645"/>
                    <a:pt x="1786" y="4633"/>
                    <a:pt x="1816" y="4622"/>
                  </a:cubicBezTo>
                  <a:cubicBezTo>
                    <a:pt x="1755" y="4276"/>
                    <a:pt x="1683" y="3931"/>
                    <a:pt x="1593" y="3594"/>
                  </a:cubicBezTo>
                  <a:cubicBezTo>
                    <a:pt x="1440" y="2996"/>
                    <a:pt x="1246" y="2408"/>
                    <a:pt x="1013" y="1836"/>
                  </a:cubicBezTo>
                  <a:cubicBezTo>
                    <a:pt x="995" y="1793"/>
                    <a:pt x="976" y="1748"/>
                    <a:pt x="956" y="1705"/>
                  </a:cubicBezTo>
                  <a:cubicBezTo>
                    <a:pt x="895" y="1555"/>
                    <a:pt x="832" y="1411"/>
                    <a:pt x="765" y="1266"/>
                  </a:cubicBezTo>
                  <a:cubicBezTo>
                    <a:pt x="570" y="840"/>
                    <a:pt x="348" y="426"/>
                    <a:pt x="108" y="25"/>
                  </a:cubicBezTo>
                  <a:cubicBezTo>
                    <a:pt x="102" y="15"/>
                    <a:pt x="95" y="8"/>
                    <a:pt x="86" y="5"/>
                  </a:cubicBezTo>
                  <a:cubicBezTo>
                    <a:pt x="79" y="2"/>
                    <a:pt x="72" y="1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62"/>
            <p:cNvSpPr/>
            <p:nvPr/>
          </p:nvSpPr>
          <p:spPr>
            <a:xfrm>
              <a:off x="6756025" y="4228775"/>
              <a:ext cx="66375" cy="52325"/>
            </a:xfrm>
            <a:custGeom>
              <a:avLst/>
              <a:gdLst/>
              <a:ahLst/>
              <a:cxnLst/>
              <a:rect l="l" t="t" r="r" b="b"/>
              <a:pathLst>
                <a:path w="2655" h="2093" extrusionOk="0">
                  <a:moveTo>
                    <a:pt x="62" y="0"/>
                  </a:moveTo>
                  <a:cubicBezTo>
                    <a:pt x="20" y="0"/>
                    <a:pt x="0" y="70"/>
                    <a:pt x="48" y="93"/>
                  </a:cubicBezTo>
                  <a:lnTo>
                    <a:pt x="135" y="135"/>
                  </a:lnTo>
                  <a:cubicBezTo>
                    <a:pt x="792" y="465"/>
                    <a:pt x="1385" y="908"/>
                    <a:pt x="1920" y="1412"/>
                  </a:cubicBezTo>
                  <a:cubicBezTo>
                    <a:pt x="2148" y="1629"/>
                    <a:pt x="2368" y="1855"/>
                    <a:pt x="2575" y="2093"/>
                  </a:cubicBezTo>
                  <a:cubicBezTo>
                    <a:pt x="2603" y="2077"/>
                    <a:pt x="2630" y="2058"/>
                    <a:pt x="2655" y="2040"/>
                  </a:cubicBezTo>
                  <a:cubicBezTo>
                    <a:pt x="2213" y="1541"/>
                    <a:pt x="1731" y="1075"/>
                    <a:pt x="1190" y="677"/>
                  </a:cubicBezTo>
                  <a:cubicBezTo>
                    <a:pt x="842" y="421"/>
                    <a:pt x="472" y="192"/>
                    <a:pt x="82" y="7"/>
                  </a:cubicBezTo>
                  <a:cubicBezTo>
                    <a:pt x="82" y="4"/>
                    <a:pt x="81" y="4"/>
                    <a:pt x="78" y="4"/>
                  </a:cubicBezTo>
                  <a:cubicBezTo>
                    <a:pt x="72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62"/>
            <p:cNvSpPr/>
            <p:nvPr/>
          </p:nvSpPr>
          <p:spPr>
            <a:xfrm>
              <a:off x="6766250" y="4123900"/>
              <a:ext cx="72525" cy="145475"/>
            </a:xfrm>
            <a:custGeom>
              <a:avLst/>
              <a:gdLst/>
              <a:ahLst/>
              <a:cxnLst/>
              <a:rect l="l" t="t" r="r" b="b"/>
              <a:pathLst>
                <a:path w="2901" h="5819" extrusionOk="0">
                  <a:moveTo>
                    <a:pt x="66" y="1"/>
                  </a:moveTo>
                  <a:cubicBezTo>
                    <a:pt x="33" y="1"/>
                    <a:pt x="0" y="42"/>
                    <a:pt x="27" y="79"/>
                  </a:cubicBezTo>
                  <a:cubicBezTo>
                    <a:pt x="48" y="108"/>
                    <a:pt x="67" y="137"/>
                    <a:pt x="87" y="166"/>
                  </a:cubicBezTo>
                  <a:cubicBezTo>
                    <a:pt x="599" y="873"/>
                    <a:pt x="1056" y="1619"/>
                    <a:pt x="1460" y="2393"/>
                  </a:cubicBezTo>
                  <a:cubicBezTo>
                    <a:pt x="1875" y="3193"/>
                    <a:pt x="2231" y="4023"/>
                    <a:pt x="2525" y="4876"/>
                  </a:cubicBezTo>
                  <a:cubicBezTo>
                    <a:pt x="2632" y="5187"/>
                    <a:pt x="2729" y="5502"/>
                    <a:pt x="2821" y="5819"/>
                  </a:cubicBezTo>
                  <a:cubicBezTo>
                    <a:pt x="2847" y="5798"/>
                    <a:pt x="2874" y="5777"/>
                    <a:pt x="2900" y="5755"/>
                  </a:cubicBezTo>
                  <a:cubicBezTo>
                    <a:pt x="2705" y="5072"/>
                    <a:pt x="2469" y="4400"/>
                    <a:pt x="2194" y="3741"/>
                  </a:cubicBezTo>
                  <a:cubicBezTo>
                    <a:pt x="1841" y="2896"/>
                    <a:pt x="1425" y="2076"/>
                    <a:pt x="949" y="1295"/>
                  </a:cubicBezTo>
                  <a:cubicBezTo>
                    <a:pt x="697" y="878"/>
                    <a:pt x="428" y="474"/>
                    <a:pt x="142" y="79"/>
                  </a:cubicBezTo>
                  <a:lnTo>
                    <a:pt x="99" y="19"/>
                  </a:lnTo>
                  <a:cubicBezTo>
                    <a:pt x="90" y="6"/>
                    <a:pt x="78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62"/>
            <p:cNvSpPr/>
            <p:nvPr/>
          </p:nvSpPr>
          <p:spPr>
            <a:xfrm>
              <a:off x="6774550" y="4112950"/>
              <a:ext cx="94375" cy="126850"/>
            </a:xfrm>
            <a:custGeom>
              <a:avLst/>
              <a:gdLst/>
              <a:ahLst/>
              <a:cxnLst/>
              <a:rect l="l" t="t" r="r" b="b"/>
              <a:pathLst>
                <a:path w="3775" h="5074" extrusionOk="0">
                  <a:moveTo>
                    <a:pt x="45" y="0"/>
                  </a:moveTo>
                  <a:cubicBezTo>
                    <a:pt x="25" y="0"/>
                    <a:pt x="8" y="20"/>
                    <a:pt x="3" y="40"/>
                  </a:cubicBezTo>
                  <a:cubicBezTo>
                    <a:pt x="0" y="56"/>
                    <a:pt x="3" y="75"/>
                    <a:pt x="18" y="88"/>
                  </a:cubicBezTo>
                  <a:cubicBezTo>
                    <a:pt x="32" y="103"/>
                    <a:pt x="46" y="117"/>
                    <a:pt x="61" y="129"/>
                  </a:cubicBezTo>
                  <a:cubicBezTo>
                    <a:pt x="760" y="783"/>
                    <a:pt x="1377" y="1511"/>
                    <a:pt x="1939" y="2284"/>
                  </a:cubicBezTo>
                  <a:cubicBezTo>
                    <a:pt x="2512" y="3073"/>
                    <a:pt x="3027" y="3904"/>
                    <a:pt x="3519" y="4745"/>
                  </a:cubicBezTo>
                  <a:cubicBezTo>
                    <a:pt x="3583" y="4854"/>
                    <a:pt x="3647" y="4965"/>
                    <a:pt x="3709" y="5074"/>
                  </a:cubicBezTo>
                  <a:cubicBezTo>
                    <a:pt x="3734" y="5049"/>
                    <a:pt x="3752" y="5025"/>
                    <a:pt x="3774" y="4997"/>
                  </a:cubicBezTo>
                  <a:cubicBezTo>
                    <a:pt x="3502" y="4525"/>
                    <a:pt x="3223" y="4055"/>
                    <a:pt x="2927" y="3591"/>
                  </a:cubicBezTo>
                  <a:cubicBezTo>
                    <a:pt x="2405" y="2759"/>
                    <a:pt x="1840" y="1948"/>
                    <a:pt x="1205" y="1199"/>
                  </a:cubicBezTo>
                  <a:cubicBezTo>
                    <a:pt x="863" y="795"/>
                    <a:pt x="500" y="410"/>
                    <a:pt x="115" y="49"/>
                  </a:cubicBezTo>
                  <a:cubicBezTo>
                    <a:pt x="101" y="37"/>
                    <a:pt x="87" y="24"/>
                    <a:pt x="74" y="11"/>
                  </a:cubicBezTo>
                  <a:cubicBezTo>
                    <a:pt x="67" y="4"/>
                    <a:pt x="59" y="1"/>
                    <a:pt x="52" y="1"/>
                  </a:cubicBezTo>
                  <a:cubicBezTo>
                    <a:pt x="50" y="1"/>
                    <a:pt x="47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62"/>
            <p:cNvSpPr/>
            <p:nvPr/>
          </p:nvSpPr>
          <p:spPr>
            <a:xfrm>
              <a:off x="6814200" y="4061425"/>
              <a:ext cx="86750" cy="127025"/>
            </a:xfrm>
            <a:custGeom>
              <a:avLst/>
              <a:gdLst/>
              <a:ahLst/>
              <a:cxnLst/>
              <a:rect l="l" t="t" r="r" b="b"/>
              <a:pathLst>
                <a:path w="3470" h="5081" extrusionOk="0">
                  <a:moveTo>
                    <a:pt x="72" y="0"/>
                  </a:moveTo>
                  <a:cubicBezTo>
                    <a:pt x="35" y="0"/>
                    <a:pt x="1" y="42"/>
                    <a:pt x="31" y="75"/>
                  </a:cubicBezTo>
                  <a:cubicBezTo>
                    <a:pt x="38" y="85"/>
                    <a:pt x="49" y="94"/>
                    <a:pt x="56" y="102"/>
                  </a:cubicBezTo>
                  <a:cubicBezTo>
                    <a:pt x="379" y="450"/>
                    <a:pt x="688" y="809"/>
                    <a:pt x="985" y="1178"/>
                  </a:cubicBezTo>
                  <a:cubicBezTo>
                    <a:pt x="1026" y="1230"/>
                    <a:pt x="1065" y="1281"/>
                    <a:pt x="1105" y="1331"/>
                  </a:cubicBezTo>
                  <a:cubicBezTo>
                    <a:pt x="1376" y="1673"/>
                    <a:pt x="1635" y="2026"/>
                    <a:pt x="1881" y="2387"/>
                  </a:cubicBezTo>
                  <a:cubicBezTo>
                    <a:pt x="2439" y="3204"/>
                    <a:pt x="2934" y="4063"/>
                    <a:pt x="3361" y="4958"/>
                  </a:cubicBezTo>
                  <a:cubicBezTo>
                    <a:pt x="3381" y="5000"/>
                    <a:pt x="3401" y="5039"/>
                    <a:pt x="3419" y="5081"/>
                  </a:cubicBezTo>
                  <a:cubicBezTo>
                    <a:pt x="3437" y="5044"/>
                    <a:pt x="3453" y="5007"/>
                    <a:pt x="3469" y="4966"/>
                  </a:cubicBezTo>
                  <a:cubicBezTo>
                    <a:pt x="3274" y="4555"/>
                    <a:pt x="3068" y="4154"/>
                    <a:pt x="2845" y="3759"/>
                  </a:cubicBezTo>
                  <a:cubicBezTo>
                    <a:pt x="2359" y="2896"/>
                    <a:pt x="1807" y="2070"/>
                    <a:pt x="1195" y="1289"/>
                  </a:cubicBezTo>
                  <a:cubicBezTo>
                    <a:pt x="855" y="855"/>
                    <a:pt x="494" y="434"/>
                    <a:pt x="118" y="30"/>
                  </a:cubicBezTo>
                  <a:cubicBezTo>
                    <a:pt x="115" y="24"/>
                    <a:pt x="109" y="20"/>
                    <a:pt x="106" y="15"/>
                  </a:cubicBezTo>
                  <a:cubicBezTo>
                    <a:pt x="96" y="5"/>
                    <a:pt x="84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62"/>
            <p:cNvSpPr/>
            <p:nvPr/>
          </p:nvSpPr>
          <p:spPr>
            <a:xfrm>
              <a:off x="6838700" y="4090200"/>
              <a:ext cx="45850" cy="128650"/>
            </a:xfrm>
            <a:custGeom>
              <a:avLst/>
              <a:gdLst/>
              <a:ahLst/>
              <a:cxnLst/>
              <a:rect l="l" t="t" r="r" b="b"/>
              <a:pathLst>
                <a:path w="1834" h="5146" extrusionOk="0">
                  <a:moveTo>
                    <a:pt x="47" y="1"/>
                  </a:moveTo>
                  <a:cubicBezTo>
                    <a:pt x="29" y="1"/>
                    <a:pt x="12" y="9"/>
                    <a:pt x="5" y="24"/>
                  </a:cubicBezTo>
                  <a:cubicBezTo>
                    <a:pt x="1" y="34"/>
                    <a:pt x="1" y="43"/>
                    <a:pt x="4" y="53"/>
                  </a:cubicBezTo>
                  <a:cubicBezTo>
                    <a:pt x="164" y="849"/>
                    <a:pt x="376" y="1635"/>
                    <a:pt x="632" y="2405"/>
                  </a:cubicBezTo>
                  <a:cubicBezTo>
                    <a:pt x="890" y="3183"/>
                    <a:pt x="1197" y="3944"/>
                    <a:pt x="1547" y="4684"/>
                  </a:cubicBezTo>
                  <a:cubicBezTo>
                    <a:pt x="1621" y="4840"/>
                    <a:pt x="1696" y="4994"/>
                    <a:pt x="1773" y="5146"/>
                  </a:cubicBezTo>
                  <a:cubicBezTo>
                    <a:pt x="1793" y="5117"/>
                    <a:pt x="1815" y="5083"/>
                    <a:pt x="1834" y="5054"/>
                  </a:cubicBezTo>
                  <a:cubicBezTo>
                    <a:pt x="1605" y="4606"/>
                    <a:pt x="1396" y="4148"/>
                    <a:pt x="1207" y="3682"/>
                  </a:cubicBezTo>
                  <a:cubicBezTo>
                    <a:pt x="895" y="2929"/>
                    <a:pt x="632" y="2156"/>
                    <a:pt x="415" y="1370"/>
                  </a:cubicBezTo>
                  <a:cubicBezTo>
                    <a:pt x="306" y="976"/>
                    <a:pt x="208" y="578"/>
                    <a:pt x="125" y="179"/>
                  </a:cubicBezTo>
                  <a:cubicBezTo>
                    <a:pt x="114" y="131"/>
                    <a:pt x="105" y="85"/>
                    <a:pt x="96" y="38"/>
                  </a:cubicBezTo>
                  <a:cubicBezTo>
                    <a:pt x="91" y="1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2C5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62"/>
            <p:cNvSpPr/>
            <p:nvPr/>
          </p:nvSpPr>
          <p:spPr>
            <a:xfrm>
              <a:off x="6848475" y="4024800"/>
              <a:ext cx="64850" cy="125650"/>
            </a:xfrm>
            <a:custGeom>
              <a:avLst/>
              <a:gdLst/>
              <a:ahLst/>
              <a:cxnLst/>
              <a:rect l="l" t="t" r="r" b="b"/>
              <a:pathLst>
                <a:path w="2594" h="5026" extrusionOk="0">
                  <a:moveTo>
                    <a:pt x="71" y="1"/>
                  </a:moveTo>
                  <a:cubicBezTo>
                    <a:pt x="36" y="1"/>
                    <a:pt x="1" y="43"/>
                    <a:pt x="31" y="78"/>
                  </a:cubicBezTo>
                  <a:lnTo>
                    <a:pt x="53" y="105"/>
                  </a:lnTo>
                  <a:cubicBezTo>
                    <a:pt x="584" y="762"/>
                    <a:pt x="1053" y="1467"/>
                    <a:pt x="1450" y="2214"/>
                  </a:cubicBezTo>
                  <a:cubicBezTo>
                    <a:pt x="1849" y="2969"/>
                    <a:pt x="2176" y="3760"/>
                    <a:pt x="2424" y="4577"/>
                  </a:cubicBezTo>
                  <a:cubicBezTo>
                    <a:pt x="2470" y="4725"/>
                    <a:pt x="2514" y="4875"/>
                    <a:pt x="2551" y="5026"/>
                  </a:cubicBezTo>
                  <a:cubicBezTo>
                    <a:pt x="2567" y="4959"/>
                    <a:pt x="2580" y="4891"/>
                    <a:pt x="2593" y="4823"/>
                  </a:cubicBezTo>
                  <a:cubicBezTo>
                    <a:pt x="2466" y="4373"/>
                    <a:pt x="2318" y="3928"/>
                    <a:pt x="2145" y="3494"/>
                  </a:cubicBezTo>
                  <a:cubicBezTo>
                    <a:pt x="1826" y="2695"/>
                    <a:pt x="1429" y="1925"/>
                    <a:pt x="965" y="1201"/>
                  </a:cubicBezTo>
                  <a:cubicBezTo>
                    <a:pt x="703" y="799"/>
                    <a:pt x="422" y="409"/>
                    <a:pt x="119" y="36"/>
                  </a:cubicBezTo>
                  <a:cubicBezTo>
                    <a:pt x="115" y="31"/>
                    <a:pt x="111" y="24"/>
                    <a:pt x="105" y="18"/>
                  </a:cubicBezTo>
                  <a:cubicBezTo>
                    <a:pt x="95" y="6"/>
                    <a:pt x="83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62"/>
            <p:cNvSpPr/>
            <p:nvPr/>
          </p:nvSpPr>
          <p:spPr>
            <a:xfrm>
              <a:off x="6685400" y="4209475"/>
              <a:ext cx="40000" cy="30075"/>
            </a:xfrm>
            <a:custGeom>
              <a:avLst/>
              <a:gdLst/>
              <a:ahLst/>
              <a:cxnLst/>
              <a:rect l="l" t="t" r="r" b="b"/>
              <a:pathLst>
                <a:path w="1600" h="1203" extrusionOk="0">
                  <a:moveTo>
                    <a:pt x="1551" y="1"/>
                  </a:moveTo>
                  <a:cubicBezTo>
                    <a:pt x="1545" y="1"/>
                    <a:pt x="1538" y="2"/>
                    <a:pt x="1531" y="5"/>
                  </a:cubicBezTo>
                  <a:cubicBezTo>
                    <a:pt x="1482" y="29"/>
                    <a:pt x="1431" y="52"/>
                    <a:pt x="1382" y="78"/>
                  </a:cubicBezTo>
                  <a:cubicBezTo>
                    <a:pt x="884" y="330"/>
                    <a:pt x="425" y="657"/>
                    <a:pt x="25" y="1046"/>
                  </a:cubicBezTo>
                  <a:cubicBezTo>
                    <a:pt x="15" y="1098"/>
                    <a:pt x="8" y="1151"/>
                    <a:pt x="1" y="1203"/>
                  </a:cubicBezTo>
                  <a:cubicBezTo>
                    <a:pt x="260" y="941"/>
                    <a:pt x="542" y="706"/>
                    <a:pt x="847" y="499"/>
                  </a:cubicBezTo>
                  <a:cubicBezTo>
                    <a:pt x="1004" y="396"/>
                    <a:pt x="1163" y="301"/>
                    <a:pt x="1328" y="214"/>
                  </a:cubicBezTo>
                  <a:cubicBezTo>
                    <a:pt x="1408" y="171"/>
                    <a:pt x="1489" y="130"/>
                    <a:pt x="1570" y="92"/>
                  </a:cubicBezTo>
                  <a:cubicBezTo>
                    <a:pt x="1577" y="88"/>
                    <a:pt x="1584" y="85"/>
                    <a:pt x="1589" y="78"/>
                  </a:cubicBezTo>
                  <a:lnTo>
                    <a:pt x="1589" y="76"/>
                  </a:lnTo>
                  <a:cubicBezTo>
                    <a:pt x="1590" y="69"/>
                    <a:pt x="1592" y="63"/>
                    <a:pt x="1596" y="58"/>
                  </a:cubicBezTo>
                  <a:cubicBezTo>
                    <a:pt x="1599" y="32"/>
                    <a:pt x="1580" y="1"/>
                    <a:pt x="1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62"/>
            <p:cNvSpPr/>
            <p:nvPr/>
          </p:nvSpPr>
          <p:spPr>
            <a:xfrm>
              <a:off x="6703600" y="4145900"/>
              <a:ext cx="51200" cy="24600"/>
            </a:xfrm>
            <a:custGeom>
              <a:avLst/>
              <a:gdLst/>
              <a:ahLst/>
              <a:cxnLst/>
              <a:rect l="l" t="t" r="r" b="b"/>
              <a:pathLst>
                <a:path w="2048" h="984" extrusionOk="0">
                  <a:moveTo>
                    <a:pt x="1992" y="1"/>
                  </a:moveTo>
                  <a:cubicBezTo>
                    <a:pt x="1988" y="1"/>
                    <a:pt x="1984" y="1"/>
                    <a:pt x="1980" y="2"/>
                  </a:cubicBezTo>
                  <a:cubicBezTo>
                    <a:pt x="1964" y="8"/>
                    <a:pt x="1949" y="11"/>
                    <a:pt x="1933" y="17"/>
                  </a:cubicBezTo>
                  <a:cubicBezTo>
                    <a:pt x="1273" y="199"/>
                    <a:pt x="639" y="477"/>
                    <a:pt x="57" y="836"/>
                  </a:cubicBezTo>
                  <a:lnTo>
                    <a:pt x="57" y="839"/>
                  </a:lnTo>
                  <a:cubicBezTo>
                    <a:pt x="38" y="887"/>
                    <a:pt x="18" y="934"/>
                    <a:pt x="1" y="984"/>
                  </a:cubicBezTo>
                  <a:cubicBezTo>
                    <a:pt x="363" y="749"/>
                    <a:pt x="746" y="551"/>
                    <a:pt x="1146" y="386"/>
                  </a:cubicBezTo>
                  <a:cubicBezTo>
                    <a:pt x="1382" y="289"/>
                    <a:pt x="1622" y="205"/>
                    <a:pt x="1867" y="134"/>
                  </a:cubicBezTo>
                  <a:lnTo>
                    <a:pt x="1867" y="132"/>
                  </a:lnTo>
                  <a:cubicBezTo>
                    <a:pt x="1907" y="119"/>
                    <a:pt x="1951" y="109"/>
                    <a:pt x="1994" y="96"/>
                  </a:cubicBezTo>
                  <a:cubicBezTo>
                    <a:pt x="2048" y="81"/>
                    <a:pt x="2039" y="1"/>
                    <a:pt x="1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62"/>
            <p:cNvSpPr/>
            <p:nvPr/>
          </p:nvSpPr>
          <p:spPr>
            <a:xfrm>
              <a:off x="6729625" y="4094900"/>
              <a:ext cx="57800" cy="23375"/>
            </a:xfrm>
            <a:custGeom>
              <a:avLst/>
              <a:gdLst/>
              <a:ahLst/>
              <a:cxnLst/>
              <a:rect l="l" t="t" r="r" b="b"/>
              <a:pathLst>
                <a:path w="2312" h="935" extrusionOk="0">
                  <a:moveTo>
                    <a:pt x="2237" y="0"/>
                  </a:moveTo>
                  <a:cubicBezTo>
                    <a:pt x="2232" y="0"/>
                    <a:pt x="2228" y="1"/>
                    <a:pt x="2223" y="2"/>
                  </a:cubicBezTo>
                  <a:lnTo>
                    <a:pt x="2220" y="2"/>
                  </a:lnTo>
                  <a:cubicBezTo>
                    <a:pt x="1496" y="224"/>
                    <a:pt x="785" y="487"/>
                    <a:pt x="92" y="790"/>
                  </a:cubicBezTo>
                  <a:cubicBezTo>
                    <a:pt x="61" y="838"/>
                    <a:pt x="31" y="885"/>
                    <a:pt x="1" y="935"/>
                  </a:cubicBezTo>
                  <a:cubicBezTo>
                    <a:pt x="364" y="773"/>
                    <a:pt x="733" y="622"/>
                    <a:pt x="1105" y="480"/>
                  </a:cubicBezTo>
                  <a:cubicBezTo>
                    <a:pt x="1444" y="354"/>
                    <a:pt x="1786" y="237"/>
                    <a:pt x="2130" y="130"/>
                  </a:cubicBezTo>
                  <a:cubicBezTo>
                    <a:pt x="2174" y="117"/>
                    <a:pt x="2216" y="102"/>
                    <a:pt x="2259" y="89"/>
                  </a:cubicBezTo>
                  <a:cubicBezTo>
                    <a:pt x="2312" y="73"/>
                    <a:pt x="2286" y="0"/>
                    <a:pt x="2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62"/>
            <p:cNvSpPr/>
            <p:nvPr/>
          </p:nvSpPr>
          <p:spPr>
            <a:xfrm>
              <a:off x="6720650" y="4111575"/>
              <a:ext cx="55375" cy="22225"/>
            </a:xfrm>
            <a:custGeom>
              <a:avLst/>
              <a:gdLst/>
              <a:ahLst/>
              <a:cxnLst/>
              <a:rect l="l" t="t" r="r" b="b"/>
              <a:pathLst>
                <a:path w="2215" h="889" extrusionOk="0">
                  <a:moveTo>
                    <a:pt x="2165" y="1"/>
                  </a:moveTo>
                  <a:cubicBezTo>
                    <a:pt x="2159" y="1"/>
                    <a:pt x="2152" y="2"/>
                    <a:pt x="2145" y="6"/>
                  </a:cubicBezTo>
                  <a:cubicBezTo>
                    <a:pt x="2133" y="10"/>
                    <a:pt x="2120" y="14"/>
                    <a:pt x="2105" y="20"/>
                  </a:cubicBezTo>
                  <a:cubicBezTo>
                    <a:pt x="1427" y="268"/>
                    <a:pt x="746" y="515"/>
                    <a:pt x="67" y="764"/>
                  </a:cubicBezTo>
                  <a:cubicBezTo>
                    <a:pt x="45" y="805"/>
                    <a:pt x="22" y="847"/>
                    <a:pt x="1" y="889"/>
                  </a:cubicBezTo>
                  <a:cubicBezTo>
                    <a:pt x="483" y="711"/>
                    <a:pt x="963" y="535"/>
                    <a:pt x="1445" y="360"/>
                  </a:cubicBezTo>
                  <a:cubicBezTo>
                    <a:pt x="1635" y="291"/>
                    <a:pt x="1825" y="221"/>
                    <a:pt x="2014" y="152"/>
                  </a:cubicBezTo>
                  <a:lnTo>
                    <a:pt x="2162" y="98"/>
                  </a:lnTo>
                  <a:cubicBezTo>
                    <a:pt x="2169" y="95"/>
                    <a:pt x="2176" y="94"/>
                    <a:pt x="2184" y="91"/>
                  </a:cubicBezTo>
                  <a:cubicBezTo>
                    <a:pt x="2201" y="82"/>
                    <a:pt x="2208" y="72"/>
                    <a:pt x="2210" y="58"/>
                  </a:cubicBezTo>
                  <a:cubicBezTo>
                    <a:pt x="2214" y="32"/>
                    <a:pt x="2195" y="1"/>
                    <a:pt x="2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62"/>
            <p:cNvSpPr/>
            <p:nvPr/>
          </p:nvSpPr>
          <p:spPr>
            <a:xfrm>
              <a:off x="6755325" y="4065850"/>
              <a:ext cx="56325" cy="17100"/>
            </a:xfrm>
            <a:custGeom>
              <a:avLst/>
              <a:gdLst/>
              <a:ahLst/>
              <a:cxnLst/>
              <a:rect l="l" t="t" r="r" b="b"/>
              <a:pathLst>
                <a:path w="2253" h="684" extrusionOk="0">
                  <a:moveTo>
                    <a:pt x="2192" y="1"/>
                  </a:moveTo>
                  <a:cubicBezTo>
                    <a:pt x="2188" y="1"/>
                    <a:pt x="2185" y="1"/>
                    <a:pt x="2181" y="2"/>
                  </a:cubicBezTo>
                  <a:cubicBezTo>
                    <a:pt x="2147" y="9"/>
                    <a:pt x="2115" y="16"/>
                    <a:pt x="2081" y="24"/>
                  </a:cubicBezTo>
                  <a:cubicBezTo>
                    <a:pt x="1418" y="164"/>
                    <a:pt x="762" y="339"/>
                    <a:pt x="115" y="546"/>
                  </a:cubicBezTo>
                  <a:lnTo>
                    <a:pt x="115" y="548"/>
                  </a:lnTo>
                  <a:cubicBezTo>
                    <a:pt x="77" y="591"/>
                    <a:pt x="38" y="636"/>
                    <a:pt x="0" y="684"/>
                  </a:cubicBezTo>
                  <a:cubicBezTo>
                    <a:pt x="458" y="533"/>
                    <a:pt x="920" y="400"/>
                    <a:pt x="1386" y="281"/>
                  </a:cubicBezTo>
                  <a:cubicBezTo>
                    <a:pt x="1586" y="234"/>
                    <a:pt x="1785" y="184"/>
                    <a:pt x="1987" y="141"/>
                  </a:cubicBezTo>
                  <a:cubicBezTo>
                    <a:pt x="2056" y="125"/>
                    <a:pt x="2126" y="110"/>
                    <a:pt x="2197" y="96"/>
                  </a:cubicBezTo>
                  <a:cubicBezTo>
                    <a:pt x="2252" y="84"/>
                    <a:pt x="2243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62"/>
            <p:cNvSpPr/>
            <p:nvPr/>
          </p:nvSpPr>
          <p:spPr>
            <a:xfrm>
              <a:off x="6798675" y="4031350"/>
              <a:ext cx="43000" cy="8975"/>
            </a:xfrm>
            <a:custGeom>
              <a:avLst/>
              <a:gdLst/>
              <a:ahLst/>
              <a:cxnLst/>
              <a:rect l="l" t="t" r="r" b="b"/>
              <a:pathLst>
                <a:path w="1720" h="359" extrusionOk="0">
                  <a:moveTo>
                    <a:pt x="1656" y="0"/>
                  </a:moveTo>
                  <a:cubicBezTo>
                    <a:pt x="1653" y="0"/>
                    <a:pt x="1651" y="0"/>
                    <a:pt x="1648" y="1"/>
                  </a:cubicBezTo>
                  <a:lnTo>
                    <a:pt x="1613" y="7"/>
                  </a:lnTo>
                  <a:cubicBezTo>
                    <a:pt x="1126" y="86"/>
                    <a:pt x="638" y="162"/>
                    <a:pt x="151" y="240"/>
                  </a:cubicBezTo>
                  <a:lnTo>
                    <a:pt x="150" y="240"/>
                  </a:lnTo>
                  <a:cubicBezTo>
                    <a:pt x="99" y="279"/>
                    <a:pt x="50" y="319"/>
                    <a:pt x="1" y="358"/>
                  </a:cubicBezTo>
                  <a:lnTo>
                    <a:pt x="723" y="246"/>
                  </a:lnTo>
                  <a:cubicBezTo>
                    <a:pt x="781" y="234"/>
                    <a:pt x="840" y="225"/>
                    <a:pt x="898" y="217"/>
                  </a:cubicBezTo>
                  <a:lnTo>
                    <a:pt x="1068" y="189"/>
                  </a:lnTo>
                  <a:cubicBezTo>
                    <a:pt x="1212" y="166"/>
                    <a:pt x="1354" y="144"/>
                    <a:pt x="1499" y="120"/>
                  </a:cubicBezTo>
                  <a:lnTo>
                    <a:pt x="1502" y="120"/>
                  </a:lnTo>
                  <a:cubicBezTo>
                    <a:pt x="1555" y="111"/>
                    <a:pt x="1608" y="102"/>
                    <a:pt x="1663" y="95"/>
                  </a:cubicBezTo>
                  <a:cubicBezTo>
                    <a:pt x="1719" y="87"/>
                    <a:pt x="1709" y="0"/>
                    <a:pt x="1656" y="0"/>
                  </a:cubicBezTo>
                  <a:close/>
                </a:path>
              </a:pathLst>
            </a:custGeom>
            <a:solidFill>
              <a:srgbClr val="2C5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62"/>
            <p:cNvSpPr/>
            <p:nvPr/>
          </p:nvSpPr>
          <p:spPr>
            <a:xfrm>
              <a:off x="6782925" y="4034425"/>
              <a:ext cx="42700" cy="19550"/>
            </a:xfrm>
            <a:custGeom>
              <a:avLst/>
              <a:gdLst/>
              <a:ahLst/>
              <a:cxnLst/>
              <a:rect l="l" t="t" r="r" b="b"/>
              <a:pathLst>
                <a:path w="1708" h="782" extrusionOk="0">
                  <a:moveTo>
                    <a:pt x="1652" y="1"/>
                  </a:moveTo>
                  <a:cubicBezTo>
                    <a:pt x="1646" y="1"/>
                    <a:pt x="1640" y="2"/>
                    <a:pt x="1634" y="4"/>
                  </a:cubicBezTo>
                  <a:cubicBezTo>
                    <a:pt x="1541" y="41"/>
                    <a:pt x="1447" y="81"/>
                    <a:pt x="1353" y="120"/>
                  </a:cubicBezTo>
                  <a:lnTo>
                    <a:pt x="208" y="593"/>
                  </a:lnTo>
                  <a:lnTo>
                    <a:pt x="208" y="594"/>
                  </a:lnTo>
                  <a:cubicBezTo>
                    <a:pt x="139" y="654"/>
                    <a:pt x="69" y="718"/>
                    <a:pt x="1" y="781"/>
                  </a:cubicBezTo>
                  <a:cubicBezTo>
                    <a:pt x="317" y="651"/>
                    <a:pt x="634" y="521"/>
                    <a:pt x="948" y="390"/>
                  </a:cubicBezTo>
                  <a:cubicBezTo>
                    <a:pt x="1191" y="290"/>
                    <a:pt x="1431" y="191"/>
                    <a:pt x="1673" y="91"/>
                  </a:cubicBezTo>
                  <a:cubicBezTo>
                    <a:pt x="1687" y="86"/>
                    <a:pt x="1695" y="76"/>
                    <a:pt x="1699" y="66"/>
                  </a:cubicBezTo>
                  <a:cubicBezTo>
                    <a:pt x="1708" y="38"/>
                    <a:pt x="1687" y="1"/>
                    <a:pt x="1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62"/>
            <p:cNvSpPr/>
            <p:nvPr/>
          </p:nvSpPr>
          <p:spPr>
            <a:xfrm>
              <a:off x="6562675" y="3869300"/>
              <a:ext cx="628675" cy="189650"/>
            </a:xfrm>
            <a:custGeom>
              <a:avLst/>
              <a:gdLst/>
              <a:ahLst/>
              <a:cxnLst/>
              <a:rect l="l" t="t" r="r" b="b"/>
              <a:pathLst>
                <a:path w="25147" h="7586" extrusionOk="0">
                  <a:moveTo>
                    <a:pt x="13226" y="0"/>
                  </a:moveTo>
                  <a:cubicBezTo>
                    <a:pt x="12416" y="209"/>
                    <a:pt x="11608" y="416"/>
                    <a:pt x="10799" y="621"/>
                  </a:cubicBezTo>
                  <a:cubicBezTo>
                    <a:pt x="10697" y="647"/>
                    <a:pt x="10597" y="672"/>
                    <a:pt x="10496" y="698"/>
                  </a:cubicBezTo>
                  <a:lnTo>
                    <a:pt x="10495" y="698"/>
                  </a:lnTo>
                  <a:cubicBezTo>
                    <a:pt x="9454" y="963"/>
                    <a:pt x="8411" y="1229"/>
                    <a:pt x="7371" y="1497"/>
                  </a:cubicBezTo>
                  <a:cubicBezTo>
                    <a:pt x="7355" y="1497"/>
                    <a:pt x="7337" y="1496"/>
                    <a:pt x="7318" y="1496"/>
                  </a:cubicBezTo>
                  <a:lnTo>
                    <a:pt x="7208" y="1491"/>
                  </a:lnTo>
                  <a:cubicBezTo>
                    <a:pt x="6515" y="1468"/>
                    <a:pt x="5817" y="1436"/>
                    <a:pt x="5118" y="1394"/>
                  </a:cubicBezTo>
                  <a:cubicBezTo>
                    <a:pt x="5072" y="1390"/>
                    <a:pt x="5024" y="1387"/>
                    <a:pt x="4978" y="1386"/>
                  </a:cubicBezTo>
                  <a:cubicBezTo>
                    <a:pt x="4649" y="1364"/>
                    <a:pt x="4323" y="1342"/>
                    <a:pt x="3996" y="1315"/>
                  </a:cubicBezTo>
                  <a:cubicBezTo>
                    <a:pt x="3960" y="1313"/>
                    <a:pt x="3922" y="1309"/>
                    <a:pt x="3886" y="1306"/>
                  </a:cubicBezTo>
                  <a:cubicBezTo>
                    <a:pt x="3489" y="1274"/>
                    <a:pt x="3096" y="1241"/>
                    <a:pt x="2700" y="1200"/>
                  </a:cubicBezTo>
                  <a:cubicBezTo>
                    <a:pt x="2657" y="1198"/>
                    <a:pt x="2615" y="1192"/>
                    <a:pt x="2572" y="1187"/>
                  </a:cubicBezTo>
                  <a:cubicBezTo>
                    <a:pt x="2318" y="1163"/>
                    <a:pt x="2064" y="1134"/>
                    <a:pt x="1810" y="1105"/>
                  </a:cubicBezTo>
                  <a:cubicBezTo>
                    <a:pt x="1773" y="1101"/>
                    <a:pt x="1736" y="1098"/>
                    <a:pt x="1700" y="1092"/>
                  </a:cubicBezTo>
                  <a:cubicBezTo>
                    <a:pt x="1150" y="1027"/>
                    <a:pt x="603" y="953"/>
                    <a:pt x="59" y="869"/>
                  </a:cubicBezTo>
                  <a:lnTo>
                    <a:pt x="59" y="869"/>
                  </a:lnTo>
                  <a:cubicBezTo>
                    <a:pt x="1" y="1441"/>
                    <a:pt x="2" y="1984"/>
                    <a:pt x="64" y="2522"/>
                  </a:cubicBezTo>
                  <a:cubicBezTo>
                    <a:pt x="67" y="2555"/>
                    <a:pt x="72" y="2590"/>
                    <a:pt x="77" y="2625"/>
                  </a:cubicBezTo>
                  <a:cubicBezTo>
                    <a:pt x="103" y="2858"/>
                    <a:pt x="144" y="3090"/>
                    <a:pt x="195" y="3323"/>
                  </a:cubicBezTo>
                  <a:cubicBezTo>
                    <a:pt x="203" y="3359"/>
                    <a:pt x="211" y="3398"/>
                    <a:pt x="219" y="3434"/>
                  </a:cubicBezTo>
                  <a:cubicBezTo>
                    <a:pt x="277" y="3687"/>
                    <a:pt x="348" y="3941"/>
                    <a:pt x="429" y="4199"/>
                  </a:cubicBezTo>
                  <a:cubicBezTo>
                    <a:pt x="441" y="4227"/>
                    <a:pt x="449" y="4259"/>
                    <a:pt x="461" y="4290"/>
                  </a:cubicBezTo>
                  <a:cubicBezTo>
                    <a:pt x="470" y="4319"/>
                    <a:pt x="478" y="4349"/>
                    <a:pt x="490" y="4379"/>
                  </a:cubicBezTo>
                  <a:cubicBezTo>
                    <a:pt x="522" y="4485"/>
                    <a:pt x="558" y="4594"/>
                    <a:pt x="596" y="4701"/>
                  </a:cubicBezTo>
                  <a:cubicBezTo>
                    <a:pt x="606" y="4731"/>
                    <a:pt x="616" y="4762"/>
                    <a:pt x="627" y="4792"/>
                  </a:cubicBezTo>
                  <a:cubicBezTo>
                    <a:pt x="732" y="5095"/>
                    <a:pt x="845" y="5403"/>
                    <a:pt x="962" y="5710"/>
                  </a:cubicBezTo>
                  <a:cubicBezTo>
                    <a:pt x="972" y="5739"/>
                    <a:pt x="985" y="5769"/>
                    <a:pt x="997" y="5801"/>
                  </a:cubicBezTo>
                  <a:cubicBezTo>
                    <a:pt x="1020" y="5862"/>
                    <a:pt x="1043" y="5924"/>
                    <a:pt x="1069" y="5985"/>
                  </a:cubicBezTo>
                  <a:cubicBezTo>
                    <a:pt x="1288" y="6535"/>
                    <a:pt x="1521" y="7079"/>
                    <a:pt x="1764" y="7586"/>
                  </a:cubicBezTo>
                  <a:cubicBezTo>
                    <a:pt x="2163" y="7453"/>
                    <a:pt x="2564" y="7323"/>
                    <a:pt x="2968" y="7198"/>
                  </a:cubicBezTo>
                  <a:cubicBezTo>
                    <a:pt x="3005" y="7186"/>
                    <a:pt x="3041" y="7176"/>
                    <a:pt x="3075" y="7165"/>
                  </a:cubicBezTo>
                  <a:cubicBezTo>
                    <a:pt x="3728" y="6962"/>
                    <a:pt x="4384" y="6772"/>
                    <a:pt x="5043" y="6597"/>
                  </a:cubicBezTo>
                  <a:cubicBezTo>
                    <a:pt x="5072" y="6590"/>
                    <a:pt x="5101" y="6580"/>
                    <a:pt x="5130" y="6573"/>
                  </a:cubicBezTo>
                  <a:cubicBezTo>
                    <a:pt x="6603" y="6179"/>
                    <a:pt x="8093" y="5847"/>
                    <a:pt x="9596" y="5578"/>
                  </a:cubicBezTo>
                  <a:cubicBezTo>
                    <a:pt x="9640" y="5569"/>
                    <a:pt x="9684" y="5562"/>
                    <a:pt x="9729" y="5555"/>
                  </a:cubicBezTo>
                  <a:cubicBezTo>
                    <a:pt x="11695" y="5205"/>
                    <a:pt x="13678" y="4961"/>
                    <a:pt x="15668" y="4825"/>
                  </a:cubicBezTo>
                  <a:cubicBezTo>
                    <a:pt x="15706" y="4824"/>
                    <a:pt x="15745" y="4820"/>
                    <a:pt x="15784" y="4818"/>
                  </a:cubicBezTo>
                  <a:cubicBezTo>
                    <a:pt x="15984" y="4805"/>
                    <a:pt x="16184" y="4792"/>
                    <a:pt x="16385" y="4782"/>
                  </a:cubicBezTo>
                  <a:cubicBezTo>
                    <a:pt x="16433" y="4780"/>
                    <a:pt x="16482" y="4776"/>
                    <a:pt x="16530" y="4775"/>
                  </a:cubicBezTo>
                  <a:cubicBezTo>
                    <a:pt x="16802" y="4760"/>
                    <a:pt x="17076" y="4749"/>
                    <a:pt x="17351" y="4738"/>
                  </a:cubicBezTo>
                  <a:lnTo>
                    <a:pt x="17352" y="4738"/>
                  </a:lnTo>
                  <a:cubicBezTo>
                    <a:pt x="17387" y="4737"/>
                    <a:pt x="17423" y="4734"/>
                    <a:pt x="17459" y="4734"/>
                  </a:cubicBezTo>
                  <a:cubicBezTo>
                    <a:pt x="17837" y="4720"/>
                    <a:pt x="18216" y="4711"/>
                    <a:pt x="18594" y="4705"/>
                  </a:cubicBezTo>
                  <a:cubicBezTo>
                    <a:pt x="18643" y="4704"/>
                    <a:pt x="18690" y="4704"/>
                    <a:pt x="18739" y="4704"/>
                  </a:cubicBezTo>
                  <a:cubicBezTo>
                    <a:pt x="18983" y="4700"/>
                    <a:pt x="19227" y="4698"/>
                    <a:pt x="19471" y="4698"/>
                  </a:cubicBezTo>
                  <a:cubicBezTo>
                    <a:pt x="19715" y="4698"/>
                    <a:pt x="19959" y="4700"/>
                    <a:pt x="20202" y="4704"/>
                  </a:cubicBezTo>
                  <a:cubicBezTo>
                    <a:pt x="20265" y="4704"/>
                    <a:pt x="20327" y="4705"/>
                    <a:pt x="20389" y="4708"/>
                  </a:cubicBezTo>
                  <a:cubicBezTo>
                    <a:pt x="20825" y="4712"/>
                    <a:pt x="21261" y="4727"/>
                    <a:pt x="21698" y="4744"/>
                  </a:cubicBezTo>
                  <a:lnTo>
                    <a:pt x="21699" y="4744"/>
                  </a:lnTo>
                  <a:cubicBezTo>
                    <a:pt x="21772" y="4746"/>
                    <a:pt x="21843" y="4749"/>
                    <a:pt x="21912" y="4753"/>
                  </a:cubicBezTo>
                  <a:cubicBezTo>
                    <a:pt x="22994" y="4799"/>
                    <a:pt x="24072" y="4879"/>
                    <a:pt x="25146" y="4992"/>
                  </a:cubicBezTo>
                  <a:cubicBezTo>
                    <a:pt x="25124" y="4921"/>
                    <a:pt x="25103" y="4848"/>
                    <a:pt x="25081" y="4782"/>
                  </a:cubicBezTo>
                  <a:cubicBezTo>
                    <a:pt x="25039" y="4643"/>
                    <a:pt x="24996" y="4507"/>
                    <a:pt x="24955" y="4368"/>
                  </a:cubicBezTo>
                  <a:cubicBezTo>
                    <a:pt x="23493" y="4031"/>
                    <a:pt x="22024" y="3725"/>
                    <a:pt x="20547" y="3457"/>
                  </a:cubicBezTo>
                  <a:lnTo>
                    <a:pt x="20544" y="3457"/>
                  </a:lnTo>
                  <a:cubicBezTo>
                    <a:pt x="20501" y="3450"/>
                    <a:pt x="20462" y="3443"/>
                    <a:pt x="20420" y="3436"/>
                  </a:cubicBezTo>
                  <a:cubicBezTo>
                    <a:pt x="19425" y="3256"/>
                    <a:pt x="18426" y="3094"/>
                    <a:pt x="17423" y="2946"/>
                  </a:cubicBezTo>
                  <a:cubicBezTo>
                    <a:pt x="17393" y="2943"/>
                    <a:pt x="17362" y="2938"/>
                    <a:pt x="17330" y="2935"/>
                  </a:cubicBezTo>
                  <a:cubicBezTo>
                    <a:pt x="16750" y="2851"/>
                    <a:pt x="16169" y="2773"/>
                    <a:pt x="15589" y="2700"/>
                  </a:cubicBezTo>
                  <a:cubicBezTo>
                    <a:pt x="15553" y="2697"/>
                    <a:pt x="15518" y="2692"/>
                    <a:pt x="15485" y="2689"/>
                  </a:cubicBezTo>
                  <a:cubicBezTo>
                    <a:pt x="14271" y="2540"/>
                    <a:pt x="13055" y="2416"/>
                    <a:pt x="11835" y="2322"/>
                  </a:cubicBezTo>
                  <a:cubicBezTo>
                    <a:pt x="11771" y="2317"/>
                    <a:pt x="11711" y="2314"/>
                    <a:pt x="11647" y="2308"/>
                  </a:cubicBezTo>
                  <a:lnTo>
                    <a:pt x="11645" y="2308"/>
                  </a:lnTo>
                  <a:cubicBezTo>
                    <a:pt x="11033" y="2263"/>
                    <a:pt x="10422" y="2222"/>
                    <a:pt x="9810" y="2192"/>
                  </a:cubicBezTo>
                  <a:cubicBezTo>
                    <a:pt x="9740" y="2186"/>
                    <a:pt x="9669" y="2185"/>
                    <a:pt x="9599" y="2182"/>
                  </a:cubicBezTo>
                  <a:lnTo>
                    <a:pt x="9597" y="2182"/>
                  </a:lnTo>
                  <a:cubicBezTo>
                    <a:pt x="9490" y="2176"/>
                    <a:pt x="9387" y="2169"/>
                    <a:pt x="9280" y="2165"/>
                  </a:cubicBezTo>
                  <a:cubicBezTo>
                    <a:pt x="10322" y="1762"/>
                    <a:pt x="11337" y="1350"/>
                    <a:pt x="12364" y="941"/>
                  </a:cubicBezTo>
                  <a:lnTo>
                    <a:pt x="12365" y="941"/>
                  </a:lnTo>
                  <a:cubicBezTo>
                    <a:pt x="12419" y="920"/>
                    <a:pt x="12469" y="898"/>
                    <a:pt x="12521" y="879"/>
                  </a:cubicBezTo>
                  <a:lnTo>
                    <a:pt x="12523" y="879"/>
                  </a:lnTo>
                  <a:cubicBezTo>
                    <a:pt x="12883" y="734"/>
                    <a:pt x="13245" y="592"/>
                    <a:pt x="13610" y="452"/>
                  </a:cubicBezTo>
                  <a:cubicBezTo>
                    <a:pt x="13507" y="325"/>
                    <a:pt x="13417" y="225"/>
                    <a:pt x="13319" y="112"/>
                  </a:cubicBezTo>
                  <a:cubicBezTo>
                    <a:pt x="13289" y="77"/>
                    <a:pt x="13260" y="39"/>
                    <a:pt x="132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62"/>
            <p:cNvSpPr/>
            <p:nvPr/>
          </p:nvSpPr>
          <p:spPr>
            <a:xfrm>
              <a:off x="6567575" y="3898925"/>
              <a:ext cx="62725" cy="56175"/>
            </a:xfrm>
            <a:custGeom>
              <a:avLst/>
              <a:gdLst/>
              <a:ahLst/>
              <a:cxnLst/>
              <a:rect l="l" t="t" r="r" b="b"/>
              <a:pathLst>
                <a:path w="2509" h="2247" extrusionOk="0">
                  <a:moveTo>
                    <a:pt x="2380" y="1"/>
                  </a:moveTo>
                  <a:lnTo>
                    <a:pt x="2282" y="88"/>
                  </a:lnTo>
                  <a:cubicBezTo>
                    <a:pt x="1552" y="738"/>
                    <a:pt x="809" y="1376"/>
                    <a:pt x="96" y="2042"/>
                  </a:cubicBezTo>
                  <a:cubicBezTo>
                    <a:pt x="64" y="2073"/>
                    <a:pt x="32" y="2103"/>
                    <a:pt x="0" y="2136"/>
                  </a:cubicBezTo>
                  <a:cubicBezTo>
                    <a:pt x="9" y="2172"/>
                    <a:pt x="16" y="2210"/>
                    <a:pt x="25" y="2246"/>
                  </a:cubicBezTo>
                  <a:cubicBezTo>
                    <a:pt x="103" y="2162"/>
                    <a:pt x="188" y="2084"/>
                    <a:pt x="269" y="2012"/>
                  </a:cubicBezTo>
                  <a:cubicBezTo>
                    <a:pt x="627" y="1693"/>
                    <a:pt x="983" y="1375"/>
                    <a:pt x="1338" y="1058"/>
                  </a:cubicBezTo>
                  <a:cubicBezTo>
                    <a:pt x="1729" y="710"/>
                    <a:pt x="2118" y="363"/>
                    <a:pt x="2509" y="14"/>
                  </a:cubicBezTo>
                  <a:cubicBezTo>
                    <a:pt x="2465" y="10"/>
                    <a:pt x="2423" y="5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62"/>
            <p:cNvSpPr/>
            <p:nvPr/>
          </p:nvSpPr>
          <p:spPr>
            <a:xfrm>
              <a:off x="6577625" y="3903850"/>
              <a:ext cx="113125" cy="85275"/>
            </a:xfrm>
            <a:custGeom>
              <a:avLst/>
              <a:gdLst/>
              <a:ahLst/>
              <a:cxnLst/>
              <a:rect l="l" t="t" r="r" b="b"/>
              <a:pathLst>
                <a:path w="4525" h="3411" extrusionOk="0">
                  <a:moveTo>
                    <a:pt x="4383" y="1"/>
                  </a:moveTo>
                  <a:cubicBezTo>
                    <a:pt x="4032" y="280"/>
                    <a:pt x="3680" y="561"/>
                    <a:pt x="3330" y="840"/>
                  </a:cubicBezTo>
                  <a:cubicBezTo>
                    <a:pt x="2574" y="1443"/>
                    <a:pt x="1820" y="2046"/>
                    <a:pt x="1065" y="2649"/>
                  </a:cubicBezTo>
                  <a:cubicBezTo>
                    <a:pt x="763" y="2889"/>
                    <a:pt x="467" y="3160"/>
                    <a:pt x="98" y="3288"/>
                  </a:cubicBezTo>
                  <a:cubicBezTo>
                    <a:pt x="66" y="3300"/>
                    <a:pt x="34" y="3312"/>
                    <a:pt x="1" y="3319"/>
                  </a:cubicBezTo>
                  <a:cubicBezTo>
                    <a:pt x="9" y="3349"/>
                    <a:pt x="19" y="3380"/>
                    <a:pt x="31" y="3410"/>
                  </a:cubicBezTo>
                  <a:cubicBezTo>
                    <a:pt x="219" y="3362"/>
                    <a:pt x="400" y="3261"/>
                    <a:pt x="555" y="3160"/>
                  </a:cubicBezTo>
                  <a:cubicBezTo>
                    <a:pt x="934" y="2911"/>
                    <a:pt x="1276" y="2599"/>
                    <a:pt x="1631" y="2317"/>
                  </a:cubicBezTo>
                  <a:cubicBezTo>
                    <a:pt x="2398" y="1705"/>
                    <a:pt x="3165" y="1092"/>
                    <a:pt x="3932" y="481"/>
                  </a:cubicBezTo>
                  <a:cubicBezTo>
                    <a:pt x="4129" y="324"/>
                    <a:pt x="4326" y="166"/>
                    <a:pt x="4524" y="11"/>
                  </a:cubicBezTo>
                  <a:cubicBezTo>
                    <a:pt x="4477" y="7"/>
                    <a:pt x="4430" y="4"/>
                    <a:pt x="4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62"/>
            <p:cNvSpPr/>
            <p:nvPr/>
          </p:nvSpPr>
          <p:spPr>
            <a:xfrm>
              <a:off x="6688800" y="3906525"/>
              <a:ext cx="56950" cy="127750"/>
            </a:xfrm>
            <a:custGeom>
              <a:avLst/>
              <a:gdLst/>
              <a:ahLst/>
              <a:cxnLst/>
              <a:rect l="l" t="t" r="r" b="b"/>
              <a:pathLst>
                <a:path w="2278" h="5110" extrusionOk="0">
                  <a:moveTo>
                    <a:pt x="2166" y="1"/>
                  </a:moveTo>
                  <a:cubicBezTo>
                    <a:pt x="2135" y="49"/>
                    <a:pt x="2104" y="95"/>
                    <a:pt x="2072" y="143"/>
                  </a:cubicBezTo>
                  <a:cubicBezTo>
                    <a:pt x="1605" y="875"/>
                    <a:pt x="1189" y="1644"/>
                    <a:pt x="837" y="2439"/>
                  </a:cubicBezTo>
                  <a:cubicBezTo>
                    <a:pt x="659" y="2843"/>
                    <a:pt x="497" y="3251"/>
                    <a:pt x="350" y="3665"/>
                  </a:cubicBezTo>
                  <a:cubicBezTo>
                    <a:pt x="219" y="4037"/>
                    <a:pt x="96" y="4413"/>
                    <a:pt x="34" y="4801"/>
                  </a:cubicBezTo>
                  <a:cubicBezTo>
                    <a:pt x="17" y="4903"/>
                    <a:pt x="6" y="5007"/>
                    <a:pt x="1" y="5110"/>
                  </a:cubicBezTo>
                  <a:cubicBezTo>
                    <a:pt x="30" y="5102"/>
                    <a:pt x="59" y="5094"/>
                    <a:pt x="88" y="5087"/>
                  </a:cubicBezTo>
                  <a:cubicBezTo>
                    <a:pt x="125" y="4481"/>
                    <a:pt x="367" y="3875"/>
                    <a:pt x="572" y="3332"/>
                  </a:cubicBezTo>
                  <a:cubicBezTo>
                    <a:pt x="881" y="2520"/>
                    <a:pt x="1250" y="1729"/>
                    <a:pt x="1680" y="975"/>
                  </a:cubicBezTo>
                  <a:cubicBezTo>
                    <a:pt x="1868" y="645"/>
                    <a:pt x="2065" y="321"/>
                    <a:pt x="2278" y="5"/>
                  </a:cubicBezTo>
                  <a:lnTo>
                    <a:pt x="21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62"/>
            <p:cNvSpPr/>
            <p:nvPr/>
          </p:nvSpPr>
          <p:spPr>
            <a:xfrm>
              <a:off x="6802625" y="3942400"/>
              <a:ext cx="154750" cy="66400"/>
            </a:xfrm>
            <a:custGeom>
              <a:avLst/>
              <a:gdLst/>
              <a:ahLst/>
              <a:cxnLst/>
              <a:rect l="l" t="t" r="r" b="b"/>
              <a:pathLst>
                <a:path w="6190" h="2656" extrusionOk="0">
                  <a:moveTo>
                    <a:pt x="3573" y="1"/>
                  </a:moveTo>
                  <a:cubicBezTo>
                    <a:pt x="3137" y="1"/>
                    <a:pt x="2699" y="117"/>
                    <a:pt x="2302" y="310"/>
                  </a:cubicBezTo>
                  <a:cubicBezTo>
                    <a:pt x="1576" y="665"/>
                    <a:pt x="1014" y="1270"/>
                    <a:pt x="533" y="1907"/>
                  </a:cubicBezTo>
                  <a:cubicBezTo>
                    <a:pt x="348" y="2150"/>
                    <a:pt x="174" y="2402"/>
                    <a:pt x="1" y="2656"/>
                  </a:cubicBezTo>
                  <a:cubicBezTo>
                    <a:pt x="45" y="2647"/>
                    <a:pt x="89" y="2640"/>
                    <a:pt x="135" y="2632"/>
                  </a:cubicBezTo>
                  <a:cubicBezTo>
                    <a:pt x="969" y="1434"/>
                    <a:pt x="1935" y="148"/>
                    <a:pt x="3498" y="93"/>
                  </a:cubicBezTo>
                  <a:cubicBezTo>
                    <a:pt x="3525" y="92"/>
                    <a:pt x="3551" y="92"/>
                    <a:pt x="3578" y="92"/>
                  </a:cubicBezTo>
                  <a:cubicBezTo>
                    <a:pt x="4763" y="92"/>
                    <a:pt x="5438" y="1005"/>
                    <a:pt x="6073" y="1903"/>
                  </a:cubicBezTo>
                  <a:cubicBezTo>
                    <a:pt x="6111" y="1901"/>
                    <a:pt x="6152" y="1897"/>
                    <a:pt x="6189" y="1896"/>
                  </a:cubicBezTo>
                  <a:cubicBezTo>
                    <a:pt x="6108" y="1778"/>
                    <a:pt x="6027" y="1664"/>
                    <a:pt x="5943" y="1548"/>
                  </a:cubicBezTo>
                  <a:cubicBezTo>
                    <a:pt x="5551" y="1010"/>
                    <a:pt x="5105" y="470"/>
                    <a:pt x="4487" y="192"/>
                  </a:cubicBezTo>
                  <a:cubicBezTo>
                    <a:pt x="4194" y="60"/>
                    <a:pt x="3884" y="1"/>
                    <a:pt x="3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62"/>
            <p:cNvSpPr/>
            <p:nvPr/>
          </p:nvSpPr>
          <p:spPr>
            <a:xfrm>
              <a:off x="7027600" y="3979000"/>
              <a:ext cx="44900" cy="7950"/>
            </a:xfrm>
            <a:custGeom>
              <a:avLst/>
              <a:gdLst/>
              <a:ahLst/>
              <a:cxnLst/>
              <a:rect l="l" t="t" r="r" b="b"/>
              <a:pathLst>
                <a:path w="1796" h="318" extrusionOk="0">
                  <a:moveTo>
                    <a:pt x="825" y="1"/>
                  </a:moveTo>
                  <a:cubicBezTo>
                    <a:pt x="515" y="1"/>
                    <a:pt x="214" y="97"/>
                    <a:pt x="0" y="316"/>
                  </a:cubicBezTo>
                  <a:cubicBezTo>
                    <a:pt x="49" y="314"/>
                    <a:pt x="97" y="314"/>
                    <a:pt x="145" y="314"/>
                  </a:cubicBezTo>
                  <a:cubicBezTo>
                    <a:pt x="304" y="184"/>
                    <a:pt x="510" y="110"/>
                    <a:pt x="734" y="96"/>
                  </a:cubicBezTo>
                  <a:cubicBezTo>
                    <a:pt x="765" y="94"/>
                    <a:pt x="795" y="93"/>
                    <a:pt x="825" y="93"/>
                  </a:cubicBezTo>
                  <a:cubicBezTo>
                    <a:pt x="1113" y="93"/>
                    <a:pt x="1370" y="179"/>
                    <a:pt x="1610" y="314"/>
                  </a:cubicBezTo>
                  <a:cubicBezTo>
                    <a:pt x="1671" y="314"/>
                    <a:pt x="1734" y="316"/>
                    <a:pt x="1795" y="317"/>
                  </a:cubicBezTo>
                  <a:cubicBezTo>
                    <a:pt x="1692" y="252"/>
                    <a:pt x="1585" y="191"/>
                    <a:pt x="1474" y="141"/>
                  </a:cubicBezTo>
                  <a:cubicBezTo>
                    <a:pt x="1272" y="50"/>
                    <a:pt x="1046" y="1"/>
                    <a:pt x="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62"/>
            <p:cNvSpPr/>
            <p:nvPr/>
          </p:nvSpPr>
          <p:spPr>
            <a:xfrm>
              <a:off x="6949875" y="3936275"/>
              <a:ext cx="26125" cy="52575"/>
            </a:xfrm>
            <a:custGeom>
              <a:avLst/>
              <a:gdLst/>
              <a:ahLst/>
              <a:cxnLst/>
              <a:rect l="l" t="t" r="r" b="b"/>
              <a:pathLst>
                <a:path w="1045" h="2103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90"/>
                    <a:pt x="167" y="786"/>
                    <a:pt x="305" y="1162"/>
                  </a:cubicBezTo>
                  <a:cubicBezTo>
                    <a:pt x="429" y="1505"/>
                    <a:pt x="616" y="1863"/>
                    <a:pt x="900" y="2103"/>
                  </a:cubicBezTo>
                  <a:cubicBezTo>
                    <a:pt x="949" y="2101"/>
                    <a:pt x="998" y="2097"/>
                    <a:pt x="1045" y="2096"/>
                  </a:cubicBezTo>
                  <a:cubicBezTo>
                    <a:pt x="978" y="2046"/>
                    <a:pt x="919" y="1993"/>
                    <a:pt x="865" y="1931"/>
                  </a:cubicBezTo>
                  <a:cubicBezTo>
                    <a:pt x="705" y="1764"/>
                    <a:pt x="583" y="1566"/>
                    <a:pt x="487" y="1356"/>
                  </a:cubicBezTo>
                  <a:cubicBezTo>
                    <a:pt x="296" y="935"/>
                    <a:pt x="211" y="470"/>
                    <a:pt x="104" y="14"/>
                  </a:cubicBezTo>
                  <a:cubicBezTo>
                    <a:pt x="68" y="11"/>
                    <a:pt x="33" y="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62"/>
            <p:cNvSpPr/>
            <p:nvPr/>
          </p:nvSpPr>
          <p:spPr>
            <a:xfrm>
              <a:off x="6995525" y="3942500"/>
              <a:ext cx="6100" cy="45250"/>
            </a:xfrm>
            <a:custGeom>
              <a:avLst/>
              <a:gdLst/>
              <a:ahLst/>
              <a:cxnLst/>
              <a:rect l="l" t="t" r="r" b="b"/>
              <a:pathLst>
                <a:path w="244" h="1810" extrusionOk="0">
                  <a:moveTo>
                    <a:pt x="19" y="1"/>
                  </a:moveTo>
                  <a:lnTo>
                    <a:pt x="19" y="1"/>
                  </a:lnTo>
                  <a:cubicBezTo>
                    <a:pt x="0" y="319"/>
                    <a:pt x="45" y="645"/>
                    <a:pt x="87" y="959"/>
                  </a:cubicBezTo>
                  <a:cubicBezTo>
                    <a:pt x="116" y="1189"/>
                    <a:pt x="157" y="1434"/>
                    <a:pt x="100" y="1664"/>
                  </a:cubicBezTo>
                  <a:cubicBezTo>
                    <a:pt x="87" y="1716"/>
                    <a:pt x="67" y="1766"/>
                    <a:pt x="42" y="1809"/>
                  </a:cubicBezTo>
                  <a:cubicBezTo>
                    <a:pt x="77" y="1806"/>
                    <a:pt x="113" y="1805"/>
                    <a:pt x="150" y="1805"/>
                  </a:cubicBezTo>
                  <a:cubicBezTo>
                    <a:pt x="180" y="1740"/>
                    <a:pt x="197" y="1667"/>
                    <a:pt x="209" y="1595"/>
                  </a:cubicBezTo>
                  <a:cubicBezTo>
                    <a:pt x="244" y="1357"/>
                    <a:pt x="202" y="1111"/>
                    <a:pt x="171" y="877"/>
                  </a:cubicBezTo>
                  <a:cubicBezTo>
                    <a:pt x="135" y="590"/>
                    <a:pt x="95" y="303"/>
                    <a:pt x="110" y="14"/>
                  </a:cubicBezTo>
                  <a:cubicBezTo>
                    <a:pt x="80" y="10"/>
                    <a:pt x="50" y="4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62"/>
            <p:cNvSpPr/>
            <p:nvPr/>
          </p:nvSpPr>
          <p:spPr>
            <a:xfrm>
              <a:off x="7073150" y="3955150"/>
              <a:ext cx="37350" cy="32975"/>
            </a:xfrm>
            <a:custGeom>
              <a:avLst/>
              <a:gdLst/>
              <a:ahLst/>
              <a:cxnLst/>
              <a:rect l="l" t="t" r="r" b="b"/>
              <a:pathLst>
                <a:path w="1494" h="1319" extrusionOk="0">
                  <a:moveTo>
                    <a:pt x="1" y="0"/>
                  </a:moveTo>
                  <a:cubicBezTo>
                    <a:pt x="118" y="193"/>
                    <a:pt x="244" y="384"/>
                    <a:pt x="389" y="557"/>
                  </a:cubicBezTo>
                  <a:cubicBezTo>
                    <a:pt x="536" y="736"/>
                    <a:pt x="704" y="901"/>
                    <a:pt x="885" y="1044"/>
                  </a:cubicBezTo>
                  <a:cubicBezTo>
                    <a:pt x="1011" y="1141"/>
                    <a:pt x="1141" y="1231"/>
                    <a:pt x="1279" y="1310"/>
                  </a:cubicBezTo>
                  <a:lnTo>
                    <a:pt x="1280" y="1310"/>
                  </a:lnTo>
                  <a:cubicBezTo>
                    <a:pt x="1353" y="1312"/>
                    <a:pt x="1424" y="1315"/>
                    <a:pt x="1493" y="1319"/>
                  </a:cubicBezTo>
                  <a:cubicBezTo>
                    <a:pt x="1383" y="1261"/>
                    <a:pt x="1275" y="1197"/>
                    <a:pt x="1170" y="1131"/>
                  </a:cubicBezTo>
                  <a:cubicBezTo>
                    <a:pt x="755" y="856"/>
                    <a:pt x="429" y="494"/>
                    <a:pt x="161" y="77"/>
                  </a:cubicBezTo>
                  <a:cubicBezTo>
                    <a:pt x="151" y="60"/>
                    <a:pt x="138" y="39"/>
                    <a:pt x="128" y="22"/>
                  </a:cubicBezTo>
                  <a:lnTo>
                    <a:pt x="125" y="22"/>
                  </a:lnTo>
                  <a:cubicBezTo>
                    <a:pt x="82" y="15"/>
                    <a:pt x="43" y="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62"/>
            <p:cNvSpPr/>
            <p:nvPr/>
          </p:nvSpPr>
          <p:spPr>
            <a:xfrm>
              <a:off x="6725175" y="3923700"/>
              <a:ext cx="133425" cy="92700"/>
            </a:xfrm>
            <a:custGeom>
              <a:avLst/>
              <a:gdLst/>
              <a:ahLst/>
              <a:cxnLst/>
              <a:rect l="l" t="t" r="r" b="b"/>
              <a:pathLst>
                <a:path w="5337" h="3708" extrusionOk="0">
                  <a:moveTo>
                    <a:pt x="3100" y="0"/>
                  </a:moveTo>
                  <a:cubicBezTo>
                    <a:pt x="2809" y="128"/>
                    <a:pt x="2524" y="271"/>
                    <a:pt x="2243" y="423"/>
                  </a:cubicBezTo>
                  <a:cubicBezTo>
                    <a:pt x="1790" y="669"/>
                    <a:pt x="1340" y="941"/>
                    <a:pt x="936" y="1264"/>
                  </a:cubicBezTo>
                  <a:cubicBezTo>
                    <a:pt x="584" y="1549"/>
                    <a:pt x="260" y="1901"/>
                    <a:pt x="131" y="2345"/>
                  </a:cubicBezTo>
                  <a:cubicBezTo>
                    <a:pt x="1" y="2798"/>
                    <a:pt x="103" y="3346"/>
                    <a:pt x="538" y="3598"/>
                  </a:cubicBezTo>
                  <a:cubicBezTo>
                    <a:pt x="660" y="3668"/>
                    <a:pt x="796" y="3707"/>
                    <a:pt x="934" y="3707"/>
                  </a:cubicBezTo>
                  <a:cubicBezTo>
                    <a:pt x="1007" y="3707"/>
                    <a:pt x="1081" y="3696"/>
                    <a:pt x="1153" y="3673"/>
                  </a:cubicBezTo>
                  <a:cubicBezTo>
                    <a:pt x="1373" y="3602"/>
                    <a:pt x="1542" y="3431"/>
                    <a:pt x="1681" y="3253"/>
                  </a:cubicBezTo>
                  <a:cubicBezTo>
                    <a:pt x="1833" y="3063"/>
                    <a:pt x="1968" y="2861"/>
                    <a:pt x="2120" y="2671"/>
                  </a:cubicBezTo>
                  <a:cubicBezTo>
                    <a:pt x="2272" y="2480"/>
                    <a:pt x="2431" y="2296"/>
                    <a:pt x="2598" y="2121"/>
                  </a:cubicBezTo>
                  <a:cubicBezTo>
                    <a:pt x="2936" y="1762"/>
                    <a:pt x="3303" y="1430"/>
                    <a:pt x="3693" y="1135"/>
                  </a:cubicBezTo>
                  <a:cubicBezTo>
                    <a:pt x="4205" y="746"/>
                    <a:pt x="4756" y="413"/>
                    <a:pt x="5337" y="141"/>
                  </a:cubicBezTo>
                  <a:cubicBezTo>
                    <a:pt x="5276" y="136"/>
                    <a:pt x="5212" y="130"/>
                    <a:pt x="5153" y="126"/>
                  </a:cubicBezTo>
                  <a:lnTo>
                    <a:pt x="5151" y="126"/>
                  </a:lnTo>
                  <a:cubicBezTo>
                    <a:pt x="4775" y="309"/>
                    <a:pt x="4413" y="521"/>
                    <a:pt x="4063" y="754"/>
                  </a:cubicBezTo>
                  <a:cubicBezTo>
                    <a:pt x="3279" y="1281"/>
                    <a:pt x="2579" y="1931"/>
                    <a:pt x="1998" y="2674"/>
                  </a:cubicBezTo>
                  <a:cubicBezTo>
                    <a:pt x="1852" y="2861"/>
                    <a:pt x="1723" y="3060"/>
                    <a:pt x="1573" y="3241"/>
                  </a:cubicBezTo>
                  <a:cubicBezTo>
                    <a:pt x="1431" y="3415"/>
                    <a:pt x="1250" y="3579"/>
                    <a:pt x="1018" y="3611"/>
                  </a:cubicBezTo>
                  <a:cubicBezTo>
                    <a:pt x="992" y="3614"/>
                    <a:pt x="966" y="3616"/>
                    <a:pt x="940" y="3616"/>
                  </a:cubicBezTo>
                  <a:cubicBezTo>
                    <a:pt x="749" y="3616"/>
                    <a:pt x="561" y="3526"/>
                    <a:pt x="426" y="3393"/>
                  </a:cubicBezTo>
                  <a:cubicBezTo>
                    <a:pt x="247" y="3215"/>
                    <a:pt x="168" y="2959"/>
                    <a:pt x="173" y="2710"/>
                  </a:cubicBezTo>
                  <a:cubicBezTo>
                    <a:pt x="180" y="2243"/>
                    <a:pt x="457" y="1833"/>
                    <a:pt x="788" y="1522"/>
                  </a:cubicBezTo>
                  <a:cubicBezTo>
                    <a:pt x="1146" y="1187"/>
                    <a:pt x="1573" y="921"/>
                    <a:pt x="1997" y="673"/>
                  </a:cubicBezTo>
                  <a:cubicBezTo>
                    <a:pt x="2420" y="426"/>
                    <a:pt x="2861" y="204"/>
                    <a:pt x="3314" y="10"/>
                  </a:cubicBezTo>
                  <a:cubicBezTo>
                    <a:pt x="3243" y="6"/>
                    <a:pt x="3172" y="3"/>
                    <a:pt x="3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62"/>
            <p:cNvSpPr/>
            <p:nvPr/>
          </p:nvSpPr>
          <p:spPr>
            <a:xfrm>
              <a:off x="6825100" y="3884750"/>
              <a:ext cx="50700" cy="8025"/>
            </a:xfrm>
            <a:custGeom>
              <a:avLst/>
              <a:gdLst/>
              <a:ahLst/>
              <a:cxnLst/>
              <a:rect l="l" t="t" r="r" b="b"/>
              <a:pathLst>
                <a:path w="2028" h="321" extrusionOk="0">
                  <a:moveTo>
                    <a:pt x="303" y="0"/>
                  </a:moveTo>
                  <a:cubicBezTo>
                    <a:pt x="202" y="25"/>
                    <a:pt x="102" y="51"/>
                    <a:pt x="0" y="76"/>
                  </a:cubicBezTo>
                  <a:cubicBezTo>
                    <a:pt x="568" y="103"/>
                    <a:pt x="1130" y="170"/>
                    <a:pt x="1686" y="280"/>
                  </a:cubicBezTo>
                  <a:cubicBezTo>
                    <a:pt x="1748" y="293"/>
                    <a:pt x="1809" y="306"/>
                    <a:pt x="1871" y="320"/>
                  </a:cubicBezTo>
                  <a:lnTo>
                    <a:pt x="1872" y="320"/>
                  </a:lnTo>
                  <a:cubicBezTo>
                    <a:pt x="1924" y="299"/>
                    <a:pt x="1975" y="277"/>
                    <a:pt x="2027" y="257"/>
                  </a:cubicBezTo>
                  <a:cubicBezTo>
                    <a:pt x="1461" y="128"/>
                    <a:pt x="884" y="41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62"/>
            <p:cNvSpPr/>
            <p:nvPr/>
          </p:nvSpPr>
          <p:spPr>
            <a:xfrm>
              <a:off x="6586700" y="3916525"/>
              <a:ext cx="140425" cy="132675"/>
            </a:xfrm>
            <a:custGeom>
              <a:avLst/>
              <a:gdLst/>
              <a:ahLst/>
              <a:cxnLst/>
              <a:rect l="l" t="t" r="r" b="b"/>
              <a:pathLst>
                <a:path w="5617" h="5307" extrusionOk="0">
                  <a:moveTo>
                    <a:pt x="5127" y="0"/>
                  </a:moveTo>
                  <a:cubicBezTo>
                    <a:pt x="4887" y="0"/>
                    <a:pt x="4662" y="134"/>
                    <a:pt x="4467" y="260"/>
                  </a:cubicBezTo>
                  <a:cubicBezTo>
                    <a:pt x="3401" y="939"/>
                    <a:pt x="2456" y="1785"/>
                    <a:pt x="1499" y="2605"/>
                  </a:cubicBezTo>
                  <a:cubicBezTo>
                    <a:pt x="1013" y="3022"/>
                    <a:pt x="516" y="3436"/>
                    <a:pt x="1" y="3819"/>
                  </a:cubicBezTo>
                  <a:cubicBezTo>
                    <a:pt x="11" y="3848"/>
                    <a:pt x="24" y="3879"/>
                    <a:pt x="36" y="3909"/>
                  </a:cubicBezTo>
                  <a:cubicBezTo>
                    <a:pt x="419" y="3625"/>
                    <a:pt x="791" y="3326"/>
                    <a:pt x="1158" y="3017"/>
                  </a:cubicBezTo>
                  <a:cubicBezTo>
                    <a:pt x="2116" y="2213"/>
                    <a:pt x="3039" y="1358"/>
                    <a:pt x="4067" y="640"/>
                  </a:cubicBezTo>
                  <a:cubicBezTo>
                    <a:pt x="4192" y="554"/>
                    <a:pt x="4316" y="470"/>
                    <a:pt x="4444" y="387"/>
                  </a:cubicBezTo>
                  <a:cubicBezTo>
                    <a:pt x="4567" y="307"/>
                    <a:pt x="4690" y="228"/>
                    <a:pt x="4823" y="170"/>
                  </a:cubicBezTo>
                  <a:cubicBezTo>
                    <a:pt x="4919" y="128"/>
                    <a:pt x="5024" y="94"/>
                    <a:pt x="5130" y="94"/>
                  </a:cubicBezTo>
                  <a:cubicBezTo>
                    <a:pt x="5153" y="94"/>
                    <a:pt x="5176" y="95"/>
                    <a:pt x="5199" y="99"/>
                  </a:cubicBezTo>
                  <a:cubicBezTo>
                    <a:pt x="5334" y="119"/>
                    <a:pt x="5440" y="215"/>
                    <a:pt x="5472" y="347"/>
                  </a:cubicBezTo>
                  <a:cubicBezTo>
                    <a:pt x="5545" y="662"/>
                    <a:pt x="5279" y="901"/>
                    <a:pt x="5049" y="1065"/>
                  </a:cubicBezTo>
                  <a:cubicBezTo>
                    <a:pt x="4806" y="1241"/>
                    <a:pt x="4564" y="1416"/>
                    <a:pt x="4337" y="1613"/>
                  </a:cubicBezTo>
                  <a:cubicBezTo>
                    <a:pt x="3455" y="2380"/>
                    <a:pt x="2754" y="3355"/>
                    <a:pt x="2310" y="4435"/>
                  </a:cubicBezTo>
                  <a:cubicBezTo>
                    <a:pt x="2194" y="4717"/>
                    <a:pt x="2091" y="5008"/>
                    <a:pt x="2009" y="5306"/>
                  </a:cubicBezTo>
                  <a:cubicBezTo>
                    <a:pt x="2045" y="5296"/>
                    <a:pt x="2081" y="5284"/>
                    <a:pt x="2116" y="5274"/>
                  </a:cubicBezTo>
                  <a:cubicBezTo>
                    <a:pt x="2175" y="5064"/>
                    <a:pt x="2246" y="4860"/>
                    <a:pt x="2323" y="4659"/>
                  </a:cubicBezTo>
                  <a:cubicBezTo>
                    <a:pt x="2746" y="3547"/>
                    <a:pt x="3439" y="2540"/>
                    <a:pt x="4328" y="1749"/>
                  </a:cubicBezTo>
                  <a:cubicBezTo>
                    <a:pt x="4546" y="1555"/>
                    <a:pt x="4777" y="1374"/>
                    <a:pt x="5016" y="1208"/>
                  </a:cubicBezTo>
                  <a:cubicBezTo>
                    <a:pt x="5251" y="1041"/>
                    <a:pt x="5512" y="858"/>
                    <a:pt x="5569" y="554"/>
                  </a:cubicBezTo>
                  <a:cubicBezTo>
                    <a:pt x="5616" y="293"/>
                    <a:pt x="5467" y="29"/>
                    <a:pt x="5189" y="3"/>
                  </a:cubicBezTo>
                  <a:cubicBezTo>
                    <a:pt x="5168" y="1"/>
                    <a:pt x="5148" y="0"/>
                    <a:pt x="5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62"/>
            <p:cNvSpPr/>
            <p:nvPr/>
          </p:nvSpPr>
          <p:spPr>
            <a:xfrm>
              <a:off x="6574150" y="3901875"/>
              <a:ext cx="88475" cy="76875"/>
            </a:xfrm>
            <a:custGeom>
              <a:avLst/>
              <a:gdLst/>
              <a:ahLst/>
              <a:cxnLst/>
              <a:rect l="l" t="t" r="r" b="b"/>
              <a:pathLst>
                <a:path w="3539" h="3075" extrusionOk="0">
                  <a:moveTo>
                    <a:pt x="3429" y="0"/>
                  </a:moveTo>
                  <a:cubicBezTo>
                    <a:pt x="3148" y="380"/>
                    <a:pt x="2842" y="737"/>
                    <a:pt x="2515" y="1071"/>
                  </a:cubicBezTo>
                  <a:cubicBezTo>
                    <a:pt x="1988" y="1611"/>
                    <a:pt x="1405" y="2096"/>
                    <a:pt x="778" y="2515"/>
                  </a:cubicBezTo>
                  <a:cubicBezTo>
                    <a:pt x="526" y="2683"/>
                    <a:pt x="265" y="2840"/>
                    <a:pt x="1" y="2985"/>
                  </a:cubicBezTo>
                  <a:cubicBezTo>
                    <a:pt x="11" y="3014"/>
                    <a:pt x="19" y="3045"/>
                    <a:pt x="30" y="3075"/>
                  </a:cubicBezTo>
                  <a:cubicBezTo>
                    <a:pt x="593" y="2770"/>
                    <a:pt x="1127" y="2411"/>
                    <a:pt x="1626" y="2010"/>
                  </a:cubicBezTo>
                  <a:cubicBezTo>
                    <a:pt x="2218" y="1532"/>
                    <a:pt x="2761" y="990"/>
                    <a:pt x="3240" y="398"/>
                  </a:cubicBezTo>
                  <a:cubicBezTo>
                    <a:pt x="3342" y="272"/>
                    <a:pt x="3442" y="144"/>
                    <a:pt x="3539" y="10"/>
                  </a:cubicBezTo>
                  <a:cubicBezTo>
                    <a:pt x="3502" y="6"/>
                    <a:pt x="3465" y="5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62"/>
            <p:cNvSpPr/>
            <p:nvPr/>
          </p:nvSpPr>
          <p:spPr>
            <a:xfrm>
              <a:off x="6564300" y="3896550"/>
              <a:ext cx="43675" cy="38350"/>
            </a:xfrm>
            <a:custGeom>
              <a:avLst/>
              <a:gdLst/>
              <a:ahLst/>
              <a:cxnLst/>
              <a:rect l="l" t="t" r="r" b="b"/>
              <a:pathLst>
                <a:path w="1747" h="1534" extrusionOk="0">
                  <a:moveTo>
                    <a:pt x="1638" y="0"/>
                  </a:moveTo>
                  <a:cubicBezTo>
                    <a:pt x="1418" y="275"/>
                    <a:pt x="1173" y="532"/>
                    <a:pt x="910" y="766"/>
                  </a:cubicBezTo>
                  <a:cubicBezTo>
                    <a:pt x="626" y="1014"/>
                    <a:pt x="322" y="1237"/>
                    <a:pt x="1" y="1429"/>
                  </a:cubicBezTo>
                  <a:cubicBezTo>
                    <a:pt x="5" y="1464"/>
                    <a:pt x="8" y="1499"/>
                    <a:pt x="14" y="1533"/>
                  </a:cubicBezTo>
                  <a:lnTo>
                    <a:pt x="14" y="1531"/>
                  </a:lnTo>
                  <a:cubicBezTo>
                    <a:pt x="625" y="1169"/>
                    <a:pt x="1173" y="704"/>
                    <a:pt x="1628" y="160"/>
                  </a:cubicBezTo>
                  <a:cubicBezTo>
                    <a:pt x="1667" y="110"/>
                    <a:pt x="1709" y="61"/>
                    <a:pt x="1747" y="11"/>
                  </a:cubicBezTo>
                  <a:cubicBezTo>
                    <a:pt x="1710" y="9"/>
                    <a:pt x="1674" y="3"/>
                    <a:pt x="16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62"/>
            <p:cNvSpPr/>
            <p:nvPr/>
          </p:nvSpPr>
          <p:spPr>
            <a:xfrm>
              <a:off x="6828100" y="4085900"/>
              <a:ext cx="222675" cy="377750"/>
            </a:xfrm>
            <a:custGeom>
              <a:avLst/>
              <a:gdLst/>
              <a:ahLst/>
              <a:cxnLst/>
              <a:rect l="l" t="t" r="r" b="b"/>
              <a:pathLst>
                <a:path w="8907" h="15110" extrusionOk="0">
                  <a:moveTo>
                    <a:pt x="4895" y="0"/>
                  </a:moveTo>
                  <a:cubicBezTo>
                    <a:pt x="4242" y="0"/>
                    <a:pt x="3537" y="301"/>
                    <a:pt x="3130" y="763"/>
                  </a:cubicBezTo>
                  <a:cubicBezTo>
                    <a:pt x="3044" y="865"/>
                    <a:pt x="2955" y="963"/>
                    <a:pt x="2867" y="1064"/>
                  </a:cubicBezTo>
                  <a:cubicBezTo>
                    <a:pt x="2221" y="1801"/>
                    <a:pt x="1573" y="2538"/>
                    <a:pt x="926" y="3276"/>
                  </a:cubicBezTo>
                  <a:cubicBezTo>
                    <a:pt x="609" y="3638"/>
                    <a:pt x="281" y="4016"/>
                    <a:pt x="147" y="4479"/>
                  </a:cubicBezTo>
                  <a:cubicBezTo>
                    <a:pt x="134" y="4524"/>
                    <a:pt x="122" y="4571"/>
                    <a:pt x="115" y="4616"/>
                  </a:cubicBezTo>
                  <a:cubicBezTo>
                    <a:pt x="1" y="5195"/>
                    <a:pt x="199" y="5811"/>
                    <a:pt x="536" y="6303"/>
                  </a:cubicBezTo>
                  <a:cubicBezTo>
                    <a:pt x="554" y="6330"/>
                    <a:pt x="572" y="6356"/>
                    <a:pt x="593" y="6382"/>
                  </a:cubicBezTo>
                  <a:cubicBezTo>
                    <a:pt x="630" y="6435"/>
                    <a:pt x="674" y="6490"/>
                    <a:pt x="717" y="6542"/>
                  </a:cubicBezTo>
                  <a:cubicBezTo>
                    <a:pt x="1017" y="6911"/>
                    <a:pt x="1386" y="7223"/>
                    <a:pt x="1760" y="7524"/>
                  </a:cubicBezTo>
                  <a:cubicBezTo>
                    <a:pt x="1809" y="7563"/>
                    <a:pt x="1859" y="7605"/>
                    <a:pt x="1907" y="7644"/>
                  </a:cubicBezTo>
                  <a:cubicBezTo>
                    <a:pt x="1825" y="7738"/>
                    <a:pt x="1758" y="7854"/>
                    <a:pt x="1710" y="7983"/>
                  </a:cubicBezTo>
                  <a:cubicBezTo>
                    <a:pt x="1686" y="8054"/>
                    <a:pt x="1665" y="8128"/>
                    <a:pt x="1652" y="8201"/>
                  </a:cubicBezTo>
                  <a:cubicBezTo>
                    <a:pt x="1647" y="8229"/>
                    <a:pt x="1644" y="8255"/>
                    <a:pt x="1639" y="8281"/>
                  </a:cubicBezTo>
                  <a:cubicBezTo>
                    <a:pt x="1638" y="8303"/>
                    <a:pt x="1635" y="8324"/>
                    <a:pt x="1635" y="8346"/>
                  </a:cubicBezTo>
                  <a:cubicBezTo>
                    <a:pt x="1632" y="8368"/>
                    <a:pt x="1631" y="8390"/>
                    <a:pt x="1631" y="8411"/>
                  </a:cubicBezTo>
                  <a:cubicBezTo>
                    <a:pt x="1629" y="8475"/>
                    <a:pt x="1632" y="8537"/>
                    <a:pt x="1642" y="8598"/>
                  </a:cubicBezTo>
                  <a:cubicBezTo>
                    <a:pt x="1651" y="8656"/>
                    <a:pt x="1664" y="8712"/>
                    <a:pt x="1681" y="8764"/>
                  </a:cubicBezTo>
                  <a:cubicBezTo>
                    <a:pt x="1799" y="9121"/>
                    <a:pt x="2120" y="9401"/>
                    <a:pt x="2486" y="9474"/>
                  </a:cubicBezTo>
                  <a:cubicBezTo>
                    <a:pt x="2356" y="9881"/>
                    <a:pt x="2685" y="10370"/>
                    <a:pt x="3112" y="10402"/>
                  </a:cubicBezTo>
                  <a:cubicBezTo>
                    <a:pt x="3323" y="12385"/>
                    <a:pt x="4723" y="14197"/>
                    <a:pt x="6593" y="14901"/>
                  </a:cubicBezTo>
                  <a:cubicBezTo>
                    <a:pt x="6907" y="15020"/>
                    <a:pt x="7240" y="15110"/>
                    <a:pt x="7574" y="15110"/>
                  </a:cubicBezTo>
                  <a:cubicBezTo>
                    <a:pt x="7643" y="15110"/>
                    <a:pt x="7712" y="15106"/>
                    <a:pt x="7780" y="15098"/>
                  </a:cubicBezTo>
                  <a:cubicBezTo>
                    <a:pt x="8181" y="15052"/>
                    <a:pt x="8581" y="14836"/>
                    <a:pt x="8768" y="14475"/>
                  </a:cubicBezTo>
                  <a:cubicBezTo>
                    <a:pt x="8880" y="14260"/>
                    <a:pt x="8907" y="14018"/>
                    <a:pt x="8904" y="13772"/>
                  </a:cubicBezTo>
                  <a:cubicBezTo>
                    <a:pt x="8902" y="13643"/>
                    <a:pt x="8892" y="13514"/>
                    <a:pt x="8882" y="13388"/>
                  </a:cubicBezTo>
                  <a:cubicBezTo>
                    <a:pt x="8801" y="12397"/>
                    <a:pt x="8718" y="11406"/>
                    <a:pt x="8637" y="10415"/>
                  </a:cubicBezTo>
                  <a:cubicBezTo>
                    <a:pt x="8594" y="9894"/>
                    <a:pt x="8479" y="9271"/>
                    <a:pt x="7993" y="9082"/>
                  </a:cubicBezTo>
                  <a:cubicBezTo>
                    <a:pt x="8283" y="8872"/>
                    <a:pt x="8461" y="8515"/>
                    <a:pt x="8455" y="8156"/>
                  </a:cubicBezTo>
                  <a:cubicBezTo>
                    <a:pt x="8449" y="7799"/>
                    <a:pt x="8259" y="7449"/>
                    <a:pt x="7963" y="7250"/>
                  </a:cubicBezTo>
                  <a:cubicBezTo>
                    <a:pt x="8181" y="7019"/>
                    <a:pt x="8316" y="6713"/>
                    <a:pt x="8349" y="6402"/>
                  </a:cubicBezTo>
                  <a:cubicBezTo>
                    <a:pt x="8369" y="6224"/>
                    <a:pt x="8356" y="6041"/>
                    <a:pt x="8310" y="5869"/>
                  </a:cubicBezTo>
                  <a:cubicBezTo>
                    <a:pt x="8175" y="5390"/>
                    <a:pt x="7783" y="4992"/>
                    <a:pt x="7305" y="4854"/>
                  </a:cubicBezTo>
                  <a:cubicBezTo>
                    <a:pt x="7340" y="3981"/>
                    <a:pt x="7376" y="3074"/>
                    <a:pt x="7162" y="2227"/>
                  </a:cubicBezTo>
                  <a:cubicBezTo>
                    <a:pt x="7035" y="1722"/>
                    <a:pt x="6806" y="1228"/>
                    <a:pt x="6477" y="829"/>
                  </a:cubicBezTo>
                  <a:lnTo>
                    <a:pt x="6450" y="795"/>
                  </a:lnTo>
                  <a:cubicBezTo>
                    <a:pt x="6231" y="539"/>
                    <a:pt x="5972" y="322"/>
                    <a:pt x="5668" y="170"/>
                  </a:cubicBezTo>
                  <a:cubicBezTo>
                    <a:pt x="5583" y="126"/>
                    <a:pt x="5490" y="92"/>
                    <a:pt x="5396" y="66"/>
                  </a:cubicBezTo>
                  <a:cubicBezTo>
                    <a:pt x="5237" y="21"/>
                    <a:pt x="5068" y="0"/>
                    <a:pt x="4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62"/>
            <p:cNvSpPr/>
            <p:nvPr/>
          </p:nvSpPr>
          <p:spPr>
            <a:xfrm>
              <a:off x="6800200" y="4024875"/>
              <a:ext cx="190275" cy="252325"/>
            </a:xfrm>
            <a:custGeom>
              <a:avLst/>
              <a:gdLst/>
              <a:ahLst/>
              <a:cxnLst/>
              <a:rect l="l" t="t" r="r" b="b"/>
              <a:pathLst>
                <a:path w="7611" h="10093" extrusionOk="0">
                  <a:moveTo>
                    <a:pt x="4050" y="1"/>
                  </a:moveTo>
                  <a:cubicBezTo>
                    <a:pt x="3969" y="62"/>
                    <a:pt x="3887" y="125"/>
                    <a:pt x="3805" y="190"/>
                  </a:cubicBezTo>
                  <a:cubicBezTo>
                    <a:pt x="3728" y="253"/>
                    <a:pt x="3650" y="318"/>
                    <a:pt x="3572" y="383"/>
                  </a:cubicBezTo>
                  <a:cubicBezTo>
                    <a:pt x="2577" y="1211"/>
                    <a:pt x="1609" y="2247"/>
                    <a:pt x="968" y="3381"/>
                  </a:cubicBezTo>
                  <a:cubicBezTo>
                    <a:pt x="315" y="4533"/>
                    <a:pt x="1" y="5784"/>
                    <a:pt x="342" y="7013"/>
                  </a:cubicBezTo>
                  <a:cubicBezTo>
                    <a:pt x="710" y="8332"/>
                    <a:pt x="1480" y="9389"/>
                    <a:pt x="2654" y="10092"/>
                  </a:cubicBezTo>
                  <a:cubicBezTo>
                    <a:pt x="2690" y="10072"/>
                    <a:pt x="2725" y="10053"/>
                    <a:pt x="2761" y="10033"/>
                  </a:cubicBezTo>
                  <a:cubicBezTo>
                    <a:pt x="2796" y="10011"/>
                    <a:pt x="2834" y="9989"/>
                    <a:pt x="2870" y="9966"/>
                  </a:cubicBezTo>
                  <a:cubicBezTo>
                    <a:pt x="2897" y="9949"/>
                    <a:pt x="2922" y="9933"/>
                    <a:pt x="2949" y="9916"/>
                  </a:cubicBezTo>
                  <a:lnTo>
                    <a:pt x="3030" y="9861"/>
                  </a:lnTo>
                  <a:cubicBezTo>
                    <a:pt x="3085" y="9824"/>
                    <a:pt x="3139" y="9787"/>
                    <a:pt x="3194" y="9745"/>
                  </a:cubicBezTo>
                  <a:cubicBezTo>
                    <a:pt x="3222" y="9726"/>
                    <a:pt x="3248" y="9704"/>
                    <a:pt x="3275" y="9684"/>
                  </a:cubicBezTo>
                  <a:cubicBezTo>
                    <a:pt x="3330" y="9642"/>
                    <a:pt x="3385" y="9597"/>
                    <a:pt x="3442" y="9552"/>
                  </a:cubicBezTo>
                  <a:cubicBezTo>
                    <a:pt x="3469" y="9531"/>
                    <a:pt x="3497" y="9506"/>
                    <a:pt x="3526" y="9483"/>
                  </a:cubicBezTo>
                  <a:cubicBezTo>
                    <a:pt x="3592" y="9426"/>
                    <a:pt x="3659" y="9367"/>
                    <a:pt x="3728" y="9305"/>
                  </a:cubicBezTo>
                  <a:cubicBezTo>
                    <a:pt x="3986" y="9072"/>
                    <a:pt x="4246" y="8808"/>
                    <a:pt x="4507" y="8520"/>
                  </a:cubicBezTo>
                  <a:lnTo>
                    <a:pt x="4594" y="8423"/>
                  </a:lnTo>
                  <a:cubicBezTo>
                    <a:pt x="4947" y="8025"/>
                    <a:pt x="5293" y="7585"/>
                    <a:pt x="5620" y="7123"/>
                  </a:cubicBezTo>
                  <a:cubicBezTo>
                    <a:pt x="5649" y="7087"/>
                    <a:pt x="5675" y="7049"/>
                    <a:pt x="5700" y="7012"/>
                  </a:cubicBezTo>
                  <a:cubicBezTo>
                    <a:pt x="5748" y="6947"/>
                    <a:pt x="5793" y="6881"/>
                    <a:pt x="5836" y="6816"/>
                  </a:cubicBezTo>
                  <a:cubicBezTo>
                    <a:pt x="5917" y="6696"/>
                    <a:pt x="5997" y="6574"/>
                    <a:pt x="6075" y="6451"/>
                  </a:cubicBezTo>
                  <a:cubicBezTo>
                    <a:pt x="6092" y="6422"/>
                    <a:pt x="6111" y="6396"/>
                    <a:pt x="6128" y="6367"/>
                  </a:cubicBezTo>
                  <a:cubicBezTo>
                    <a:pt x="6218" y="6226"/>
                    <a:pt x="6305" y="6084"/>
                    <a:pt x="6388" y="5942"/>
                  </a:cubicBezTo>
                  <a:cubicBezTo>
                    <a:pt x="6422" y="5885"/>
                    <a:pt x="6454" y="5827"/>
                    <a:pt x="6487" y="5770"/>
                  </a:cubicBezTo>
                  <a:cubicBezTo>
                    <a:pt x="6496" y="5755"/>
                    <a:pt x="6505" y="5739"/>
                    <a:pt x="6515" y="5722"/>
                  </a:cubicBezTo>
                  <a:cubicBezTo>
                    <a:pt x="6555" y="5648"/>
                    <a:pt x="6597" y="5574"/>
                    <a:pt x="6638" y="5500"/>
                  </a:cubicBezTo>
                  <a:cubicBezTo>
                    <a:pt x="6660" y="5460"/>
                    <a:pt x="6678" y="5421"/>
                    <a:pt x="6700" y="5380"/>
                  </a:cubicBezTo>
                  <a:cubicBezTo>
                    <a:pt x="6833" y="5131"/>
                    <a:pt x="6954" y="4882"/>
                    <a:pt x="7065" y="4639"/>
                  </a:cubicBezTo>
                  <a:cubicBezTo>
                    <a:pt x="7087" y="4590"/>
                    <a:pt x="7108" y="4542"/>
                    <a:pt x="7127" y="4494"/>
                  </a:cubicBezTo>
                  <a:cubicBezTo>
                    <a:pt x="7155" y="4431"/>
                    <a:pt x="7181" y="4367"/>
                    <a:pt x="7207" y="4303"/>
                  </a:cubicBezTo>
                  <a:cubicBezTo>
                    <a:pt x="7233" y="4242"/>
                    <a:pt x="7256" y="4179"/>
                    <a:pt x="7282" y="4115"/>
                  </a:cubicBezTo>
                  <a:cubicBezTo>
                    <a:pt x="7301" y="4067"/>
                    <a:pt x="7320" y="4018"/>
                    <a:pt x="7336" y="3970"/>
                  </a:cubicBezTo>
                  <a:cubicBezTo>
                    <a:pt x="7363" y="3895"/>
                    <a:pt x="7388" y="3821"/>
                    <a:pt x="7414" y="3744"/>
                  </a:cubicBezTo>
                  <a:cubicBezTo>
                    <a:pt x="7472" y="3569"/>
                    <a:pt x="7522" y="3397"/>
                    <a:pt x="7564" y="3230"/>
                  </a:cubicBezTo>
                  <a:cubicBezTo>
                    <a:pt x="7582" y="3162"/>
                    <a:pt x="7596" y="3091"/>
                    <a:pt x="7611" y="3025"/>
                  </a:cubicBezTo>
                  <a:cubicBezTo>
                    <a:pt x="6149" y="1173"/>
                    <a:pt x="5040" y="473"/>
                    <a:pt x="4453" y="185"/>
                  </a:cubicBezTo>
                  <a:cubicBezTo>
                    <a:pt x="4257" y="86"/>
                    <a:pt x="4119" y="34"/>
                    <a:pt x="4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62"/>
            <p:cNvSpPr/>
            <p:nvPr/>
          </p:nvSpPr>
          <p:spPr>
            <a:xfrm>
              <a:off x="6876950" y="3990350"/>
              <a:ext cx="34850" cy="39250"/>
            </a:xfrm>
            <a:custGeom>
              <a:avLst/>
              <a:gdLst/>
              <a:ahLst/>
              <a:cxnLst/>
              <a:rect l="l" t="t" r="r" b="b"/>
              <a:pathLst>
                <a:path w="1394" h="1570" extrusionOk="0">
                  <a:moveTo>
                    <a:pt x="997" y="0"/>
                  </a:moveTo>
                  <a:cubicBezTo>
                    <a:pt x="880" y="0"/>
                    <a:pt x="762" y="11"/>
                    <a:pt x="647" y="34"/>
                  </a:cubicBezTo>
                  <a:cubicBezTo>
                    <a:pt x="421" y="75"/>
                    <a:pt x="202" y="157"/>
                    <a:pt x="1" y="270"/>
                  </a:cubicBezTo>
                  <a:cubicBezTo>
                    <a:pt x="218" y="396"/>
                    <a:pt x="415" y="557"/>
                    <a:pt x="558" y="761"/>
                  </a:cubicBezTo>
                  <a:cubicBezTo>
                    <a:pt x="571" y="775"/>
                    <a:pt x="580" y="790"/>
                    <a:pt x="590" y="806"/>
                  </a:cubicBezTo>
                  <a:cubicBezTo>
                    <a:pt x="738" y="1030"/>
                    <a:pt x="784" y="1305"/>
                    <a:pt x="739" y="1570"/>
                  </a:cubicBezTo>
                  <a:cubicBezTo>
                    <a:pt x="854" y="1540"/>
                    <a:pt x="964" y="1525"/>
                    <a:pt x="1075" y="1525"/>
                  </a:cubicBezTo>
                  <a:cubicBezTo>
                    <a:pt x="1178" y="1525"/>
                    <a:pt x="1281" y="1538"/>
                    <a:pt x="1386" y="1563"/>
                  </a:cubicBezTo>
                  <a:cubicBezTo>
                    <a:pt x="1389" y="1563"/>
                    <a:pt x="1392" y="1564"/>
                    <a:pt x="1394" y="1564"/>
                  </a:cubicBezTo>
                  <a:cubicBezTo>
                    <a:pt x="1095" y="1108"/>
                    <a:pt x="1014" y="529"/>
                    <a:pt x="1166" y="8"/>
                  </a:cubicBezTo>
                  <a:cubicBezTo>
                    <a:pt x="1110" y="3"/>
                    <a:pt x="1054" y="0"/>
                    <a:pt x="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62"/>
            <p:cNvSpPr/>
            <p:nvPr/>
          </p:nvSpPr>
          <p:spPr>
            <a:xfrm>
              <a:off x="6910250" y="4210600"/>
              <a:ext cx="97375" cy="56675"/>
            </a:xfrm>
            <a:custGeom>
              <a:avLst/>
              <a:gdLst/>
              <a:ahLst/>
              <a:cxnLst/>
              <a:rect l="l" t="t" r="r" b="b"/>
              <a:pathLst>
                <a:path w="3895" h="2267" extrusionOk="0">
                  <a:moveTo>
                    <a:pt x="3828" y="1"/>
                  </a:moveTo>
                  <a:cubicBezTo>
                    <a:pt x="3819" y="1"/>
                    <a:pt x="3809" y="4"/>
                    <a:pt x="3799" y="11"/>
                  </a:cubicBezTo>
                  <a:cubicBezTo>
                    <a:pt x="2667" y="930"/>
                    <a:pt x="1406" y="1657"/>
                    <a:pt x="46" y="2181"/>
                  </a:cubicBezTo>
                  <a:cubicBezTo>
                    <a:pt x="0" y="2198"/>
                    <a:pt x="13" y="2267"/>
                    <a:pt x="53" y="2267"/>
                  </a:cubicBezTo>
                  <a:cubicBezTo>
                    <a:pt x="58" y="2267"/>
                    <a:pt x="63" y="2266"/>
                    <a:pt x="69" y="2264"/>
                  </a:cubicBezTo>
                  <a:cubicBezTo>
                    <a:pt x="1444" y="1735"/>
                    <a:pt x="2717" y="1001"/>
                    <a:pt x="3860" y="72"/>
                  </a:cubicBezTo>
                  <a:cubicBezTo>
                    <a:pt x="3894" y="43"/>
                    <a:pt x="3864" y="1"/>
                    <a:pt x="3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62"/>
            <p:cNvSpPr/>
            <p:nvPr/>
          </p:nvSpPr>
          <p:spPr>
            <a:xfrm>
              <a:off x="6929300" y="4267700"/>
              <a:ext cx="94625" cy="28750"/>
            </a:xfrm>
            <a:custGeom>
              <a:avLst/>
              <a:gdLst/>
              <a:ahLst/>
              <a:cxnLst/>
              <a:rect l="l" t="t" r="r" b="b"/>
              <a:pathLst>
                <a:path w="3785" h="1150" extrusionOk="0">
                  <a:moveTo>
                    <a:pt x="3719" y="0"/>
                  </a:moveTo>
                  <a:cubicBezTo>
                    <a:pt x="3713" y="0"/>
                    <a:pt x="3706" y="2"/>
                    <a:pt x="3699" y="6"/>
                  </a:cubicBezTo>
                  <a:cubicBezTo>
                    <a:pt x="2548" y="565"/>
                    <a:pt x="1326" y="919"/>
                    <a:pt x="57" y="1063"/>
                  </a:cubicBezTo>
                  <a:cubicBezTo>
                    <a:pt x="3" y="1067"/>
                    <a:pt x="0" y="1150"/>
                    <a:pt x="53" y="1150"/>
                  </a:cubicBezTo>
                  <a:cubicBezTo>
                    <a:pt x="54" y="1150"/>
                    <a:pt x="55" y="1149"/>
                    <a:pt x="57" y="1149"/>
                  </a:cubicBezTo>
                  <a:cubicBezTo>
                    <a:pt x="1344" y="1005"/>
                    <a:pt x="2579" y="646"/>
                    <a:pt x="3742" y="80"/>
                  </a:cubicBezTo>
                  <a:cubicBezTo>
                    <a:pt x="3785" y="60"/>
                    <a:pt x="3759" y="0"/>
                    <a:pt x="37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62"/>
            <p:cNvSpPr/>
            <p:nvPr/>
          </p:nvSpPr>
          <p:spPr>
            <a:xfrm>
              <a:off x="6942975" y="4310100"/>
              <a:ext cx="73525" cy="17500"/>
            </a:xfrm>
            <a:custGeom>
              <a:avLst/>
              <a:gdLst/>
              <a:ahLst/>
              <a:cxnLst/>
              <a:rect l="l" t="t" r="r" b="b"/>
              <a:pathLst>
                <a:path w="2941" h="700" extrusionOk="0">
                  <a:moveTo>
                    <a:pt x="2885" y="0"/>
                  </a:moveTo>
                  <a:cubicBezTo>
                    <a:pt x="2880" y="0"/>
                    <a:pt x="2875" y="1"/>
                    <a:pt x="2870" y="3"/>
                  </a:cubicBezTo>
                  <a:cubicBezTo>
                    <a:pt x="1958" y="329"/>
                    <a:pt x="1021" y="533"/>
                    <a:pt x="54" y="613"/>
                  </a:cubicBezTo>
                  <a:cubicBezTo>
                    <a:pt x="1" y="616"/>
                    <a:pt x="0" y="700"/>
                    <a:pt x="53" y="700"/>
                  </a:cubicBezTo>
                  <a:cubicBezTo>
                    <a:pt x="54" y="700"/>
                    <a:pt x="55" y="700"/>
                    <a:pt x="55" y="700"/>
                  </a:cubicBezTo>
                  <a:cubicBezTo>
                    <a:pt x="1028" y="620"/>
                    <a:pt x="1974" y="416"/>
                    <a:pt x="2893" y="86"/>
                  </a:cubicBezTo>
                  <a:cubicBezTo>
                    <a:pt x="2941" y="70"/>
                    <a:pt x="2926" y="0"/>
                    <a:pt x="28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62"/>
            <p:cNvSpPr/>
            <p:nvPr/>
          </p:nvSpPr>
          <p:spPr>
            <a:xfrm>
              <a:off x="6904975" y="4058900"/>
              <a:ext cx="14100" cy="8175"/>
            </a:xfrm>
            <a:custGeom>
              <a:avLst/>
              <a:gdLst/>
              <a:ahLst/>
              <a:cxnLst/>
              <a:rect l="l" t="t" r="r" b="b"/>
              <a:pathLst>
                <a:path w="564" h="327" extrusionOk="0">
                  <a:moveTo>
                    <a:pt x="364" y="1"/>
                  </a:moveTo>
                  <a:cubicBezTo>
                    <a:pt x="260" y="1"/>
                    <a:pt x="143" y="44"/>
                    <a:pt x="77" y="80"/>
                  </a:cubicBezTo>
                  <a:cubicBezTo>
                    <a:pt x="40" y="102"/>
                    <a:pt x="0" y="135"/>
                    <a:pt x="2" y="179"/>
                  </a:cubicBezTo>
                  <a:cubicBezTo>
                    <a:pt x="3" y="215"/>
                    <a:pt x="32" y="241"/>
                    <a:pt x="63" y="261"/>
                  </a:cubicBezTo>
                  <a:cubicBezTo>
                    <a:pt x="129" y="305"/>
                    <a:pt x="207" y="327"/>
                    <a:pt x="286" y="327"/>
                  </a:cubicBezTo>
                  <a:cubicBezTo>
                    <a:pt x="338" y="327"/>
                    <a:pt x="391" y="317"/>
                    <a:pt x="439" y="297"/>
                  </a:cubicBezTo>
                  <a:cubicBezTo>
                    <a:pt x="483" y="280"/>
                    <a:pt x="526" y="252"/>
                    <a:pt x="546" y="209"/>
                  </a:cubicBezTo>
                  <a:cubicBezTo>
                    <a:pt x="564" y="173"/>
                    <a:pt x="564" y="128"/>
                    <a:pt x="546" y="93"/>
                  </a:cubicBezTo>
                  <a:cubicBezTo>
                    <a:pt x="511" y="25"/>
                    <a:pt x="441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62"/>
            <p:cNvSpPr/>
            <p:nvPr/>
          </p:nvSpPr>
          <p:spPr>
            <a:xfrm>
              <a:off x="6902175" y="3992900"/>
              <a:ext cx="193725" cy="267750"/>
            </a:xfrm>
            <a:custGeom>
              <a:avLst/>
              <a:gdLst/>
              <a:ahLst/>
              <a:cxnLst/>
              <a:rect l="l" t="t" r="r" b="b"/>
              <a:pathLst>
                <a:path w="7749" h="10710" extrusionOk="0">
                  <a:moveTo>
                    <a:pt x="647" y="0"/>
                  </a:moveTo>
                  <a:cubicBezTo>
                    <a:pt x="545" y="10"/>
                    <a:pt x="447" y="20"/>
                    <a:pt x="347" y="32"/>
                  </a:cubicBezTo>
                  <a:cubicBezTo>
                    <a:pt x="256" y="39"/>
                    <a:pt x="167" y="48"/>
                    <a:pt x="78" y="56"/>
                  </a:cubicBezTo>
                  <a:cubicBezTo>
                    <a:pt x="57" y="58"/>
                    <a:pt x="42" y="62"/>
                    <a:pt x="21" y="64"/>
                  </a:cubicBezTo>
                  <a:cubicBezTo>
                    <a:pt x="7" y="303"/>
                    <a:pt x="1" y="541"/>
                    <a:pt x="7" y="782"/>
                  </a:cubicBezTo>
                  <a:cubicBezTo>
                    <a:pt x="7" y="837"/>
                    <a:pt x="8" y="890"/>
                    <a:pt x="11" y="947"/>
                  </a:cubicBezTo>
                  <a:cubicBezTo>
                    <a:pt x="62" y="2460"/>
                    <a:pt x="440" y="3980"/>
                    <a:pt x="1108" y="5337"/>
                  </a:cubicBezTo>
                  <a:cubicBezTo>
                    <a:pt x="1149" y="5417"/>
                    <a:pt x="1191" y="5497"/>
                    <a:pt x="1231" y="5573"/>
                  </a:cubicBezTo>
                  <a:cubicBezTo>
                    <a:pt x="1433" y="5956"/>
                    <a:pt x="1657" y="6325"/>
                    <a:pt x="1905" y="6674"/>
                  </a:cubicBezTo>
                  <a:cubicBezTo>
                    <a:pt x="1996" y="6802"/>
                    <a:pt x="2090" y="6931"/>
                    <a:pt x="2187" y="7054"/>
                  </a:cubicBezTo>
                  <a:cubicBezTo>
                    <a:pt x="2220" y="7096"/>
                    <a:pt x="2255" y="7137"/>
                    <a:pt x="2288" y="7179"/>
                  </a:cubicBezTo>
                  <a:cubicBezTo>
                    <a:pt x="2361" y="7272"/>
                    <a:pt x="2439" y="7360"/>
                    <a:pt x="2516" y="7448"/>
                  </a:cubicBezTo>
                  <a:cubicBezTo>
                    <a:pt x="2546" y="7484"/>
                    <a:pt x="2578" y="7523"/>
                    <a:pt x="2611" y="7557"/>
                  </a:cubicBezTo>
                  <a:cubicBezTo>
                    <a:pt x="2808" y="7780"/>
                    <a:pt x="3016" y="7991"/>
                    <a:pt x="3234" y="8197"/>
                  </a:cubicBezTo>
                  <a:cubicBezTo>
                    <a:pt x="3258" y="8220"/>
                    <a:pt x="3286" y="8243"/>
                    <a:pt x="3312" y="8266"/>
                  </a:cubicBezTo>
                  <a:cubicBezTo>
                    <a:pt x="3747" y="8668"/>
                    <a:pt x="4218" y="9033"/>
                    <a:pt x="4717" y="9356"/>
                  </a:cubicBezTo>
                  <a:cubicBezTo>
                    <a:pt x="4759" y="9385"/>
                    <a:pt x="4803" y="9414"/>
                    <a:pt x="4846" y="9439"/>
                  </a:cubicBezTo>
                  <a:cubicBezTo>
                    <a:pt x="5289" y="9718"/>
                    <a:pt x="5754" y="9964"/>
                    <a:pt x="6232" y="10175"/>
                  </a:cubicBezTo>
                  <a:cubicBezTo>
                    <a:pt x="6265" y="10191"/>
                    <a:pt x="6297" y="10203"/>
                    <a:pt x="6327" y="10217"/>
                  </a:cubicBezTo>
                  <a:cubicBezTo>
                    <a:pt x="6753" y="10401"/>
                    <a:pt x="7189" y="10556"/>
                    <a:pt x="7634" y="10679"/>
                  </a:cubicBezTo>
                  <a:cubicBezTo>
                    <a:pt x="7672" y="10689"/>
                    <a:pt x="7710" y="10701"/>
                    <a:pt x="7749" y="10710"/>
                  </a:cubicBezTo>
                  <a:cubicBezTo>
                    <a:pt x="7728" y="10558"/>
                    <a:pt x="7708" y="10409"/>
                    <a:pt x="7692" y="10257"/>
                  </a:cubicBezTo>
                  <a:cubicBezTo>
                    <a:pt x="7517" y="9075"/>
                    <a:pt x="7246" y="7900"/>
                    <a:pt x="6847" y="6775"/>
                  </a:cubicBezTo>
                  <a:cubicBezTo>
                    <a:pt x="6831" y="6732"/>
                    <a:pt x="6816" y="6691"/>
                    <a:pt x="6799" y="6648"/>
                  </a:cubicBezTo>
                  <a:cubicBezTo>
                    <a:pt x="6608" y="6119"/>
                    <a:pt x="6385" y="5602"/>
                    <a:pt x="6132" y="5102"/>
                  </a:cubicBezTo>
                  <a:cubicBezTo>
                    <a:pt x="6093" y="5029"/>
                    <a:pt x="6055" y="4954"/>
                    <a:pt x="6014" y="4881"/>
                  </a:cubicBezTo>
                  <a:cubicBezTo>
                    <a:pt x="5862" y="4595"/>
                    <a:pt x="5700" y="4314"/>
                    <a:pt x="5524" y="4042"/>
                  </a:cubicBezTo>
                  <a:cubicBezTo>
                    <a:pt x="5351" y="3771"/>
                    <a:pt x="5169" y="3511"/>
                    <a:pt x="4974" y="3257"/>
                  </a:cubicBezTo>
                  <a:cubicBezTo>
                    <a:pt x="4923" y="3191"/>
                    <a:pt x="4872" y="3127"/>
                    <a:pt x="4820" y="3062"/>
                  </a:cubicBezTo>
                  <a:lnTo>
                    <a:pt x="4820" y="3060"/>
                  </a:lnTo>
                  <a:cubicBezTo>
                    <a:pt x="4655" y="2850"/>
                    <a:pt x="4479" y="2649"/>
                    <a:pt x="4298" y="2457"/>
                  </a:cubicBezTo>
                  <a:cubicBezTo>
                    <a:pt x="4256" y="2410"/>
                    <a:pt x="4212" y="2367"/>
                    <a:pt x="4170" y="2323"/>
                  </a:cubicBezTo>
                  <a:lnTo>
                    <a:pt x="4170" y="2322"/>
                  </a:lnTo>
                  <a:cubicBezTo>
                    <a:pt x="3601" y="1730"/>
                    <a:pt x="2961" y="1209"/>
                    <a:pt x="2267" y="780"/>
                  </a:cubicBezTo>
                  <a:cubicBezTo>
                    <a:pt x="2201" y="738"/>
                    <a:pt x="2136" y="701"/>
                    <a:pt x="2070" y="662"/>
                  </a:cubicBezTo>
                  <a:cubicBezTo>
                    <a:pt x="1618" y="398"/>
                    <a:pt x="1142" y="174"/>
                    <a:pt x="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62"/>
            <p:cNvSpPr/>
            <p:nvPr/>
          </p:nvSpPr>
          <p:spPr>
            <a:xfrm>
              <a:off x="6903950" y="3993800"/>
              <a:ext cx="191950" cy="266850"/>
            </a:xfrm>
            <a:custGeom>
              <a:avLst/>
              <a:gdLst/>
              <a:ahLst/>
              <a:cxnLst/>
              <a:rect l="l" t="t" r="r" b="b"/>
              <a:pathLst>
                <a:path w="7678" h="10674" extrusionOk="0">
                  <a:moveTo>
                    <a:pt x="270" y="0"/>
                  </a:moveTo>
                  <a:cubicBezTo>
                    <a:pt x="180" y="7"/>
                    <a:pt x="92" y="18"/>
                    <a:pt x="1" y="26"/>
                  </a:cubicBezTo>
                  <a:cubicBezTo>
                    <a:pt x="108" y="107"/>
                    <a:pt x="212" y="193"/>
                    <a:pt x="318" y="275"/>
                  </a:cubicBezTo>
                  <a:cubicBezTo>
                    <a:pt x="341" y="297"/>
                    <a:pt x="367" y="316"/>
                    <a:pt x="390" y="338"/>
                  </a:cubicBezTo>
                  <a:cubicBezTo>
                    <a:pt x="697" y="585"/>
                    <a:pt x="997" y="840"/>
                    <a:pt x="1286" y="1105"/>
                  </a:cubicBezTo>
                  <a:cubicBezTo>
                    <a:pt x="1315" y="1129"/>
                    <a:pt x="1344" y="1155"/>
                    <a:pt x="1370" y="1180"/>
                  </a:cubicBezTo>
                  <a:cubicBezTo>
                    <a:pt x="1630" y="1417"/>
                    <a:pt x="1883" y="1661"/>
                    <a:pt x="2129" y="1908"/>
                  </a:cubicBezTo>
                  <a:cubicBezTo>
                    <a:pt x="2497" y="2277"/>
                    <a:pt x="2854" y="2661"/>
                    <a:pt x="3197" y="3058"/>
                  </a:cubicBezTo>
                  <a:cubicBezTo>
                    <a:pt x="3222" y="3082"/>
                    <a:pt x="3244" y="3111"/>
                    <a:pt x="3267" y="3139"/>
                  </a:cubicBezTo>
                  <a:cubicBezTo>
                    <a:pt x="3808" y="3768"/>
                    <a:pt x="4316" y="4427"/>
                    <a:pt x="4785" y="5110"/>
                  </a:cubicBezTo>
                  <a:lnTo>
                    <a:pt x="4840" y="5193"/>
                  </a:lnTo>
                  <a:cubicBezTo>
                    <a:pt x="5139" y="5629"/>
                    <a:pt x="5421" y="6076"/>
                    <a:pt x="5687" y="6533"/>
                  </a:cubicBezTo>
                  <a:cubicBezTo>
                    <a:pt x="5920" y="6934"/>
                    <a:pt x="6139" y="7343"/>
                    <a:pt x="6349" y="7755"/>
                  </a:cubicBezTo>
                  <a:cubicBezTo>
                    <a:pt x="6372" y="7800"/>
                    <a:pt x="6397" y="7846"/>
                    <a:pt x="6420" y="7894"/>
                  </a:cubicBezTo>
                  <a:cubicBezTo>
                    <a:pt x="6860" y="8783"/>
                    <a:pt x="7243" y="9702"/>
                    <a:pt x="7563" y="10643"/>
                  </a:cubicBezTo>
                  <a:cubicBezTo>
                    <a:pt x="7601" y="10653"/>
                    <a:pt x="7639" y="10665"/>
                    <a:pt x="7678" y="10674"/>
                  </a:cubicBezTo>
                  <a:cubicBezTo>
                    <a:pt x="7657" y="10522"/>
                    <a:pt x="7637" y="10373"/>
                    <a:pt x="7617" y="10232"/>
                  </a:cubicBezTo>
                  <a:cubicBezTo>
                    <a:pt x="7440" y="9736"/>
                    <a:pt x="7246" y="9248"/>
                    <a:pt x="7035" y="8769"/>
                  </a:cubicBezTo>
                  <a:cubicBezTo>
                    <a:pt x="6672" y="7945"/>
                    <a:pt x="6261" y="7140"/>
                    <a:pt x="5803" y="6365"/>
                  </a:cubicBezTo>
                  <a:cubicBezTo>
                    <a:pt x="5778" y="6324"/>
                    <a:pt x="5755" y="6286"/>
                    <a:pt x="5732" y="6247"/>
                  </a:cubicBezTo>
                  <a:cubicBezTo>
                    <a:pt x="5262" y="5453"/>
                    <a:pt x="4739" y="4689"/>
                    <a:pt x="4176" y="3958"/>
                  </a:cubicBezTo>
                  <a:lnTo>
                    <a:pt x="4176" y="3957"/>
                  </a:lnTo>
                  <a:cubicBezTo>
                    <a:pt x="4140" y="3909"/>
                    <a:pt x="4104" y="3864"/>
                    <a:pt x="4067" y="3819"/>
                  </a:cubicBezTo>
                  <a:cubicBezTo>
                    <a:pt x="4040" y="3783"/>
                    <a:pt x="4009" y="3745"/>
                    <a:pt x="3982" y="3711"/>
                  </a:cubicBezTo>
                  <a:cubicBezTo>
                    <a:pt x="3582" y="3205"/>
                    <a:pt x="3161" y="2719"/>
                    <a:pt x="2720" y="2250"/>
                  </a:cubicBezTo>
                  <a:cubicBezTo>
                    <a:pt x="2699" y="2228"/>
                    <a:pt x="2680" y="2208"/>
                    <a:pt x="2662" y="2189"/>
                  </a:cubicBezTo>
                  <a:cubicBezTo>
                    <a:pt x="2640" y="2163"/>
                    <a:pt x="2618" y="2140"/>
                    <a:pt x="2594" y="2117"/>
                  </a:cubicBezTo>
                  <a:cubicBezTo>
                    <a:pt x="2585" y="2107"/>
                    <a:pt x="2576" y="2099"/>
                    <a:pt x="2570" y="2091"/>
                  </a:cubicBezTo>
                  <a:lnTo>
                    <a:pt x="2569" y="2091"/>
                  </a:lnTo>
                  <a:lnTo>
                    <a:pt x="2569" y="2089"/>
                  </a:lnTo>
                  <a:cubicBezTo>
                    <a:pt x="2104" y="1603"/>
                    <a:pt x="1616" y="1140"/>
                    <a:pt x="1108" y="695"/>
                  </a:cubicBezTo>
                  <a:cubicBezTo>
                    <a:pt x="1074" y="666"/>
                    <a:pt x="1040" y="636"/>
                    <a:pt x="1004" y="607"/>
                  </a:cubicBezTo>
                  <a:cubicBezTo>
                    <a:pt x="765" y="398"/>
                    <a:pt x="521" y="196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62"/>
            <p:cNvSpPr/>
            <p:nvPr/>
          </p:nvSpPr>
          <p:spPr>
            <a:xfrm>
              <a:off x="7057375" y="4184500"/>
              <a:ext cx="8225" cy="63850"/>
            </a:xfrm>
            <a:custGeom>
              <a:avLst/>
              <a:gdLst/>
              <a:ahLst/>
              <a:cxnLst/>
              <a:rect l="l" t="t" r="r" b="b"/>
              <a:pathLst>
                <a:path w="329" h="2554" extrusionOk="0">
                  <a:moveTo>
                    <a:pt x="278" y="0"/>
                  </a:moveTo>
                  <a:cubicBezTo>
                    <a:pt x="256" y="0"/>
                    <a:pt x="234" y="13"/>
                    <a:pt x="228" y="40"/>
                  </a:cubicBezTo>
                  <a:cubicBezTo>
                    <a:pt x="223" y="66"/>
                    <a:pt x="215" y="95"/>
                    <a:pt x="212" y="124"/>
                  </a:cubicBezTo>
                  <a:cubicBezTo>
                    <a:pt x="168" y="339"/>
                    <a:pt x="132" y="556"/>
                    <a:pt x="103" y="773"/>
                  </a:cubicBezTo>
                  <a:cubicBezTo>
                    <a:pt x="28" y="1348"/>
                    <a:pt x="0" y="1931"/>
                    <a:pt x="24" y="2511"/>
                  </a:cubicBezTo>
                  <a:cubicBezTo>
                    <a:pt x="57" y="2526"/>
                    <a:pt x="87" y="2540"/>
                    <a:pt x="119" y="2553"/>
                  </a:cubicBezTo>
                  <a:cubicBezTo>
                    <a:pt x="87" y="1786"/>
                    <a:pt x="141" y="1019"/>
                    <a:pt x="281" y="265"/>
                  </a:cubicBezTo>
                  <a:cubicBezTo>
                    <a:pt x="293" y="194"/>
                    <a:pt x="306" y="123"/>
                    <a:pt x="322" y="51"/>
                  </a:cubicBezTo>
                  <a:cubicBezTo>
                    <a:pt x="329" y="18"/>
                    <a:pt x="304" y="0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62"/>
            <p:cNvSpPr/>
            <p:nvPr/>
          </p:nvSpPr>
          <p:spPr>
            <a:xfrm>
              <a:off x="6983000" y="4120275"/>
              <a:ext cx="43950" cy="79325"/>
            </a:xfrm>
            <a:custGeom>
              <a:avLst/>
              <a:gdLst/>
              <a:ahLst/>
              <a:cxnLst/>
              <a:rect l="l" t="t" r="r" b="b"/>
              <a:pathLst>
                <a:path w="1758" h="3173" extrusionOk="0">
                  <a:moveTo>
                    <a:pt x="1688" y="1"/>
                  </a:moveTo>
                  <a:cubicBezTo>
                    <a:pt x="1676" y="1"/>
                    <a:pt x="1663" y="6"/>
                    <a:pt x="1652" y="18"/>
                  </a:cubicBezTo>
                  <a:cubicBezTo>
                    <a:pt x="1644" y="28"/>
                    <a:pt x="1632" y="40"/>
                    <a:pt x="1623" y="50"/>
                  </a:cubicBezTo>
                  <a:cubicBezTo>
                    <a:pt x="1408" y="295"/>
                    <a:pt x="1206" y="554"/>
                    <a:pt x="1025" y="824"/>
                  </a:cubicBezTo>
                  <a:cubicBezTo>
                    <a:pt x="561" y="1521"/>
                    <a:pt x="212" y="2294"/>
                    <a:pt x="1" y="3103"/>
                  </a:cubicBezTo>
                  <a:cubicBezTo>
                    <a:pt x="25" y="3126"/>
                    <a:pt x="53" y="3152"/>
                    <a:pt x="79" y="3173"/>
                  </a:cubicBezTo>
                  <a:cubicBezTo>
                    <a:pt x="267" y="2440"/>
                    <a:pt x="567" y="1738"/>
                    <a:pt x="965" y="1098"/>
                  </a:cubicBezTo>
                  <a:cubicBezTo>
                    <a:pt x="995" y="1047"/>
                    <a:pt x="1028" y="997"/>
                    <a:pt x="1060" y="946"/>
                  </a:cubicBezTo>
                  <a:cubicBezTo>
                    <a:pt x="1247" y="659"/>
                    <a:pt x="1454" y="387"/>
                    <a:pt x="1678" y="131"/>
                  </a:cubicBezTo>
                  <a:cubicBezTo>
                    <a:pt x="1694" y="112"/>
                    <a:pt x="1712" y="93"/>
                    <a:pt x="1728" y="73"/>
                  </a:cubicBezTo>
                  <a:cubicBezTo>
                    <a:pt x="1757" y="40"/>
                    <a:pt x="1724" y="1"/>
                    <a:pt x="1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62"/>
            <p:cNvSpPr/>
            <p:nvPr/>
          </p:nvSpPr>
          <p:spPr>
            <a:xfrm>
              <a:off x="7007100" y="4142850"/>
              <a:ext cx="16275" cy="86025"/>
            </a:xfrm>
            <a:custGeom>
              <a:avLst/>
              <a:gdLst/>
              <a:ahLst/>
              <a:cxnLst/>
              <a:rect l="l" t="t" r="r" b="b"/>
              <a:pathLst>
                <a:path w="651" h="3441" extrusionOk="0">
                  <a:moveTo>
                    <a:pt x="47" y="1"/>
                  </a:moveTo>
                  <a:cubicBezTo>
                    <a:pt x="26" y="1"/>
                    <a:pt x="6" y="14"/>
                    <a:pt x="5" y="42"/>
                  </a:cubicBezTo>
                  <a:cubicBezTo>
                    <a:pt x="2" y="92"/>
                    <a:pt x="2" y="143"/>
                    <a:pt x="2" y="192"/>
                  </a:cubicBezTo>
                  <a:cubicBezTo>
                    <a:pt x="1" y="443"/>
                    <a:pt x="8" y="694"/>
                    <a:pt x="27" y="943"/>
                  </a:cubicBezTo>
                  <a:cubicBezTo>
                    <a:pt x="82" y="1767"/>
                    <a:pt x="251" y="2582"/>
                    <a:pt x="520" y="3358"/>
                  </a:cubicBezTo>
                  <a:cubicBezTo>
                    <a:pt x="564" y="3387"/>
                    <a:pt x="607" y="3415"/>
                    <a:pt x="651" y="3441"/>
                  </a:cubicBezTo>
                  <a:cubicBezTo>
                    <a:pt x="617" y="3352"/>
                    <a:pt x="587" y="3264"/>
                    <a:pt x="558" y="3173"/>
                  </a:cubicBezTo>
                  <a:cubicBezTo>
                    <a:pt x="229" y="2170"/>
                    <a:pt x="73" y="1108"/>
                    <a:pt x="99" y="52"/>
                  </a:cubicBezTo>
                  <a:lnTo>
                    <a:pt x="99" y="43"/>
                  </a:lnTo>
                  <a:cubicBezTo>
                    <a:pt x="95" y="16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62"/>
            <p:cNvSpPr/>
            <p:nvPr/>
          </p:nvSpPr>
          <p:spPr>
            <a:xfrm>
              <a:off x="7044850" y="4149550"/>
              <a:ext cx="28375" cy="12725"/>
            </a:xfrm>
            <a:custGeom>
              <a:avLst/>
              <a:gdLst/>
              <a:ahLst/>
              <a:cxnLst/>
              <a:rect l="l" t="t" r="r" b="b"/>
              <a:pathLst>
                <a:path w="1135" h="509" extrusionOk="0">
                  <a:moveTo>
                    <a:pt x="53" y="1"/>
                  </a:moveTo>
                  <a:cubicBezTo>
                    <a:pt x="6" y="1"/>
                    <a:pt x="1" y="82"/>
                    <a:pt x="54" y="95"/>
                  </a:cubicBezTo>
                  <a:cubicBezTo>
                    <a:pt x="90" y="104"/>
                    <a:pt x="128" y="115"/>
                    <a:pt x="164" y="125"/>
                  </a:cubicBezTo>
                  <a:cubicBezTo>
                    <a:pt x="364" y="180"/>
                    <a:pt x="561" y="247"/>
                    <a:pt x="750" y="328"/>
                  </a:cubicBezTo>
                  <a:cubicBezTo>
                    <a:pt x="881" y="383"/>
                    <a:pt x="1010" y="444"/>
                    <a:pt x="1134" y="509"/>
                  </a:cubicBezTo>
                  <a:cubicBezTo>
                    <a:pt x="1120" y="466"/>
                    <a:pt x="1104" y="425"/>
                    <a:pt x="1089" y="380"/>
                  </a:cubicBezTo>
                  <a:cubicBezTo>
                    <a:pt x="772" y="221"/>
                    <a:pt x="442" y="98"/>
                    <a:pt x="96" y="10"/>
                  </a:cubicBezTo>
                  <a:cubicBezTo>
                    <a:pt x="85" y="7"/>
                    <a:pt x="76" y="4"/>
                    <a:pt x="66" y="2"/>
                  </a:cubicBezTo>
                  <a:cubicBezTo>
                    <a:pt x="61" y="1"/>
                    <a:pt x="57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62"/>
            <p:cNvSpPr/>
            <p:nvPr/>
          </p:nvSpPr>
          <p:spPr>
            <a:xfrm>
              <a:off x="7000375" y="4088000"/>
              <a:ext cx="54925" cy="32450"/>
            </a:xfrm>
            <a:custGeom>
              <a:avLst/>
              <a:gdLst/>
              <a:ahLst/>
              <a:cxnLst/>
              <a:rect l="l" t="t" r="r" b="b"/>
              <a:pathLst>
                <a:path w="2197" h="1298" extrusionOk="0">
                  <a:moveTo>
                    <a:pt x="72" y="1"/>
                  </a:moveTo>
                  <a:cubicBezTo>
                    <a:pt x="25" y="1"/>
                    <a:pt x="0" y="74"/>
                    <a:pt x="53" y="90"/>
                  </a:cubicBezTo>
                  <a:cubicBezTo>
                    <a:pt x="141" y="118"/>
                    <a:pt x="229" y="148"/>
                    <a:pt x="317" y="181"/>
                  </a:cubicBezTo>
                  <a:lnTo>
                    <a:pt x="317" y="183"/>
                  </a:lnTo>
                  <a:cubicBezTo>
                    <a:pt x="500" y="248"/>
                    <a:pt x="679" y="325"/>
                    <a:pt x="855" y="407"/>
                  </a:cubicBezTo>
                  <a:cubicBezTo>
                    <a:pt x="1339" y="640"/>
                    <a:pt x="1794" y="941"/>
                    <a:pt x="2196" y="1298"/>
                  </a:cubicBezTo>
                  <a:cubicBezTo>
                    <a:pt x="2159" y="1224"/>
                    <a:pt x="2121" y="1150"/>
                    <a:pt x="2081" y="1077"/>
                  </a:cubicBezTo>
                  <a:cubicBezTo>
                    <a:pt x="1523" y="624"/>
                    <a:pt x="889" y="274"/>
                    <a:pt x="209" y="44"/>
                  </a:cubicBezTo>
                  <a:cubicBezTo>
                    <a:pt x="168" y="29"/>
                    <a:pt x="129" y="16"/>
                    <a:pt x="87" y="3"/>
                  </a:cubicBezTo>
                  <a:cubicBezTo>
                    <a:pt x="82" y="2"/>
                    <a:pt x="7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62"/>
            <p:cNvSpPr/>
            <p:nvPr/>
          </p:nvSpPr>
          <p:spPr>
            <a:xfrm>
              <a:off x="6964950" y="4068925"/>
              <a:ext cx="21625" cy="113025"/>
            </a:xfrm>
            <a:custGeom>
              <a:avLst/>
              <a:gdLst/>
              <a:ahLst/>
              <a:cxnLst/>
              <a:rect l="l" t="t" r="r" b="b"/>
              <a:pathLst>
                <a:path w="865" h="4521" extrusionOk="0">
                  <a:moveTo>
                    <a:pt x="805" y="1"/>
                  </a:moveTo>
                  <a:cubicBezTo>
                    <a:pt x="788" y="1"/>
                    <a:pt x="771" y="10"/>
                    <a:pt x="765" y="31"/>
                  </a:cubicBezTo>
                  <a:cubicBezTo>
                    <a:pt x="760" y="38"/>
                    <a:pt x="759" y="43"/>
                    <a:pt x="757" y="50"/>
                  </a:cubicBezTo>
                  <a:cubicBezTo>
                    <a:pt x="620" y="430"/>
                    <a:pt x="498" y="817"/>
                    <a:pt x="398" y="1208"/>
                  </a:cubicBezTo>
                  <a:cubicBezTo>
                    <a:pt x="217" y="1910"/>
                    <a:pt x="99" y="2625"/>
                    <a:pt x="42" y="3347"/>
                  </a:cubicBezTo>
                  <a:cubicBezTo>
                    <a:pt x="13" y="3701"/>
                    <a:pt x="0" y="4057"/>
                    <a:pt x="2" y="4411"/>
                  </a:cubicBezTo>
                  <a:cubicBezTo>
                    <a:pt x="33" y="4448"/>
                    <a:pt x="65" y="4484"/>
                    <a:pt x="99" y="4520"/>
                  </a:cubicBezTo>
                  <a:cubicBezTo>
                    <a:pt x="96" y="4446"/>
                    <a:pt x="96" y="4369"/>
                    <a:pt x="96" y="4294"/>
                  </a:cubicBezTo>
                  <a:cubicBezTo>
                    <a:pt x="102" y="2877"/>
                    <a:pt x="349" y="1464"/>
                    <a:pt x="827" y="132"/>
                  </a:cubicBezTo>
                  <a:cubicBezTo>
                    <a:pt x="834" y="111"/>
                    <a:pt x="844" y="86"/>
                    <a:pt x="850" y="64"/>
                  </a:cubicBezTo>
                  <a:cubicBezTo>
                    <a:pt x="865" y="28"/>
                    <a:pt x="834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62"/>
            <p:cNvSpPr/>
            <p:nvPr/>
          </p:nvSpPr>
          <p:spPr>
            <a:xfrm>
              <a:off x="6965050" y="4045875"/>
              <a:ext cx="44475" cy="8450"/>
            </a:xfrm>
            <a:custGeom>
              <a:avLst/>
              <a:gdLst/>
              <a:ahLst/>
              <a:cxnLst/>
              <a:rect l="l" t="t" r="r" b="b"/>
              <a:pathLst>
                <a:path w="1779" h="338" extrusionOk="0">
                  <a:moveTo>
                    <a:pt x="76" y="0"/>
                  </a:moveTo>
                  <a:cubicBezTo>
                    <a:pt x="12" y="2"/>
                    <a:pt x="1" y="96"/>
                    <a:pt x="61" y="96"/>
                  </a:cubicBezTo>
                  <a:lnTo>
                    <a:pt x="121" y="96"/>
                  </a:lnTo>
                  <a:cubicBezTo>
                    <a:pt x="154" y="96"/>
                    <a:pt x="186" y="96"/>
                    <a:pt x="218" y="99"/>
                  </a:cubicBezTo>
                  <a:cubicBezTo>
                    <a:pt x="280" y="99"/>
                    <a:pt x="345" y="100"/>
                    <a:pt x="409" y="103"/>
                  </a:cubicBezTo>
                  <a:cubicBezTo>
                    <a:pt x="568" y="110"/>
                    <a:pt x="727" y="125"/>
                    <a:pt x="885" y="147"/>
                  </a:cubicBezTo>
                  <a:cubicBezTo>
                    <a:pt x="1188" y="189"/>
                    <a:pt x="1486" y="252"/>
                    <a:pt x="1778" y="338"/>
                  </a:cubicBezTo>
                  <a:cubicBezTo>
                    <a:pt x="1738" y="291"/>
                    <a:pt x="1693" y="248"/>
                    <a:pt x="1652" y="204"/>
                  </a:cubicBezTo>
                  <a:lnTo>
                    <a:pt x="1652" y="203"/>
                  </a:lnTo>
                  <a:cubicBezTo>
                    <a:pt x="1154" y="71"/>
                    <a:pt x="642" y="2"/>
                    <a:pt x="128" y="2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62"/>
            <p:cNvSpPr/>
            <p:nvPr/>
          </p:nvSpPr>
          <p:spPr>
            <a:xfrm>
              <a:off x="6967700" y="4046400"/>
              <a:ext cx="58750" cy="27900"/>
            </a:xfrm>
            <a:custGeom>
              <a:avLst/>
              <a:gdLst/>
              <a:ahLst/>
              <a:cxnLst/>
              <a:rect l="l" t="t" r="r" b="b"/>
              <a:pathLst>
                <a:path w="2350" h="1116" extrusionOk="0">
                  <a:moveTo>
                    <a:pt x="60" y="0"/>
                  </a:moveTo>
                  <a:cubicBezTo>
                    <a:pt x="54" y="0"/>
                    <a:pt x="49" y="1"/>
                    <a:pt x="44" y="3"/>
                  </a:cubicBezTo>
                  <a:cubicBezTo>
                    <a:pt x="15" y="14"/>
                    <a:pt x="0" y="52"/>
                    <a:pt x="15" y="75"/>
                  </a:cubicBezTo>
                  <a:cubicBezTo>
                    <a:pt x="19" y="82"/>
                    <a:pt x="28" y="89"/>
                    <a:pt x="39" y="94"/>
                  </a:cubicBezTo>
                  <a:lnTo>
                    <a:pt x="170" y="137"/>
                  </a:lnTo>
                  <a:cubicBezTo>
                    <a:pt x="448" y="230"/>
                    <a:pt x="723" y="334"/>
                    <a:pt x="995" y="447"/>
                  </a:cubicBezTo>
                  <a:cubicBezTo>
                    <a:pt x="1459" y="642"/>
                    <a:pt x="1914" y="864"/>
                    <a:pt x="2350" y="1116"/>
                  </a:cubicBezTo>
                  <a:cubicBezTo>
                    <a:pt x="2299" y="1051"/>
                    <a:pt x="2248" y="985"/>
                    <a:pt x="2196" y="920"/>
                  </a:cubicBezTo>
                  <a:lnTo>
                    <a:pt x="2196" y="919"/>
                  </a:lnTo>
                  <a:cubicBezTo>
                    <a:pt x="1590" y="587"/>
                    <a:pt x="956" y="307"/>
                    <a:pt x="303" y="81"/>
                  </a:cubicBezTo>
                  <a:cubicBezTo>
                    <a:pt x="227" y="53"/>
                    <a:pt x="151" y="29"/>
                    <a:pt x="75" y="3"/>
                  </a:cubicBezTo>
                  <a:cubicBezTo>
                    <a:pt x="70" y="1"/>
                    <a:pt x="65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62"/>
            <p:cNvSpPr/>
            <p:nvPr/>
          </p:nvSpPr>
          <p:spPr>
            <a:xfrm>
              <a:off x="6928350" y="4017825"/>
              <a:ext cx="10650" cy="114425"/>
            </a:xfrm>
            <a:custGeom>
              <a:avLst/>
              <a:gdLst/>
              <a:ahLst/>
              <a:cxnLst/>
              <a:rect l="l" t="t" r="r" b="b"/>
              <a:pathLst>
                <a:path w="426" h="4577" extrusionOk="0">
                  <a:moveTo>
                    <a:pt x="374" y="1"/>
                  </a:moveTo>
                  <a:cubicBezTo>
                    <a:pt x="352" y="1"/>
                    <a:pt x="330" y="13"/>
                    <a:pt x="326" y="41"/>
                  </a:cubicBezTo>
                  <a:cubicBezTo>
                    <a:pt x="321" y="73"/>
                    <a:pt x="316" y="103"/>
                    <a:pt x="312" y="137"/>
                  </a:cubicBezTo>
                  <a:cubicBezTo>
                    <a:pt x="255" y="514"/>
                    <a:pt x="200" y="892"/>
                    <a:pt x="154" y="1273"/>
                  </a:cubicBezTo>
                  <a:cubicBezTo>
                    <a:pt x="63" y="1991"/>
                    <a:pt x="1" y="2716"/>
                    <a:pt x="11" y="3443"/>
                  </a:cubicBezTo>
                  <a:cubicBezTo>
                    <a:pt x="14" y="3744"/>
                    <a:pt x="30" y="4041"/>
                    <a:pt x="60" y="4340"/>
                  </a:cubicBezTo>
                  <a:cubicBezTo>
                    <a:pt x="101" y="4420"/>
                    <a:pt x="141" y="4500"/>
                    <a:pt x="183" y="4576"/>
                  </a:cubicBezTo>
                  <a:cubicBezTo>
                    <a:pt x="177" y="4530"/>
                    <a:pt x="170" y="4485"/>
                    <a:pt x="167" y="4437"/>
                  </a:cubicBezTo>
                  <a:cubicBezTo>
                    <a:pt x="61" y="3488"/>
                    <a:pt x="109" y="2541"/>
                    <a:pt x="213" y="1599"/>
                  </a:cubicBezTo>
                  <a:cubicBezTo>
                    <a:pt x="221" y="1532"/>
                    <a:pt x="228" y="1463"/>
                    <a:pt x="238" y="1396"/>
                  </a:cubicBezTo>
                  <a:cubicBezTo>
                    <a:pt x="284" y="1001"/>
                    <a:pt x="341" y="607"/>
                    <a:pt x="396" y="215"/>
                  </a:cubicBezTo>
                  <a:cubicBezTo>
                    <a:pt x="406" y="160"/>
                    <a:pt x="413" y="106"/>
                    <a:pt x="420" y="51"/>
                  </a:cubicBezTo>
                  <a:cubicBezTo>
                    <a:pt x="425" y="19"/>
                    <a:pt x="399" y="1"/>
                    <a:pt x="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62"/>
            <p:cNvSpPr/>
            <p:nvPr/>
          </p:nvSpPr>
          <p:spPr>
            <a:xfrm>
              <a:off x="6931600" y="4051825"/>
              <a:ext cx="27750" cy="120600"/>
            </a:xfrm>
            <a:custGeom>
              <a:avLst/>
              <a:gdLst/>
              <a:ahLst/>
              <a:cxnLst/>
              <a:rect l="l" t="t" r="r" b="b"/>
              <a:pathLst>
                <a:path w="1110" h="4824" extrusionOk="0">
                  <a:moveTo>
                    <a:pt x="62" y="1"/>
                  </a:moveTo>
                  <a:cubicBezTo>
                    <a:pt x="32" y="1"/>
                    <a:pt x="0" y="30"/>
                    <a:pt x="15" y="66"/>
                  </a:cubicBezTo>
                  <a:cubicBezTo>
                    <a:pt x="39" y="124"/>
                    <a:pt x="60" y="182"/>
                    <a:pt x="82" y="239"/>
                  </a:cubicBezTo>
                  <a:cubicBezTo>
                    <a:pt x="218" y="592"/>
                    <a:pt x="340" y="949"/>
                    <a:pt x="445" y="1311"/>
                  </a:cubicBezTo>
                  <a:cubicBezTo>
                    <a:pt x="667" y="2064"/>
                    <a:pt x="826" y="2836"/>
                    <a:pt x="920" y="3613"/>
                  </a:cubicBezTo>
                  <a:cubicBezTo>
                    <a:pt x="964" y="3974"/>
                    <a:pt x="994" y="4334"/>
                    <a:pt x="1008" y="4697"/>
                  </a:cubicBezTo>
                  <a:cubicBezTo>
                    <a:pt x="1042" y="4739"/>
                    <a:pt x="1075" y="4783"/>
                    <a:pt x="1110" y="4823"/>
                  </a:cubicBezTo>
                  <a:cubicBezTo>
                    <a:pt x="1108" y="4764"/>
                    <a:pt x="1107" y="4703"/>
                    <a:pt x="1103" y="4641"/>
                  </a:cubicBezTo>
                  <a:cubicBezTo>
                    <a:pt x="1065" y="3851"/>
                    <a:pt x="962" y="3063"/>
                    <a:pt x="793" y="2289"/>
                  </a:cubicBezTo>
                  <a:cubicBezTo>
                    <a:pt x="626" y="1521"/>
                    <a:pt x="395" y="767"/>
                    <a:pt x="105" y="37"/>
                  </a:cubicBezTo>
                  <a:cubicBezTo>
                    <a:pt x="104" y="36"/>
                    <a:pt x="104" y="32"/>
                    <a:pt x="102" y="29"/>
                  </a:cubicBezTo>
                  <a:cubicBezTo>
                    <a:pt x="94" y="9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62"/>
            <p:cNvSpPr/>
            <p:nvPr/>
          </p:nvSpPr>
          <p:spPr>
            <a:xfrm>
              <a:off x="6926250" y="4008550"/>
              <a:ext cx="32500" cy="3825"/>
            </a:xfrm>
            <a:custGeom>
              <a:avLst/>
              <a:gdLst/>
              <a:ahLst/>
              <a:cxnLst/>
              <a:rect l="l" t="t" r="r" b="b"/>
              <a:pathLst>
                <a:path w="1300" h="153" extrusionOk="0">
                  <a:moveTo>
                    <a:pt x="443" y="1"/>
                  </a:moveTo>
                  <a:cubicBezTo>
                    <a:pt x="333" y="1"/>
                    <a:pt x="223" y="4"/>
                    <a:pt x="114" y="10"/>
                  </a:cubicBezTo>
                  <a:cubicBezTo>
                    <a:pt x="95" y="10"/>
                    <a:pt x="77" y="11"/>
                    <a:pt x="59" y="11"/>
                  </a:cubicBezTo>
                  <a:cubicBezTo>
                    <a:pt x="1" y="17"/>
                    <a:pt x="13" y="105"/>
                    <a:pt x="68" y="105"/>
                  </a:cubicBezTo>
                  <a:cubicBezTo>
                    <a:pt x="70" y="105"/>
                    <a:pt x="71" y="105"/>
                    <a:pt x="73" y="105"/>
                  </a:cubicBezTo>
                  <a:cubicBezTo>
                    <a:pt x="121" y="102"/>
                    <a:pt x="167" y="101"/>
                    <a:pt x="216" y="98"/>
                  </a:cubicBezTo>
                  <a:cubicBezTo>
                    <a:pt x="291" y="95"/>
                    <a:pt x="366" y="93"/>
                    <a:pt x="441" y="93"/>
                  </a:cubicBezTo>
                  <a:cubicBezTo>
                    <a:pt x="581" y="93"/>
                    <a:pt x="722" y="99"/>
                    <a:pt x="862" y="108"/>
                  </a:cubicBezTo>
                  <a:cubicBezTo>
                    <a:pt x="1010" y="118"/>
                    <a:pt x="1154" y="131"/>
                    <a:pt x="1299" y="153"/>
                  </a:cubicBezTo>
                  <a:cubicBezTo>
                    <a:pt x="1234" y="112"/>
                    <a:pt x="1169" y="73"/>
                    <a:pt x="1101" y="36"/>
                  </a:cubicBezTo>
                  <a:cubicBezTo>
                    <a:pt x="882" y="12"/>
                    <a:pt x="662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62"/>
            <p:cNvSpPr/>
            <p:nvPr/>
          </p:nvSpPr>
          <p:spPr>
            <a:xfrm>
              <a:off x="6902250" y="3999675"/>
              <a:ext cx="12825" cy="16900"/>
            </a:xfrm>
            <a:custGeom>
              <a:avLst/>
              <a:gdLst/>
              <a:ahLst/>
              <a:cxnLst/>
              <a:rect l="l" t="t" r="r" b="b"/>
              <a:pathLst>
                <a:path w="513" h="676" extrusionOk="0">
                  <a:moveTo>
                    <a:pt x="442" y="0"/>
                  </a:moveTo>
                  <a:cubicBezTo>
                    <a:pt x="429" y="0"/>
                    <a:pt x="416" y="5"/>
                    <a:pt x="406" y="16"/>
                  </a:cubicBezTo>
                  <a:cubicBezTo>
                    <a:pt x="399" y="23"/>
                    <a:pt x="393" y="30"/>
                    <a:pt x="386" y="37"/>
                  </a:cubicBezTo>
                  <a:cubicBezTo>
                    <a:pt x="246" y="185"/>
                    <a:pt x="118" y="344"/>
                    <a:pt x="1" y="514"/>
                  </a:cubicBezTo>
                  <a:cubicBezTo>
                    <a:pt x="1" y="566"/>
                    <a:pt x="2" y="619"/>
                    <a:pt x="4" y="676"/>
                  </a:cubicBezTo>
                  <a:cubicBezTo>
                    <a:pt x="140" y="472"/>
                    <a:pt x="292" y="278"/>
                    <a:pt x="458" y="97"/>
                  </a:cubicBezTo>
                  <a:cubicBezTo>
                    <a:pt x="466" y="88"/>
                    <a:pt x="474" y="81"/>
                    <a:pt x="481" y="72"/>
                  </a:cubicBezTo>
                  <a:cubicBezTo>
                    <a:pt x="513" y="40"/>
                    <a:pt x="478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62"/>
            <p:cNvSpPr/>
            <p:nvPr/>
          </p:nvSpPr>
          <p:spPr>
            <a:xfrm>
              <a:off x="6678700" y="4131600"/>
              <a:ext cx="100975" cy="205750"/>
            </a:xfrm>
            <a:custGeom>
              <a:avLst/>
              <a:gdLst/>
              <a:ahLst/>
              <a:cxnLst/>
              <a:rect l="l" t="t" r="r" b="b"/>
              <a:pathLst>
                <a:path w="4039" h="8230" extrusionOk="0">
                  <a:moveTo>
                    <a:pt x="1679" y="0"/>
                  </a:moveTo>
                  <a:cubicBezTo>
                    <a:pt x="1649" y="0"/>
                    <a:pt x="1619" y="17"/>
                    <a:pt x="1603" y="46"/>
                  </a:cubicBezTo>
                  <a:cubicBezTo>
                    <a:pt x="1369" y="470"/>
                    <a:pt x="1157" y="919"/>
                    <a:pt x="974" y="1378"/>
                  </a:cubicBezTo>
                  <a:cubicBezTo>
                    <a:pt x="971" y="1379"/>
                    <a:pt x="969" y="1382"/>
                    <a:pt x="969" y="1385"/>
                  </a:cubicBezTo>
                  <a:lnTo>
                    <a:pt x="949" y="1435"/>
                  </a:lnTo>
                  <a:cubicBezTo>
                    <a:pt x="939" y="1464"/>
                    <a:pt x="926" y="1495"/>
                    <a:pt x="916" y="1527"/>
                  </a:cubicBezTo>
                  <a:cubicBezTo>
                    <a:pt x="916" y="1528"/>
                    <a:pt x="913" y="1530"/>
                    <a:pt x="913" y="1531"/>
                  </a:cubicBezTo>
                  <a:cubicBezTo>
                    <a:pt x="587" y="2374"/>
                    <a:pt x="351" y="3252"/>
                    <a:pt x="208" y="4156"/>
                  </a:cubicBezTo>
                  <a:cubicBezTo>
                    <a:pt x="199" y="4206"/>
                    <a:pt x="192" y="4255"/>
                    <a:pt x="185" y="4308"/>
                  </a:cubicBezTo>
                  <a:lnTo>
                    <a:pt x="185" y="4313"/>
                  </a:lnTo>
                  <a:cubicBezTo>
                    <a:pt x="4" y="5544"/>
                    <a:pt x="1" y="6784"/>
                    <a:pt x="182" y="8002"/>
                  </a:cubicBezTo>
                  <a:cubicBezTo>
                    <a:pt x="189" y="8055"/>
                    <a:pt x="196" y="8106"/>
                    <a:pt x="206" y="8157"/>
                  </a:cubicBezTo>
                  <a:cubicBezTo>
                    <a:pt x="209" y="8181"/>
                    <a:pt x="225" y="8205"/>
                    <a:pt x="250" y="8218"/>
                  </a:cubicBezTo>
                  <a:cubicBezTo>
                    <a:pt x="261" y="8225"/>
                    <a:pt x="276" y="8229"/>
                    <a:pt x="290" y="8229"/>
                  </a:cubicBezTo>
                  <a:cubicBezTo>
                    <a:pt x="303" y="8229"/>
                    <a:pt x="315" y="8226"/>
                    <a:pt x="324" y="8219"/>
                  </a:cubicBezTo>
                  <a:lnTo>
                    <a:pt x="344" y="8210"/>
                  </a:lnTo>
                  <a:cubicBezTo>
                    <a:pt x="384" y="8192"/>
                    <a:pt x="428" y="8174"/>
                    <a:pt x="474" y="8155"/>
                  </a:cubicBezTo>
                  <a:cubicBezTo>
                    <a:pt x="1104" y="7890"/>
                    <a:pt x="1765" y="7673"/>
                    <a:pt x="2407" y="7465"/>
                  </a:cubicBezTo>
                  <a:cubicBezTo>
                    <a:pt x="2922" y="7297"/>
                    <a:pt x="3456" y="7123"/>
                    <a:pt x="3970" y="6923"/>
                  </a:cubicBezTo>
                  <a:cubicBezTo>
                    <a:pt x="4015" y="6908"/>
                    <a:pt x="4038" y="6857"/>
                    <a:pt x="4019" y="6812"/>
                  </a:cubicBezTo>
                  <a:cubicBezTo>
                    <a:pt x="4007" y="6779"/>
                    <a:pt x="3974" y="6756"/>
                    <a:pt x="3940" y="6756"/>
                  </a:cubicBezTo>
                  <a:cubicBezTo>
                    <a:pt x="3929" y="6756"/>
                    <a:pt x="3918" y="6758"/>
                    <a:pt x="3908" y="6763"/>
                  </a:cubicBezTo>
                  <a:cubicBezTo>
                    <a:pt x="3397" y="6960"/>
                    <a:pt x="2867" y="7133"/>
                    <a:pt x="2353" y="7300"/>
                  </a:cubicBezTo>
                  <a:cubicBezTo>
                    <a:pt x="1709" y="7510"/>
                    <a:pt x="1045" y="7727"/>
                    <a:pt x="410" y="7995"/>
                  </a:cubicBezTo>
                  <a:cubicBezTo>
                    <a:pt x="393" y="8000"/>
                    <a:pt x="376" y="8008"/>
                    <a:pt x="360" y="8015"/>
                  </a:cubicBezTo>
                  <a:cubicBezTo>
                    <a:pt x="358" y="8002"/>
                    <a:pt x="355" y="7987"/>
                    <a:pt x="354" y="7974"/>
                  </a:cubicBezTo>
                  <a:cubicBezTo>
                    <a:pt x="175" y="6773"/>
                    <a:pt x="177" y="5547"/>
                    <a:pt x="355" y="4331"/>
                  </a:cubicBezTo>
                  <a:lnTo>
                    <a:pt x="355" y="4322"/>
                  </a:lnTo>
                  <a:cubicBezTo>
                    <a:pt x="363" y="4274"/>
                    <a:pt x="370" y="4228"/>
                    <a:pt x="380" y="4173"/>
                  </a:cubicBezTo>
                  <a:cubicBezTo>
                    <a:pt x="519" y="3288"/>
                    <a:pt x="754" y="2418"/>
                    <a:pt x="1076" y="1586"/>
                  </a:cubicBezTo>
                  <a:cubicBezTo>
                    <a:pt x="1078" y="1585"/>
                    <a:pt x="1079" y="1582"/>
                    <a:pt x="1079" y="1579"/>
                  </a:cubicBezTo>
                  <a:cubicBezTo>
                    <a:pt x="1089" y="1551"/>
                    <a:pt x="1100" y="1527"/>
                    <a:pt x="1111" y="1499"/>
                  </a:cubicBezTo>
                  <a:lnTo>
                    <a:pt x="1134" y="1441"/>
                  </a:lnTo>
                  <a:cubicBezTo>
                    <a:pt x="1134" y="1440"/>
                    <a:pt x="1136" y="1437"/>
                    <a:pt x="1136" y="1435"/>
                  </a:cubicBezTo>
                  <a:cubicBezTo>
                    <a:pt x="1318" y="985"/>
                    <a:pt x="1527" y="545"/>
                    <a:pt x="1755" y="130"/>
                  </a:cubicBezTo>
                  <a:cubicBezTo>
                    <a:pt x="1778" y="88"/>
                    <a:pt x="1763" y="36"/>
                    <a:pt x="1721" y="11"/>
                  </a:cubicBezTo>
                  <a:cubicBezTo>
                    <a:pt x="1707" y="4"/>
                    <a:pt x="1693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62"/>
            <p:cNvSpPr/>
            <p:nvPr/>
          </p:nvSpPr>
          <p:spPr>
            <a:xfrm>
              <a:off x="6584350" y="4009875"/>
              <a:ext cx="177150" cy="51325"/>
            </a:xfrm>
            <a:custGeom>
              <a:avLst/>
              <a:gdLst/>
              <a:ahLst/>
              <a:cxnLst/>
              <a:rect l="l" t="t" r="r" b="b"/>
              <a:pathLst>
                <a:path w="7086" h="2053" extrusionOk="0">
                  <a:moveTo>
                    <a:pt x="98" y="1"/>
                  </a:moveTo>
                  <a:cubicBezTo>
                    <a:pt x="87" y="1"/>
                    <a:pt x="77" y="2"/>
                    <a:pt x="67" y="6"/>
                  </a:cubicBezTo>
                  <a:cubicBezTo>
                    <a:pt x="22" y="22"/>
                    <a:pt x="1" y="72"/>
                    <a:pt x="17" y="117"/>
                  </a:cubicBezTo>
                  <a:lnTo>
                    <a:pt x="125" y="397"/>
                  </a:lnTo>
                  <a:cubicBezTo>
                    <a:pt x="354" y="970"/>
                    <a:pt x="587" y="1511"/>
                    <a:pt x="822" y="2004"/>
                  </a:cubicBezTo>
                  <a:cubicBezTo>
                    <a:pt x="836" y="2034"/>
                    <a:pt x="868" y="2053"/>
                    <a:pt x="900" y="2053"/>
                  </a:cubicBezTo>
                  <a:cubicBezTo>
                    <a:pt x="908" y="2053"/>
                    <a:pt x="919" y="2050"/>
                    <a:pt x="929" y="2050"/>
                  </a:cubicBezTo>
                  <a:cubicBezTo>
                    <a:pt x="1343" y="1911"/>
                    <a:pt x="1747" y="1781"/>
                    <a:pt x="2132" y="1662"/>
                  </a:cubicBezTo>
                  <a:cubicBezTo>
                    <a:pt x="2166" y="1650"/>
                    <a:pt x="2203" y="1640"/>
                    <a:pt x="2239" y="1629"/>
                  </a:cubicBezTo>
                  <a:cubicBezTo>
                    <a:pt x="2887" y="1427"/>
                    <a:pt x="3549" y="1236"/>
                    <a:pt x="4212" y="1058"/>
                  </a:cubicBezTo>
                  <a:cubicBezTo>
                    <a:pt x="4237" y="1054"/>
                    <a:pt x="4263" y="1047"/>
                    <a:pt x="4289" y="1039"/>
                  </a:cubicBezTo>
                  <a:cubicBezTo>
                    <a:pt x="5182" y="798"/>
                    <a:pt x="6097" y="579"/>
                    <a:pt x="7007" y="385"/>
                  </a:cubicBezTo>
                  <a:cubicBezTo>
                    <a:pt x="7054" y="376"/>
                    <a:pt x="7086" y="330"/>
                    <a:pt x="7074" y="282"/>
                  </a:cubicBezTo>
                  <a:cubicBezTo>
                    <a:pt x="7066" y="241"/>
                    <a:pt x="7028" y="214"/>
                    <a:pt x="6988" y="214"/>
                  </a:cubicBezTo>
                  <a:cubicBezTo>
                    <a:pt x="6982" y="214"/>
                    <a:pt x="6977" y="215"/>
                    <a:pt x="6971" y="216"/>
                  </a:cubicBezTo>
                  <a:cubicBezTo>
                    <a:pt x="6058" y="410"/>
                    <a:pt x="5140" y="630"/>
                    <a:pt x="4245" y="869"/>
                  </a:cubicBezTo>
                  <a:cubicBezTo>
                    <a:pt x="4219" y="874"/>
                    <a:pt x="4192" y="883"/>
                    <a:pt x="4157" y="892"/>
                  </a:cubicBezTo>
                  <a:cubicBezTo>
                    <a:pt x="3500" y="1068"/>
                    <a:pt x="2838" y="1259"/>
                    <a:pt x="2188" y="1461"/>
                  </a:cubicBezTo>
                  <a:cubicBezTo>
                    <a:pt x="2152" y="1469"/>
                    <a:pt x="2116" y="1482"/>
                    <a:pt x="2080" y="1492"/>
                  </a:cubicBezTo>
                  <a:cubicBezTo>
                    <a:pt x="1718" y="1605"/>
                    <a:pt x="1336" y="1728"/>
                    <a:pt x="948" y="1859"/>
                  </a:cubicBezTo>
                  <a:cubicBezTo>
                    <a:pt x="725" y="1388"/>
                    <a:pt x="502" y="874"/>
                    <a:pt x="286" y="331"/>
                  </a:cubicBezTo>
                  <a:lnTo>
                    <a:pt x="180" y="56"/>
                  </a:lnTo>
                  <a:cubicBezTo>
                    <a:pt x="167" y="21"/>
                    <a:pt x="133" y="1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62"/>
            <p:cNvSpPr/>
            <p:nvPr/>
          </p:nvSpPr>
          <p:spPr>
            <a:xfrm>
              <a:off x="6854950" y="3984500"/>
              <a:ext cx="194275" cy="17750"/>
            </a:xfrm>
            <a:custGeom>
              <a:avLst/>
              <a:gdLst/>
              <a:ahLst/>
              <a:cxnLst/>
              <a:rect l="l" t="t" r="r" b="b"/>
              <a:pathLst>
                <a:path w="7771" h="710" extrusionOk="0">
                  <a:moveTo>
                    <a:pt x="7683" y="0"/>
                  </a:moveTo>
                  <a:cubicBezTo>
                    <a:pt x="7474" y="0"/>
                    <a:pt x="7261" y="2"/>
                    <a:pt x="7054" y="6"/>
                  </a:cubicBezTo>
                  <a:cubicBezTo>
                    <a:pt x="7003" y="6"/>
                    <a:pt x="6955" y="6"/>
                    <a:pt x="6905" y="7"/>
                  </a:cubicBezTo>
                  <a:cubicBezTo>
                    <a:pt x="6496" y="15"/>
                    <a:pt x="6124" y="23"/>
                    <a:pt x="5770" y="36"/>
                  </a:cubicBezTo>
                  <a:lnTo>
                    <a:pt x="5636" y="42"/>
                  </a:lnTo>
                  <a:cubicBezTo>
                    <a:pt x="5370" y="52"/>
                    <a:pt x="5104" y="64"/>
                    <a:pt x="4840" y="78"/>
                  </a:cubicBezTo>
                  <a:cubicBezTo>
                    <a:pt x="4791" y="80"/>
                    <a:pt x="4742" y="83"/>
                    <a:pt x="4694" y="87"/>
                  </a:cubicBezTo>
                  <a:cubicBezTo>
                    <a:pt x="4510" y="96"/>
                    <a:pt x="4328" y="107"/>
                    <a:pt x="4145" y="117"/>
                  </a:cubicBezTo>
                  <a:lnTo>
                    <a:pt x="4093" y="122"/>
                  </a:lnTo>
                  <a:cubicBezTo>
                    <a:pt x="4053" y="123"/>
                    <a:pt x="4014" y="126"/>
                    <a:pt x="3973" y="130"/>
                  </a:cubicBezTo>
                  <a:cubicBezTo>
                    <a:pt x="3539" y="161"/>
                    <a:pt x="3077" y="197"/>
                    <a:pt x="2524" y="248"/>
                  </a:cubicBezTo>
                  <a:lnTo>
                    <a:pt x="1954" y="306"/>
                  </a:lnTo>
                  <a:cubicBezTo>
                    <a:pt x="1941" y="306"/>
                    <a:pt x="1931" y="307"/>
                    <a:pt x="1919" y="310"/>
                  </a:cubicBezTo>
                  <a:lnTo>
                    <a:pt x="1896" y="313"/>
                  </a:lnTo>
                  <a:cubicBezTo>
                    <a:pt x="1322" y="372"/>
                    <a:pt x="729" y="445"/>
                    <a:pt x="83" y="536"/>
                  </a:cubicBezTo>
                  <a:cubicBezTo>
                    <a:pt x="36" y="542"/>
                    <a:pt x="1" y="586"/>
                    <a:pt x="8" y="633"/>
                  </a:cubicBezTo>
                  <a:cubicBezTo>
                    <a:pt x="15" y="679"/>
                    <a:pt x="51" y="710"/>
                    <a:pt x="95" y="710"/>
                  </a:cubicBezTo>
                  <a:cubicBezTo>
                    <a:pt x="99" y="710"/>
                    <a:pt x="102" y="710"/>
                    <a:pt x="109" y="705"/>
                  </a:cubicBezTo>
                  <a:cubicBezTo>
                    <a:pt x="754" y="617"/>
                    <a:pt x="1346" y="544"/>
                    <a:pt x="1917" y="485"/>
                  </a:cubicBezTo>
                  <a:lnTo>
                    <a:pt x="2544" y="420"/>
                  </a:lnTo>
                  <a:cubicBezTo>
                    <a:pt x="3096" y="369"/>
                    <a:pt x="3555" y="332"/>
                    <a:pt x="3989" y="303"/>
                  </a:cubicBezTo>
                  <a:cubicBezTo>
                    <a:pt x="4028" y="298"/>
                    <a:pt x="4066" y="296"/>
                    <a:pt x="4103" y="293"/>
                  </a:cubicBezTo>
                  <a:lnTo>
                    <a:pt x="4156" y="290"/>
                  </a:lnTo>
                  <a:cubicBezTo>
                    <a:pt x="4339" y="278"/>
                    <a:pt x="4522" y="268"/>
                    <a:pt x="4704" y="259"/>
                  </a:cubicBezTo>
                  <a:cubicBezTo>
                    <a:pt x="4752" y="255"/>
                    <a:pt x="4800" y="252"/>
                    <a:pt x="4848" y="249"/>
                  </a:cubicBezTo>
                  <a:cubicBezTo>
                    <a:pt x="5114" y="233"/>
                    <a:pt x="5377" y="225"/>
                    <a:pt x="5644" y="213"/>
                  </a:cubicBezTo>
                  <a:lnTo>
                    <a:pt x="5777" y="209"/>
                  </a:lnTo>
                  <a:cubicBezTo>
                    <a:pt x="6130" y="196"/>
                    <a:pt x="6499" y="187"/>
                    <a:pt x="6910" y="181"/>
                  </a:cubicBezTo>
                  <a:cubicBezTo>
                    <a:pt x="6960" y="180"/>
                    <a:pt x="7006" y="180"/>
                    <a:pt x="7055" y="180"/>
                  </a:cubicBezTo>
                  <a:cubicBezTo>
                    <a:pt x="7264" y="175"/>
                    <a:pt x="7475" y="174"/>
                    <a:pt x="7683" y="174"/>
                  </a:cubicBezTo>
                  <a:cubicBezTo>
                    <a:pt x="7730" y="174"/>
                    <a:pt x="7770" y="133"/>
                    <a:pt x="7770" y="87"/>
                  </a:cubicBezTo>
                  <a:cubicBezTo>
                    <a:pt x="7770" y="39"/>
                    <a:pt x="7731" y="0"/>
                    <a:pt x="7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62"/>
            <p:cNvSpPr/>
            <p:nvPr/>
          </p:nvSpPr>
          <p:spPr>
            <a:xfrm>
              <a:off x="6995850" y="3940675"/>
              <a:ext cx="177950" cy="36500"/>
            </a:xfrm>
            <a:custGeom>
              <a:avLst/>
              <a:gdLst/>
              <a:ahLst/>
              <a:cxnLst/>
              <a:rect l="l" t="t" r="r" b="b"/>
              <a:pathLst>
                <a:path w="7118" h="1460" extrusionOk="0">
                  <a:moveTo>
                    <a:pt x="96" y="1"/>
                  </a:moveTo>
                  <a:cubicBezTo>
                    <a:pt x="52" y="1"/>
                    <a:pt x="14" y="33"/>
                    <a:pt x="8" y="75"/>
                  </a:cubicBezTo>
                  <a:cubicBezTo>
                    <a:pt x="0" y="125"/>
                    <a:pt x="35" y="168"/>
                    <a:pt x="82" y="175"/>
                  </a:cubicBezTo>
                  <a:cubicBezTo>
                    <a:pt x="1080" y="320"/>
                    <a:pt x="2088" y="485"/>
                    <a:pt x="3077" y="663"/>
                  </a:cubicBezTo>
                  <a:lnTo>
                    <a:pt x="3201" y="685"/>
                  </a:lnTo>
                  <a:lnTo>
                    <a:pt x="3208" y="685"/>
                  </a:lnTo>
                  <a:cubicBezTo>
                    <a:pt x="4459" y="914"/>
                    <a:pt x="5735" y="1174"/>
                    <a:pt x="7006" y="1458"/>
                  </a:cubicBezTo>
                  <a:cubicBezTo>
                    <a:pt x="7013" y="1459"/>
                    <a:pt x="7020" y="1459"/>
                    <a:pt x="7024" y="1459"/>
                  </a:cubicBezTo>
                  <a:cubicBezTo>
                    <a:pt x="7065" y="1459"/>
                    <a:pt x="7101" y="1433"/>
                    <a:pt x="7108" y="1393"/>
                  </a:cubicBezTo>
                  <a:cubicBezTo>
                    <a:pt x="7117" y="1346"/>
                    <a:pt x="7088" y="1299"/>
                    <a:pt x="7042" y="1288"/>
                  </a:cubicBezTo>
                  <a:cubicBezTo>
                    <a:pt x="5768" y="1002"/>
                    <a:pt x="4487" y="741"/>
                    <a:pt x="3232" y="514"/>
                  </a:cubicBezTo>
                  <a:lnTo>
                    <a:pt x="3224" y="514"/>
                  </a:lnTo>
                  <a:lnTo>
                    <a:pt x="3107" y="492"/>
                  </a:lnTo>
                  <a:cubicBezTo>
                    <a:pt x="2117" y="313"/>
                    <a:pt x="1108" y="148"/>
                    <a:pt x="108" y="2"/>
                  </a:cubicBezTo>
                  <a:cubicBezTo>
                    <a:pt x="104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62"/>
            <p:cNvSpPr/>
            <p:nvPr/>
          </p:nvSpPr>
          <p:spPr>
            <a:xfrm>
              <a:off x="6867700" y="4302750"/>
              <a:ext cx="62550" cy="105100"/>
            </a:xfrm>
            <a:custGeom>
              <a:avLst/>
              <a:gdLst/>
              <a:ahLst/>
              <a:cxnLst/>
              <a:rect l="l" t="t" r="r" b="b"/>
              <a:pathLst>
                <a:path w="2502" h="4204" extrusionOk="0">
                  <a:moveTo>
                    <a:pt x="97" y="1"/>
                  </a:moveTo>
                  <a:cubicBezTo>
                    <a:pt x="88" y="1"/>
                    <a:pt x="79" y="2"/>
                    <a:pt x="70" y="5"/>
                  </a:cubicBezTo>
                  <a:cubicBezTo>
                    <a:pt x="24" y="20"/>
                    <a:pt x="0" y="70"/>
                    <a:pt x="15" y="117"/>
                  </a:cubicBezTo>
                  <a:cubicBezTo>
                    <a:pt x="134" y="474"/>
                    <a:pt x="436" y="758"/>
                    <a:pt x="798" y="862"/>
                  </a:cubicBezTo>
                  <a:cubicBezTo>
                    <a:pt x="763" y="1057"/>
                    <a:pt x="812" y="1270"/>
                    <a:pt x="934" y="1451"/>
                  </a:cubicBezTo>
                  <a:cubicBezTo>
                    <a:pt x="1060" y="1639"/>
                    <a:pt x="1248" y="1767"/>
                    <a:pt x="1449" y="1804"/>
                  </a:cubicBezTo>
                  <a:cubicBezTo>
                    <a:pt x="1549" y="2628"/>
                    <a:pt x="1853" y="3442"/>
                    <a:pt x="2331" y="4164"/>
                  </a:cubicBezTo>
                  <a:cubicBezTo>
                    <a:pt x="2347" y="4189"/>
                    <a:pt x="2375" y="4203"/>
                    <a:pt x="2403" y="4203"/>
                  </a:cubicBezTo>
                  <a:cubicBezTo>
                    <a:pt x="2419" y="4203"/>
                    <a:pt x="2437" y="4200"/>
                    <a:pt x="2450" y="4192"/>
                  </a:cubicBezTo>
                  <a:cubicBezTo>
                    <a:pt x="2492" y="4164"/>
                    <a:pt x="2502" y="4109"/>
                    <a:pt x="2476" y="4070"/>
                  </a:cubicBezTo>
                  <a:cubicBezTo>
                    <a:pt x="2000" y="3349"/>
                    <a:pt x="1701" y="2537"/>
                    <a:pt x="1614" y="1719"/>
                  </a:cubicBezTo>
                  <a:cubicBezTo>
                    <a:pt x="1610" y="1677"/>
                    <a:pt x="1575" y="1645"/>
                    <a:pt x="1535" y="1641"/>
                  </a:cubicBezTo>
                  <a:cubicBezTo>
                    <a:pt x="1361" y="1626"/>
                    <a:pt x="1189" y="1521"/>
                    <a:pt x="1079" y="1356"/>
                  </a:cubicBezTo>
                  <a:cubicBezTo>
                    <a:pt x="967" y="1189"/>
                    <a:pt x="934" y="992"/>
                    <a:pt x="986" y="826"/>
                  </a:cubicBezTo>
                  <a:cubicBezTo>
                    <a:pt x="995" y="801"/>
                    <a:pt x="992" y="777"/>
                    <a:pt x="979" y="755"/>
                  </a:cubicBezTo>
                  <a:cubicBezTo>
                    <a:pt x="966" y="733"/>
                    <a:pt x="944" y="719"/>
                    <a:pt x="921" y="713"/>
                  </a:cubicBezTo>
                  <a:cubicBezTo>
                    <a:pt x="587" y="646"/>
                    <a:pt x="290" y="386"/>
                    <a:pt x="181" y="62"/>
                  </a:cubicBezTo>
                  <a:cubicBezTo>
                    <a:pt x="170" y="24"/>
                    <a:pt x="134" y="1"/>
                    <a:pt x="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62"/>
            <p:cNvSpPr/>
            <p:nvPr/>
          </p:nvSpPr>
          <p:spPr>
            <a:xfrm>
              <a:off x="7020275" y="4344075"/>
              <a:ext cx="32625" cy="121450"/>
            </a:xfrm>
            <a:custGeom>
              <a:avLst/>
              <a:gdLst/>
              <a:ahLst/>
              <a:cxnLst/>
              <a:rect l="l" t="t" r="r" b="b"/>
              <a:pathLst>
                <a:path w="1305" h="4858" extrusionOk="0">
                  <a:moveTo>
                    <a:pt x="947" y="1"/>
                  </a:moveTo>
                  <a:cubicBezTo>
                    <a:pt x="945" y="1"/>
                    <a:pt x="943" y="1"/>
                    <a:pt x="942" y="1"/>
                  </a:cubicBezTo>
                  <a:cubicBezTo>
                    <a:pt x="894" y="5"/>
                    <a:pt x="858" y="46"/>
                    <a:pt x="862" y="95"/>
                  </a:cubicBezTo>
                  <a:lnTo>
                    <a:pt x="901" y="579"/>
                  </a:lnTo>
                  <a:cubicBezTo>
                    <a:pt x="971" y="1407"/>
                    <a:pt x="1039" y="2238"/>
                    <a:pt x="1108" y="3083"/>
                  </a:cubicBezTo>
                  <a:cubicBezTo>
                    <a:pt x="1117" y="3202"/>
                    <a:pt x="1125" y="3328"/>
                    <a:pt x="1128" y="3446"/>
                  </a:cubicBezTo>
                  <a:cubicBezTo>
                    <a:pt x="1131" y="3730"/>
                    <a:pt x="1094" y="3936"/>
                    <a:pt x="1002" y="4109"/>
                  </a:cubicBezTo>
                  <a:cubicBezTo>
                    <a:pt x="843" y="4416"/>
                    <a:pt x="491" y="4638"/>
                    <a:pt x="82" y="4684"/>
                  </a:cubicBezTo>
                  <a:cubicBezTo>
                    <a:pt x="35" y="4690"/>
                    <a:pt x="1" y="4733"/>
                    <a:pt x="6" y="4780"/>
                  </a:cubicBezTo>
                  <a:cubicBezTo>
                    <a:pt x="11" y="4826"/>
                    <a:pt x="50" y="4858"/>
                    <a:pt x="93" y="4858"/>
                  </a:cubicBezTo>
                  <a:lnTo>
                    <a:pt x="102" y="4858"/>
                  </a:lnTo>
                  <a:cubicBezTo>
                    <a:pt x="567" y="4804"/>
                    <a:pt x="972" y="4547"/>
                    <a:pt x="1159" y="4189"/>
                  </a:cubicBezTo>
                  <a:cubicBezTo>
                    <a:pt x="1292" y="3928"/>
                    <a:pt x="1305" y="3639"/>
                    <a:pt x="1304" y="3443"/>
                  </a:cubicBezTo>
                  <a:cubicBezTo>
                    <a:pt x="1302" y="3317"/>
                    <a:pt x="1290" y="3192"/>
                    <a:pt x="1280" y="3054"/>
                  </a:cubicBezTo>
                  <a:cubicBezTo>
                    <a:pt x="1212" y="2223"/>
                    <a:pt x="1144" y="1395"/>
                    <a:pt x="1075" y="564"/>
                  </a:cubicBezTo>
                  <a:lnTo>
                    <a:pt x="1036" y="81"/>
                  </a:lnTo>
                  <a:cubicBezTo>
                    <a:pt x="1032" y="33"/>
                    <a:pt x="989" y="1"/>
                    <a:pt x="9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62"/>
            <p:cNvSpPr/>
            <p:nvPr/>
          </p:nvSpPr>
          <p:spPr>
            <a:xfrm>
              <a:off x="6798800" y="4107100"/>
              <a:ext cx="118825" cy="172225"/>
            </a:xfrm>
            <a:custGeom>
              <a:avLst/>
              <a:gdLst/>
              <a:ahLst/>
              <a:cxnLst/>
              <a:rect l="l" t="t" r="r" b="b"/>
              <a:pathLst>
                <a:path w="4753" h="6889" extrusionOk="0">
                  <a:moveTo>
                    <a:pt x="1028" y="1"/>
                  </a:moveTo>
                  <a:cubicBezTo>
                    <a:pt x="998" y="1"/>
                    <a:pt x="968" y="17"/>
                    <a:pt x="951" y="46"/>
                  </a:cubicBezTo>
                  <a:cubicBezTo>
                    <a:pt x="211" y="1351"/>
                    <a:pt x="0" y="2595"/>
                    <a:pt x="319" y="3744"/>
                  </a:cubicBezTo>
                  <a:cubicBezTo>
                    <a:pt x="698" y="5115"/>
                    <a:pt x="1488" y="6169"/>
                    <a:pt x="2670" y="6876"/>
                  </a:cubicBezTo>
                  <a:cubicBezTo>
                    <a:pt x="2683" y="6886"/>
                    <a:pt x="2698" y="6889"/>
                    <a:pt x="2714" y="6889"/>
                  </a:cubicBezTo>
                  <a:cubicBezTo>
                    <a:pt x="2729" y="6889"/>
                    <a:pt x="2742" y="6886"/>
                    <a:pt x="2758" y="6880"/>
                  </a:cubicBezTo>
                  <a:cubicBezTo>
                    <a:pt x="2795" y="6860"/>
                    <a:pt x="2832" y="6839"/>
                    <a:pt x="2868" y="6818"/>
                  </a:cubicBezTo>
                  <a:cubicBezTo>
                    <a:pt x="2904" y="6796"/>
                    <a:pt x="2943" y="6773"/>
                    <a:pt x="2976" y="6751"/>
                  </a:cubicBezTo>
                  <a:cubicBezTo>
                    <a:pt x="3004" y="6735"/>
                    <a:pt x="3033" y="6716"/>
                    <a:pt x="3057" y="6699"/>
                  </a:cubicBezTo>
                  <a:cubicBezTo>
                    <a:pt x="3086" y="6680"/>
                    <a:pt x="3114" y="6663"/>
                    <a:pt x="3141" y="6644"/>
                  </a:cubicBezTo>
                  <a:cubicBezTo>
                    <a:pt x="3195" y="6608"/>
                    <a:pt x="3251" y="6569"/>
                    <a:pt x="3308" y="6527"/>
                  </a:cubicBezTo>
                  <a:lnTo>
                    <a:pt x="3389" y="6466"/>
                  </a:lnTo>
                  <a:cubicBezTo>
                    <a:pt x="3443" y="6423"/>
                    <a:pt x="3500" y="6379"/>
                    <a:pt x="3557" y="6331"/>
                  </a:cubicBezTo>
                  <a:lnTo>
                    <a:pt x="3641" y="6260"/>
                  </a:lnTo>
                  <a:cubicBezTo>
                    <a:pt x="3709" y="6202"/>
                    <a:pt x="3778" y="6143"/>
                    <a:pt x="3846" y="6082"/>
                  </a:cubicBezTo>
                  <a:cubicBezTo>
                    <a:pt x="4100" y="5852"/>
                    <a:pt x="4366" y="5586"/>
                    <a:pt x="4634" y="5289"/>
                  </a:cubicBezTo>
                  <a:lnTo>
                    <a:pt x="4721" y="5193"/>
                  </a:lnTo>
                  <a:cubicBezTo>
                    <a:pt x="4753" y="5157"/>
                    <a:pt x="4745" y="5107"/>
                    <a:pt x="4709" y="5073"/>
                  </a:cubicBezTo>
                  <a:cubicBezTo>
                    <a:pt x="4695" y="5060"/>
                    <a:pt x="4675" y="5053"/>
                    <a:pt x="4655" y="5053"/>
                  </a:cubicBezTo>
                  <a:cubicBezTo>
                    <a:pt x="4629" y="5053"/>
                    <a:pt x="4601" y="5064"/>
                    <a:pt x="4583" y="5085"/>
                  </a:cubicBezTo>
                  <a:lnTo>
                    <a:pt x="4504" y="5173"/>
                  </a:lnTo>
                  <a:cubicBezTo>
                    <a:pt x="4239" y="5464"/>
                    <a:pt x="3981" y="5728"/>
                    <a:pt x="3731" y="5952"/>
                  </a:cubicBezTo>
                  <a:cubicBezTo>
                    <a:pt x="3664" y="6013"/>
                    <a:pt x="3597" y="6071"/>
                    <a:pt x="3529" y="6127"/>
                  </a:cubicBezTo>
                  <a:lnTo>
                    <a:pt x="3447" y="6195"/>
                  </a:lnTo>
                  <a:cubicBezTo>
                    <a:pt x="3390" y="6242"/>
                    <a:pt x="3337" y="6285"/>
                    <a:pt x="3282" y="6326"/>
                  </a:cubicBezTo>
                  <a:lnTo>
                    <a:pt x="3201" y="6388"/>
                  </a:lnTo>
                  <a:cubicBezTo>
                    <a:pt x="3146" y="6427"/>
                    <a:pt x="3094" y="6463"/>
                    <a:pt x="3042" y="6499"/>
                  </a:cubicBezTo>
                  <a:cubicBezTo>
                    <a:pt x="3015" y="6518"/>
                    <a:pt x="2989" y="6534"/>
                    <a:pt x="2960" y="6554"/>
                  </a:cubicBezTo>
                  <a:cubicBezTo>
                    <a:pt x="2934" y="6570"/>
                    <a:pt x="2911" y="6586"/>
                    <a:pt x="2882" y="6603"/>
                  </a:cubicBezTo>
                  <a:cubicBezTo>
                    <a:pt x="2848" y="6625"/>
                    <a:pt x="2811" y="6647"/>
                    <a:pt x="2777" y="6666"/>
                  </a:cubicBezTo>
                  <a:cubicBezTo>
                    <a:pt x="2758" y="6679"/>
                    <a:pt x="2738" y="6690"/>
                    <a:pt x="2717" y="6700"/>
                  </a:cubicBezTo>
                  <a:cubicBezTo>
                    <a:pt x="1601" y="6019"/>
                    <a:pt x="850" y="5008"/>
                    <a:pt x="486" y="3698"/>
                  </a:cubicBezTo>
                  <a:cubicBezTo>
                    <a:pt x="181" y="2595"/>
                    <a:pt x="387" y="1395"/>
                    <a:pt x="1103" y="133"/>
                  </a:cubicBezTo>
                  <a:cubicBezTo>
                    <a:pt x="1128" y="89"/>
                    <a:pt x="1113" y="36"/>
                    <a:pt x="1071" y="12"/>
                  </a:cubicBezTo>
                  <a:cubicBezTo>
                    <a:pt x="1058" y="4"/>
                    <a:pt x="1043" y="1"/>
                    <a:pt x="10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62"/>
            <p:cNvSpPr/>
            <p:nvPr/>
          </p:nvSpPr>
          <p:spPr>
            <a:xfrm>
              <a:off x="6900100" y="4014350"/>
              <a:ext cx="198025" cy="248500"/>
            </a:xfrm>
            <a:custGeom>
              <a:avLst/>
              <a:gdLst/>
              <a:ahLst/>
              <a:cxnLst/>
              <a:rect l="l" t="t" r="r" b="b"/>
              <a:pathLst>
                <a:path w="7921" h="9940" extrusionOk="0">
                  <a:moveTo>
                    <a:pt x="87" y="0"/>
                  </a:moveTo>
                  <a:cubicBezTo>
                    <a:pt x="38" y="2"/>
                    <a:pt x="0" y="42"/>
                    <a:pt x="1" y="90"/>
                  </a:cubicBezTo>
                  <a:cubicBezTo>
                    <a:pt x="52" y="1622"/>
                    <a:pt x="436" y="3151"/>
                    <a:pt x="1110" y="4517"/>
                  </a:cubicBezTo>
                  <a:cubicBezTo>
                    <a:pt x="1149" y="4597"/>
                    <a:pt x="1191" y="4676"/>
                    <a:pt x="1233" y="4756"/>
                  </a:cubicBezTo>
                  <a:cubicBezTo>
                    <a:pt x="1436" y="5141"/>
                    <a:pt x="1665" y="5516"/>
                    <a:pt x="1914" y="5866"/>
                  </a:cubicBezTo>
                  <a:cubicBezTo>
                    <a:pt x="2008" y="5998"/>
                    <a:pt x="2103" y="6128"/>
                    <a:pt x="2199" y="6248"/>
                  </a:cubicBezTo>
                  <a:cubicBezTo>
                    <a:pt x="2234" y="6292"/>
                    <a:pt x="2267" y="6335"/>
                    <a:pt x="2300" y="6376"/>
                  </a:cubicBezTo>
                  <a:cubicBezTo>
                    <a:pt x="2376" y="6469"/>
                    <a:pt x="2454" y="6560"/>
                    <a:pt x="2530" y="6649"/>
                  </a:cubicBezTo>
                  <a:lnTo>
                    <a:pt x="2559" y="6683"/>
                  </a:lnTo>
                  <a:cubicBezTo>
                    <a:pt x="2583" y="6710"/>
                    <a:pt x="2606" y="6735"/>
                    <a:pt x="2629" y="6761"/>
                  </a:cubicBezTo>
                  <a:cubicBezTo>
                    <a:pt x="2824" y="6978"/>
                    <a:pt x="3036" y="7195"/>
                    <a:pt x="3263" y="7408"/>
                  </a:cubicBezTo>
                  <a:cubicBezTo>
                    <a:pt x="3288" y="7433"/>
                    <a:pt x="3312" y="7456"/>
                    <a:pt x="3335" y="7476"/>
                  </a:cubicBezTo>
                  <a:cubicBezTo>
                    <a:pt x="3773" y="7877"/>
                    <a:pt x="4250" y="8246"/>
                    <a:pt x="4751" y="8572"/>
                  </a:cubicBezTo>
                  <a:cubicBezTo>
                    <a:pt x="4796" y="8601"/>
                    <a:pt x="4839" y="8630"/>
                    <a:pt x="4886" y="8657"/>
                  </a:cubicBezTo>
                  <a:cubicBezTo>
                    <a:pt x="5332" y="8940"/>
                    <a:pt x="5802" y="9187"/>
                    <a:pt x="6280" y="9399"/>
                  </a:cubicBezTo>
                  <a:cubicBezTo>
                    <a:pt x="6313" y="9413"/>
                    <a:pt x="6345" y="9428"/>
                    <a:pt x="6378" y="9441"/>
                  </a:cubicBezTo>
                  <a:cubicBezTo>
                    <a:pt x="6805" y="9626"/>
                    <a:pt x="7248" y="9781"/>
                    <a:pt x="7691" y="9904"/>
                  </a:cubicBezTo>
                  <a:cubicBezTo>
                    <a:pt x="7730" y="9915"/>
                    <a:pt x="7770" y="9925"/>
                    <a:pt x="7810" y="9937"/>
                  </a:cubicBezTo>
                  <a:cubicBezTo>
                    <a:pt x="7817" y="9940"/>
                    <a:pt x="7825" y="9940"/>
                    <a:pt x="7832" y="9940"/>
                  </a:cubicBezTo>
                  <a:cubicBezTo>
                    <a:pt x="7851" y="9940"/>
                    <a:pt x="7872" y="9933"/>
                    <a:pt x="7887" y="9917"/>
                  </a:cubicBezTo>
                  <a:cubicBezTo>
                    <a:pt x="7908" y="9898"/>
                    <a:pt x="7920" y="9869"/>
                    <a:pt x="7916" y="9840"/>
                  </a:cubicBezTo>
                  <a:cubicBezTo>
                    <a:pt x="7898" y="9687"/>
                    <a:pt x="7877" y="9536"/>
                    <a:pt x="7855" y="9384"/>
                  </a:cubicBezTo>
                  <a:cubicBezTo>
                    <a:pt x="7730" y="8536"/>
                    <a:pt x="7560" y="7719"/>
                    <a:pt x="7347" y="6958"/>
                  </a:cubicBezTo>
                  <a:cubicBezTo>
                    <a:pt x="7336" y="6921"/>
                    <a:pt x="7301" y="6895"/>
                    <a:pt x="7263" y="6895"/>
                  </a:cubicBezTo>
                  <a:cubicBezTo>
                    <a:pt x="7255" y="6895"/>
                    <a:pt x="7247" y="6896"/>
                    <a:pt x="7240" y="6898"/>
                  </a:cubicBezTo>
                  <a:cubicBezTo>
                    <a:pt x="7195" y="6912"/>
                    <a:pt x="7167" y="6958"/>
                    <a:pt x="7180" y="7006"/>
                  </a:cubicBezTo>
                  <a:cubicBezTo>
                    <a:pt x="7392" y="7760"/>
                    <a:pt x="7561" y="8568"/>
                    <a:pt x="7684" y="9410"/>
                  </a:cubicBezTo>
                  <a:cubicBezTo>
                    <a:pt x="7701" y="9516"/>
                    <a:pt x="7716" y="9623"/>
                    <a:pt x="7730" y="9730"/>
                  </a:cubicBezTo>
                  <a:cubicBezTo>
                    <a:pt x="7296" y="9608"/>
                    <a:pt x="6863" y="9456"/>
                    <a:pt x="6446" y="9277"/>
                  </a:cubicBezTo>
                  <a:cubicBezTo>
                    <a:pt x="6416" y="9262"/>
                    <a:pt x="6386" y="9251"/>
                    <a:pt x="6352" y="9236"/>
                  </a:cubicBezTo>
                  <a:cubicBezTo>
                    <a:pt x="5882" y="9028"/>
                    <a:pt x="5419" y="8782"/>
                    <a:pt x="4980" y="8505"/>
                  </a:cubicBezTo>
                  <a:cubicBezTo>
                    <a:pt x="4938" y="8478"/>
                    <a:pt x="4894" y="8450"/>
                    <a:pt x="4851" y="8421"/>
                  </a:cubicBezTo>
                  <a:cubicBezTo>
                    <a:pt x="4357" y="8101"/>
                    <a:pt x="3887" y="7738"/>
                    <a:pt x="3456" y="7341"/>
                  </a:cubicBezTo>
                  <a:cubicBezTo>
                    <a:pt x="3432" y="7321"/>
                    <a:pt x="3409" y="7299"/>
                    <a:pt x="3380" y="7272"/>
                  </a:cubicBezTo>
                  <a:cubicBezTo>
                    <a:pt x="3160" y="7068"/>
                    <a:pt x="2953" y="6855"/>
                    <a:pt x="2761" y="6641"/>
                  </a:cubicBezTo>
                  <a:cubicBezTo>
                    <a:pt x="2737" y="6618"/>
                    <a:pt x="2716" y="6592"/>
                    <a:pt x="2694" y="6567"/>
                  </a:cubicBezTo>
                  <a:lnTo>
                    <a:pt x="2665" y="6534"/>
                  </a:lnTo>
                  <a:cubicBezTo>
                    <a:pt x="2587" y="6445"/>
                    <a:pt x="2513" y="6357"/>
                    <a:pt x="2439" y="6264"/>
                  </a:cubicBezTo>
                  <a:cubicBezTo>
                    <a:pt x="2405" y="6224"/>
                    <a:pt x="2371" y="6182"/>
                    <a:pt x="2339" y="6140"/>
                  </a:cubicBezTo>
                  <a:cubicBezTo>
                    <a:pt x="2245" y="6023"/>
                    <a:pt x="2151" y="5895"/>
                    <a:pt x="2059" y="5765"/>
                  </a:cubicBezTo>
                  <a:cubicBezTo>
                    <a:pt x="1812" y="5419"/>
                    <a:pt x="1588" y="5053"/>
                    <a:pt x="1390" y="4675"/>
                  </a:cubicBezTo>
                  <a:cubicBezTo>
                    <a:pt x="1348" y="4597"/>
                    <a:pt x="1307" y="4519"/>
                    <a:pt x="1268" y="4439"/>
                  </a:cubicBezTo>
                  <a:cubicBezTo>
                    <a:pt x="604" y="3096"/>
                    <a:pt x="226" y="1590"/>
                    <a:pt x="177" y="84"/>
                  </a:cubicBezTo>
                  <a:cubicBezTo>
                    <a:pt x="175" y="38"/>
                    <a:pt x="138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6" name="Google Shape;4216;p62"/>
          <p:cNvGrpSpPr/>
          <p:nvPr/>
        </p:nvGrpSpPr>
        <p:grpSpPr>
          <a:xfrm>
            <a:off x="3543138" y="2800750"/>
            <a:ext cx="772225" cy="793050"/>
            <a:chOff x="3437375" y="3625850"/>
            <a:chExt cx="772225" cy="793050"/>
          </a:xfrm>
        </p:grpSpPr>
        <p:sp>
          <p:nvSpPr>
            <p:cNvPr id="4217" name="Google Shape;4217;p62"/>
            <p:cNvSpPr/>
            <p:nvPr/>
          </p:nvSpPr>
          <p:spPr>
            <a:xfrm>
              <a:off x="3440775" y="3868750"/>
              <a:ext cx="513825" cy="550150"/>
            </a:xfrm>
            <a:custGeom>
              <a:avLst/>
              <a:gdLst/>
              <a:ahLst/>
              <a:cxnLst/>
              <a:rect l="l" t="t" r="r" b="b"/>
              <a:pathLst>
                <a:path w="20553" h="22006" extrusionOk="0">
                  <a:moveTo>
                    <a:pt x="3073" y="1"/>
                  </a:moveTo>
                  <a:cubicBezTo>
                    <a:pt x="2147" y="1"/>
                    <a:pt x="1420" y="182"/>
                    <a:pt x="992" y="591"/>
                  </a:cubicBezTo>
                  <a:cubicBezTo>
                    <a:pt x="0" y="1541"/>
                    <a:pt x="51" y="2606"/>
                    <a:pt x="492" y="3612"/>
                  </a:cubicBezTo>
                  <a:cubicBezTo>
                    <a:pt x="1180" y="5176"/>
                    <a:pt x="2819" y="6593"/>
                    <a:pt x="2942" y="7171"/>
                  </a:cubicBezTo>
                  <a:cubicBezTo>
                    <a:pt x="3131" y="8059"/>
                    <a:pt x="4766" y="12268"/>
                    <a:pt x="7323" y="12268"/>
                  </a:cubicBezTo>
                  <a:cubicBezTo>
                    <a:pt x="7505" y="12268"/>
                    <a:pt x="7692" y="12247"/>
                    <a:pt x="7883" y="12201"/>
                  </a:cubicBezTo>
                  <a:lnTo>
                    <a:pt x="7883" y="12201"/>
                  </a:lnTo>
                  <a:cubicBezTo>
                    <a:pt x="5600" y="14911"/>
                    <a:pt x="7154" y="17552"/>
                    <a:pt x="9672" y="19230"/>
                  </a:cubicBezTo>
                  <a:cubicBezTo>
                    <a:pt x="9663" y="19273"/>
                    <a:pt x="9653" y="19314"/>
                    <a:pt x="9639" y="19356"/>
                  </a:cubicBezTo>
                  <a:cubicBezTo>
                    <a:pt x="9484" y="19825"/>
                    <a:pt x="9009" y="20129"/>
                    <a:pt x="8839" y="20590"/>
                  </a:cubicBezTo>
                  <a:cubicBezTo>
                    <a:pt x="8695" y="20977"/>
                    <a:pt x="8806" y="21445"/>
                    <a:pt x="9107" y="21724"/>
                  </a:cubicBezTo>
                  <a:cubicBezTo>
                    <a:pt x="9302" y="21908"/>
                    <a:pt x="9571" y="22006"/>
                    <a:pt x="9838" y="22006"/>
                  </a:cubicBezTo>
                  <a:cubicBezTo>
                    <a:pt x="9982" y="22006"/>
                    <a:pt x="10125" y="21978"/>
                    <a:pt x="10257" y="21919"/>
                  </a:cubicBezTo>
                  <a:cubicBezTo>
                    <a:pt x="10542" y="21793"/>
                    <a:pt x="10758" y="21549"/>
                    <a:pt x="10934" y="21293"/>
                  </a:cubicBezTo>
                  <a:cubicBezTo>
                    <a:pt x="11115" y="21038"/>
                    <a:pt x="11272" y="20761"/>
                    <a:pt x="11489" y="20538"/>
                  </a:cubicBezTo>
                  <a:cubicBezTo>
                    <a:pt x="11583" y="20440"/>
                    <a:pt x="11690" y="20353"/>
                    <a:pt x="11810" y="20285"/>
                  </a:cubicBezTo>
                  <a:cubicBezTo>
                    <a:pt x="12330" y="20433"/>
                    <a:pt x="12890" y="20513"/>
                    <a:pt x="13468" y="20513"/>
                  </a:cubicBezTo>
                  <a:cubicBezTo>
                    <a:pt x="16520" y="20513"/>
                    <a:pt x="20047" y="18272"/>
                    <a:pt x="20552" y="11954"/>
                  </a:cubicBezTo>
                  <a:lnTo>
                    <a:pt x="19471" y="7802"/>
                  </a:lnTo>
                  <a:cubicBezTo>
                    <a:pt x="19073" y="7237"/>
                    <a:pt x="18475" y="6644"/>
                    <a:pt x="17737" y="6047"/>
                  </a:cubicBezTo>
                  <a:cubicBezTo>
                    <a:pt x="14061" y="3069"/>
                    <a:pt x="6881" y="1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62"/>
            <p:cNvSpPr/>
            <p:nvPr/>
          </p:nvSpPr>
          <p:spPr>
            <a:xfrm>
              <a:off x="3629075" y="4110075"/>
              <a:ext cx="272800" cy="232325"/>
            </a:xfrm>
            <a:custGeom>
              <a:avLst/>
              <a:gdLst/>
              <a:ahLst/>
              <a:cxnLst/>
              <a:rect l="l" t="t" r="r" b="b"/>
              <a:pathLst>
                <a:path w="10912" h="9293" extrusionOk="0">
                  <a:moveTo>
                    <a:pt x="6659" y="0"/>
                  </a:moveTo>
                  <a:cubicBezTo>
                    <a:pt x="4107" y="834"/>
                    <a:pt x="1271" y="2496"/>
                    <a:pt x="750" y="4041"/>
                  </a:cubicBezTo>
                  <a:cubicBezTo>
                    <a:pt x="1" y="6270"/>
                    <a:pt x="3699" y="9293"/>
                    <a:pt x="6621" y="9293"/>
                  </a:cubicBezTo>
                  <a:cubicBezTo>
                    <a:pt x="7198" y="9293"/>
                    <a:pt x="7745" y="9175"/>
                    <a:pt x="8221" y="8909"/>
                  </a:cubicBezTo>
                  <a:cubicBezTo>
                    <a:pt x="9459" y="8219"/>
                    <a:pt x="10378" y="6765"/>
                    <a:pt x="10911" y="5198"/>
                  </a:cubicBezTo>
                  <a:cubicBezTo>
                    <a:pt x="10098" y="4989"/>
                    <a:pt x="9349" y="4639"/>
                    <a:pt x="8719" y="4054"/>
                  </a:cubicBezTo>
                  <a:cubicBezTo>
                    <a:pt x="7974" y="3362"/>
                    <a:pt x="7362" y="2460"/>
                    <a:pt x="6984" y="1516"/>
                  </a:cubicBezTo>
                  <a:cubicBezTo>
                    <a:pt x="6790" y="1034"/>
                    <a:pt x="6664" y="522"/>
                    <a:pt x="6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62"/>
            <p:cNvSpPr/>
            <p:nvPr/>
          </p:nvSpPr>
          <p:spPr>
            <a:xfrm>
              <a:off x="3791275" y="4240700"/>
              <a:ext cx="63550" cy="61150"/>
            </a:xfrm>
            <a:custGeom>
              <a:avLst/>
              <a:gdLst/>
              <a:ahLst/>
              <a:cxnLst/>
              <a:rect l="l" t="t" r="r" b="b"/>
              <a:pathLst>
                <a:path w="2542" h="2446" extrusionOk="0">
                  <a:moveTo>
                    <a:pt x="1320" y="0"/>
                  </a:moveTo>
                  <a:cubicBezTo>
                    <a:pt x="1140" y="0"/>
                    <a:pt x="961" y="49"/>
                    <a:pt x="804" y="156"/>
                  </a:cubicBezTo>
                  <a:cubicBezTo>
                    <a:pt x="389" y="439"/>
                    <a:pt x="1" y="734"/>
                    <a:pt x="17" y="1296"/>
                  </a:cubicBezTo>
                  <a:cubicBezTo>
                    <a:pt x="32" y="1827"/>
                    <a:pt x="458" y="2310"/>
                    <a:pt x="979" y="2419"/>
                  </a:cubicBezTo>
                  <a:cubicBezTo>
                    <a:pt x="1064" y="2437"/>
                    <a:pt x="1151" y="2446"/>
                    <a:pt x="1238" y="2446"/>
                  </a:cubicBezTo>
                  <a:cubicBezTo>
                    <a:pt x="1398" y="2446"/>
                    <a:pt x="1558" y="2415"/>
                    <a:pt x="1706" y="2355"/>
                  </a:cubicBezTo>
                  <a:cubicBezTo>
                    <a:pt x="2094" y="2200"/>
                    <a:pt x="2391" y="1840"/>
                    <a:pt x="2466" y="1429"/>
                  </a:cubicBezTo>
                  <a:cubicBezTo>
                    <a:pt x="2541" y="1018"/>
                    <a:pt x="2391" y="573"/>
                    <a:pt x="2078" y="297"/>
                  </a:cubicBezTo>
                  <a:cubicBezTo>
                    <a:pt x="1866" y="110"/>
                    <a:pt x="1591" y="0"/>
                    <a:pt x="1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62"/>
            <p:cNvSpPr/>
            <p:nvPr/>
          </p:nvSpPr>
          <p:spPr>
            <a:xfrm>
              <a:off x="3748250" y="420742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914" y="0"/>
                  </a:moveTo>
                  <a:cubicBezTo>
                    <a:pt x="789" y="0"/>
                    <a:pt x="664" y="34"/>
                    <a:pt x="555" y="109"/>
                  </a:cubicBezTo>
                  <a:cubicBezTo>
                    <a:pt x="268" y="306"/>
                    <a:pt x="0" y="509"/>
                    <a:pt x="10" y="898"/>
                  </a:cubicBezTo>
                  <a:cubicBezTo>
                    <a:pt x="22" y="1266"/>
                    <a:pt x="317" y="1600"/>
                    <a:pt x="676" y="1676"/>
                  </a:cubicBezTo>
                  <a:cubicBezTo>
                    <a:pt x="734" y="1688"/>
                    <a:pt x="793" y="1694"/>
                    <a:pt x="852" y="1694"/>
                  </a:cubicBezTo>
                  <a:cubicBezTo>
                    <a:pt x="964" y="1694"/>
                    <a:pt x="1076" y="1672"/>
                    <a:pt x="1180" y="1631"/>
                  </a:cubicBezTo>
                  <a:cubicBezTo>
                    <a:pt x="1448" y="1522"/>
                    <a:pt x="1654" y="1273"/>
                    <a:pt x="1707" y="988"/>
                  </a:cubicBezTo>
                  <a:cubicBezTo>
                    <a:pt x="1759" y="704"/>
                    <a:pt x="1654" y="397"/>
                    <a:pt x="1436" y="205"/>
                  </a:cubicBezTo>
                  <a:cubicBezTo>
                    <a:pt x="1291" y="76"/>
                    <a:pt x="1101" y="0"/>
                    <a:pt x="9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62"/>
            <p:cNvSpPr/>
            <p:nvPr/>
          </p:nvSpPr>
          <p:spPr>
            <a:xfrm>
              <a:off x="3722625" y="4175450"/>
              <a:ext cx="28225" cy="27125"/>
            </a:xfrm>
            <a:custGeom>
              <a:avLst/>
              <a:gdLst/>
              <a:ahLst/>
              <a:cxnLst/>
              <a:rect l="l" t="t" r="r" b="b"/>
              <a:pathLst>
                <a:path w="1129" h="1085" extrusionOk="0">
                  <a:moveTo>
                    <a:pt x="588" y="1"/>
                  </a:moveTo>
                  <a:cubicBezTo>
                    <a:pt x="507" y="1"/>
                    <a:pt x="427" y="23"/>
                    <a:pt x="357" y="71"/>
                  </a:cubicBezTo>
                  <a:cubicBezTo>
                    <a:pt x="173" y="195"/>
                    <a:pt x="0" y="327"/>
                    <a:pt x="8" y="576"/>
                  </a:cubicBezTo>
                  <a:cubicBezTo>
                    <a:pt x="15" y="811"/>
                    <a:pt x="205" y="1025"/>
                    <a:pt x="435" y="1073"/>
                  </a:cubicBezTo>
                  <a:cubicBezTo>
                    <a:pt x="472" y="1080"/>
                    <a:pt x="511" y="1084"/>
                    <a:pt x="549" y="1084"/>
                  </a:cubicBezTo>
                  <a:cubicBezTo>
                    <a:pt x="621" y="1084"/>
                    <a:pt x="692" y="1071"/>
                    <a:pt x="758" y="1044"/>
                  </a:cubicBezTo>
                  <a:cubicBezTo>
                    <a:pt x="928" y="976"/>
                    <a:pt x="1062" y="816"/>
                    <a:pt x="1093" y="634"/>
                  </a:cubicBezTo>
                  <a:cubicBezTo>
                    <a:pt x="1128" y="453"/>
                    <a:pt x="1062" y="255"/>
                    <a:pt x="923" y="132"/>
                  </a:cubicBezTo>
                  <a:cubicBezTo>
                    <a:pt x="829" y="49"/>
                    <a:pt x="708" y="1"/>
                    <a:pt x="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62"/>
            <p:cNvSpPr/>
            <p:nvPr/>
          </p:nvSpPr>
          <p:spPr>
            <a:xfrm>
              <a:off x="3802200" y="4096450"/>
              <a:ext cx="117325" cy="136875"/>
            </a:xfrm>
            <a:custGeom>
              <a:avLst/>
              <a:gdLst/>
              <a:ahLst/>
              <a:cxnLst/>
              <a:rect l="l" t="t" r="r" b="b"/>
              <a:pathLst>
                <a:path w="4693" h="5475" extrusionOk="0">
                  <a:moveTo>
                    <a:pt x="2548" y="0"/>
                  </a:moveTo>
                  <a:cubicBezTo>
                    <a:pt x="1847" y="0"/>
                    <a:pt x="959" y="168"/>
                    <a:pt x="20" y="454"/>
                  </a:cubicBezTo>
                  <a:cubicBezTo>
                    <a:pt x="1" y="1420"/>
                    <a:pt x="426" y="2346"/>
                    <a:pt x="948" y="3137"/>
                  </a:cubicBezTo>
                  <a:cubicBezTo>
                    <a:pt x="1469" y="3927"/>
                    <a:pt x="2126" y="4655"/>
                    <a:pt x="2980" y="5087"/>
                  </a:cubicBezTo>
                  <a:cubicBezTo>
                    <a:pt x="3327" y="5263"/>
                    <a:pt x="3697" y="5382"/>
                    <a:pt x="4073" y="5475"/>
                  </a:cubicBezTo>
                  <a:cubicBezTo>
                    <a:pt x="4693" y="3462"/>
                    <a:pt x="4674" y="1321"/>
                    <a:pt x="3853" y="396"/>
                  </a:cubicBezTo>
                  <a:cubicBezTo>
                    <a:pt x="3610" y="122"/>
                    <a:pt x="314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62"/>
            <p:cNvSpPr/>
            <p:nvPr/>
          </p:nvSpPr>
          <p:spPr>
            <a:xfrm>
              <a:off x="3683275" y="3952125"/>
              <a:ext cx="177525" cy="112150"/>
            </a:xfrm>
            <a:custGeom>
              <a:avLst/>
              <a:gdLst/>
              <a:ahLst/>
              <a:cxnLst/>
              <a:rect l="l" t="t" r="r" b="b"/>
              <a:pathLst>
                <a:path w="7101" h="4486" extrusionOk="0">
                  <a:moveTo>
                    <a:pt x="1" y="1"/>
                  </a:moveTo>
                  <a:cubicBezTo>
                    <a:pt x="80" y="356"/>
                    <a:pt x="225" y="696"/>
                    <a:pt x="384" y="1022"/>
                  </a:cubicBezTo>
                  <a:cubicBezTo>
                    <a:pt x="587" y="1440"/>
                    <a:pt x="807" y="1855"/>
                    <a:pt x="1050" y="2252"/>
                  </a:cubicBezTo>
                  <a:cubicBezTo>
                    <a:pt x="1340" y="2727"/>
                    <a:pt x="1689" y="3150"/>
                    <a:pt x="2043" y="3575"/>
                  </a:cubicBezTo>
                  <a:cubicBezTo>
                    <a:pt x="2317" y="3904"/>
                    <a:pt x="2554" y="4287"/>
                    <a:pt x="2945" y="4486"/>
                  </a:cubicBezTo>
                  <a:cubicBezTo>
                    <a:pt x="3811" y="3954"/>
                    <a:pt x="4823" y="3584"/>
                    <a:pt x="5828" y="3465"/>
                  </a:cubicBezTo>
                  <a:cubicBezTo>
                    <a:pt x="6015" y="3443"/>
                    <a:pt x="6204" y="3430"/>
                    <a:pt x="6393" y="3430"/>
                  </a:cubicBezTo>
                  <a:cubicBezTo>
                    <a:pt x="6631" y="3430"/>
                    <a:pt x="6868" y="3450"/>
                    <a:pt x="7100" y="3498"/>
                  </a:cubicBezTo>
                  <a:cubicBezTo>
                    <a:pt x="6200" y="2369"/>
                    <a:pt x="2527" y="26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62"/>
            <p:cNvSpPr/>
            <p:nvPr/>
          </p:nvSpPr>
          <p:spPr>
            <a:xfrm>
              <a:off x="3592775" y="3951500"/>
              <a:ext cx="123225" cy="113750"/>
            </a:xfrm>
            <a:custGeom>
              <a:avLst/>
              <a:gdLst/>
              <a:ahLst/>
              <a:cxnLst/>
              <a:rect l="l" t="t" r="r" b="b"/>
              <a:pathLst>
                <a:path w="4929" h="4550" extrusionOk="0">
                  <a:moveTo>
                    <a:pt x="3124" y="1"/>
                  </a:moveTo>
                  <a:cubicBezTo>
                    <a:pt x="2599" y="1"/>
                    <a:pt x="2145" y="101"/>
                    <a:pt x="1805" y="336"/>
                  </a:cubicBezTo>
                  <a:cubicBezTo>
                    <a:pt x="549" y="1199"/>
                    <a:pt x="0" y="2963"/>
                    <a:pt x="45" y="4550"/>
                  </a:cubicBezTo>
                  <a:cubicBezTo>
                    <a:pt x="726" y="4197"/>
                    <a:pt x="1442" y="3917"/>
                    <a:pt x="2176" y="3693"/>
                  </a:cubicBezTo>
                  <a:cubicBezTo>
                    <a:pt x="2681" y="3538"/>
                    <a:pt x="3194" y="3408"/>
                    <a:pt x="3709" y="3295"/>
                  </a:cubicBezTo>
                  <a:cubicBezTo>
                    <a:pt x="4109" y="3205"/>
                    <a:pt x="4518" y="3144"/>
                    <a:pt x="4928" y="3144"/>
                  </a:cubicBezTo>
                  <a:cubicBezTo>
                    <a:pt x="4750" y="2911"/>
                    <a:pt x="4578" y="2672"/>
                    <a:pt x="4424" y="2419"/>
                  </a:cubicBezTo>
                  <a:cubicBezTo>
                    <a:pt x="4162" y="1989"/>
                    <a:pt x="3920" y="1536"/>
                    <a:pt x="3708" y="1083"/>
                  </a:cubicBezTo>
                  <a:cubicBezTo>
                    <a:pt x="3544" y="737"/>
                    <a:pt x="3407" y="379"/>
                    <a:pt x="3333" y="6"/>
                  </a:cubicBezTo>
                  <a:cubicBezTo>
                    <a:pt x="3262" y="2"/>
                    <a:pt x="3193" y="1"/>
                    <a:pt x="3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62"/>
            <p:cNvSpPr/>
            <p:nvPr/>
          </p:nvSpPr>
          <p:spPr>
            <a:xfrm>
              <a:off x="3594250" y="4037125"/>
              <a:ext cx="155875" cy="102350"/>
            </a:xfrm>
            <a:custGeom>
              <a:avLst/>
              <a:gdLst/>
              <a:ahLst/>
              <a:cxnLst/>
              <a:rect l="l" t="t" r="r" b="b"/>
              <a:pathLst>
                <a:path w="6235" h="4094" extrusionOk="0">
                  <a:moveTo>
                    <a:pt x="4876" y="1"/>
                  </a:moveTo>
                  <a:cubicBezTo>
                    <a:pt x="4476" y="1"/>
                    <a:pt x="4080" y="66"/>
                    <a:pt x="3691" y="152"/>
                  </a:cubicBezTo>
                  <a:cubicBezTo>
                    <a:pt x="3185" y="264"/>
                    <a:pt x="2682" y="391"/>
                    <a:pt x="2187" y="543"/>
                  </a:cubicBezTo>
                  <a:cubicBezTo>
                    <a:pt x="1429" y="772"/>
                    <a:pt x="697" y="1064"/>
                    <a:pt x="1" y="1438"/>
                  </a:cubicBezTo>
                  <a:cubicBezTo>
                    <a:pt x="82" y="2449"/>
                    <a:pt x="412" y="3359"/>
                    <a:pt x="960" y="3862"/>
                  </a:cubicBezTo>
                  <a:cubicBezTo>
                    <a:pt x="1136" y="4023"/>
                    <a:pt x="1435" y="4094"/>
                    <a:pt x="1823" y="4094"/>
                  </a:cubicBezTo>
                  <a:cubicBezTo>
                    <a:pt x="2301" y="4094"/>
                    <a:pt x="2915" y="3986"/>
                    <a:pt x="3597" y="3809"/>
                  </a:cubicBezTo>
                  <a:cubicBezTo>
                    <a:pt x="4289" y="2798"/>
                    <a:pt x="5219" y="1937"/>
                    <a:pt x="6234" y="1261"/>
                  </a:cubicBezTo>
                  <a:cubicBezTo>
                    <a:pt x="5893" y="1039"/>
                    <a:pt x="5664" y="689"/>
                    <a:pt x="5403" y="378"/>
                  </a:cubicBezTo>
                  <a:cubicBezTo>
                    <a:pt x="5300" y="255"/>
                    <a:pt x="5198" y="129"/>
                    <a:pt x="5096" y="4"/>
                  </a:cubicBezTo>
                  <a:cubicBezTo>
                    <a:pt x="5092" y="4"/>
                    <a:pt x="5091" y="7"/>
                    <a:pt x="5089" y="7"/>
                  </a:cubicBezTo>
                  <a:cubicBezTo>
                    <a:pt x="5018" y="3"/>
                    <a:pt x="4947" y="1"/>
                    <a:pt x="4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62"/>
            <p:cNvSpPr/>
            <p:nvPr/>
          </p:nvSpPr>
          <p:spPr>
            <a:xfrm>
              <a:off x="3695075" y="4044825"/>
              <a:ext cx="172650" cy="84500"/>
            </a:xfrm>
            <a:custGeom>
              <a:avLst/>
              <a:gdLst/>
              <a:ahLst/>
              <a:cxnLst/>
              <a:rect l="l" t="t" r="r" b="b"/>
              <a:pathLst>
                <a:path w="6906" h="3380" extrusionOk="0">
                  <a:moveTo>
                    <a:pt x="5890" y="0"/>
                  </a:moveTo>
                  <a:cubicBezTo>
                    <a:pt x="5239" y="0"/>
                    <a:pt x="4576" y="168"/>
                    <a:pt x="3982" y="380"/>
                  </a:cubicBezTo>
                  <a:cubicBezTo>
                    <a:pt x="2880" y="771"/>
                    <a:pt x="1916" y="1426"/>
                    <a:pt x="1059" y="2215"/>
                  </a:cubicBezTo>
                  <a:cubicBezTo>
                    <a:pt x="672" y="2573"/>
                    <a:pt x="313" y="2959"/>
                    <a:pt x="1" y="3379"/>
                  </a:cubicBezTo>
                  <a:cubicBezTo>
                    <a:pt x="2974" y="2515"/>
                    <a:pt x="6906" y="532"/>
                    <a:pt x="6826" y="151"/>
                  </a:cubicBezTo>
                  <a:cubicBezTo>
                    <a:pt x="6825" y="144"/>
                    <a:pt x="6823" y="138"/>
                    <a:pt x="6821" y="134"/>
                  </a:cubicBezTo>
                  <a:cubicBezTo>
                    <a:pt x="6519" y="40"/>
                    <a:pt x="6206" y="0"/>
                    <a:pt x="5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62"/>
            <p:cNvSpPr/>
            <p:nvPr/>
          </p:nvSpPr>
          <p:spPr>
            <a:xfrm>
              <a:off x="3532150" y="3997000"/>
              <a:ext cx="41175" cy="38450"/>
            </a:xfrm>
            <a:custGeom>
              <a:avLst/>
              <a:gdLst/>
              <a:ahLst/>
              <a:cxnLst/>
              <a:rect l="l" t="t" r="r" b="b"/>
              <a:pathLst>
                <a:path w="1647" h="1538" extrusionOk="0">
                  <a:moveTo>
                    <a:pt x="810" y="0"/>
                  </a:moveTo>
                  <a:cubicBezTo>
                    <a:pt x="597" y="0"/>
                    <a:pt x="378" y="62"/>
                    <a:pt x="242" y="188"/>
                  </a:cubicBezTo>
                  <a:cubicBezTo>
                    <a:pt x="0" y="415"/>
                    <a:pt x="8" y="891"/>
                    <a:pt x="168" y="1156"/>
                  </a:cubicBezTo>
                  <a:cubicBezTo>
                    <a:pt x="309" y="1391"/>
                    <a:pt x="581" y="1537"/>
                    <a:pt x="853" y="1537"/>
                  </a:cubicBezTo>
                  <a:cubicBezTo>
                    <a:pt x="908" y="1537"/>
                    <a:pt x="964" y="1531"/>
                    <a:pt x="1018" y="1518"/>
                  </a:cubicBezTo>
                  <a:cubicBezTo>
                    <a:pt x="1321" y="1447"/>
                    <a:pt x="1567" y="1175"/>
                    <a:pt x="1607" y="868"/>
                  </a:cubicBezTo>
                  <a:cubicBezTo>
                    <a:pt x="1646" y="560"/>
                    <a:pt x="1480" y="234"/>
                    <a:pt x="1206" y="88"/>
                  </a:cubicBezTo>
                  <a:cubicBezTo>
                    <a:pt x="1097" y="30"/>
                    <a:pt x="955" y="0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62"/>
            <p:cNvSpPr/>
            <p:nvPr/>
          </p:nvSpPr>
          <p:spPr>
            <a:xfrm>
              <a:off x="3544375" y="4047925"/>
              <a:ext cx="24600" cy="20250"/>
            </a:xfrm>
            <a:custGeom>
              <a:avLst/>
              <a:gdLst/>
              <a:ahLst/>
              <a:cxnLst/>
              <a:rect l="l" t="t" r="r" b="b"/>
              <a:pathLst>
                <a:path w="984" h="810" extrusionOk="0">
                  <a:moveTo>
                    <a:pt x="549" y="0"/>
                  </a:moveTo>
                  <a:cubicBezTo>
                    <a:pt x="279" y="0"/>
                    <a:pt x="1" y="263"/>
                    <a:pt x="157" y="583"/>
                  </a:cubicBezTo>
                  <a:cubicBezTo>
                    <a:pt x="226" y="723"/>
                    <a:pt x="383" y="810"/>
                    <a:pt x="537" y="810"/>
                  </a:cubicBezTo>
                  <a:cubicBezTo>
                    <a:pt x="591" y="810"/>
                    <a:pt x="645" y="799"/>
                    <a:pt x="694" y="777"/>
                  </a:cubicBezTo>
                  <a:cubicBezTo>
                    <a:pt x="887" y="687"/>
                    <a:pt x="984" y="437"/>
                    <a:pt x="901" y="243"/>
                  </a:cubicBezTo>
                  <a:cubicBezTo>
                    <a:pt x="828" y="71"/>
                    <a:pt x="690" y="0"/>
                    <a:pt x="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62"/>
            <p:cNvSpPr/>
            <p:nvPr/>
          </p:nvSpPr>
          <p:spPr>
            <a:xfrm>
              <a:off x="3469550" y="3893275"/>
              <a:ext cx="107350" cy="100875"/>
            </a:xfrm>
            <a:custGeom>
              <a:avLst/>
              <a:gdLst/>
              <a:ahLst/>
              <a:cxnLst/>
              <a:rect l="l" t="t" r="r" b="b"/>
              <a:pathLst>
                <a:path w="4294" h="4035" extrusionOk="0">
                  <a:moveTo>
                    <a:pt x="1712" y="0"/>
                  </a:moveTo>
                  <a:cubicBezTo>
                    <a:pt x="1478" y="0"/>
                    <a:pt x="1246" y="32"/>
                    <a:pt x="1025" y="102"/>
                  </a:cubicBezTo>
                  <a:cubicBezTo>
                    <a:pt x="495" y="272"/>
                    <a:pt x="67" y="726"/>
                    <a:pt x="32" y="1300"/>
                  </a:cubicBezTo>
                  <a:cubicBezTo>
                    <a:pt x="0" y="1843"/>
                    <a:pt x="300" y="2342"/>
                    <a:pt x="596" y="2797"/>
                  </a:cubicBezTo>
                  <a:cubicBezTo>
                    <a:pt x="775" y="3067"/>
                    <a:pt x="958" y="3341"/>
                    <a:pt x="1191" y="3567"/>
                  </a:cubicBezTo>
                  <a:cubicBezTo>
                    <a:pt x="1426" y="3794"/>
                    <a:pt x="1717" y="3973"/>
                    <a:pt x="2038" y="4021"/>
                  </a:cubicBezTo>
                  <a:cubicBezTo>
                    <a:pt x="2099" y="4030"/>
                    <a:pt x="2159" y="4035"/>
                    <a:pt x="2219" y="4035"/>
                  </a:cubicBezTo>
                  <a:cubicBezTo>
                    <a:pt x="2677" y="4035"/>
                    <a:pt x="3121" y="3778"/>
                    <a:pt x="3427" y="3428"/>
                  </a:cubicBezTo>
                  <a:cubicBezTo>
                    <a:pt x="3823" y="2975"/>
                    <a:pt x="4071" y="2352"/>
                    <a:pt x="4217" y="1774"/>
                  </a:cubicBezTo>
                  <a:cubicBezTo>
                    <a:pt x="4259" y="1608"/>
                    <a:pt x="4294" y="1434"/>
                    <a:pt x="4258" y="1268"/>
                  </a:cubicBezTo>
                  <a:cubicBezTo>
                    <a:pt x="4195" y="981"/>
                    <a:pt x="3954" y="774"/>
                    <a:pt x="3702" y="618"/>
                  </a:cubicBezTo>
                  <a:cubicBezTo>
                    <a:pt x="3626" y="572"/>
                    <a:pt x="3548" y="528"/>
                    <a:pt x="3474" y="489"/>
                  </a:cubicBezTo>
                  <a:cubicBezTo>
                    <a:pt x="2957" y="214"/>
                    <a:pt x="2325" y="0"/>
                    <a:pt x="1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62"/>
            <p:cNvSpPr/>
            <p:nvPr/>
          </p:nvSpPr>
          <p:spPr>
            <a:xfrm>
              <a:off x="3937200" y="3627800"/>
              <a:ext cx="270050" cy="634200"/>
            </a:xfrm>
            <a:custGeom>
              <a:avLst/>
              <a:gdLst/>
              <a:ahLst/>
              <a:cxnLst/>
              <a:rect l="l" t="t" r="r" b="b"/>
              <a:pathLst>
                <a:path w="10802" h="25368" extrusionOk="0">
                  <a:moveTo>
                    <a:pt x="4909" y="0"/>
                  </a:moveTo>
                  <a:cubicBezTo>
                    <a:pt x="2334" y="0"/>
                    <a:pt x="317" y="6889"/>
                    <a:pt x="44" y="14372"/>
                  </a:cubicBezTo>
                  <a:cubicBezTo>
                    <a:pt x="8" y="15299"/>
                    <a:pt x="0" y="16234"/>
                    <a:pt x="24" y="17166"/>
                  </a:cubicBezTo>
                  <a:lnTo>
                    <a:pt x="1144" y="21376"/>
                  </a:lnTo>
                  <a:cubicBezTo>
                    <a:pt x="3033" y="24323"/>
                    <a:pt x="4634" y="25368"/>
                    <a:pt x="5929" y="25368"/>
                  </a:cubicBezTo>
                  <a:cubicBezTo>
                    <a:pt x="7414" y="25368"/>
                    <a:pt x="8498" y="23995"/>
                    <a:pt x="9158" y="22540"/>
                  </a:cubicBezTo>
                  <a:cubicBezTo>
                    <a:pt x="9261" y="22544"/>
                    <a:pt x="9362" y="22570"/>
                    <a:pt x="9456" y="22612"/>
                  </a:cubicBezTo>
                  <a:cubicBezTo>
                    <a:pt x="9645" y="22695"/>
                    <a:pt x="9804" y="22844"/>
                    <a:pt x="10004" y="22892"/>
                  </a:cubicBezTo>
                  <a:cubicBezTo>
                    <a:pt x="10046" y="22902"/>
                    <a:pt x="10089" y="22907"/>
                    <a:pt x="10133" y="22907"/>
                  </a:cubicBezTo>
                  <a:cubicBezTo>
                    <a:pt x="10378" y="22907"/>
                    <a:pt x="10623" y="22747"/>
                    <a:pt x="10704" y="22514"/>
                  </a:cubicBezTo>
                  <a:cubicBezTo>
                    <a:pt x="10801" y="22240"/>
                    <a:pt x="10662" y="21903"/>
                    <a:pt x="10400" y="21777"/>
                  </a:cubicBezTo>
                  <a:cubicBezTo>
                    <a:pt x="10135" y="21654"/>
                    <a:pt x="9804" y="21734"/>
                    <a:pt x="9546" y="21599"/>
                  </a:cubicBezTo>
                  <a:cubicBezTo>
                    <a:pt x="9540" y="21595"/>
                    <a:pt x="9535" y="21593"/>
                    <a:pt x="9529" y="21589"/>
                  </a:cubicBezTo>
                  <a:cubicBezTo>
                    <a:pt x="10140" y="19749"/>
                    <a:pt x="10144" y="17874"/>
                    <a:pt x="8873" y="16382"/>
                  </a:cubicBezTo>
                  <a:cubicBezTo>
                    <a:pt x="8209" y="15603"/>
                    <a:pt x="7195" y="14927"/>
                    <a:pt x="5742" y="14416"/>
                  </a:cubicBezTo>
                  <a:cubicBezTo>
                    <a:pt x="9200" y="12333"/>
                    <a:pt x="6046" y="7943"/>
                    <a:pt x="5966" y="6353"/>
                  </a:cubicBezTo>
                  <a:cubicBezTo>
                    <a:pt x="5884" y="4762"/>
                    <a:pt x="7941" y="184"/>
                    <a:pt x="4998" y="3"/>
                  </a:cubicBezTo>
                  <a:cubicBezTo>
                    <a:pt x="4968" y="1"/>
                    <a:pt x="4938" y="0"/>
                    <a:pt x="4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62"/>
            <p:cNvSpPr/>
            <p:nvPr/>
          </p:nvSpPr>
          <p:spPr>
            <a:xfrm>
              <a:off x="4016850" y="3652850"/>
              <a:ext cx="68075" cy="78450"/>
            </a:xfrm>
            <a:custGeom>
              <a:avLst/>
              <a:gdLst/>
              <a:ahLst/>
              <a:cxnLst/>
              <a:rect l="l" t="t" r="r" b="b"/>
              <a:pathLst>
                <a:path w="2723" h="3138" extrusionOk="0">
                  <a:moveTo>
                    <a:pt x="1497" y="0"/>
                  </a:moveTo>
                  <a:cubicBezTo>
                    <a:pt x="1400" y="0"/>
                    <a:pt x="1304" y="14"/>
                    <a:pt x="1211" y="42"/>
                  </a:cubicBezTo>
                  <a:cubicBezTo>
                    <a:pt x="662" y="210"/>
                    <a:pt x="224" y="1005"/>
                    <a:pt x="89" y="1521"/>
                  </a:cubicBezTo>
                  <a:cubicBezTo>
                    <a:pt x="1" y="1860"/>
                    <a:pt x="15" y="2235"/>
                    <a:pt x="185" y="2541"/>
                  </a:cubicBezTo>
                  <a:cubicBezTo>
                    <a:pt x="391" y="2916"/>
                    <a:pt x="821" y="3138"/>
                    <a:pt x="1250" y="3138"/>
                  </a:cubicBezTo>
                  <a:cubicBezTo>
                    <a:pt x="1307" y="3138"/>
                    <a:pt x="1365" y="3134"/>
                    <a:pt x="1422" y="3125"/>
                  </a:cubicBezTo>
                  <a:cubicBezTo>
                    <a:pt x="1901" y="3053"/>
                    <a:pt x="2321" y="2706"/>
                    <a:pt x="2521" y="2264"/>
                  </a:cubicBezTo>
                  <a:cubicBezTo>
                    <a:pt x="2722" y="1823"/>
                    <a:pt x="2715" y="1301"/>
                    <a:pt x="2549" y="845"/>
                  </a:cubicBezTo>
                  <a:cubicBezTo>
                    <a:pt x="2453" y="585"/>
                    <a:pt x="2301" y="337"/>
                    <a:pt x="2074" y="178"/>
                  </a:cubicBezTo>
                  <a:cubicBezTo>
                    <a:pt x="1906" y="61"/>
                    <a:pt x="1701" y="0"/>
                    <a:pt x="1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62"/>
            <p:cNvSpPr/>
            <p:nvPr/>
          </p:nvSpPr>
          <p:spPr>
            <a:xfrm>
              <a:off x="4032525" y="3738575"/>
              <a:ext cx="29350" cy="24675"/>
            </a:xfrm>
            <a:custGeom>
              <a:avLst/>
              <a:gdLst/>
              <a:ahLst/>
              <a:cxnLst/>
              <a:rect l="l" t="t" r="r" b="b"/>
              <a:pathLst>
                <a:path w="1174" h="987" extrusionOk="0">
                  <a:moveTo>
                    <a:pt x="598" y="0"/>
                  </a:moveTo>
                  <a:cubicBezTo>
                    <a:pt x="536" y="0"/>
                    <a:pt x="473" y="10"/>
                    <a:pt x="413" y="32"/>
                  </a:cubicBezTo>
                  <a:cubicBezTo>
                    <a:pt x="76" y="161"/>
                    <a:pt x="1" y="646"/>
                    <a:pt x="271" y="872"/>
                  </a:cubicBezTo>
                  <a:cubicBezTo>
                    <a:pt x="362" y="947"/>
                    <a:pt x="479" y="987"/>
                    <a:pt x="597" y="987"/>
                  </a:cubicBezTo>
                  <a:cubicBezTo>
                    <a:pt x="660" y="987"/>
                    <a:pt x="723" y="975"/>
                    <a:pt x="782" y="952"/>
                  </a:cubicBezTo>
                  <a:cubicBezTo>
                    <a:pt x="950" y="886"/>
                    <a:pt x="1078" y="727"/>
                    <a:pt x="1111" y="551"/>
                  </a:cubicBezTo>
                  <a:cubicBezTo>
                    <a:pt x="1173" y="232"/>
                    <a:pt x="893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62"/>
            <p:cNvSpPr/>
            <p:nvPr/>
          </p:nvSpPr>
          <p:spPr>
            <a:xfrm>
              <a:off x="4041025" y="3772725"/>
              <a:ext cx="15775" cy="18100"/>
            </a:xfrm>
            <a:custGeom>
              <a:avLst/>
              <a:gdLst/>
              <a:ahLst/>
              <a:cxnLst/>
              <a:rect l="l" t="t" r="r" b="b"/>
              <a:pathLst>
                <a:path w="631" h="724" extrusionOk="0">
                  <a:moveTo>
                    <a:pt x="341" y="1"/>
                  </a:moveTo>
                  <a:cubicBezTo>
                    <a:pt x="230" y="1"/>
                    <a:pt x="116" y="89"/>
                    <a:pt x="50" y="236"/>
                  </a:cubicBezTo>
                  <a:cubicBezTo>
                    <a:pt x="1" y="343"/>
                    <a:pt x="1" y="473"/>
                    <a:pt x="59" y="574"/>
                  </a:cubicBezTo>
                  <a:cubicBezTo>
                    <a:pt x="110" y="662"/>
                    <a:pt x="209" y="723"/>
                    <a:pt x="310" y="723"/>
                  </a:cubicBezTo>
                  <a:cubicBezTo>
                    <a:pt x="325" y="723"/>
                    <a:pt x="340" y="722"/>
                    <a:pt x="355" y="719"/>
                  </a:cubicBezTo>
                  <a:cubicBezTo>
                    <a:pt x="451" y="700"/>
                    <a:pt x="531" y="631"/>
                    <a:pt x="574" y="544"/>
                  </a:cubicBezTo>
                  <a:cubicBezTo>
                    <a:pt x="626" y="437"/>
                    <a:pt x="630" y="307"/>
                    <a:pt x="583" y="198"/>
                  </a:cubicBezTo>
                  <a:cubicBezTo>
                    <a:pt x="523" y="61"/>
                    <a:pt x="433" y="1"/>
                    <a:pt x="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62"/>
            <p:cNvSpPr/>
            <p:nvPr/>
          </p:nvSpPr>
          <p:spPr>
            <a:xfrm>
              <a:off x="4040625" y="3867850"/>
              <a:ext cx="52150" cy="80125"/>
            </a:xfrm>
            <a:custGeom>
              <a:avLst/>
              <a:gdLst/>
              <a:ahLst/>
              <a:cxnLst/>
              <a:rect l="l" t="t" r="r" b="b"/>
              <a:pathLst>
                <a:path w="2086" h="3205" extrusionOk="0">
                  <a:moveTo>
                    <a:pt x="1560" y="0"/>
                  </a:moveTo>
                  <a:cubicBezTo>
                    <a:pt x="1149" y="442"/>
                    <a:pt x="787" y="944"/>
                    <a:pt x="531" y="1483"/>
                  </a:cubicBezTo>
                  <a:cubicBezTo>
                    <a:pt x="382" y="1794"/>
                    <a:pt x="263" y="2126"/>
                    <a:pt x="186" y="2461"/>
                  </a:cubicBezTo>
                  <a:cubicBezTo>
                    <a:pt x="131" y="2712"/>
                    <a:pt x="88" y="2964"/>
                    <a:pt x="1" y="3204"/>
                  </a:cubicBezTo>
                  <a:cubicBezTo>
                    <a:pt x="599" y="3012"/>
                    <a:pt x="1226" y="2907"/>
                    <a:pt x="1851" y="2906"/>
                  </a:cubicBezTo>
                  <a:cubicBezTo>
                    <a:pt x="2085" y="2120"/>
                    <a:pt x="1923" y="978"/>
                    <a:pt x="1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62"/>
            <p:cNvSpPr/>
            <p:nvPr/>
          </p:nvSpPr>
          <p:spPr>
            <a:xfrm>
              <a:off x="3965425" y="3860725"/>
              <a:ext cx="82000" cy="139125"/>
            </a:xfrm>
            <a:custGeom>
              <a:avLst/>
              <a:gdLst/>
              <a:ahLst/>
              <a:cxnLst/>
              <a:rect l="l" t="t" r="r" b="b"/>
              <a:pathLst>
                <a:path w="3280" h="5565" extrusionOk="0">
                  <a:moveTo>
                    <a:pt x="1505" y="0"/>
                  </a:moveTo>
                  <a:cubicBezTo>
                    <a:pt x="675" y="1826"/>
                    <a:pt x="9" y="4656"/>
                    <a:pt x="1" y="5565"/>
                  </a:cubicBezTo>
                  <a:cubicBezTo>
                    <a:pt x="682" y="4682"/>
                    <a:pt x="1629" y="4006"/>
                    <a:pt x="2677" y="3605"/>
                  </a:cubicBezTo>
                  <a:cubicBezTo>
                    <a:pt x="2676" y="3582"/>
                    <a:pt x="2677" y="3556"/>
                    <a:pt x="2689" y="3528"/>
                  </a:cubicBezTo>
                  <a:cubicBezTo>
                    <a:pt x="2837" y="3228"/>
                    <a:pt x="2864" y="2888"/>
                    <a:pt x="2947" y="2568"/>
                  </a:cubicBezTo>
                  <a:cubicBezTo>
                    <a:pt x="3026" y="2257"/>
                    <a:pt x="3142" y="1950"/>
                    <a:pt x="3280" y="1659"/>
                  </a:cubicBezTo>
                  <a:cubicBezTo>
                    <a:pt x="2528" y="1290"/>
                    <a:pt x="1965" y="682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62"/>
            <p:cNvSpPr/>
            <p:nvPr/>
          </p:nvSpPr>
          <p:spPr>
            <a:xfrm>
              <a:off x="4006550" y="3819925"/>
              <a:ext cx="70225" cy="76000"/>
            </a:xfrm>
            <a:custGeom>
              <a:avLst/>
              <a:gdLst/>
              <a:ahLst/>
              <a:cxnLst/>
              <a:rect l="l" t="t" r="r" b="b"/>
              <a:pathLst>
                <a:path w="2809" h="3040" extrusionOk="0">
                  <a:moveTo>
                    <a:pt x="1267" y="1"/>
                  </a:moveTo>
                  <a:cubicBezTo>
                    <a:pt x="1208" y="1"/>
                    <a:pt x="1149" y="8"/>
                    <a:pt x="1090" y="24"/>
                  </a:cubicBezTo>
                  <a:cubicBezTo>
                    <a:pt x="727" y="119"/>
                    <a:pt x="352" y="625"/>
                    <a:pt x="0" y="1331"/>
                  </a:cubicBezTo>
                  <a:cubicBezTo>
                    <a:pt x="452" y="2032"/>
                    <a:pt x="1005" y="2662"/>
                    <a:pt x="1766" y="3039"/>
                  </a:cubicBezTo>
                  <a:cubicBezTo>
                    <a:pt x="2041" y="2528"/>
                    <a:pt x="2403" y="2046"/>
                    <a:pt x="2809" y="1626"/>
                  </a:cubicBezTo>
                  <a:cubicBezTo>
                    <a:pt x="2414" y="708"/>
                    <a:pt x="1840" y="1"/>
                    <a:pt x="1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62"/>
            <p:cNvSpPr/>
            <p:nvPr/>
          </p:nvSpPr>
          <p:spPr>
            <a:xfrm>
              <a:off x="3968150" y="3947550"/>
              <a:ext cx="116050" cy="62150"/>
            </a:xfrm>
            <a:custGeom>
              <a:avLst/>
              <a:gdLst/>
              <a:ahLst/>
              <a:cxnLst/>
              <a:rect l="l" t="t" r="r" b="b"/>
              <a:pathLst>
                <a:path w="4642" h="2486" extrusionOk="0">
                  <a:moveTo>
                    <a:pt x="4641" y="0"/>
                  </a:moveTo>
                  <a:cubicBezTo>
                    <a:pt x="2843" y="44"/>
                    <a:pt x="1047" y="953"/>
                    <a:pt x="0" y="2419"/>
                  </a:cubicBezTo>
                  <a:cubicBezTo>
                    <a:pt x="80" y="2464"/>
                    <a:pt x="191" y="2486"/>
                    <a:pt x="326" y="2486"/>
                  </a:cubicBezTo>
                  <a:cubicBezTo>
                    <a:pt x="1294" y="2486"/>
                    <a:pt x="3515" y="1407"/>
                    <a:pt x="4473" y="264"/>
                  </a:cubicBezTo>
                  <a:cubicBezTo>
                    <a:pt x="4539" y="185"/>
                    <a:pt x="4594" y="96"/>
                    <a:pt x="4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62"/>
            <p:cNvSpPr/>
            <p:nvPr/>
          </p:nvSpPr>
          <p:spPr>
            <a:xfrm>
              <a:off x="3947975" y="4028325"/>
              <a:ext cx="91525" cy="159725"/>
            </a:xfrm>
            <a:custGeom>
              <a:avLst/>
              <a:gdLst/>
              <a:ahLst/>
              <a:cxnLst/>
              <a:rect l="l" t="t" r="r" b="b"/>
              <a:pathLst>
                <a:path w="3661" h="6389" extrusionOk="0">
                  <a:moveTo>
                    <a:pt x="2966" y="0"/>
                  </a:moveTo>
                  <a:cubicBezTo>
                    <a:pt x="1962" y="216"/>
                    <a:pt x="1116" y="681"/>
                    <a:pt x="757" y="1215"/>
                  </a:cubicBezTo>
                  <a:cubicBezTo>
                    <a:pt x="1" y="2340"/>
                    <a:pt x="894" y="4775"/>
                    <a:pt x="2278" y="6389"/>
                  </a:cubicBezTo>
                  <a:cubicBezTo>
                    <a:pt x="2769" y="5855"/>
                    <a:pt x="3138" y="5223"/>
                    <a:pt x="3354" y="4518"/>
                  </a:cubicBezTo>
                  <a:cubicBezTo>
                    <a:pt x="3645" y="3561"/>
                    <a:pt x="3661" y="2534"/>
                    <a:pt x="3468" y="1555"/>
                  </a:cubicBezTo>
                  <a:cubicBezTo>
                    <a:pt x="3361" y="1019"/>
                    <a:pt x="3190" y="498"/>
                    <a:pt x="2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62"/>
            <p:cNvSpPr/>
            <p:nvPr/>
          </p:nvSpPr>
          <p:spPr>
            <a:xfrm>
              <a:off x="4009800" y="4025075"/>
              <a:ext cx="163575" cy="201325"/>
            </a:xfrm>
            <a:custGeom>
              <a:avLst/>
              <a:gdLst/>
              <a:ahLst/>
              <a:cxnLst/>
              <a:rect l="l" t="t" r="r" b="b"/>
              <a:pathLst>
                <a:path w="6543" h="8053" extrusionOk="0">
                  <a:moveTo>
                    <a:pt x="1702" y="1"/>
                  </a:moveTo>
                  <a:cubicBezTo>
                    <a:pt x="1389" y="1"/>
                    <a:pt x="1079" y="28"/>
                    <a:pt x="779" y="77"/>
                  </a:cubicBezTo>
                  <a:cubicBezTo>
                    <a:pt x="1590" y="1934"/>
                    <a:pt x="1697" y="4198"/>
                    <a:pt x="594" y="5963"/>
                  </a:cubicBezTo>
                  <a:cubicBezTo>
                    <a:pt x="420" y="6239"/>
                    <a:pt x="222" y="6497"/>
                    <a:pt x="0" y="6733"/>
                  </a:cubicBezTo>
                  <a:cubicBezTo>
                    <a:pt x="556" y="7332"/>
                    <a:pt x="1180" y="7793"/>
                    <a:pt x="1801" y="7985"/>
                  </a:cubicBezTo>
                  <a:cubicBezTo>
                    <a:pt x="1947" y="8031"/>
                    <a:pt x="2096" y="8052"/>
                    <a:pt x="2247" y="8052"/>
                  </a:cubicBezTo>
                  <a:cubicBezTo>
                    <a:pt x="4272" y="8052"/>
                    <a:pt x="6542" y="4131"/>
                    <a:pt x="5274" y="1898"/>
                  </a:cubicBezTo>
                  <a:cubicBezTo>
                    <a:pt x="4485" y="511"/>
                    <a:pt x="3069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62"/>
            <p:cNvSpPr/>
            <p:nvPr/>
          </p:nvSpPr>
          <p:spPr>
            <a:xfrm>
              <a:off x="4052500" y="4156200"/>
              <a:ext cx="48100" cy="45525"/>
            </a:xfrm>
            <a:custGeom>
              <a:avLst/>
              <a:gdLst/>
              <a:ahLst/>
              <a:cxnLst/>
              <a:rect l="l" t="t" r="r" b="b"/>
              <a:pathLst>
                <a:path w="1924" h="1821" extrusionOk="0">
                  <a:moveTo>
                    <a:pt x="893" y="0"/>
                  </a:moveTo>
                  <a:cubicBezTo>
                    <a:pt x="737" y="0"/>
                    <a:pt x="588" y="43"/>
                    <a:pt x="480" y="146"/>
                  </a:cubicBezTo>
                  <a:cubicBezTo>
                    <a:pt x="211" y="407"/>
                    <a:pt x="1" y="770"/>
                    <a:pt x="96" y="1155"/>
                  </a:cubicBezTo>
                  <a:cubicBezTo>
                    <a:pt x="187" y="1517"/>
                    <a:pt x="533" y="1799"/>
                    <a:pt x="905" y="1819"/>
                  </a:cubicBezTo>
                  <a:cubicBezTo>
                    <a:pt x="920" y="1820"/>
                    <a:pt x="935" y="1821"/>
                    <a:pt x="949" y="1821"/>
                  </a:cubicBezTo>
                  <a:cubicBezTo>
                    <a:pt x="1308" y="1821"/>
                    <a:pt x="1656" y="1583"/>
                    <a:pt x="1787" y="1249"/>
                  </a:cubicBezTo>
                  <a:cubicBezTo>
                    <a:pt x="1923" y="902"/>
                    <a:pt x="1815" y="473"/>
                    <a:pt x="1532" y="229"/>
                  </a:cubicBezTo>
                  <a:cubicBezTo>
                    <a:pt x="1380" y="97"/>
                    <a:pt x="1128" y="0"/>
                    <a:pt x="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62"/>
            <p:cNvSpPr/>
            <p:nvPr/>
          </p:nvSpPr>
          <p:spPr>
            <a:xfrm>
              <a:off x="4075550" y="4110825"/>
              <a:ext cx="34850" cy="33000"/>
            </a:xfrm>
            <a:custGeom>
              <a:avLst/>
              <a:gdLst/>
              <a:ahLst/>
              <a:cxnLst/>
              <a:rect l="l" t="t" r="r" b="b"/>
              <a:pathLst>
                <a:path w="1394" h="1320" extrusionOk="0">
                  <a:moveTo>
                    <a:pt x="649" y="0"/>
                  </a:moveTo>
                  <a:cubicBezTo>
                    <a:pt x="536" y="0"/>
                    <a:pt x="428" y="31"/>
                    <a:pt x="350" y="107"/>
                  </a:cubicBezTo>
                  <a:cubicBezTo>
                    <a:pt x="154" y="293"/>
                    <a:pt x="1" y="558"/>
                    <a:pt x="70" y="836"/>
                  </a:cubicBezTo>
                  <a:cubicBezTo>
                    <a:pt x="135" y="1100"/>
                    <a:pt x="386" y="1304"/>
                    <a:pt x="657" y="1318"/>
                  </a:cubicBezTo>
                  <a:cubicBezTo>
                    <a:pt x="667" y="1319"/>
                    <a:pt x="678" y="1319"/>
                    <a:pt x="688" y="1319"/>
                  </a:cubicBezTo>
                  <a:cubicBezTo>
                    <a:pt x="949" y="1319"/>
                    <a:pt x="1200" y="1148"/>
                    <a:pt x="1296" y="906"/>
                  </a:cubicBezTo>
                  <a:cubicBezTo>
                    <a:pt x="1393" y="652"/>
                    <a:pt x="1315" y="343"/>
                    <a:pt x="1111" y="166"/>
                  </a:cubicBezTo>
                  <a:cubicBezTo>
                    <a:pt x="1002" y="70"/>
                    <a:pt x="820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62"/>
            <p:cNvSpPr/>
            <p:nvPr/>
          </p:nvSpPr>
          <p:spPr>
            <a:xfrm>
              <a:off x="4083150" y="4072725"/>
              <a:ext cx="21575" cy="20375"/>
            </a:xfrm>
            <a:custGeom>
              <a:avLst/>
              <a:gdLst/>
              <a:ahLst/>
              <a:cxnLst/>
              <a:rect l="l" t="t" r="r" b="b"/>
              <a:pathLst>
                <a:path w="863" h="815" extrusionOk="0">
                  <a:moveTo>
                    <a:pt x="401" y="0"/>
                  </a:moveTo>
                  <a:cubicBezTo>
                    <a:pt x="331" y="0"/>
                    <a:pt x="264" y="20"/>
                    <a:pt x="215" y="67"/>
                  </a:cubicBezTo>
                  <a:cubicBezTo>
                    <a:pt x="93" y="183"/>
                    <a:pt x="1" y="345"/>
                    <a:pt x="43" y="517"/>
                  </a:cubicBezTo>
                  <a:cubicBezTo>
                    <a:pt x="83" y="678"/>
                    <a:pt x="240" y="805"/>
                    <a:pt x="405" y="814"/>
                  </a:cubicBezTo>
                  <a:cubicBezTo>
                    <a:pt x="411" y="814"/>
                    <a:pt x="417" y="815"/>
                    <a:pt x="423" y="815"/>
                  </a:cubicBezTo>
                  <a:cubicBezTo>
                    <a:pt x="584" y="815"/>
                    <a:pt x="740" y="708"/>
                    <a:pt x="800" y="559"/>
                  </a:cubicBezTo>
                  <a:cubicBezTo>
                    <a:pt x="862" y="403"/>
                    <a:pt x="813" y="212"/>
                    <a:pt x="686" y="103"/>
                  </a:cubicBezTo>
                  <a:cubicBezTo>
                    <a:pt x="619" y="44"/>
                    <a:pt x="506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62"/>
            <p:cNvSpPr/>
            <p:nvPr/>
          </p:nvSpPr>
          <p:spPr>
            <a:xfrm>
              <a:off x="3855725" y="3804900"/>
              <a:ext cx="152350" cy="461900"/>
            </a:xfrm>
            <a:custGeom>
              <a:avLst/>
              <a:gdLst/>
              <a:ahLst/>
              <a:cxnLst/>
              <a:rect l="l" t="t" r="r" b="b"/>
              <a:pathLst>
                <a:path w="6094" h="18476" extrusionOk="0">
                  <a:moveTo>
                    <a:pt x="4193" y="8921"/>
                  </a:moveTo>
                  <a:cubicBezTo>
                    <a:pt x="4266" y="9079"/>
                    <a:pt x="4360" y="9220"/>
                    <a:pt x="4471" y="9343"/>
                  </a:cubicBezTo>
                  <a:cubicBezTo>
                    <a:pt x="4248" y="9503"/>
                    <a:pt x="4012" y="9634"/>
                    <a:pt x="3765" y="9738"/>
                  </a:cubicBezTo>
                  <a:cubicBezTo>
                    <a:pt x="3707" y="9654"/>
                    <a:pt x="3652" y="9568"/>
                    <a:pt x="3600" y="9482"/>
                  </a:cubicBezTo>
                  <a:cubicBezTo>
                    <a:pt x="3818" y="9321"/>
                    <a:pt x="4017" y="9134"/>
                    <a:pt x="4193" y="8921"/>
                  </a:cubicBezTo>
                  <a:close/>
                  <a:moveTo>
                    <a:pt x="3651" y="0"/>
                  </a:moveTo>
                  <a:cubicBezTo>
                    <a:pt x="3087" y="0"/>
                    <a:pt x="2573" y="719"/>
                    <a:pt x="2397" y="1152"/>
                  </a:cubicBezTo>
                  <a:cubicBezTo>
                    <a:pt x="2029" y="2052"/>
                    <a:pt x="2056" y="3164"/>
                    <a:pt x="2109" y="4118"/>
                  </a:cubicBezTo>
                  <a:cubicBezTo>
                    <a:pt x="2162" y="5092"/>
                    <a:pt x="2336" y="6052"/>
                    <a:pt x="2615" y="6986"/>
                  </a:cubicBezTo>
                  <a:cubicBezTo>
                    <a:pt x="2568" y="6979"/>
                    <a:pt x="2520" y="6976"/>
                    <a:pt x="2471" y="6976"/>
                  </a:cubicBezTo>
                  <a:cubicBezTo>
                    <a:pt x="2384" y="6976"/>
                    <a:pt x="2295" y="6987"/>
                    <a:pt x="2208" y="7010"/>
                  </a:cubicBezTo>
                  <a:cubicBezTo>
                    <a:pt x="1567" y="6100"/>
                    <a:pt x="1046" y="5114"/>
                    <a:pt x="675" y="4065"/>
                  </a:cubicBezTo>
                  <a:cubicBezTo>
                    <a:pt x="486" y="3526"/>
                    <a:pt x="315" y="2967"/>
                    <a:pt x="225" y="2404"/>
                  </a:cubicBezTo>
                  <a:cubicBezTo>
                    <a:pt x="162" y="2009"/>
                    <a:pt x="147" y="1599"/>
                    <a:pt x="259" y="1213"/>
                  </a:cubicBezTo>
                  <a:cubicBezTo>
                    <a:pt x="306" y="1048"/>
                    <a:pt x="379" y="887"/>
                    <a:pt x="474" y="744"/>
                  </a:cubicBezTo>
                  <a:cubicBezTo>
                    <a:pt x="525" y="680"/>
                    <a:pt x="577" y="616"/>
                    <a:pt x="628" y="551"/>
                  </a:cubicBezTo>
                  <a:cubicBezTo>
                    <a:pt x="702" y="441"/>
                    <a:pt x="778" y="386"/>
                    <a:pt x="855" y="386"/>
                  </a:cubicBezTo>
                  <a:cubicBezTo>
                    <a:pt x="946" y="386"/>
                    <a:pt x="1039" y="463"/>
                    <a:pt x="1134" y="616"/>
                  </a:cubicBezTo>
                  <a:cubicBezTo>
                    <a:pt x="1027" y="623"/>
                    <a:pt x="1023" y="790"/>
                    <a:pt x="1128" y="790"/>
                  </a:cubicBezTo>
                  <a:cubicBezTo>
                    <a:pt x="1130" y="790"/>
                    <a:pt x="1132" y="790"/>
                    <a:pt x="1134" y="790"/>
                  </a:cubicBezTo>
                  <a:cubicBezTo>
                    <a:pt x="1619" y="754"/>
                    <a:pt x="1486" y="139"/>
                    <a:pt x="1042" y="139"/>
                  </a:cubicBezTo>
                  <a:cubicBezTo>
                    <a:pt x="1041" y="139"/>
                    <a:pt x="1041" y="139"/>
                    <a:pt x="1040" y="139"/>
                  </a:cubicBezTo>
                  <a:cubicBezTo>
                    <a:pt x="293" y="143"/>
                    <a:pt x="1" y="1275"/>
                    <a:pt x="1" y="1840"/>
                  </a:cubicBezTo>
                  <a:cubicBezTo>
                    <a:pt x="1" y="2822"/>
                    <a:pt x="379" y="3852"/>
                    <a:pt x="754" y="4748"/>
                  </a:cubicBezTo>
                  <a:cubicBezTo>
                    <a:pt x="1095" y="5567"/>
                    <a:pt x="1528" y="6345"/>
                    <a:pt x="2038" y="7071"/>
                  </a:cubicBezTo>
                  <a:cubicBezTo>
                    <a:pt x="2009" y="7084"/>
                    <a:pt x="1981" y="7099"/>
                    <a:pt x="1955" y="7113"/>
                  </a:cubicBezTo>
                  <a:cubicBezTo>
                    <a:pt x="1456" y="7397"/>
                    <a:pt x="1279" y="8033"/>
                    <a:pt x="1564" y="8532"/>
                  </a:cubicBezTo>
                  <a:cubicBezTo>
                    <a:pt x="1644" y="8672"/>
                    <a:pt x="1754" y="8785"/>
                    <a:pt x="1880" y="8872"/>
                  </a:cubicBezTo>
                  <a:cubicBezTo>
                    <a:pt x="2036" y="12281"/>
                    <a:pt x="3328" y="15631"/>
                    <a:pt x="5509" y="18259"/>
                  </a:cubicBezTo>
                  <a:cubicBezTo>
                    <a:pt x="5595" y="18362"/>
                    <a:pt x="5720" y="18476"/>
                    <a:pt x="5845" y="18476"/>
                  </a:cubicBezTo>
                  <a:cubicBezTo>
                    <a:pt x="5874" y="18476"/>
                    <a:pt x="5902" y="18470"/>
                    <a:pt x="5930" y="18457"/>
                  </a:cubicBezTo>
                  <a:cubicBezTo>
                    <a:pt x="6094" y="18377"/>
                    <a:pt x="6079" y="18146"/>
                    <a:pt x="6024" y="17976"/>
                  </a:cubicBezTo>
                  <a:cubicBezTo>
                    <a:pt x="5799" y="17267"/>
                    <a:pt x="5350" y="16655"/>
                    <a:pt x="4968" y="16015"/>
                  </a:cubicBezTo>
                  <a:cubicBezTo>
                    <a:pt x="4588" y="15373"/>
                    <a:pt x="4263" y="14655"/>
                    <a:pt x="4331" y="13914"/>
                  </a:cubicBezTo>
                  <a:cubicBezTo>
                    <a:pt x="4386" y="13322"/>
                    <a:pt x="4684" y="12774"/>
                    <a:pt x="4742" y="12184"/>
                  </a:cubicBezTo>
                  <a:cubicBezTo>
                    <a:pt x="4762" y="11982"/>
                    <a:pt x="4749" y="11776"/>
                    <a:pt x="4714" y="11578"/>
                  </a:cubicBezTo>
                  <a:lnTo>
                    <a:pt x="4714" y="11578"/>
                  </a:lnTo>
                  <a:cubicBezTo>
                    <a:pt x="4808" y="11617"/>
                    <a:pt x="4907" y="11653"/>
                    <a:pt x="5004" y="11683"/>
                  </a:cubicBezTo>
                  <a:cubicBezTo>
                    <a:pt x="4885" y="11963"/>
                    <a:pt x="4836" y="12247"/>
                    <a:pt x="4872" y="12555"/>
                  </a:cubicBezTo>
                  <a:cubicBezTo>
                    <a:pt x="4879" y="12609"/>
                    <a:pt x="4926" y="12637"/>
                    <a:pt x="4969" y="12637"/>
                  </a:cubicBezTo>
                  <a:cubicBezTo>
                    <a:pt x="5012" y="12637"/>
                    <a:pt x="5052" y="12610"/>
                    <a:pt x="5046" y="12555"/>
                  </a:cubicBezTo>
                  <a:cubicBezTo>
                    <a:pt x="5011" y="12244"/>
                    <a:pt x="5056" y="11956"/>
                    <a:pt x="5196" y="11675"/>
                  </a:cubicBezTo>
                  <a:cubicBezTo>
                    <a:pt x="5221" y="11626"/>
                    <a:pt x="5201" y="11563"/>
                    <a:pt x="5143" y="11549"/>
                  </a:cubicBezTo>
                  <a:cubicBezTo>
                    <a:pt x="4979" y="11502"/>
                    <a:pt x="4821" y="11443"/>
                    <a:pt x="4671" y="11372"/>
                  </a:cubicBezTo>
                  <a:cubicBezTo>
                    <a:pt x="4622" y="11180"/>
                    <a:pt x="4549" y="10990"/>
                    <a:pt x="4461" y="10809"/>
                  </a:cubicBezTo>
                  <a:lnTo>
                    <a:pt x="4461" y="10809"/>
                  </a:lnTo>
                  <a:cubicBezTo>
                    <a:pt x="4598" y="10830"/>
                    <a:pt x="4736" y="10840"/>
                    <a:pt x="4876" y="10840"/>
                  </a:cubicBezTo>
                  <a:cubicBezTo>
                    <a:pt x="5010" y="10840"/>
                    <a:pt x="5146" y="10830"/>
                    <a:pt x="5283" y="10812"/>
                  </a:cubicBezTo>
                  <a:lnTo>
                    <a:pt x="5283" y="10812"/>
                  </a:lnTo>
                  <a:cubicBezTo>
                    <a:pt x="5254" y="11099"/>
                    <a:pt x="5292" y="11368"/>
                    <a:pt x="5411" y="11639"/>
                  </a:cubicBezTo>
                  <a:cubicBezTo>
                    <a:pt x="5425" y="11670"/>
                    <a:pt x="5450" y="11684"/>
                    <a:pt x="5475" y="11684"/>
                  </a:cubicBezTo>
                  <a:cubicBezTo>
                    <a:pt x="5531" y="11684"/>
                    <a:pt x="5591" y="11621"/>
                    <a:pt x="5561" y="11552"/>
                  </a:cubicBezTo>
                  <a:cubicBezTo>
                    <a:pt x="5445" y="11288"/>
                    <a:pt x="5412" y="11020"/>
                    <a:pt x="5464" y="10735"/>
                  </a:cubicBezTo>
                  <a:cubicBezTo>
                    <a:pt x="5475" y="10674"/>
                    <a:pt x="5435" y="10628"/>
                    <a:pt x="5377" y="10628"/>
                  </a:cubicBezTo>
                  <a:cubicBezTo>
                    <a:pt x="5370" y="10628"/>
                    <a:pt x="5364" y="10628"/>
                    <a:pt x="5357" y="10630"/>
                  </a:cubicBezTo>
                  <a:cubicBezTo>
                    <a:pt x="5201" y="10657"/>
                    <a:pt x="5047" y="10671"/>
                    <a:pt x="4893" y="10671"/>
                  </a:cubicBezTo>
                  <a:cubicBezTo>
                    <a:pt x="4715" y="10671"/>
                    <a:pt x="4538" y="10652"/>
                    <a:pt x="4361" y="10617"/>
                  </a:cubicBezTo>
                  <a:cubicBezTo>
                    <a:pt x="4292" y="10492"/>
                    <a:pt x="4215" y="10370"/>
                    <a:pt x="4132" y="10255"/>
                  </a:cubicBezTo>
                  <a:cubicBezTo>
                    <a:pt x="4047" y="10137"/>
                    <a:pt x="3956" y="10016"/>
                    <a:pt x="3867" y="9891"/>
                  </a:cubicBezTo>
                  <a:cubicBezTo>
                    <a:pt x="4077" y="9800"/>
                    <a:pt x="4277" y="9690"/>
                    <a:pt x="4470" y="9560"/>
                  </a:cubicBezTo>
                  <a:cubicBezTo>
                    <a:pt x="4529" y="9925"/>
                    <a:pt x="4694" y="10239"/>
                    <a:pt x="4972" y="10501"/>
                  </a:cubicBezTo>
                  <a:cubicBezTo>
                    <a:pt x="4990" y="10517"/>
                    <a:pt x="5010" y="10525"/>
                    <a:pt x="5030" y="10525"/>
                  </a:cubicBezTo>
                  <a:cubicBezTo>
                    <a:pt x="5097" y="10525"/>
                    <a:pt x="5157" y="10438"/>
                    <a:pt x="5094" y="10378"/>
                  </a:cubicBezTo>
                  <a:cubicBezTo>
                    <a:pt x="4836" y="10132"/>
                    <a:pt x="4685" y="9848"/>
                    <a:pt x="4636" y="9502"/>
                  </a:cubicBezTo>
                  <a:lnTo>
                    <a:pt x="4636" y="9502"/>
                  </a:lnTo>
                  <a:cubicBezTo>
                    <a:pt x="4724" y="9576"/>
                    <a:pt x="4823" y="9641"/>
                    <a:pt x="4931" y="9699"/>
                  </a:cubicBezTo>
                  <a:cubicBezTo>
                    <a:pt x="4946" y="9706"/>
                    <a:pt x="4959" y="9710"/>
                    <a:pt x="4973" y="9710"/>
                  </a:cubicBezTo>
                  <a:cubicBezTo>
                    <a:pt x="5051" y="9710"/>
                    <a:pt x="5104" y="9594"/>
                    <a:pt x="5018" y="9548"/>
                  </a:cubicBezTo>
                  <a:cubicBezTo>
                    <a:pt x="4674" y="9367"/>
                    <a:pt x="4439" y="9107"/>
                    <a:pt x="4302" y="8740"/>
                  </a:cubicBezTo>
                  <a:cubicBezTo>
                    <a:pt x="4288" y="8704"/>
                    <a:pt x="4249" y="8675"/>
                    <a:pt x="4211" y="8675"/>
                  </a:cubicBezTo>
                  <a:cubicBezTo>
                    <a:pt x="4191" y="8675"/>
                    <a:pt x="4172" y="8683"/>
                    <a:pt x="4157" y="8701"/>
                  </a:cubicBezTo>
                  <a:cubicBezTo>
                    <a:pt x="3967" y="8945"/>
                    <a:pt x="3750" y="9153"/>
                    <a:pt x="3511" y="9334"/>
                  </a:cubicBezTo>
                  <a:cubicBezTo>
                    <a:pt x="3400" y="9131"/>
                    <a:pt x="3309" y="8918"/>
                    <a:pt x="3252" y="8693"/>
                  </a:cubicBezTo>
                  <a:cubicBezTo>
                    <a:pt x="3533" y="8368"/>
                    <a:pt x="3595" y="7894"/>
                    <a:pt x="3371" y="7500"/>
                  </a:cubicBezTo>
                  <a:cubicBezTo>
                    <a:pt x="3241" y="7272"/>
                    <a:pt x="3038" y="7113"/>
                    <a:pt x="2809" y="7034"/>
                  </a:cubicBezTo>
                  <a:cubicBezTo>
                    <a:pt x="2447" y="5852"/>
                    <a:pt x="2255" y="4629"/>
                    <a:pt x="2261" y="3391"/>
                  </a:cubicBezTo>
                  <a:cubicBezTo>
                    <a:pt x="2263" y="2785"/>
                    <a:pt x="2282" y="2142"/>
                    <a:pt x="2442" y="1554"/>
                  </a:cubicBezTo>
                  <a:cubicBezTo>
                    <a:pt x="2530" y="1227"/>
                    <a:pt x="2669" y="909"/>
                    <a:pt x="2896" y="650"/>
                  </a:cubicBezTo>
                  <a:cubicBezTo>
                    <a:pt x="2997" y="534"/>
                    <a:pt x="3115" y="427"/>
                    <a:pt x="3248" y="346"/>
                  </a:cubicBezTo>
                  <a:cubicBezTo>
                    <a:pt x="3284" y="325"/>
                    <a:pt x="3319" y="305"/>
                    <a:pt x="3355" y="286"/>
                  </a:cubicBezTo>
                  <a:cubicBezTo>
                    <a:pt x="3467" y="208"/>
                    <a:pt x="3558" y="169"/>
                    <a:pt x="3628" y="169"/>
                  </a:cubicBezTo>
                  <a:cubicBezTo>
                    <a:pt x="3747" y="169"/>
                    <a:pt x="3803" y="285"/>
                    <a:pt x="3795" y="518"/>
                  </a:cubicBezTo>
                  <a:cubicBezTo>
                    <a:pt x="3787" y="516"/>
                    <a:pt x="3779" y="515"/>
                    <a:pt x="3772" y="515"/>
                  </a:cubicBezTo>
                  <a:cubicBezTo>
                    <a:pt x="3681" y="515"/>
                    <a:pt x="3650" y="659"/>
                    <a:pt x="3750" y="684"/>
                  </a:cubicBezTo>
                  <a:cubicBezTo>
                    <a:pt x="3791" y="695"/>
                    <a:pt x="3828" y="699"/>
                    <a:pt x="3862" y="699"/>
                  </a:cubicBezTo>
                  <a:cubicBezTo>
                    <a:pt x="4225" y="699"/>
                    <a:pt x="4246" y="163"/>
                    <a:pt x="3860" y="34"/>
                  </a:cubicBezTo>
                  <a:cubicBezTo>
                    <a:pt x="3790" y="11"/>
                    <a:pt x="3720" y="0"/>
                    <a:pt x="3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62"/>
            <p:cNvSpPr/>
            <p:nvPr/>
          </p:nvSpPr>
          <p:spPr>
            <a:xfrm>
              <a:off x="3733625" y="4236300"/>
              <a:ext cx="211175" cy="147450"/>
            </a:xfrm>
            <a:custGeom>
              <a:avLst/>
              <a:gdLst/>
              <a:ahLst/>
              <a:cxnLst/>
              <a:rect l="l" t="t" r="r" b="b"/>
              <a:pathLst>
                <a:path w="8447" h="5898" extrusionOk="0">
                  <a:moveTo>
                    <a:pt x="8349" y="0"/>
                  </a:moveTo>
                  <a:cubicBezTo>
                    <a:pt x="8310" y="0"/>
                    <a:pt x="8276" y="25"/>
                    <a:pt x="8265" y="63"/>
                  </a:cubicBezTo>
                  <a:cubicBezTo>
                    <a:pt x="7622" y="2330"/>
                    <a:pt x="6403" y="4019"/>
                    <a:pt x="4742" y="4946"/>
                  </a:cubicBezTo>
                  <a:cubicBezTo>
                    <a:pt x="3823" y="5458"/>
                    <a:pt x="2786" y="5722"/>
                    <a:pt x="1751" y="5722"/>
                  </a:cubicBezTo>
                  <a:cubicBezTo>
                    <a:pt x="1201" y="5722"/>
                    <a:pt x="652" y="5647"/>
                    <a:pt x="122" y="5496"/>
                  </a:cubicBezTo>
                  <a:cubicBezTo>
                    <a:pt x="113" y="5493"/>
                    <a:pt x="104" y="5492"/>
                    <a:pt x="96" y="5492"/>
                  </a:cubicBezTo>
                  <a:cubicBezTo>
                    <a:pt x="58" y="5492"/>
                    <a:pt x="24" y="5517"/>
                    <a:pt x="14" y="5555"/>
                  </a:cubicBezTo>
                  <a:cubicBezTo>
                    <a:pt x="0" y="5602"/>
                    <a:pt x="27" y="5651"/>
                    <a:pt x="73" y="5664"/>
                  </a:cubicBezTo>
                  <a:cubicBezTo>
                    <a:pt x="620" y="5822"/>
                    <a:pt x="1185" y="5897"/>
                    <a:pt x="1751" y="5897"/>
                  </a:cubicBezTo>
                  <a:cubicBezTo>
                    <a:pt x="2815" y="5897"/>
                    <a:pt x="3880" y="5628"/>
                    <a:pt x="4827" y="5099"/>
                  </a:cubicBezTo>
                  <a:cubicBezTo>
                    <a:pt x="6529" y="4151"/>
                    <a:pt x="7776" y="2427"/>
                    <a:pt x="8433" y="112"/>
                  </a:cubicBezTo>
                  <a:cubicBezTo>
                    <a:pt x="8446" y="65"/>
                    <a:pt x="8420" y="17"/>
                    <a:pt x="8374" y="4"/>
                  </a:cubicBezTo>
                  <a:cubicBezTo>
                    <a:pt x="8365" y="1"/>
                    <a:pt x="8357" y="0"/>
                    <a:pt x="83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62"/>
            <p:cNvSpPr/>
            <p:nvPr/>
          </p:nvSpPr>
          <p:spPr>
            <a:xfrm>
              <a:off x="3437375" y="3866500"/>
              <a:ext cx="343325" cy="183675"/>
            </a:xfrm>
            <a:custGeom>
              <a:avLst/>
              <a:gdLst/>
              <a:ahLst/>
              <a:cxnLst/>
              <a:rect l="l" t="t" r="r" b="b"/>
              <a:pathLst>
                <a:path w="13733" h="7347" extrusionOk="0">
                  <a:moveTo>
                    <a:pt x="3201" y="1"/>
                  </a:moveTo>
                  <a:cubicBezTo>
                    <a:pt x="2318" y="1"/>
                    <a:pt x="1537" y="164"/>
                    <a:pt x="1064" y="616"/>
                  </a:cubicBezTo>
                  <a:cubicBezTo>
                    <a:pt x="168" y="1472"/>
                    <a:pt x="0" y="2492"/>
                    <a:pt x="544" y="3736"/>
                  </a:cubicBezTo>
                  <a:cubicBezTo>
                    <a:pt x="940" y="4633"/>
                    <a:pt x="1636" y="5473"/>
                    <a:pt x="2195" y="6148"/>
                  </a:cubicBezTo>
                  <a:cubicBezTo>
                    <a:pt x="2594" y="6631"/>
                    <a:pt x="2940" y="7047"/>
                    <a:pt x="2989" y="7277"/>
                  </a:cubicBezTo>
                  <a:cubicBezTo>
                    <a:pt x="2998" y="7319"/>
                    <a:pt x="3034" y="7346"/>
                    <a:pt x="3075" y="7346"/>
                  </a:cubicBezTo>
                  <a:cubicBezTo>
                    <a:pt x="3082" y="7346"/>
                    <a:pt x="3086" y="7346"/>
                    <a:pt x="3094" y="7342"/>
                  </a:cubicBezTo>
                  <a:cubicBezTo>
                    <a:pt x="3141" y="7333"/>
                    <a:pt x="3172" y="7285"/>
                    <a:pt x="3162" y="7239"/>
                  </a:cubicBezTo>
                  <a:cubicBezTo>
                    <a:pt x="3104" y="6967"/>
                    <a:pt x="2761" y="6557"/>
                    <a:pt x="2331" y="6036"/>
                  </a:cubicBezTo>
                  <a:cubicBezTo>
                    <a:pt x="1776" y="5370"/>
                    <a:pt x="1092" y="4541"/>
                    <a:pt x="705" y="3665"/>
                  </a:cubicBezTo>
                  <a:cubicBezTo>
                    <a:pt x="194" y="2497"/>
                    <a:pt x="350" y="1541"/>
                    <a:pt x="1186" y="741"/>
                  </a:cubicBezTo>
                  <a:cubicBezTo>
                    <a:pt x="1597" y="348"/>
                    <a:pt x="2301" y="172"/>
                    <a:pt x="3203" y="172"/>
                  </a:cubicBezTo>
                  <a:cubicBezTo>
                    <a:pt x="5788" y="172"/>
                    <a:pt x="9997" y="1612"/>
                    <a:pt x="13592" y="3503"/>
                  </a:cubicBezTo>
                  <a:cubicBezTo>
                    <a:pt x="13605" y="3510"/>
                    <a:pt x="13619" y="3513"/>
                    <a:pt x="13633" y="3513"/>
                  </a:cubicBezTo>
                  <a:cubicBezTo>
                    <a:pt x="13663" y="3513"/>
                    <a:pt x="13694" y="3496"/>
                    <a:pt x="13709" y="3467"/>
                  </a:cubicBezTo>
                  <a:cubicBezTo>
                    <a:pt x="13732" y="3425"/>
                    <a:pt x="13716" y="3370"/>
                    <a:pt x="13673" y="3348"/>
                  </a:cubicBezTo>
                  <a:cubicBezTo>
                    <a:pt x="11190" y="2044"/>
                    <a:pt x="8467" y="978"/>
                    <a:pt x="6199" y="426"/>
                  </a:cubicBezTo>
                  <a:cubicBezTo>
                    <a:pt x="5259" y="198"/>
                    <a:pt x="4169" y="1"/>
                    <a:pt x="3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62"/>
            <p:cNvSpPr/>
            <p:nvPr/>
          </p:nvSpPr>
          <p:spPr>
            <a:xfrm>
              <a:off x="4059850" y="3625850"/>
              <a:ext cx="149750" cy="635200"/>
            </a:xfrm>
            <a:custGeom>
              <a:avLst/>
              <a:gdLst/>
              <a:ahLst/>
              <a:cxnLst/>
              <a:rect l="l" t="t" r="r" b="b"/>
              <a:pathLst>
                <a:path w="5990" h="25408" extrusionOk="0">
                  <a:moveTo>
                    <a:pt x="85" y="1"/>
                  </a:moveTo>
                  <a:cubicBezTo>
                    <a:pt x="40" y="1"/>
                    <a:pt x="7" y="40"/>
                    <a:pt x="3" y="83"/>
                  </a:cubicBezTo>
                  <a:cubicBezTo>
                    <a:pt x="1" y="132"/>
                    <a:pt x="37" y="171"/>
                    <a:pt x="84" y="175"/>
                  </a:cubicBezTo>
                  <a:cubicBezTo>
                    <a:pt x="610" y="207"/>
                    <a:pt x="986" y="379"/>
                    <a:pt x="1234" y="705"/>
                  </a:cubicBezTo>
                  <a:cubicBezTo>
                    <a:pt x="1871" y="1539"/>
                    <a:pt x="1521" y="3243"/>
                    <a:pt x="1235" y="4612"/>
                  </a:cubicBezTo>
                  <a:cubicBezTo>
                    <a:pt x="1082" y="5356"/>
                    <a:pt x="949" y="5998"/>
                    <a:pt x="972" y="6442"/>
                  </a:cubicBezTo>
                  <a:cubicBezTo>
                    <a:pt x="994" y="6869"/>
                    <a:pt x="1224" y="7479"/>
                    <a:pt x="1492" y="8184"/>
                  </a:cubicBezTo>
                  <a:cubicBezTo>
                    <a:pt x="2250" y="10181"/>
                    <a:pt x="3287" y="12922"/>
                    <a:pt x="789" y="14426"/>
                  </a:cubicBezTo>
                  <a:cubicBezTo>
                    <a:pt x="761" y="14442"/>
                    <a:pt x="745" y="14474"/>
                    <a:pt x="748" y="14508"/>
                  </a:cubicBezTo>
                  <a:cubicBezTo>
                    <a:pt x="752" y="14543"/>
                    <a:pt x="774" y="14572"/>
                    <a:pt x="805" y="14582"/>
                  </a:cubicBezTo>
                  <a:cubicBezTo>
                    <a:pt x="2171" y="15063"/>
                    <a:pt x="3210" y="15714"/>
                    <a:pt x="3898" y="16521"/>
                  </a:cubicBezTo>
                  <a:cubicBezTo>
                    <a:pt x="5017" y="17832"/>
                    <a:pt x="5232" y="19558"/>
                    <a:pt x="4539" y="21645"/>
                  </a:cubicBezTo>
                  <a:cubicBezTo>
                    <a:pt x="4526" y="21681"/>
                    <a:pt x="4540" y="21723"/>
                    <a:pt x="4574" y="21745"/>
                  </a:cubicBezTo>
                  <a:cubicBezTo>
                    <a:pt x="4578" y="21748"/>
                    <a:pt x="4584" y="21751"/>
                    <a:pt x="4597" y="21758"/>
                  </a:cubicBezTo>
                  <a:cubicBezTo>
                    <a:pt x="4747" y="21835"/>
                    <a:pt x="4909" y="21849"/>
                    <a:pt x="5069" y="21862"/>
                  </a:cubicBezTo>
                  <a:cubicBezTo>
                    <a:pt x="5209" y="21874"/>
                    <a:pt x="5342" y="21885"/>
                    <a:pt x="5457" y="21939"/>
                  </a:cubicBezTo>
                  <a:cubicBezTo>
                    <a:pt x="5680" y="22043"/>
                    <a:pt x="5800" y="22330"/>
                    <a:pt x="5716" y="22564"/>
                  </a:cubicBezTo>
                  <a:cubicBezTo>
                    <a:pt x="5646" y="22761"/>
                    <a:pt x="5432" y="22899"/>
                    <a:pt x="5223" y="22899"/>
                  </a:cubicBezTo>
                  <a:cubicBezTo>
                    <a:pt x="5188" y="22899"/>
                    <a:pt x="5153" y="22895"/>
                    <a:pt x="5119" y="22887"/>
                  </a:cubicBezTo>
                  <a:cubicBezTo>
                    <a:pt x="5015" y="22860"/>
                    <a:pt x="4917" y="22800"/>
                    <a:pt x="4815" y="22737"/>
                  </a:cubicBezTo>
                  <a:cubicBezTo>
                    <a:pt x="4743" y="22692"/>
                    <a:pt x="4669" y="22645"/>
                    <a:pt x="4588" y="22609"/>
                  </a:cubicBezTo>
                  <a:cubicBezTo>
                    <a:pt x="4482" y="22563"/>
                    <a:pt x="4372" y="22535"/>
                    <a:pt x="4258" y="22531"/>
                  </a:cubicBezTo>
                  <a:cubicBezTo>
                    <a:pt x="4254" y="22531"/>
                    <a:pt x="4251" y="22530"/>
                    <a:pt x="4247" y="22530"/>
                  </a:cubicBezTo>
                  <a:cubicBezTo>
                    <a:pt x="4216" y="22530"/>
                    <a:pt x="4187" y="22552"/>
                    <a:pt x="4174" y="22582"/>
                  </a:cubicBezTo>
                  <a:cubicBezTo>
                    <a:pt x="3540" y="23982"/>
                    <a:pt x="2683" y="24924"/>
                    <a:pt x="1762" y="25235"/>
                  </a:cubicBezTo>
                  <a:cubicBezTo>
                    <a:pt x="1717" y="25250"/>
                    <a:pt x="1693" y="25300"/>
                    <a:pt x="1709" y="25347"/>
                  </a:cubicBezTo>
                  <a:cubicBezTo>
                    <a:pt x="1722" y="25383"/>
                    <a:pt x="1755" y="25406"/>
                    <a:pt x="1791" y="25406"/>
                  </a:cubicBezTo>
                  <a:cubicBezTo>
                    <a:pt x="1796" y="25406"/>
                    <a:pt x="1801" y="25406"/>
                    <a:pt x="1805" y="25406"/>
                  </a:cubicBezTo>
                  <a:cubicBezTo>
                    <a:pt x="1810" y="25406"/>
                    <a:pt x="1814" y="25406"/>
                    <a:pt x="1817" y="25408"/>
                  </a:cubicBezTo>
                  <a:cubicBezTo>
                    <a:pt x="3033" y="24995"/>
                    <a:pt x="3838" y="23730"/>
                    <a:pt x="4306" y="22716"/>
                  </a:cubicBezTo>
                  <a:cubicBezTo>
                    <a:pt x="4378" y="22728"/>
                    <a:pt x="4448" y="22747"/>
                    <a:pt x="4516" y="22776"/>
                  </a:cubicBezTo>
                  <a:cubicBezTo>
                    <a:pt x="4585" y="22808"/>
                    <a:pt x="4650" y="22848"/>
                    <a:pt x="4721" y="22892"/>
                  </a:cubicBezTo>
                  <a:cubicBezTo>
                    <a:pt x="4830" y="22960"/>
                    <a:pt x="4943" y="23029"/>
                    <a:pt x="5076" y="23062"/>
                  </a:cubicBezTo>
                  <a:cubicBezTo>
                    <a:pt x="5123" y="23073"/>
                    <a:pt x="5171" y="23078"/>
                    <a:pt x="5219" y="23078"/>
                  </a:cubicBezTo>
                  <a:cubicBezTo>
                    <a:pt x="5502" y="23078"/>
                    <a:pt x="5784" y="22896"/>
                    <a:pt x="5878" y="22628"/>
                  </a:cubicBezTo>
                  <a:cubicBezTo>
                    <a:pt x="5989" y="22313"/>
                    <a:pt x="5829" y="21927"/>
                    <a:pt x="5526" y="21784"/>
                  </a:cubicBezTo>
                  <a:cubicBezTo>
                    <a:pt x="5384" y="21718"/>
                    <a:pt x="5229" y="21705"/>
                    <a:pt x="5080" y="21693"/>
                  </a:cubicBezTo>
                  <a:cubicBezTo>
                    <a:pt x="4951" y="21681"/>
                    <a:pt x="4828" y="21673"/>
                    <a:pt x="4726" y="21631"/>
                  </a:cubicBezTo>
                  <a:cubicBezTo>
                    <a:pt x="5409" y="19511"/>
                    <a:pt x="5176" y="17757"/>
                    <a:pt x="4028" y="16411"/>
                  </a:cubicBezTo>
                  <a:cubicBezTo>
                    <a:pt x="3350" y="15614"/>
                    <a:pt x="2341" y="14966"/>
                    <a:pt x="1030" y="14481"/>
                  </a:cubicBezTo>
                  <a:cubicBezTo>
                    <a:pt x="3459" y="12886"/>
                    <a:pt x="2418" y="10141"/>
                    <a:pt x="1654" y="8124"/>
                  </a:cubicBezTo>
                  <a:cubicBezTo>
                    <a:pt x="1392" y="7431"/>
                    <a:pt x="1166" y="6834"/>
                    <a:pt x="1146" y="6435"/>
                  </a:cubicBezTo>
                  <a:cubicBezTo>
                    <a:pt x="1124" y="6012"/>
                    <a:pt x="1261" y="5351"/>
                    <a:pt x="1406" y="4648"/>
                  </a:cubicBezTo>
                  <a:cubicBezTo>
                    <a:pt x="1712" y="3172"/>
                    <a:pt x="2058" y="1498"/>
                    <a:pt x="1371" y="601"/>
                  </a:cubicBezTo>
                  <a:cubicBezTo>
                    <a:pt x="1095" y="239"/>
                    <a:pt x="666" y="36"/>
                    <a:pt x="96" y="2"/>
                  </a:cubicBezTo>
                  <a:cubicBezTo>
                    <a:pt x="92" y="1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62"/>
            <p:cNvSpPr/>
            <p:nvPr/>
          </p:nvSpPr>
          <p:spPr>
            <a:xfrm>
              <a:off x="3636550" y="4208875"/>
              <a:ext cx="200575" cy="135600"/>
            </a:xfrm>
            <a:custGeom>
              <a:avLst/>
              <a:gdLst/>
              <a:ahLst/>
              <a:cxnLst/>
              <a:rect l="l" t="t" r="r" b="b"/>
              <a:pathLst>
                <a:path w="8023" h="5424" extrusionOk="0">
                  <a:moveTo>
                    <a:pt x="451" y="1"/>
                  </a:moveTo>
                  <a:cubicBezTo>
                    <a:pt x="416" y="1"/>
                    <a:pt x="383" y="25"/>
                    <a:pt x="370" y="60"/>
                  </a:cubicBezTo>
                  <a:cubicBezTo>
                    <a:pt x="1" y="1157"/>
                    <a:pt x="634" y="2521"/>
                    <a:pt x="2065" y="3709"/>
                  </a:cubicBezTo>
                  <a:cubicBezTo>
                    <a:pt x="3241" y="4689"/>
                    <a:pt x="4877" y="5423"/>
                    <a:pt x="6334" y="5423"/>
                  </a:cubicBezTo>
                  <a:cubicBezTo>
                    <a:pt x="6921" y="5423"/>
                    <a:pt x="7478" y="5305"/>
                    <a:pt x="7964" y="5034"/>
                  </a:cubicBezTo>
                  <a:cubicBezTo>
                    <a:pt x="8008" y="5011"/>
                    <a:pt x="8022" y="4957"/>
                    <a:pt x="7999" y="4915"/>
                  </a:cubicBezTo>
                  <a:cubicBezTo>
                    <a:pt x="7982" y="4886"/>
                    <a:pt x="7952" y="4870"/>
                    <a:pt x="7921" y="4870"/>
                  </a:cubicBezTo>
                  <a:cubicBezTo>
                    <a:pt x="7907" y="4870"/>
                    <a:pt x="7892" y="4873"/>
                    <a:pt x="7879" y="4881"/>
                  </a:cubicBezTo>
                  <a:cubicBezTo>
                    <a:pt x="7418" y="5138"/>
                    <a:pt x="6888" y="5251"/>
                    <a:pt x="6329" y="5251"/>
                  </a:cubicBezTo>
                  <a:cubicBezTo>
                    <a:pt x="4919" y="5251"/>
                    <a:pt x="3325" y="4531"/>
                    <a:pt x="2175" y="3576"/>
                  </a:cubicBezTo>
                  <a:cubicBezTo>
                    <a:pt x="823" y="2453"/>
                    <a:pt x="193" y="1125"/>
                    <a:pt x="534" y="116"/>
                  </a:cubicBezTo>
                  <a:cubicBezTo>
                    <a:pt x="551" y="71"/>
                    <a:pt x="525" y="21"/>
                    <a:pt x="480" y="6"/>
                  </a:cubicBezTo>
                  <a:cubicBezTo>
                    <a:pt x="471" y="3"/>
                    <a:pt x="461" y="1"/>
                    <a:pt x="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62"/>
            <p:cNvSpPr/>
            <p:nvPr/>
          </p:nvSpPr>
          <p:spPr>
            <a:xfrm>
              <a:off x="3592000" y="4048500"/>
              <a:ext cx="94600" cy="93125"/>
            </a:xfrm>
            <a:custGeom>
              <a:avLst/>
              <a:gdLst/>
              <a:ahLst/>
              <a:cxnLst/>
              <a:rect l="l" t="t" r="r" b="b"/>
              <a:pathLst>
                <a:path w="3784" h="3725" extrusionOk="0">
                  <a:moveTo>
                    <a:pt x="2276" y="0"/>
                  </a:moveTo>
                  <a:cubicBezTo>
                    <a:pt x="2267" y="0"/>
                    <a:pt x="2259" y="1"/>
                    <a:pt x="2250" y="4"/>
                  </a:cubicBezTo>
                  <a:cubicBezTo>
                    <a:pt x="1451" y="249"/>
                    <a:pt x="710" y="553"/>
                    <a:pt x="50" y="906"/>
                  </a:cubicBezTo>
                  <a:cubicBezTo>
                    <a:pt x="20" y="922"/>
                    <a:pt x="1" y="954"/>
                    <a:pt x="5" y="988"/>
                  </a:cubicBezTo>
                  <a:cubicBezTo>
                    <a:pt x="91" y="2068"/>
                    <a:pt x="451" y="2973"/>
                    <a:pt x="994" y="3471"/>
                  </a:cubicBezTo>
                  <a:cubicBezTo>
                    <a:pt x="1178" y="3639"/>
                    <a:pt x="1488" y="3724"/>
                    <a:pt x="1918" y="3724"/>
                  </a:cubicBezTo>
                  <a:cubicBezTo>
                    <a:pt x="2378" y="3724"/>
                    <a:pt x="2974" y="3629"/>
                    <a:pt x="3710" y="3436"/>
                  </a:cubicBezTo>
                  <a:cubicBezTo>
                    <a:pt x="3755" y="3423"/>
                    <a:pt x="3784" y="3377"/>
                    <a:pt x="3771" y="3329"/>
                  </a:cubicBezTo>
                  <a:cubicBezTo>
                    <a:pt x="3761" y="3292"/>
                    <a:pt x="3726" y="3265"/>
                    <a:pt x="3688" y="3265"/>
                  </a:cubicBezTo>
                  <a:cubicBezTo>
                    <a:pt x="3680" y="3265"/>
                    <a:pt x="3672" y="3266"/>
                    <a:pt x="3665" y="3268"/>
                  </a:cubicBezTo>
                  <a:cubicBezTo>
                    <a:pt x="2870" y="3475"/>
                    <a:pt x="2309" y="3551"/>
                    <a:pt x="1915" y="3551"/>
                  </a:cubicBezTo>
                  <a:cubicBezTo>
                    <a:pt x="1467" y="3551"/>
                    <a:pt x="1233" y="3454"/>
                    <a:pt x="1111" y="3342"/>
                  </a:cubicBezTo>
                  <a:cubicBezTo>
                    <a:pt x="610" y="2883"/>
                    <a:pt x="273" y="2044"/>
                    <a:pt x="182" y="1032"/>
                  </a:cubicBezTo>
                  <a:cubicBezTo>
                    <a:pt x="820" y="696"/>
                    <a:pt x="1532" y="406"/>
                    <a:pt x="2301" y="170"/>
                  </a:cubicBezTo>
                  <a:cubicBezTo>
                    <a:pt x="2347" y="156"/>
                    <a:pt x="2374" y="107"/>
                    <a:pt x="2359" y="62"/>
                  </a:cubicBezTo>
                  <a:cubicBezTo>
                    <a:pt x="2347" y="25"/>
                    <a:pt x="2313" y="0"/>
                    <a:pt x="2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62"/>
            <p:cNvSpPr/>
            <p:nvPr/>
          </p:nvSpPr>
          <p:spPr>
            <a:xfrm>
              <a:off x="3963175" y="3890250"/>
              <a:ext cx="35250" cy="111825"/>
            </a:xfrm>
            <a:custGeom>
              <a:avLst/>
              <a:gdLst/>
              <a:ahLst/>
              <a:cxnLst/>
              <a:rect l="l" t="t" r="r" b="b"/>
              <a:pathLst>
                <a:path w="1410" h="4473" extrusionOk="0">
                  <a:moveTo>
                    <a:pt x="1094" y="1"/>
                  </a:moveTo>
                  <a:cubicBezTo>
                    <a:pt x="1058" y="1"/>
                    <a:pt x="1024" y="23"/>
                    <a:pt x="1011" y="58"/>
                  </a:cubicBezTo>
                  <a:cubicBezTo>
                    <a:pt x="418" y="1764"/>
                    <a:pt x="11" y="3672"/>
                    <a:pt x="2" y="4384"/>
                  </a:cubicBezTo>
                  <a:cubicBezTo>
                    <a:pt x="1" y="4422"/>
                    <a:pt x="24" y="4453"/>
                    <a:pt x="60" y="4467"/>
                  </a:cubicBezTo>
                  <a:cubicBezTo>
                    <a:pt x="69" y="4471"/>
                    <a:pt x="80" y="4472"/>
                    <a:pt x="89" y="4472"/>
                  </a:cubicBezTo>
                  <a:cubicBezTo>
                    <a:pt x="117" y="4472"/>
                    <a:pt x="141" y="4459"/>
                    <a:pt x="157" y="4438"/>
                  </a:cubicBezTo>
                  <a:cubicBezTo>
                    <a:pt x="495" y="4003"/>
                    <a:pt x="897" y="3612"/>
                    <a:pt x="1362" y="3279"/>
                  </a:cubicBezTo>
                  <a:cubicBezTo>
                    <a:pt x="1401" y="3252"/>
                    <a:pt x="1409" y="3198"/>
                    <a:pt x="1380" y="3158"/>
                  </a:cubicBezTo>
                  <a:cubicBezTo>
                    <a:pt x="1365" y="3134"/>
                    <a:pt x="1339" y="3121"/>
                    <a:pt x="1311" y="3121"/>
                  </a:cubicBezTo>
                  <a:cubicBezTo>
                    <a:pt x="1293" y="3121"/>
                    <a:pt x="1275" y="3127"/>
                    <a:pt x="1259" y="3139"/>
                  </a:cubicBezTo>
                  <a:cubicBezTo>
                    <a:pt x="861" y="3426"/>
                    <a:pt x="503" y="3754"/>
                    <a:pt x="193" y="4118"/>
                  </a:cubicBezTo>
                  <a:cubicBezTo>
                    <a:pt x="276" y="3281"/>
                    <a:pt x="651" y="1622"/>
                    <a:pt x="1176" y="115"/>
                  </a:cubicBezTo>
                  <a:cubicBezTo>
                    <a:pt x="1191" y="70"/>
                    <a:pt x="1168" y="21"/>
                    <a:pt x="1121" y="5"/>
                  </a:cubicBezTo>
                  <a:cubicBezTo>
                    <a:pt x="1112" y="2"/>
                    <a:pt x="1103" y="1"/>
                    <a:pt x="10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62"/>
            <p:cNvSpPr/>
            <p:nvPr/>
          </p:nvSpPr>
          <p:spPr>
            <a:xfrm>
              <a:off x="4094050" y="4031000"/>
              <a:ext cx="71575" cy="172250"/>
            </a:xfrm>
            <a:custGeom>
              <a:avLst/>
              <a:gdLst/>
              <a:ahLst/>
              <a:cxnLst/>
              <a:rect l="l" t="t" r="r" b="b"/>
              <a:pathLst>
                <a:path w="2863" h="6890" extrusionOk="0">
                  <a:moveTo>
                    <a:pt x="99" y="1"/>
                  </a:moveTo>
                  <a:cubicBezTo>
                    <a:pt x="65" y="1"/>
                    <a:pt x="32" y="22"/>
                    <a:pt x="18" y="57"/>
                  </a:cubicBezTo>
                  <a:cubicBezTo>
                    <a:pt x="1" y="102"/>
                    <a:pt x="22" y="152"/>
                    <a:pt x="67" y="170"/>
                  </a:cubicBezTo>
                  <a:cubicBezTo>
                    <a:pt x="833" y="480"/>
                    <a:pt x="1425" y="995"/>
                    <a:pt x="1827" y="1704"/>
                  </a:cubicBezTo>
                  <a:cubicBezTo>
                    <a:pt x="2492" y="2874"/>
                    <a:pt x="2253" y="5076"/>
                    <a:pt x="703" y="6742"/>
                  </a:cubicBezTo>
                  <a:cubicBezTo>
                    <a:pt x="668" y="6777"/>
                    <a:pt x="672" y="6833"/>
                    <a:pt x="706" y="6865"/>
                  </a:cubicBezTo>
                  <a:cubicBezTo>
                    <a:pt x="723" y="6882"/>
                    <a:pt x="743" y="6890"/>
                    <a:pt x="765" y="6890"/>
                  </a:cubicBezTo>
                  <a:cubicBezTo>
                    <a:pt x="788" y="6890"/>
                    <a:pt x="811" y="6880"/>
                    <a:pt x="829" y="6861"/>
                  </a:cubicBezTo>
                  <a:cubicBezTo>
                    <a:pt x="2088" y="5507"/>
                    <a:pt x="2863" y="3174"/>
                    <a:pt x="1978" y="1617"/>
                  </a:cubicBezTo>
                  <a:cubicBezTo>
                    <a:pt x="1557" y="875"/>
                    <a:pt x="934" y="332"/>
                    <a:pt x="132" y="8"/>
                  </a:cubicBezTo>
                  <a:cubicBezTo>
                    <a:pt x="121" y="3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257" name="Google Shape;4257;p62"/>
          <p:cNvCxnSpPr>
            <a:cxnSpLocks/>
          </p:cNvCxnSpPr>
          <p:nvPr/>
        </p:nvCxnSpPr>
        <p:spPr>
          <a:xfrm>
            <a:off x="3212452" y="2349875"/>
            <a:ext cx="1085100" cy="133500"/>
          </a:xfrm>
          <a:prstGeom prst="curvedConnector3">
            <a:avLst>
              <a:gd name="adj1" fmla="val 50000"/>
            </a:avLst>
          </a:prstGeom>
          <a:noFill/>
          <a:ln w="19050" cap="rnd" cmpd="sng">
            <a:solidFill>
              <a:srgbClr val="95BC8F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258" name="Google Shape;4258;p62"/>
          <p:cNvCxnSpPr>
            <a:cxnSpLocks/>
          </p:cNvCxnSpPr>
          <p:nvPr/>
        </p:nvCxnSpPr>
        <p:spPr>
          <a:xfrm flipH="1">
            <a:off x="4998002" y="3709200"/>
            <a:ext cx="933600" cy="374100"/>
          </a:xfrm>
          <a:prstGeom prst="curvedConnector3">
            <a:avLst>
              <a:gd name="adj1" fmla="val 50000"/>
            </a:avLst>
          </a:prstGeom>
          <a:noFill/>
          <a:ln w="19050" cap="rnd" cmpd="sng">
            <a:solidFill>
              <a:srgbClr val="95BC8F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259" name="Google Shape;4259;p62"/>
          <p:cNvCxnSpPr/>
          <p:nvPr/>
        </p:nvCxnSpPr>
        <p:spPr>
          <a:xfrm rot="10800000" flipH="1">
            <a:off x="3212452" y="3487200"/>
            <a:ext cx="426300" cy="222000"/>
          </a:xfrm>
          <a:prstGeom prst="curvedConnector3">
            <a:avLst>
              <a:gd name="adj1" fmla="val 50000"/>
            </a:avLst>
          </a:prstGeom>
          <a:noFill/>
          <a:ln w="19050" cap="rnd" cmpd="sng">
            <a:solidFill>
              <a:srgbClr val="95BC8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260" name="Google Shape;4260;p62"/>
          <p:cNvSpPr/>
          <p:nvPr/>
        </p:nvSpPr>
        <p:spPr>
          <a:xfrm rot="830633">
            <a:off x="4580403" y="2583418"/>
            <a:ext cx="606828" cy="606828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1" name="Google Shape;4261;p62"/>
          <p:cNvSpPr/>
          <p:nvPr/>
        </p:nvSpPr>
        <p:spPr>
          <a:xfrm rot="4965544">
            <a:off x="4586408" y="3271488"/>
            <a:ext cx="606940" cy="606940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2" name="Google Shape;4262;p62"/>
          <p:cNvSpPr/>
          <p:nvPr/>
        </p:nvSpPr>
        <p:spPr>
          <a:xfrm rot="10370813">
            <a:off x="3956528" y="3289470"/>
            <a:ext cx="607125" cy="607125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6F187-B916-EFED-1404-73BDFE30ADD8}"/>
              </a:ext>
            </a:extLst>
          </p:cNvPr>
          <p:cNvSpPr txBox="1"/>
          <p:nvPr/>
        </p:nvSpPr>
        <p:spPr>
          <a:xfrm>
            <a:off x="1968258" y="286663"/>
            <a:ext cx="5176684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>
                <a:latin typeface="+mj-lt"/>
              </a:rPr>
              <a:t>HƯỚNG DẪN VỀ NHÀ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89B45-781D-4460-834D-F04034D58F53}"/>
              </a:ext>
            </a:extLst>
          </p:cNvPr>
          <p:cNvSpPr txBox="1"/>
          <p:nvPr/>
        </p:nvSpPr>
        <p:spPr>
          <a:xfrm>
            <a:off x="5876407" y="1555524"/>
            <a:ext cx="2712877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>
                <a:effectLst/>
                <a:latin typeface="+mj-lt"/>
                <a:ea typeface="Times New Roman" panose="02020603050405020304" pitchFamily="18" charset="0"/>
              </a:rPr>
              <a:t>Ôn lại kiến thức đã học.</a:t>
            </a:r>
            <a:endParaRPr lang="en-US" sz="250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CC6E8-A395-E63C-2CDA-3AADDD3A317E}"/>
              </a:ext>
            </a:extLst>
          </p:cNvPr>
          <p:cNvSpPr txBox="1"/>
          <p:nvPr/>
        </p:nvSpPr>
        <p:spPr>
          <a:xfrm>
            <a:off x="5501815" y="3036758"/>
            <a:ext cx="3694160" cy="1253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nhiệm vụ </a:t>
            </a: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 giao</a:t>
            </a:r>
            <a:endParaRPr lang="en-US" sz="2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D28C43-A08A-BBED-AB41-41FBA88750EE}"/>
              </a:ext>
            </a:extLst>
          </p:cNvPr>
          <p:cNvSpPr txBox="1"/>
          <p:nvPr/>
        </p:nvSpPr>
        <p:spPr>
          <a:xfrm>
            <a:off x="277849" y="2049642"/>
            <a:ext cx="2985040" cy="1176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500" dirty="0" err="1">
                <a:effectLst/>
                <a:latin typeface="+mj-lt"/>
                <a:ea typeface="Times New Roman" panose="02020603050405020304" pitchFamily="18" charset="0"/>
              </a:rPr>
              <a:t>Đọc</a:t>
            </a:r>
            <a:r>
              <a:rPr lang="en-US" sz="25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5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5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+mj-lt"/>
                <a:ea typeface="Times New Roman" panose="02020603050405020304" pitchFamily="18" charset="0"/>
              </a:rPr>
              <a:t>hiểu</a:t>
            </a:r>
            <a:r>
              <a:rPr lang="en-US" sz="25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5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5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5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23.</a:t>
            </a:r>
            <a:endParaRPr lang="en-US" sz="2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7BA24B-55C1-B740-6E00-8E4498B2C001}"/>
              </a:ext>
            </a:extLst>
          </p:cNvPr>
          <p:cNvSpPr txBox="1"/>
          <p:nvPr/>
        </p:nvSpPr>
        <p:spPr>
          <a:xfrm>
            <a:off x="1084006" y="1213971"/>
            <a:ext cx="7300452" cy="204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B6AAE0B-A396-3265-A269-CA191D7F716F}"/>
              </a:ext>
            </a:extLst>
          </p:cNvPr>
          <p:cNvSpPr/>
          <p:nvPr/>
        </p:nvSpPr>
        <p:spPr>
          <a:xfrm>
            <a:off x="1198305" y="921772"/>
            <a:ext cx="6747387" cy="289531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accent3"/>
                </a:solidFill>
                <a:ea typeface="Times New Roman" panose="02020603050405020304" pitchFamily="18" charset="0"/>
              </a:rPr>
              <a:t>Trong Hình 22.1 có những hoạt động ảnh hưởng xấu đến môi trường trồng trọt là: đốt rơm rạ; rửa bình phun thuốc bảo vệ thực vật và đổ xuống kênh dẫn nước. </a:t>
            </a: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accent3"/>
                </a:solidFill>
                <a:ea typeface="Times New Roman" panose="02020603050405020304" pitchFamily="18" charset="0"/>
              </a:rPr>
              <a:t>Hai hoạt động này đã gây ra ô nhiễm môi trường không khí và ô nhiễm nguồn nước trong sản xuất nông nghiệp cũng như nguồn nước sinh hoạt cho con người.</a:t>
            </a:r>
            <a:endParaRPr lang="en-US" sz="1800" dirty="0">
              <a:solidFill>
                <a:schemeClr val="accent3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657BF2-821E-E524-06DB-C509A8149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4" t="54767" r="70323"/>
          <a:stretch/>
        </p:blipFill>
        <p:spPr>
          <a:xfrm>
            <a:off x="7102549" y="2916529"/>
            <a:ext cx="2435370" cy="25697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44"/>
          <p:cNvSpPr/>
          <p:nvPr/>
        </p:nvSpPr>
        <p:spPr>
          <a:xfrm>
            <a:off x="619432" y="1307716"/>
            <a:ext cx="7025377" cy="2987837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44"/>
          <p:cNvSpPr/>
          <p:nvPr/>
        </p:nvSpPr>
        <p:spPr>
          <a:xfrm>
            <a:off x="1246972" y="2952839"/>
            <a:ext cx="8788" cy="16692"/>
          </a:xfrm>
          <a:custGeom>
            <a:avLst/>
            <a:gdLst/>
            <a:ahLst/>
            <a:cxnLst/>
            <a:rect l="l" t="t" r="r" b="b"/>
            <a:pathLst>
              <a:path w="288" h="547" extrusionOk="0">
                <a:moveTo>
                  <a:pt x="217" y="1"/>
                </a:moveTo>
                <a:cubicBezTo>
                  <a:pt x="189" y="1"/>
                  <a:pt x="163" y="17"/>
                  <a:pt x="152" y="45"/>
                </a:cubicBezTo>
                <a:lnTo>
                  <a:pt x="11" y="460"/>
                </a:lnTo>
                <a:cubicBezTo>
                  <a:pt x="1" y="495"/>
                  <a:pt x="18" y="533"/>
                  <a:pt x="52" y="544"/>
                </a:cubicBezTo>
                <a:cubicBezTo>
                  <a:pt x="59" y="545"/>
                  <a:pt x="66" y="547"/>
                  <a:pt x="74" y="547"/>
                </a:cubicBezTo>
                <a:cubicBezTo>
                  <a:pt x="101" y="547"/>
                  <a:pt x="126" y="531"/>
                  <a:pt x="136" y="502"/>
                </a:cubicBezTo>
                <a:lnTo>
                  <a:pt x="277" y="88"/>
                </a:lnTo>
                <a:cubicBezTo>
                  <a:pt x="288" y="52"/>
                  <a:pt x="269" y="16"/>
                  <a:pt x="237" y="4"/>
                </a:cubicBezTo>
                <a:cubicBezTo>
                  <a:pt x="230" y="2"/>
                  <a:pt x="223" y="1"/>
                  <a:pt x="217" y="1"/>
                </a:cubicBezTo>
                <a:close/>
              </a:path>
            </a:pathLst>
          </a:custGeom>
          <a:solidFill>
            <a:srgbClr val="2705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85E3F-2D00-592D-1BB3-B44F3CA1C22C}"/>
              </a:ext>
            </a:extLst>
          </p:cNvPr>
          <p:cNvSpPr txBox="1"/>
          <p:nvPr/>
        </p:nvSpPr>
        <p:spPr>
          <a:xfrm>
            <a:off x="1255760" y="539133"/>
            <a:ext cx="5917117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 ĐỀ 8: BẢO VỆ MÔI TRƯỜNG TRONG TRỒNG TRỌT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18562-84FA-4F51-B957-5CD8FD267B68}"/>
              </a:ext>
            </a:extLst>
          </p:cNvPr>
          <p:cNvSpPr txBox="1"/>
          <p:nvPr/>
        </p:nvSpPr>
        <p:spPr>
          <a:xfrm>
            <a:off x="513724" y="1844298"/>
            <a:ext cx="647124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32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22: NHỮNG VẤN ĐỀ CHUNG VỀ BẢO VỆ MÔI TRƯỜNG TRONG TRỒNG TRỌT</a:t>
            </a:r>
            <a:endParaRPr lang="en-US" sz="3200" b="1" dirty="0">
              <a:solidFill>
                <a:schemeClr val="accent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43"/>
          <p:cNvSpPr/>
          <p:nvPr/>
        </p:nvSpPr>
        <p:spPr>
          <a:xfrm>
            <a:off x="1019680" y="1189732"/>
            <a:ext cx="659400" cy="6594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43"/>
          <p:cNvSpPr/>
          <p:nvPr/>
        </p:nvSpPr>
        <p:spPr>
          <a:xfrm>
            <a:off x="949288" y="2364820"/>
            <a:ext cx="659400" cy="6594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43"/>
          <p:cNvSpPr txBox="1">
            <a:spLocks noGrp="1"/>
          </p:cNvSpPr>
          <p:nvPr>
            <p:ph type="title"/>
          </p:nvPr>
        </p:nvSpPr>
        <p:spPr>
          <a:xfrm rot="2576">
            <a:off x="949030" y="1190032"/>
            <a:ext cx="8007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01</a:t>
            </a:r>
            <a:endParaRPr sz="3200" dirty="0">
              <a:latin typeface="+mj-lt"/>
            </a:endParaRPr>
          </a:p>
        </p:txBody>
      </p:sp>
      <p:sp>
        <p:nvSpPr>
          <p:cNvPr id="1985" name="Google Shape;1985;p43"/>
          <p:cNvSpPr txBox="1">
            <a:spLocks noGrp="1"/>
          </p:cNvSpPr>
          <p:nvPr>
            <p:ph type="title" idx="3"/>
          </p:nvPr>
        </p:nvSpPr>
        <p:spPr>
          <a:xfrm rot="2576">
            <a:off x="878638" y="2365120"/>
            <a:ext cx="8007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02</a:t>
            </a:r>
            <a:endParaRPr sz="3200" dirty="0">
              <a:latin typeface="+mj-lt"/>
            </a:endParaRPr>
          </a:p>
        </p:txBody>
      </p:sp>
      <p:sp>
        <p:nvSpPr>
          <p:cNvPr id="2000" name="Google Shape;2000;p43"/>
          <p:cNvSpPr txBox="1">
            <a:spLocks noGrp="1"/>
          </p:cNvSpPr>
          <p:nvPr>
            <p:ph type="title" idx="21"/>
          </p:nvPr>
        </p:nvSpPr>
        <p:spPr>
          <a:xfrm>
            <a:off x="997514" y="126942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+mj-lt"/>
              </a:rPr>
              <a:t>NỘI DUNG BÀI HỌC</a:t>
            </a:r>
          </a:p>
        </p:txBody>
      </p:sp>
      <p:grpSp>
        <p:nvGrpSpPr>
          <p:cNvPr id="2001" name="Google Shape;2001;p43"/>
          <p:cNvGrpSpPr/>
          <p:nvPr/>
        </p:nvGrpSpPr>
        <p:grpSpPr>
          <a:xfrm flipH="1">
            <a:off x="7818830" y="606540"/>
            <a:ext cx="1168935" cy="1056573"/>
            <a:chOff x="320450" y="2267300"/>
            <a:chExt cx="355375" cy="321225"/>
          </a:xfrm>
        </p:grpSpPr>
        <p:sp>
          <p:nvSpPr>
            <p:cNvPr id="2002" name="Google Shape;2002;p43"/>
            <p:cNvSpPr/>
            <p:nvPr/>
          </p:nvSpPr>
          <p:spPr>
            <a:xfrm>
              <a:off x="320450" y="2546925"/>
              <a:ext cx="345325" cy="41600"/>
            </a:xfrm>
            <a:custGeom>
              <a:avLst/>
              <a:gdLst/>
              <a:ahLst/>
              <a:cxnLst/>
              <a:rect l="l" t="t" r="r" b="b"/>
              <a:pathLst>
                <a:path w="13813" h="1664" extrusionOk="0">
                  <a:moveTo>
                    <a:pt x="6907" y="1"/>
                  </a:moveTo>
                  <a:cubicBezTo>
                    <a:pt x="3093" y="1"/>
                    <a:pt x="1" y="374"/>
                    <a:pt x="1" y="833"/>
                  </a:cubicBezTo>
                  <a:cubicBezTo>
                    <a:pt x="1" y="1291"/>
                    <a:pt x="3093" y="1663"/>
                    <a:pt x="6907" y="1663"/>
                  </a:cubicBezTo>
                  <a:cubicBezTo>
                    <a:pt x="8738" y="1663"/>
                    <a:pt x="10495" y="1576"/>
                    <a:pt x="11790" y="1420"/>
                  </a:cubicBezTo>
                  <a:cubicBezTo>
                    <a:pt x="13085" y="1264"/>
                    <a:pt x="13812" y="1053"/>
                    <a:pt x="13812" y="833"/>
                  </a:cubicBezTo>
                  <a:cubicBezTo>
                    <a:pt x="13812" y="612"/>
                    <a:pt x="13085" y="401"/>
                    <a:pt x="11790" y="245"/>
                  </a:cubicBezTo>
                  <a:cubicBezTo>
                    <a:pt x="10495" y="89"/>
                    <a:pt x="8738" y="1"/>
                    <a:pt x="6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346575" y="2505700"/>
              <a:ext cx="79550" cy="58800"/>
            </a:xfrm>
            <a:custGeom>
              <a:avLst/>
              <a:gdLst/>
              <a:ahLst/>
              <a:cxnLst/>
              <a:rect l="l" t="t" r="r" b="b"/>
              <a:pathLst>
                <a:path w="3182" h="2352" extrusionOk="0">
                  <a:moveTo>
                    <a:pt x="1902" y="0"/>
                  </a:moveTo>
                  <a:cubicBezTo>
                    <a:pt x="1603" y="660"/>
                    <a:pt x="1154" y="1252"/>
                    <a:pt x="598" y="1717"/>
                  </a:cubicBezTo>
                  <a:cubicBezTo>
                    <a:pt x="372" y="1904"/>
                    <a:pt x="121" y="2083"/>
                    <a:pt x="1" y="2352"/>
                  </a:cubicBezTo>
                  <a:cubicBezTo>
                    <a:pt x="840" y="2334"/>
                    <a:pt x="1737" y="2339"/>
                    <a:pt x="2578" y="2320"/>
                  </a:cubicBezTo>
                  <a:lnTo>
                    <a:pt x="3181" y="855"/>
                  </a:lnTo>
                  <a:cubicBezTo>
                    <a:pt x="2754" y="562"/>
                    <a:pt x="2329" y="293"/>
                    <a:pt x="1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377525" y="2552675"/>
              <a:ext cx="3750" cy="13300"/>
            </a:xfrm>
            <a:custGeom>
              <a:avLst/>
              <a:gdLst/>
              <a:ahLst/>
              <a:cxnLst/>
              <a:rect l="l" t="t" r="r" b="b"/>
              <a:pathLst>
                <a:path w="150" h="532" extrusionOk="0">
                  <a:moveTo>
                    <a:pt x="68" y="1"/>
                  </a:moveTo>
                  <a:cubicBezTo>
                    <a:pt x="29" y="2"/>
                    <a:pt x="1" y="32"/>
                    <a:pt x="3" y="68"/>
                  </a:cubicBezTo>
                  <a:lnTo>
                    <a:pt x="15" y="467"/>
                  </a:lnTo>
                  <a:cubicBezTo>
                    <a:pt x="18" y="503"/>
                    <a:pt x="46" y="531"/>
                    <a:pt x="82" y="531"/>
                  </a:cubicBezTo>
                  <a:lnTo>
                    <a:pt x="83" y="531"/>
                  </a:lnTo>
                  <a:cubicBezTo>
                    <a:pt x="121" y="530"/>
                    <a:pt x="149" y="498"/>
                    <a:pt x="148" y="463"/>
                  </a:cubicBezTo>
                  <a:lnTo>
                    <a:pt x="135" y="65"/>
                  </a:lnTo>
                  <a:cubicBezTo>
                    <a:pt x="133" y="27"/>
                    <a:pt x="101" y="2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388900" y="2551300"/>
              <a:ext cx="3450" cy="14100"/>
            </a:xfrm>
            <a:custGeom>
              <a:avLst/>
              <a:gdLst/>
              <a:ahLst/>
              <a:cxnLst/>
              <a:rect l="l" t="t" r="r" b="b"/>
              <a:pathLst>
                <a:path w="138" h="564" extrusionOk="0">
                  <a:moveTo>
                    <a:pt x="64" y="1"/>
                  </a:moveTo>
                  <a:cubicBezTo>
                    <a:pt x="32" y="1"/>
                    <a:pt x="6" y="33"/>
                    <a:pt x="6" y="66"/>
                  </a:cubicBezTo>
                  <a:lnTo>
                    <a:pt x="0" y="496"/>
                  </a:lnTo>
                  <a:cubicBezTo>
                    <a:pt x="0" y="532"/>
                    <a:pt x="29" y="563"/>
                    <a:pt x="66" y="563"/>
                  </a:cubicBezTo>
                  <a:cubicBezTo>
                    <a:pt x="102" y="563"/>
                    <a:pt x="130" y="535"/>
                    <a:pt x="130" y="499"/>
                  </a:cubicBezTo>
                  <a:lnTo>
                    <a:pt x="136" y="67"/>
                  </a:lnTo>
                  <a:cubicBezTo>
                    <a:pt x="137" y="31"/>
                    <a:pt x="107" y="1"/>
                    <a:pt x="72" y="1"/>
                  </a:cubicBezTo>
                  <a:cubicBezTo>
                    <a:pt x="69" y="1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382425" y="2356050"/>
              <a:ext cx="185175" cy="210125"/>
            </a:xfrm>
            <a:custGeom>
              <a:avLst/>
              <a:gdLst/>
              <a:ahLst/>
              <a:cxnLst/>
              <a:rect l="l" t="t" r="r" b="b"/>
              <a:pathLst>
                <a:path w="7407" h="8405" extrusionOk="0">
                  <a:moveTo>
                    <a:pt x="2927" y="1"/>
                  </a:moveTo>
                  <a:cubicBezTo>
                    <a:pt x="2033" y="218"/>
                    <a:pt x="1248" y="841"/>
                    <a:pt x="834" y="1663"/>
                  </a:cubicBezTo>
                  <a:cubicBezTo>
                    <a:pt x="425" y="2474"/>
                    <a:pt x="146" y="3316"/>
                    <a:pt x="52" y="4218"/>
                  </a:cubicBezTo>
                  <a:cubicBezTo>
                    <a:pt x="0" y="4717"/>
                    <a:pt x="2" y="5187"/>
                    <a:pt x="196" y="5650"/>
                  </a:cubicBezTo>
                  <a:cubicBezTo>
                    <a:pt x="391" y="6110"/>
                    <a:pt x="741" y="6505"/>
                    <a:pt x="1177" y="6754"/>
                  </a:cubicBezTo>
                  <a:cubicBezTo>
                    <a:pt x="1048" y="7313"/>
                    <a:pt x="918" y="7840"/>
                    <a:pt x="789" y="8398"/>
                  </a:cubicBezTo>
                  <a:lnTo>
                    <a:pt x="4220" y="8402"/>
                  </a:lnTo>
                  <a:cubicBezTo>
                    <a:pt x="4378" y="8353"/>
                    <a:pt x="4526" y="8282"/>
                    <a:pt x="4668" y="8196"/>
                  </a:cubicBezTo>
                  <a:cubicBezTo>
                    <a:pt x="4937" y="8334"/>
                    <a:pt x="5240" y="8404"/>
                    <a:pt x="5542" y="8404"/>
                  </a:cubicBezTo>
                  <a:cubicBezTo>
                    <a:pt x="5849" y="8404"/>
                    <a:pt x="6156" y="8332"/>
                    <a:pt x="6427" y="8185"/>
                  </a:cubicBezTo>
                  <a:cubicBezTo>
                    <a:pt x="7012" y="7867"/>
                    <a:pt x="7401" y="7217"/>
                    <a:pt x="7407" y="6552"/>
                  </a:cubicBezTo>
                  <a:cubicBezTo>
                    <a:pt x="7407" y="6260"/>
                    <a:pt x="7342" y="5973"/>
                    <a:pt x="7217" y="5716"/>
                  </a:cubicBezTo>
                  <a:cubicBezTo>
                    <a:pt x="7008" y="5287"/>
                    <a:pt x="6620" y="4958"/>
                    <a:pt x="6173" y="4790"/>
                  </a:cubicBezTo>
                  <a:cubicBezTo>
                    <a:pt x="6656" y="3846"/>
                    <a:pt x="6965" y="2801"/>
                    <a:pt x="7079" y="1762"/>
                  </a:cubicBezTo>
                  <a:cubicBezTo>
                    <a:pt x="6569" y="1293"/>
                    <a:pt x="5969" y="886"/>
                    <a:pt x="5342" y="590"/>
                  </a:cubicBezTo>
                  <a:cubicBezTo>
                    <a:pt x="5065" y="619"/>
                    <a:pt x="4784" y="650"/>
                    <a:pt x="4506" y="650"/>
                  </a:cubicBezTo>
                  <a:cubicBezTo>
                    <a:pt x="4350" y="650"/>
                    <a:pt x="4195" y="640"/>
                    <a:pt x="4042" y="615"/>
                  </a:cubicBezTo>
                  <a:cubicBezTo>
                    <a:pt x="3611" y="548"/>
                    <a:pt x="3181" y="355"/>
                    <a:pt x="2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405475" y="2371450"/>
              <a:ext cx="66000" cy="82875"/>
            </a:xfrm>
            <a:custGeom>
              <a:avLst/>
              <a:gdLst/>
              <a:ahLst/>
              <a:cxnLst/>
              <a:rect l="l" t="t" r="r" b="b"/>
              <a:pathLst>
                <a:path w="2640" h="3315" extrusionOk="0">
                  <a:moveTo>
                    <a:pt x="1217" y="0"/>
                  </a:moveTo>
                  <a:cubicBezTo>
                    <a:pt x="1069" y="0"/>
                    <a:pt x="917" y="38"/>
                    <a:pt x="779" y="114"/>
                  </a:cubicBezTo>
                  <a:cubicBezTo>
                    <a:pt x="509" y="264"/>
                    <a:pt x="352" y="513"/>
                    <a:pt x="268" y="693"/>
                  </a:cubicBezTo>
                  <a:cubicBezTo>
                    <a:pt x="173" y="893"/>
                    <a:pt x="116" y="1120"/>
                    <a:pt x="76" y="1429"/>
                  </a:cubicBezTo>
                  <a:cubicBezTo>
                    <a:pt x="0" y="2044"/>
                    <a:pt x="33" y="2663"/>
                    <a:pt x="181" y="3264"/>
                  </a:cubicBezTo>
                  <a:cubicBezTo>
                    <a:pt x="188" y="3294"/>
                    <a:pt x="215" y="3314"/>
                    <a:pt x="245" y="3314"/>
                  </a:cubicBezTo>
                  <a:cubicBezTo>
                    <a:pt x="251" y="3314"/>
                    <a:pt x="255" y="3314"/>
                    <a:pt x="262" y="3312"/>
                  </a:cubicBezTo>
                  <a:cubicBezTo>
                    <a:pt x="298" y="3304"/>
                    <a:pt x="319" y="3269"/>
                    <a:pt x="311" y="3233"/>
                  </a:cubicBezTo>
                  <a:cubicBezTo>
                    <a:pt x="168" y="2647"/>
                    <a:pt x="133" y="2044"/>
                    <a:pt x="209" y="1446"/>
                  </a:cubicBezTo>
                  <a:cubicBezTo>
                    <a:pt x="245" y="1153"/>
                    <a:pt x="299" y="936"/>
                    <a:pt x="388" y="748"/>
                  </a:cubicBezTo>
                  <a:cubicBezTo>
                    <a:pt x="462" y="585"/>
                    <a:pt x="604" y="362"/>
                    <a:pt x="842" y="231"/>
                  </a:cubicBezTo>
                  <a:cubicBezTo>
                    <a:pt x="961" y="165"/>
                    <a:pt x="1091" y="132"/>
                    <a:pt x="1216" y="132"/>
                  </a:cubicBezTo>
                  <a:cubicBezTo>
                    <a:pt x="1316" y="132"/>
                    <a:pt x="1412" y="153"/>
                    <a:pt x="1497" y="195"/>
                  </a:cubicBezTo>
                  <a:cubicBezTo>
                    <a:pt x="1664" y="277"/>
                    <a:pt x="1789" y="433"/>
                    <a:pt x="1896" y="590"/>
                  </a:cubicBezTo>
                  <a:cubicBezTo>
                    <a:pt x="2158" y="970"/>
                    <a:pt x="2362" y="1389"/>
                    <a:pt x="2503" y="1829"/>
                  </a:cubicBezTo>
                  <a:cubicBezTo>
                    <a:pt x="2512" y="1857"/>
                    <a:pt x="2538" y="1875"/>
                    <a:pt x="2566" y="1875"/>
                  </a:cubicBezTo>
                  <a:cubicBezTo>
                    <a:pt x="2572" y="1875"/>
                    <a:pt x="2579" y="1874"/>
                    <a:pt x="2585" y="1872"/>
                  </a:cubicBezTo>
                  <a:cubicBezTo>
                    <a:pt x="2619" y="1862"/>
                    <a:pt x="2639" y="1825"/>
                    <a:pt x="2628" y="1791"/>
                  </a:cubicBezTo>
                  <a:cubicBezTo>
                    <a:pt x="2483" y="1336"/>
                    <a:pt x="2275" y="907"/>
                    <a:pt x="2005" y="514"/>
                  </a:cubicBezTo>
                  <a:cubicBezTo>
                    <a:pt x="1887" y="342"/>
                    <a:pt x="1752" y="171"/>
                    <a:pt x="1554" y="75"/>
                  </a:cubicBezTo>
                  <a:cubicBezTo>
                    <a:pt x="1452" y="25"/>
                    <a:pt x="1336" y="0"/>
                    <a:pt x="121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526275" y="2376425"/>
              <a:ext cx="10125" cy="27075"/>
            </a:xfrm>
            <a:custGeom>
              <a:avLst/>
              <a:gdLst/>
              <a:ahLst/>
              <a:cxnLst/>
              <a:rect l="l" t="t" r="r" b="b"/>
              <a:pathLst>
                <a:path w="405" h="1083" extrusionOk="0">
                  <a:moveTo>
                    <a:pt x="73" y="1"/>
                  </a:moveTo>
                  <a:cubicBezTo>
                    <a:pt x="67" y="1"/>
                    <a:pt x="61" y="2"/>
                    <a:pt x="54" y="3"/>
                  </a:cubicBezTo>
                  <a:cubicBezTo>
                    <a:pt x="19" y="12"/>
                    <a:pt x="0" y="48"/>
                    <a:pt x="9" y="83"/>
                  </a:cubicBezTo>
                  <a:lnTo>
                    <a:pt x="269" y="1034"/>
                  </a:lnTo>
                  <a:cubicBezTo>
                    <a:pt x="276" y="1063"/>
                    <a:pt x="303" y="1083"/>
                    <a:pt x="332" y="1083"/>
                  </a:cubicBezTo>
                  <a:cubicBezTo>
                    <a:pt x="337" y="1083"/>
                    <a:pt x="345" y="1083"/>
                    <a:pt x="350" y="1080"/>
                  </a:cubicBezTo>
                  <a:cubicBezTo>
                    <a:pt x="386" y="1071"/>
                    <a:pt x="405" y="1035"/>
                    <a:pt x="396" y="1000"/>
                  </a:cubicBezTo>
                  <a:lnTo>
                    <a:pt x="136" y="49"/>
                  </a:lnTo>
                  <a:cubicBezTo>
                    <a:pt x="128" y="20"/>
                    <a:pt x="102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407475" y="2409600"/>
              <a:ext cx="61200" cy="33675"/>
            </a:xfrm>
            <a:custGeom>
              <a:avLst/>
              <a:gdLst/>
              <a:ahLst/>
              <a:cxnLst/>
              <a:rect l="l" t="t" r="r" b="b"/>
              <a:pathLst>
                <a:path w="2448" h="1347" extrusionOk="0">
                  <a:moveTo>
                    <a:pt x="2376" y="0"/>
                  </a:moveTo>
                  <a:cubicBezTo>
                    <a:pt x="2095" y="20"/>
                    <a:pt x="1837" y="200"/>
                    <a:pt x="1717" y="456"/>
                  </a:cubicBezTo>
                  <a:cubicBezTo>
                    <a:pt x="1681" y="450"/>
                    <a:pt x="1644" y="447"/>
                    <a:pt x="1607" y="447"/>
                  </a:cubicBezTo>
                  <a:cubicBezTo>
                    <a:pt x="1326" y="447"/>
                    <a:pt x="1041" y="609"/>
                    <a:pt x="914" y="851"/>
                  </a:cubicBezTo>
                  <a:cubicBezTo>
                    <a:pt x="852" y="835"/>
                    <a:pt x="788" y="828"/>
                    <a:pt x="725" y="828"/>
                  </a:cubicBezTo>
                  <a:cubicBezTo>
                    <a:pt x="622" y="828"/>
                    <a:pt x="520" y="848"/>
                    <a:pt x="424" y="886"/>
                  </a:cubicBezTo>
                  <a:cubicBezTo>
                    <a:pt x="252" y="954"/>
                    <a:pt x="106" y="1088"/>
                    <a:pt x="18" y="1251"/>
                  </a:cubicBezTo>
                  <a:cubicBezTo>
                    <a:pt x="0" y="1282"/>
                    <a:pt x="13" y="1322"/>
                    <a:pt x="45" y="1340"/>
                  </a:cubicBezTo>
                  <a:cubicBezTo>
                    <a:pt x="53" y="1345"/>
                    <a:pt x="65" y="1347"/>
                    <a:pt x="75" y="1347"/>
                  </a:cubicBezTo>
                  <a:cubicBezTo>
                    <a:pt x="99" y="1347"/>
                    <a:pt x="122" y="1335"/>
                    <a:pt x="132" y="1315"/>
                  </a:cubicBezTo>
                  <a:cubicBezTo>
                    <a:pt x="206" y="1179"/>
                    <a:pt x="329" y="1066"/>
                    <a:pt x="472" y="1009"/>
                  </a:cubicBezTo>
                  <a:cubicBezTo>
                    <a:pt x="551" y="977"/>
                    <a:pt x="638" y="961"/>
                    <a:pt x="724" y="961"/>
                  </a:cubicBezTo>
                  <a:cubicBezTo>
                    <a:pt x="793" y="961"/>
                    <a:pt x="863" y="971"/>
                    <a:pt x="928" y="992"/>
                  </a:cubicBezTo>
                  <a:cubicBezTo>
                    <a:pt x="935" y="994"/>
                    <a:pt x="941" y="995"/>
                    <a:pt x="947" y="995"/>
                  </a:cubicBezTo>
                  <a:cubicBezTo>
                    <a:pt x="973" y="995"/>
                    <a:pt x="998" y="980"/>
                    <a:pt x="1008" y="954"/>
                  </a:cubicBezTo>
                  <a:cubicBezTo>
                    <a:pt x="1099" y="733"/>
                    <a:pt x="1360" y="578"/>
                    <a:pt x="1609" y="578"/>
                  </a:cubicBezTo>
                  <a:cubicBezTo>
                    <a:pt x="1653" y="578"/>
                    <a:pt x="1697" y="583"/>
                    <a:pt x="1740" y="593"/>
                  </a:cubicBezTo>
                  <a:cubicBezTo>
                    <a:pt x="1745" y="594"/>
                    <a:pt x="1750" y="595"/>
                    <a:pt x="1754" y="595"/>
                  </a:cubicBezTo>
                  <a:cubicBezTo>
                    <a:pt x="1782" y="595"/>
                    <a:pt x="1806" y="578"/>
                    <a:pt x="1817" y="552"/>
                  </a:cubicBezTo>
                  <a:cubicBezTo>
                    <a:pt x="1905" y="322"/>
                    <a:pt x="2139" y="149"/>
                    <a:pt x="2386" y="130"/>
                  </a:cubicBezTo>
                  <a:cubicBezTo>
                    <a:pt x="2422" y="129"/>
                    <a:pt x="2448" y="96"/>
                    <a:pt x="2446" y="60"/>
                  </a:cubicBezTo>
                  <a:cubicBezTo>
                    <a:pt x="2445" y="24"/>
                    <a:pt x="2415" y="0"/>
                    <a:pt x="23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409475" y="2523400"/>
              <a:ext cx="38275" cy="9675"/>
            </a:xfrm>
            <a:custGeom>
              <a:avLst/>
              <a:gdLst/>
              <a:ahLst/>
              <a:cxnLst/>
              <a:rect l="l" t="t" r="r" b="b"/>
              <a:pathLst>
                <a:path w="1531" h="387" extrusionOk="0">
                  <a:moveTo>
                    <a:pt x="78" y="1"/>
                  </a:moveTo>
                  <a:cubicBezTo>
                    <a:pt x="50" y="1"/>
                    <a:pt x="24" y="16"/>
                    <a:pt x="13" y="44"/>
                  </a:cubicBezTo>
                  <a:cubicBezTo>
                    <a:pt x="0" y="78"/>
                    <a:pt x="19" y="115"/>
                    <a:pt x="52" y="128"/>
                  </a:cubicBezTo>
                  <a:cubicBezTo>
                    <a:pt x="507" y="297"/>
                    <a:pt x="980" y="383"/>
                    <a:pt x="1464" y="387"/>
                  </a:cubicBezTo>
                  <a:cubicBezTo>
                    <a:pt x="1500" y="387"/>
                    <a:pt x="1530" y="358"/>
                    <a:pt x="1529" y="323"/>
                  </a:cubicBezTo>
                  <a:cubicBezTo>
                    <a:pt x="1529" y="287"/>
                    <a:pt x="1499" y="257"/>
                    <a:pt x="1463" y="257"/>
                  </a:cubicBezTo>
                  <a:cubicBezTo>
                    <a:pt x="995" y="253"/>
                    <a:pt x="537" y="168"/>
                    <a:pt x="98" y="4"/>
                  </a:cubicBezTo>
                  <a:cubicBezTo>
                    <a:pt x="91" y="2"/>
                    <a:pt x="84" y="1"/>
                    <a:pt x="7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497250" y="2531400"/>
              <a:ext cx="24600" cy="31425"/>
            </a:xfrm>
            <a:custGeom>
              <a:avLst/>
              <a:gdLst/>
              <a:ahLst/>
              <a:cxnLst/>
              <a:rect l="l" t="t" r="r" b="b"/>
              <a:pathLst>
                <a:path w="984" h="1257" extrusionOk="0">
                  <a:moveTo>
                    <a:pt x="913" y="0"/>
                  </a:moveTo>
                  <a:cubicBezTo>
                    <a:pt x="882" y="0"/>
                    <a:pt x="854" y="22"/>
                    <a:pt x="848" y="54"/>
                  </a:cubicBezTo>
                  <a:cubicBezTo>
                    <a:pt x="765" y="510"/>
                    <a:pt x="458" y="923"/>
                    <a:pt x="46" y="1133"/>
                  </a:cubicBezTo>
                  <a:cubicBezTo>
                    <a:pt x="13" y="1149"/>
                    <a:pt x="0" y="1189"/>
                    <a:pt x="18" y="1221"/>
                  </a:cubicBezTo>
                  <a:cubicBezTo>
                    <a:pt x="29" y="1245"/>
                    <a:pt x="53" y="1256"/>
                    <a:pt x="76" y="1256"/>
                  </a:cubicBezTo>
                  <a:cubicBezTo>
                    <a:pt x="86" y="1256"/>
                    <a:pt x="98" y="1255"/>
                    <a:pt x="106" y="1249"/>
                  </a:cubicBezTo>
                  <a:cubicBezTo>
                    <a:pt x="555" y="1020"/>
                    <a:pt x="888" y="573"/>
                    <a:pt x="978" y="77"/>
                  </a:cubicBezTo>
                  <a:cubicBezTo>
                    <a:pt x="984" y="41"/>
                    <a:pt x="960" y="8"/>
                    <a:pt x="924" y="1"/>
                  </a:cubicBezTo>
                  <a:cubicBezTo>
                    <a:pt x="920" y="1"/>
                    <a:pt x="916" y="0"/>
                    <a:pt x="91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409225" y="2526900"/>
              <a:ext cx="13075" cy="39775"/>
            </a:xfrm>
            <a:custGeom>
              <a:avLst/>
              <a:gdLst/>
              <a:ahLst/>
              <a:cxnLst/>
              <a:rect l="l" t="t" r="r" b="b"/>
              <a:pathLst>
                <a:path w="523" h="1591" extrusionOk="0">
                  <a:moveTo>
                    <a:pt x="446" y="1"/>
                  </a:moveTo>
                  <a:cubicBezTo>
                    <a:pt x="417" y="1"/>
                    <a:pt x="392" y="21"/>
                    <a:pt x="384" y="50"/>
                  </a:cubicBezTo>
                  <a:lnTo>
                    <a:pt x="10" y="1508"/>
                  </a:lnTo>
                  <a:cubicBezTo>
                    <a:pt x="0" y="1544"/>
                    <a:pt x="22" y="1579"/>
                    <a:pt x="58" y="1589"/>
                  </a:cubicBezTo>
                  <a:cubicBezTo>
                    <a:pt x="62" y="1591"/>
                    <a:pt x="68" y="1591"/>
                    <a:pt x="73" y="1591"/>
                  </a:cubicBezTo>
                  <a:cubicBezTo>
                    <a:pt x="103" y="1591"/>
                    <a:pt x="131" y="1571"/>
                    <a:pt x="138" y="1542"/>
                  </a:cubicBezTo>
                  <a:lnTo>
                    <a:pt x="511" y="84"/>
                  </a:lnTo>
                  <a:cubicBezTo>
                    <a:pt x="522" y="48"/>
                    <a:pt x="501" y="13"/>
                    <a:pt x="465" y="4"/>
                  </a:cubicBezTo>
                  <a:cubicBezTo>
                    <a:pt x="459" y="2"/>
                    <a:pt x="452" y="1"/>
                    <a:pt x="44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485175" y="2385000"/>
              <a:ext cx="190650" cy="173700"/>
            </a:xfrm>
            <a:custGeom>
              <a:avLst/>
              <a:gdLst/>
              <a:ahLst/>
              <a:cxnLst/>
              <a:rect l="l" t="t" r="r" b="b"/>
              <a:pathLst>
                <a:path w="7626" h="6948" extrusionOk="0">
                  <a:moveTo>
                    <a:pt x="3813" y="1"/>
                  </a:moveTo>
                  <a:cubicBezTo>
                    <a:pt x="2924" y="1"/>
                    <a:pt x="2035" y="340"/>
                    <a:pt x="1357" y="1018"/>
                  </a:cubicBezTo>
                  <a:cubicBezTo>
                    <a:pt x="0" y="2375"/>
                    <a:pt x="0" y="4574"/>
                    <a:pt x="1357" y="5930"/>
                  </a:cubicBezTo>
                  <a:cubicBezTo>
                    <a:pt x="2035" y="6608"/>
                    <a:pt x="2924" y="6948"/>
                    <a:pt x="3813" y="6948"/>
                  </a:cubicBezTo>
                  <a:cubicBezTo>
                    <a:pt x="4701" y="6948"/>
                    <a:pt x="5590" y="6608"/>
                    <a:pt x="6269" y="5930"/>
                  </a:cubicBezTo>
                  <a:cubicBezTo>
                    <a:pt x="7625" y="4574"/>
                    <a:pt x="7625" y="2375"/>
                    <a:pt x="6269" y="1018"/>
                  </a:cubicBezTo>
                  <a:cubicBezTo>
                    <a:pt x="5590" y="340"/>
                    <a:pt x="4701" y="1"/>
                    <a:pt x="3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3"/>
            <p:cNvSpPr/>
            <p:nvPr/>
          </p:nvSpPr>
          <p:spPr>
            <a:xfrm>
              <a:off x="450250" y="2351125"/>
              <a:ext cx="70850" cy="34925"/>
            </a:xfrm>
            <a:custGeom>
              <a:avLst/>
              <a:gdLst/>
              <a:ahLst/>
              <a:cxnLst/>
              <a:rect l="l" t="t" r="r" b="b"/>
              <a:pathLst>
                <a:path w="2834" h="1397" extrusionOk="0">
                  <a:moveTo>
                    <a:pt x="604" y="0"/>
                  </a:moveTo>
                  <a:cubicBezTo>
                    <a:pt x="411" y="46"/>
                    <a:pt x="218" y="90"/>
                    <a:pt x="25" y="138"/>
                  </a:cubicBezTo>
                  <a:cubicBezTo>
                    <a:pt x="1" y="426"/>
                    <a:pt x="6" y="727"/>
                    <a:pt x="169" y="967"/>
                  </a:cubicBezTo>
                  <a:cubicBezTo>
                    <a:pt x="334" y="1205"/>
                    <a:pt x="604" y="1377"/>
                    <a:pt x="891" y="1396"/>
                  </a:cubicBezTo>
                  <a:cubicBezTo>
                    <a:pt x="906" y="1397"/>
                    <a:pt x="922" y="1397"/>
                    <a:pt x="937" y="1397"/>
                  </a:cubicBezTo>
                  <a:cubicBezTo>
                    <a:pt x="1211" y="1397"/>
                    <a:pt x="1487" y="1252"/>
                    <a:pt x="1619" y="1010"/>
                  </a:cubicBezTo>
                  <a:cubicBezTo>
                    <a:pt x="1729" y="1225"/>
                    <a:pt x="1949" y="1355"/>
                    <a:pt x="2185" y="1355"/>
                  </a:cubicBezTo>
                  <a:cubicBezTo>
                    <a:pt x="2225" y="1355"/>
                    <a:pt x="2265" y="1352"/>
                    <a:pt x="2305" y="1344"/>
                  </a:cubicBezTo>
                  <a:cubicBezTo>
                    <a:pt x="2584" y="1290"/>
                    <a:pt x="2810" y="1037"/>
                    <a:pt x="2834" y="754"/>
                  </a:cubicBezTo>
                  <a:cubicBezTo>
                    <a:pt x="1980" y="422"/>
                    <a:pt x="604" y="0"/>
                    <a:pt x="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3"/>
            <p:cNvSpPr/>
            <p:nvPr/>
          </p:nvSpPr>
          <p:spPr>
            <a:xfrm>
              <a:off x="452975" y="2353300"/>
              <a:ext cx="36225" cy="27150"/>
            </a:xfrm>
            <a:custGeom>
              <a:avLst/>
              <a:gdLst/>
              <a:ahLst/>
              <a:cxnLst/>
              <a:rect l="l" t="t" r="r" b="b"/>
              <a:pathLst>
                <a:path w="1449" h="1086" extrusionOk="0">
                  <a:moveTo>
                    <a:pt x="152" y="1"/>
                  </a:moveTo>
                  <a:cubicBezTo>
                    <a:pt x="121" y="1"/>
                    <a:pt x="93" y="20"/>
                    <a:pt x="85" y="51"/>
                  </a:cubicBezTo>
                  <a:cubicBezTo>
                    <a:pt x="0" y="387"/>
                    <a:pt x="152" y="767"/>
                    <a:pt x="440" y="954"/>
                  </a:cubicBezTo>
                  <a:cubicBezTo>
                    <a:pt x="575" y="1043"/>
                    <a:pt x="734" y="1086"/>
                    <a:pt x="892" y="1086"/>
                  </a:cubicBezTo>
                  <a:cubicBezTo>
                    <a:pt x="1078" y="1086"/>
                    <a:pt x="1264" y="1026"/>
                    <a:pt x="1414" y="910"/>
                  </a:cubicBezTo>
                  <a:cubicBezTo>
                    <a:pt x="1443" y="887"/>
                    <a:pt x="1448" y="845"/>
                    <a:pt x="1425" y="817"/>
                  </a:cubicBezTo>
                  <a:cubicBezTo>
                    <a:pt x="1413" y="801"/>
                    <a:pt x="1394" y="793"/>
                    <a:pt x="1375" y="793"/>
                  </a:cubicBezTo>
                  <a:cubicBezTo>
                    <a:pt x="1360" y="793"/>
                    <a:pt x="1345" y="798"/>
                    <a:pt x="1333" y="807"/>
                  </a:cubicBezTo>
                  <a:cubicBezTo>
                    <a:pt x="1208" y="904"/>
                    <a:pt x="1052" y="953"/>
                    <a:pt x="895" y="953"/>
                  </a:cubicBezTo>
                  <a:cubicBezTo>
                    <a:pt x="761" y="953"/>
                    <a:pt x="627" y="917"/>
                    <a:pt x="513" y="844"/>
                  </a:cubicBezTo>
                  <a:cubicBezTo>
                    <a:pt x="269" y="685"/>
                    <a:pt x="145" y="365"/>
                    <a:pt x="213" y="82"/>
                  </a:cubicBezTo>
                  <a:cubicBezTo>
                    <a:pt x="223" y="46"/>
                    <a:pt x="202" y="11"/>
                    <a:pt x="166" y="2"/>
                  </a:cubicBezTo>
                  <a:cubicBezTo>
                    <a:pt x="161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492425" y="2368525"/>
              <a:ext cx="25900" cy="12025"/>
            </a:xfrm>
            <a:custGeom>
              <a:avLst/>
              <a:gdLst/>
              <a:ahLst/>
              <a:cxnLst/>
              <a:rect l="l" t="t" r="r" b="b"/>
              <a:pathLst>
                <a:path w="1036" h="481" extrusionOk="0">
                  <a:moveTo>
                    <a:pt x="961" y="1"/>
                  </a:moveTo>
                  <a:cubicBezTo>
                    <a:pt x="934" y="1"/>
                    <a:pt x="909" y="19"/>
                    <a:pt x="900" y="45"/>
                  </a:cubicBezTo>
                  <a:cubicBezTo>
                    <a:pt x="850" y="198"/>
                    <a:pt x="711" y="317"/>
                    <a:pt x="554" y="344"/>
                  </a:cubicBezTo>
                  <a:cubicBezTo>
                    <a:pt x="531" y="348"/>
                    <a:pt x="507" y="350"/>
                    <a:pt x="484" y="350"/>
                  </a:cubicBezTo>
                  <a:cubicBezTo>
                    <a:pt x="348" y="350"/>
                    <a:pt x="211" y="284"/>
                    <a:pt x="128" y="176"/>
                  </a:cubicBezTo>
                  <a:cubicBezTo>
                    <a:pt x="114" y="159"/>
                    <a:pt x="94" y="151"/>
                    <a:pt x="74" y="151"/>
                  </a:cubicBezTo>
                  <a:cubicBezTo>
                    <a:pt x="60" y="151"/>
                    <a:pt x="46" y="155"/>
                    <a:pt x="35" y="164"/>
                  </a:cubicBezTo>
                  <a:cubicBezTo>
                    <a:pt x="6" y="186"/>
                    <a:pt x="0" y="228"/>
                    <a:pt x="22" y="256"/>
                  </a:cubicBezTo>
                  <a:cubicBezTo>
                    <a:pt x="129" y="398"/>
                    <a:pt x="308" y="481"/>
                    <a:pt x="485" y="481"/>
                  </a:cubicBezTo>
                  <a:cubicBezTo>
                    <a:pt x="515" y="481"/>
                    <a:pt x="544" y="478"/>
                    <a:pt x="572" y="472"/>
                  </a:cubicBezTo>
                  <a:cubicBezTo>
                    <a:pt x="777" y="438"/>
                    <a:pt x="958" y="284"/>
                    <a:pt x="1022" y="86"/>
                  </a:cubicBezTo>
                  <a:cubicBezTo>
                    <a:pt x="1035" y="52"/>
                    <a:pt x="1015" y="15"/>
                    <a:pt x="982" y="5"/>
                  </a:cubicBezTo>
                  <a:cubicBezTo>
                    <a:pt x="975" y="2"/>
                    <a:pt x="968" y="1"/>
                    <a:pt x="96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446825" y="2267300"/>
              <a:ext cx="87400" cy="67575"/>
            </a:xfrm>
            <a:custGeom>
              <a:avLst/>
              <a:gdLst/>
              <a:ahLst/>
              <a:cxnLst/>
              <a:rect l="l" t="t" r="r" b="b"/>
              <a:pathLst>
                <a:path w="3496" h="2703" extrusionOk="0">
                  <a:moveTo>
                    <a:pt x="2276" y="1"/>
                  </a:moveTo>
                  <a:cubicBezTo>
                    <a:pt x="2094" y="1"/>
                    <a:pt x="1921" y="103"/>
                    <a:pt x="1817" y="259"/>
                  </a:cubicBezTo>
                  <a:cubicBezTo>
                    <a:pt x="1699" y="187"/>
                    <a:pt x="1561" y="152"/>
                    <a:pt x="1422" y="152"/>
                  </a:cubicBezTo>
                  <a:cubicBezTo>
                    <a:pt x="1288" y="152"/>
                    <a:pt x="1154" y="185"/>
                    <a:pt x="1037" y="251"/>
                  </a:cubicBezTo>
                  <a:cubicBezTo>
                    <a:pt x="799" y="387"/>
                    <a:pt x="672" y="647"/>
                    <a:pt x="671" y="920"/>
                  </a:cubicBezTo>
                  <a:cubicBezTo>
                    <a:pt x="421" y="926"/>
                    <a:pt x="180" y="1092"/>
                    <a:pt x="92" y="1326"/>
                  </a:cubicBezTo>
                  <a:cubicBezTo>
                    <a:pt x="0" y="1559"/>
                    <a:pt x="63" y="1845"/>
                    <a:pt x="243" y="2017"/>
                  </a:cubicBezTo>
                  <a:cubicBezTo>
                    <a:pt x="341" y="2390"/>
                    <a:pt x="679" y="2674"/>
                    <a:pt x="1064" y="2700"/>
                  </a:cubicBezTo>
                  <a:cubicBezTo>
                    <a:pt x="1084" y="2702"/>
                    <a:pt x="1103" y="2702"/>
                    <a:pt x="1123" y="2702"/>
                  </a:cubicBezTo>
                  <a:cubicBezTo>
                    <a:pt x="1488" y="2702"/>
                    <a:pt x="1843" y="2468"/>
                    <a:pt x="1984" y="2131"/>
                  </a:cubicBezTo>
                  <a:lnTo>
                    <a:pt x="3207" y="1732"/>
                  </a:lnTo>
                  <a:cubicBezTo>
                    <a:pt x="3328" y="1712"/>
                    <a:pt x="3431" y="1618"/>
                    <a:pt x="3465" y="1499"/>
                  </a:cubicBezTo>
                  <a:cubicBezTo>
                    <a:pt x="3495" y="1382"/>
                    <a:pt x="3443" y="1249"/>
                    <a:pt x="3350" y="1171"/>
                  </a:cubicBezTo>
                  <a:cubicBezTo>
                    <a:pt x="3437" y="992"/>
                    <a:pt x="3415" y="767"/>
                    <a:pt x="3300" y="609"/>
                  </a:cubicBezTo>
                  <a:cubicBezTo>
                    <a:pt x="3197" y="471"/>
                    <a:pt x="3045" y="388"/>
                    <a:pt x="2879" y="388"/>
                  </a:cubicBezTo>
                  <a:cubicBezTo>
                    <a:pt x="2853" y="388"/>
                    <a:pt x="2826" y="390"/>
                    <a:pt x="2799" y="394"/>
                  </a:cubicBezTo>
                  <a:cubicBezTo>
                    <a:pt x="2738" y="194"/>
                    <a:pt x="2553" y="37"/>
                    <a:pt x="2346" y="6"/>
                  </a:cubicBezTo>
                  <a:cubicBezTo>
                    <a:pt x="2323" y="2"/>
                    <a:pt x="2300" y="1"/>
                    <a:pt x="2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451250" y="2274475"/>
              <a:ext cx="13925" cy="18325"/>
            </a:xfrm>
            <a:custGeom>
              <a:avLst/>
              <a:gdLst/>
              <a:ahLst/>
              <a:cxnLst/>
              <a:rect l="l" t="t" r="r" b="b"/>
              <a:pathLst>
                <a:path w="557" h="733" extrusionOk="0">
                  <a:moveTo>
                    <a:pt x="483" y="1"/>
                  </a:moveTo>
                  <a:cubicBezTo>
                    <a:pt x="456" y="1"/>
                    <a:pt x="430" y="17"/>
                    <a:pt x="421" y="44"/>
                  </a:cubicBezTo>
                  <a:cubicBezTo>
                    <a:pt x="359" y="207"/>
                    <a:pt x="345" y="390"/>
                    <a:pt x="381" y="562"/>
                  </a:cubicBezTo>
                  <a:cubicBezTo>
                    <a:pt x="317" y="544"/>
                    <a:pt x="249" y="536"/>
                    <a:pt x="182" y="536"/>
                  </a:cubicBezTo>
                  <a:cubicBezTo>
                    <a:pt x="141" y="536"/>
                    <a:pt x="101" y="539"/>
                    <a:pt x="61" y="545"/>
                  </a:cubicBezTo>
                  <a:cubicBezTo>
                    <a:pt x="25" y="551"/>
                    <a:pt x="1" y="583"/>
                    <a:pt x="6" y="619"/>
                  </a:cubicBezTo>
                  <a:cubicBezTo>
                    <a:pt x="10" y="651"/>
                    <a:pt x="39" y="676"/>
                    <a:pt x="71" y="676"/>
                  </a:cubicBezTo>
                  <a:cubicBezTo>
                    <a:pt x="74" y="676"/>
                    <a:pt x="77" y="675"/>
                    <a:pt x="81" y="675"/>
                  </a:cubicBezTo>
                  <a:cubicBezTo>
                    <a:pt x="112" y="671"/>
                    <a:pt x="144" y="668"/>
                    <a:pt x="175" y="668"/>
                  </a:cubicBezTo>
                  <a:cubicBezTo>
                    <a:pt x="270" y="668"/>
                    <a:pt x="365" y="688"/>
                    <a:pt x="451" y="726"/>
                  </a:cubicBezTo>
                  <a:cubicBezTo>
                    <a:pt x="459" y="731"/>
                    <a:pt x="468" y="732"/>
                    <a:pt x="478" y="732"/>
                  </a:cubicBezTo>
                  <a:cubicBezTo>
                    <a:pt x="494" y="732"/>
                    <a:pt x="509" y="725"/>
                    <a:pt x="522" y="715"/>
                  </a:cubicBezTo>
                  <a:cubicBezTo>
                    <a:pt x="542" y="695"/>
                    <a:pt x="550" y="668"/>
                    <a:pt x="540" y="643"/>
                  </a:cubicBezTo>
                  <a:cubicBezTo>
                    <a:pt x="478" y="466"/>
                    <a:pt x="478" y="265"/>
                    <a:pt x="544" y="89"/>
                  </a:cubicBezTo>
                  <a:cubicBezTo>
                    <a:pt x="557" y="54"/>
                    <a:pt x="538" y="17"/>
                    <a:pt x="504" y="4"/>
                  </a:cubicBezTo>
                  <a:cubicBezTo>
                    <a:pt x="497" y="2"/>
                    <a:pt x="490" y="1"/>
                    <a:pt x="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441025" y="2291200"/>
              <a:ext cx="94100" cy="80775"/>
            </a:xfrm>
            <a:custGeom>
              <a:avLst/>
              <a:gdLst/>
              <a:ahLst/>
              <a:cxnLst/>
              <a:rect l="l" t="t" r="r" b="b"/>
              <a:pathLst>
                <a:path w="3764" h="3231" extrusionOk="0">
                  <a:moveTo>
                    <a:pt x="2784" y="0"/>
                  </a:moveTo>
                  <a:cubicBezTo>
                    <a:pt x="2761" y="97"/>
                    <a:pt x="2677" y="177"/>
                    <a:pt x="2578" y="193"/>
                  </a:cubicBezTo>
                  <a:cubicBezTo>
                    <a:pt x="2565" y="195"/>
                    <a:pt x="2551" y="197"/>
                    <a:pt x="2538" y="197"/>
                  </a:cubicBezTo>
                  <a:cubicBezTo>
                    <a:pt x="2453" y="197"/>
                    <a:pt x="2368" y="151"/>
                    <a:pt x="2321" y="77"/>
                  </a:cubicBezTo>
                  <a:cubicBezTo>
                    <a:pt x="2281" y="212"/>
                    <a:pt x="2161" y="319"/>
                    <a:pt x="2023" y="346"/>
                  </a:cubicBezTo>
                  <a:cubicBezTo>
                    <a:pt x="1975" y="355"/>
                    <a:pt x="1921" y="361"/>
                    <a:pt x="1868" y="361"/>
                  </a:cubicBezTo>
                  <a:cubicBezTo>
                    <a:pt x="1769" y="361"/>
                    <a:pt x="1673" y="339"/>
                    <a:pt x="1618" y="267"/>
                  </a:cubicBezTo>
                  <a:lnTo>
                    <a:pt x="1618" y="267"/>
                  </a:lnTo>
                  <a:cubicBezTo>
                    <a:pt x="1642" y="453"/>
                    <a:pt x="1595" y="649"/>
                    <a:pt x="1483" y="804"/>
                  </a:cubicBezTo>
                  <a:cubicBezTo>
                    <a:pt x="1375" y="956"/>
                    <a:pt x="1202" y="1077"/>
                    <a:pt x="1014" y="1114"/>
                  </a:cubicBezTo>
                  <a:cubicBezTo>
                    <a:pt x="999" y="1021"/>
                    <a:pt x="1003" y="944"/>
                    <a:pt x="984" y="851"/>
                  </a:cubicBezTo>
                  <a:cubicBezTo>
                    <a:pt x="965" y="850"/>
                    <a:pt x="945" y="850"/>
                    <a:pt x="926" y="850"/>
                  </a:cubicBezTo>
                  <a:cubicBezTo>
                    <a:pt x="690" y="850"/>
                    <a:pt x="448" y="907"/>
                    <a:pt x="272" y="1062"/>
                  </a:cubicBezTo>
                  <a:cubicBezTo>
                    <a:pt x="91" y="1221"/>
                    <a:pt x="1" y="1475"/>
                    <a:pt x="41" y="1713"/>
                  </a:cubicBezTo>
                  <a:cubicBezTo>
                    <a:pt x="81" y="1950"/>
                    <a:pt x="248" y="2162"/>
                    <a:pt x="470" y="2252"/>
                  </a:cubicBezTo>
                  <a:cubicBezTo>
                    <a:pt x="555" y="2287"/>
                    <a:pt x="646" y="2304"/>
                    <a:pt x="738" y="2304"/>
                  </a:cubicBezTo>
                  <a:cubicBezTo>
                    <a:pt x="794" y="2304"/>
                    <a:pt x="850" y="2298"/>
                    <a:pt x="906" y="2284"/>
                  </a:cubicBezTo>
                  <a:lnTo>
                    <a:pt x="906" y="2284"/>
                  </a:lnTo>
                  <a:cubicBezTo>
                    <a:pt x="883" y="2370"/>
                    <a:pt x="860" y="2455"/>
                    <a:pt x="838" y="2540"/>
                  </a:cubicBezTo>
                  <a:cubicBezTo>
                    <a:pt x="991" y="2843"/>
                    <a:pt x="1284" y="3072"/>
                    <a:pt x="1608" y="3178"/>
                  </a:cubicBezTo>
                  <a:cubicBezTo>
                    <a:pt x="1719" y="3214"/>
                    <a:pt x="1834" y="3231"/>
                    <a:pt x="1949" y="3231"/>
                  </a:cubicBezTo>
                  <a:cubicBezTo>
                    <a:pt x="2169" y="3231"/>
                    <a:pt x="2391" y="3170"/>
                    <a:pt x="2591" y="3069"/>
                  </a:cubicBezTo>
                  <a:cubicBezTo>
                    <a:pt x="2635" y="2969"/>
                    <a:pt x="2672" y="2879"/>
                    <a:pt x="2711" y="2788"/>
                  </a:cubicBezTo>
                  <a:cubicBezTo>
                    <a:pt x="3327" y="2666"/>
                    <a:pt x="3692" y="2112"/>
                    <a:pt x="3722" y="1697"/>
                  </a:cubicBezTo>
                  <a:cubicBezTo>
                    <a:pt x="3763" y="1168"/>
                    <a:pt x="3626" y="672"/>
                    <a:pt x="3354" y="215"/>
                  </a:cubicBezTo>
                  <a:cubicBezTo>
                    <a:pt x="3297" y="258"/>
                    <a:pt x="3226" y="280"/>
                    <a:pt x="3154" y="280"/>
                  </a:cubicBezTo>
                  <a:cubicBezTo>
                    <a:pt x="3113" y="280"/>
                    <a:pt x="3072" y="273"/>
                    <a:pt x="3034" y="257"/>
                  </a:cubicBezTo>
                  <a:cubicBezTo>
                    <a:pt x="2931" y="215"/>
                    <a:pt x="2800" y="113"/>
                    <a:pt x="278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487050" y="231860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cubicBezTo>
                    <a:pt x="1" y="205"/>
                    <a:pt x="61" y="265"/>
                    <a:pt x="134" y="265"/>
                  </a:cubicBezTo>
                  <a:cubicBezTo>
                    <a:pt x="207" y="265"/>
                    <a:pt x="265" y="205"/>
                    <a:pt x="265" y="132"/>
                  </a:cubicBezTo>
                  <a:cubicBezTo>
                    <a:pt x="265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517825" y="23152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cubicBezTo>
                    <a:pt x="1" y="206"/>
                    <a:pt x="61" y="265"/>
                    <a:pt x="134" y="265"/>
                  </a:cubicBezTo>
                  <a:cubicBezTo>
                    <a:pt x="207" y="265"/>
                    <a:pt x="265" y="206"/>
                    <a:pt x="265" y="132"/>
                  </a:cubicBezTo>
                  <a:cubicBezTo>
                    <a:pt x="265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481925" y="2303700"/>
              <a:ext cx="15950" cy="7875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447" y="0"/>
                  </a:moveTo>
                  <a:cubicBezTo>
                    <a:pt x="283" y="0"/>
                    <a:pt x="119" y="79"/>
                    <a:pt x="23" y="212"/>
                  </a:cubicBezTo>
                  <a:cubicBezTo>
                    <a:pt x="0" y="241"/>
                    <a:pt x="7" y="282"/>
                    <a:pt x="36" y="304"/>
                  </a:cubicBezTo>
                  <a:cubicBezTo>
                    <a:pt x="47" y="312"/>
                    <a:pt x="62" y="315"/>
                    <a:pt x="74" y="315"/>
                  </a:cubicBezTo>
                  <a:cubicBezTo>
                    <a:pt x="94" y="315"/>
                    <a:pt x="116" y="306"/>
                    <a:pt x="127" y="289"/>
                  </a:cubicBezTo>
                  <a:cubicBezTo>
                    <a:pt x="199" y="191"/>
                    <a:pt x="321" y="133"/>
                    <a:pt x="443" y="133"/>
                  </a:cubicBezTo>
                  <a:cubicBezTo>
                    <a:pt x="477" y="133"/>
                    <a:pt x="511" y="137"/>
                    <a:pt x="543" y="146"/>
                  </a:cubicBezTo>
                  <a:cubicBezTo>
                    <a:pt x="549" y="148"/>
                    <a:pt x="555" y="149"/>
                    <a:pt x="561" y="149"/>
                  </a:cubicBezTo>
                  <a:cubicBezTo>
                    <a:pt x="590" y="149"/>
                    <a:pt x="617" y="129"/>
                    <a:pt x="626" y="101"/>
                  </a:cubicBezTo>
                  <a:cubicBezTo>
                    <a:pt x="638" y="65"/>
                    <a:pt x="618" y="29"/>
                    <a:pt x="582" y="19"/>
                  </a:cubicBezTo>
                  <a:cubicBezTo>
                    <a:pt x="538" y="6"/>
                    <a:pt x="493" y="0"/>
                    <a:pt x="44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512250" y="2300825"/>
              <a:ext cx="13675" cy="5150"/>
            </a:xfrm>
            <a:custGeom>
              <a:avLst/>
              <a:gdLst/>
              <a:ahLst/>
              <a:cxnLst/>
              <a:rect l="l" t="t" r="r" b="b"/>
              <a:pathLst>
                <a:path w="547" h="206" extrusionOk="0">
                  <a:moveTo>
                    <a:pt x="271" y="0"/>
                  </a:moveTo>
                  <a:cubicBezTo>
                    <a:pt x="185" y="0"/>
                    <a:pt x="99" y="28"/>
                    <a:pt x="32" y="84"/>
                  </a:cubicBezTo>
                  <a:cubicBezTo>
                    <a:pt x="5" y="107"/>
                    <a:pt x="1" y="150"/>
                    <a:pt x="25" y="177"/>
                  </a:cubicBezTo>
                  <a:cubicBezTo>
                    <a:pt x="38" y="192"/>
                    <a:pt x="56" y="199"/>
                    <a:pt x="75" y="199"/>
                  </a:cubicBezTo>
                  <a:cubicBezTo>
                    <a:pt x="90" y="199"/>
                    <a:pt x="106" y="194"/>
                    <a:pt x="118" y="184"/>
                  </a:cubicBezTo>
                  <a:cubicBezTo>
                    <a:pt x="160" y="149"/>
                    <a:pt x="215" y="132"/>
                    <a:pt x="271" y="132"/>
                  </a:cubicBezTo>
                  <a:cubicBezTo>
                    <a:pt x="329" y="132"/>
                    <a:pt x="387" y="151"/>
                    <a:pt x="430" y="190"/>
                  </a:cubicBezTo>
                  <a:cubicBezTo>
                    <a:pt x="442" y="200"/>
                    <a:pt x="458" y="206"/>
                    <a:pt x="475" y="206"/>
                  </a:cubicBezTo>
                  <a:cubicBezTo>
                    <a:pt x="493" y="206"/>
                    <a:pt x="511" y="198"/>
                    <a:pt x="523" y="184"/>
                  </a:cubicBezTo>
                  <a:cubicBezTo>
                    <a:pt x="547" y="157"/>
                    <a:pt x="544" y="115"/>
                    <a:pt x="518" y="91"/>
                  </a:cubicBezTo>
                  <a:cubicBezTo>
                    <a:pt x="450" y="31"/>
                    <a:pt x="360" y="0"/>
                    <a:pt x="2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03275" y="2316450"/>
              <a:ext cx="8475" cy="14325"/>
            </a:xfrm>
            <a:custGeom>
              <a:avLst/>
              <a:gdLst/>
              <a:ahLst/>
              <a:cxnLst/>
              <a:rect l="l" t="t" r="r" b="b"/>
              <a:pathLst>
                <a:path w="339" h="573" extrusionOk="0">
                  <a:moveTo>
                    <a:pt x="166" y="0"/>
                  </a:moveTo>
                  <a:cubicBezTo>
                    <a:pt x="160" y="0"/>
                    <a:pt x="155" y="1"/>
                    <a:pt x="150" y="2"/>
                  </a:cubicBezTo>
                  <a:cubicBezTo>
                    <a:pt x="115" y="11"/>
                    <a:pt x="94" y="47"/>
                    <a:pt x="102" y="82"/>
                  </a:cubicBezTo>
                  <a:lnTo>
                    <a:pt x="188" y="413"/>
                  </a:lnTo>
                  <a:cubicBezTo>
                    <a:pt x="178" y="415"/>
                    <a:pt x="167" y="418"/>
                    <a:pt x="157" y="420"/>
                  </a:cubicBezTo>
                  <a:cubicBezTo>
                    <a:pt x="124" y="427"/>
                    <a:pt x="94" y="434"/>
                    <a:pt x="60" y="441"/>
                  </a:cubicBezTo>
                  <a:cubicBezTo>
                    <a:pt x="24" y="448"/>
                    <a:pt x="1" y="483"/>
                    <a:pt x="8" y="518"/>
                  </a:cubicBezTo>
                  <a:cubicBezTo>
                    <a:pt x="14" y="551"/>
                    <a:pt x="42" y="573"/>
                    <a:pt x="72" y="573"/>
                  </a:cubicBezTo>
                  <a:cubicBezTo>
                    <a:pt x="75" y="573"/>
                    <a:pt x="81" y="573"/>
                    <a:pt x="87" y="570"/>
                  </a:cubicBezTo>
                  <a:cubicBezTo>
                    <a:pt x="122" y="563"/>
                    <a:pt x="155" y="555"/>
                    <a:pt x="187" y="548"/>
                  </a:cubicBezTo>
                  <a:cubicBezTo>
                    <a:pt x="218" y="541"/>
                    <a:pt x="250" y="534"/>
                    <a:pt x="284" y="527"/>
                  </a:cubicBezTo>
                  <a:cubicBezTo>
                    <a:pt x="301" y="524"/>
                    <a:pt x="317" y="513"/>
                    <a:pt x="325" y="497"/>
                  </a:cubicBezTo>
                  <a:cubicBezTo>
                    <a:pt x="335" y="481"/>
                    <a:pt x="338" y="463"/>
                    <a:pt x="333" y="445"/>
                  </a:cubicBezTo>
                  <a:lnTo>
                    <a:pt x="230" y="48"/>
                  </a:lnTo>
                  <a:cubicBezTo>
                    <a:pt x="222" y="20"/>
                    <a:pt x="195" y="0"/>
                    <a:pt x="16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490850" y="2330600"/>
              <a:ext cx="12650" cy="9150"/>
            </a:xfrm>
            <a:custGeom>
              <a:avLst/>
              <a:gdLst/>
              <a:ahLst/>
              <a:cxnLst/>
              <a:rect l="l" t="t" r="r" b="b"/>
              <a:pathLst>
                <a:path w="506" h="366" extrusionOk="0">
                  <a:moveTo>
                    <a:pt x="82" y="0"/>
                  </a:moveTo>
                  <a:cubicBezTo>
                    <a:pt x="50" y="0"/>
                    <a:pt x="22" y="24"/>
                    <a:pt x="18" y="57"/>
                  </a:cubicBezTo>
                  <a:cubicBezTo>
                    <a:pt x="0" y="168"/>
                    <a:pt x="62" y="287"/>
                    <a:pt x="163" y="338"/>
                  </a:cubicBezTo>
                  <a:cubicBezTo>
                    <a:pt x="202" y="357"/>
                    <a:pt x="242" y="365"/>
                    <a:pt x="284" y="365"/>
                  </a:cubicBezTo>
                  <a:cubicBezTo>
                    <a:pt x="355" y="365"/>
                    <a:pt x="428" y="337"/>
                    <a:pt x="481" y="290"/>
                  </a:cubicBezTo>
                  <a:cubicBezTo>
                    <a:pt x="505" y="265"/>
                    <a:pt x="505" y="222"/>
                    <a:pt x="481" y="197"/>
                  </a:cubicBezTo>
                  <a:cubicBezTo>
                    <a:pt x="468" y="185"/>
                    <a:pt x="451" y="179"/>
                    <a:pt x="434" y="179"/>
                  </a:cubicBezTo>
                  <a:cubicBezTo>
                    <a:pt x="418" y="179"/>
                    <a:pt x="401" y="185"/>
                    <a:pt x="388" y="197"/>
                  </a:cubicBezTo>
                  <a:cubicBezTo>
                    <a:pt x="361" y="222"/>
                    <a:pt x="323" y="236"/>
                    <a:pt x="286" y="236"/>
                  </a:cubicBezTo>
                  <a:cubicBezTo>
                    <a:pt x="265" y="236"/>
                    <a:pt x="244" y="231"/>
                    <a:pt x="225" y="222"/>
                  </a:cubicBezTo>
                  <a:cubicBezTo>
                    <a:pt x="173" y="195"/>
                    <a:pt x="139" y="132"/>
                    <a:pt x="148" y="75"/>
                  </a:cubicBezTo>
                  <a:cubicBezTo>
                    <a:pt x="153" y="39"/>
                    <a:pt x="128" y="7"/>
                    <a:pt x="92" y="1"/>
                  </a:cubicBezTo>
                  <a:cubicBezTo>
                    <a:pt x="89" y="0"/>
                    <a:pt x="85" y="0"/>
                    <a:pt x="8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3"/>
            <p:cNvSpPr/>
            <p:nvPr/>
          </p:nvSpPr>
          <p:spPr>
            <a:xfrm>
              <a:off x="450750" y="2321000"/>
              <a:ext cx="11975" cy="7350"/>
            </a:xfrm>
            <a:custGeom>
              <a:avLst/>
              <a:gdLst/>
              <a:ahLst/>
              <a:cxnLst/>
              <a:rect l="l" t="t" r="r" b="b"/>
              <a:pathLst>
                <a:path w="479" h="294" extrusionOk="0">
                  <a:moveTo>
                    <a:pt x="78" y="0"/>
                  </a:moveTo>
                  <a:cubicBezTo>
                    <a:pt x="54" y="0"/>
                    <a:pt x="30" y="13"/>
                    <a:pt x="18" y="36"/>
                  </a:cubicBezTo>
                  <a:cubicBezTo>
                    <a:pt x="1" y="69"/>
                    <a:pt x="15" y="108"/>
                    <a:pt x="48" y="123"/>
                  </a:cubicBezTo>
                  <a:lnTo>
                    <a:pt x="372" y="286"/>
                  </a:lnTo>
                  <a:cubicBezTo>
                    <a:pt x="381" y="292"/>
                    <a:pt x="392" y="293"/>
                    <a:pt x="401" y="293"/>
                  </a:cubicBezTo>
                  <a:cubicBezTo>
                    <a:pt x="424" y="293"/>
                    <a:pt x="448" y="281"/>
                    <a:pt x="459" y="256"/>
                  </a:cubicBezTo>
                  <a:cubicBezTo>
                    <a:pt x="478" y="223"/>
                    <a:pt x="464" y="185"/>
                    <a:pt x="431" y="169"/>
                  </a:cubicBezTo>
                  <a:lnTo>
                    <a:pt x="106" y="6"/>
                  </a:lnTo>
                  <a:cubicBezTo>
                    <a:pt x="97" y="2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3"/>
            <p:cNvSpPr/>
            <p:nvPr/>
          </p:nvSpPr>
          <p:spPr>
            <a:xfrm>
              <a:off x="485050" y="2358925"/>
              <a:ext cx="25875" cy="5725"/>
            </a:xfrm>
            <a:custGeom>
              <a:avLst/>
              <a:gdLst/>
              <a:ahLst/>
              <a:cxnLst/>
              <a:rect l="l" t="t" r="r" b="b"/>
              <a:pathLst>
                <a:path w="1035" h="229" extrusionOk="0">
                  <a:moveTo>
                    <a:pt x="75" y="0"/>
                  </a:moveTo>
                  <a:cubicBezTo>
                    <a:pt x="50" y="0"/>
                    <a:pt x="26" y="15"/>
                    <a:pt x="15" y="40"/>
                  </a:cubicBezTo>
                  <a:cubicBezTo>
                    <a:pt x="1" y="72"/>
                    <a:pt x="15" y="112"/>
                    <a:pt x="50" y="126"/>
                  </a:cubicBezTo>
                  <a:cubicBezTo>
                    <a:pt x="208" y="196"/>
                    <a:pt x="380" y="229"/>
                    <a:pt x="553" y="229"/>
                  </a:cubicBezTo>
                  <a:cubicBezTo>
                    <a:pt x="700" y="229"/>
                    <a:pt x="849" y="203"/>
                    <a:pt x="982" y="154"/>
                  </a:cubicBezTo>
                  <a:cubicBezTo>
                    <a:pt x="1016" y="142"/>
                    <a:pt x="1034" y="104"/>
                    <a:pt x="1022" y="70"/>
                  </a:cubicBezTo>
                  <a:cubicBezTo>
                    <a:pt x="1012" y="44"/>
                    <a:pt x="987" y="27"/>
                    <a:pt x="961" y="27"/>
                  </a:cubicBezTo>
                  <a:cubicBezTo>
                    <a:pt x="953" y="27"/>
                    <a:pt x="945" y="29"/>
                    <a:pt x="937" y="32"/>
                  </a:cubicBezTo>
                  <a:cubicBezTo>
                    <a:pt x="814" y="76"/>
                    <a:pt x="683" y="98"/>
                    <a:pt x="552" y="98"/>
                  </a:cubicBezTo>
                  <a:cubicBezTo>
                    <a:pt x="397" y="98"/>
                    <a:pt x="243" y="68"/>
                    <a:pt x="101" y="6"/>
                  </a:cubicBez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3"/>
            <p:cNvSpPr/>
            <p:nvPr/>
          </p:nvSpPr>
          <p:spPr>
            <a:xfrm>
              <a:off x="417275" y="2418100"/>
              <a:ext cx="161450" cy="105550"/>
            </a:xfrm>
            <a:custGeom>
              <a:avLst/>
              <a:gdLst/>
              <a:ahLst/>
              <a:cxnLst/>
              <a:rect l="l" t="t" r="r" b="b"/>
              <a:pathLst>
                <a:path w="6458" h="4222" extrusionOk="0">
                  <a:moveTo>
                    <a:pt x="2034" y="0"/>
                  </a:moveTo>
                  <a:cubicBezTo>
                    <a:pt x="1355" y="422"/>
                    <a:pt x="679" y="844"/>
                    <a:pt x="0" y="1264"/>
                  </a:cubicBezTo>
                  <a:cubicBezTo>
                    <a:pt x="124" y="1500"/>
                    <a:pt x="262" y="1704"/>
                    <a:pt x="388" y="1940"/>
                  </a:cubicBezTo>
                  <a:cubicBezTo>
                    <a:pt x="669" y="2472"/>
                    <a:pt x="1315" y="2781"/>
                    <a:pt x="1861" y="3034"/>
                  </a:cubicBezTo>
                  <a:cubicBezTo>
                    <a:pt x="2407" y="3285"/>
                    <a:pt x="2995" y="3443"/>
                    <a:pt x="3575" y="3598"/>
                  </a:cubicBezTo>
                  <a:cubicBezTo>
                    <a:pt x="4217" y="3766"/>
                    <a:pt x="4772" y="4214"/>
                    <a:pt x="5434" y="4222"/>
                  </a:cubicBezTo>
                  <a:cubicBezTo>
                    <a:pt x="5477" y="4144"/>
                    <a:pt x="5448" y="4037"/>
                    <a:pt x="5372" y="3990"/>
                  </a:cubicBezTo>
                  <a:cubicBezTo>
                    <a:pt x="5236" y="3901"/>
                    <a:pt x="5096" y="3814"/>
                    <a:pt x="4958" y="3724"/>
                  </a:cubicBezTo>
                  <a:lnTo>
                    <a:pt x="4958" y="3724"/>
                  </a:lnTo>
                  <a:cubicBezTo>
                    <a:pt x="5305" y="3801"/>
                    <a:pt x="5644" y="3883"/>
                    <a:pt x="5991" y="3959"/>
                  </a:cubicBezTo>
                  <a:cubicBezTo>
                    <a:pt x="6050" y="3907"/>
                    <a:pt x="6063" y="3813"/>
                    <a:pt x="6020" y="3748"/>
                  </a:cubicBezTo>
                  <a:cubicBezTo>
                    <a:pt x="5993" y="3707"/>
                    <a:pt x="5948" y="3680"/>
                    <a:pt x="5904" y="3657"/>
                  </a:cubicBezTo>
                  <a:cubicBezTo>
                    <a:pt x="5778" y="3585"/>
                    <a:pt x="5655" y="3514"/>
                    <a:pt x="5529" y="3444"/>
                  </a:cubicBezTo>
                  <a:lnTo>
                    <a:pt x="5529" y="3444"/>
                  </a:lnTo>
                  <a:cubicBezTo>
                    <a:pt x="5818" y="3520"/>
                    <a:pt x="6121" y="3578"/>
                    <a:pt x="6409" y="3651"/>
                  </a:cubicBezTo>
                  <a:cubicBezTo>
                    <a:pt x="6457" y="3601"/>
                    <a:pt x="6457" y="3517"/>
                    <a:pt x="6426" y="3457"/>
                  </a:cubicBezTo>
                  <a:cubicBezTo>
                    <a:pt x="6393" y="3394"/>
                    <a:pt x="6337" y="3350"/>
                    <a:pt x="6280" y="3308"/>
                  </a:cubicBezTo>
                  <a:cubicBezTo>
                    <a:pt x="6150" y="3217"/>
                    <a:pt x="5991" y="3137"/>
                    <a:pt x="5841" y="3084"/>
                  </a:cubicBezTo>
                  <a:lnTo>
                    <a:pt x="5841" y="3084"/>
                  </a:lnTo>
                  <a:cubicBezTo>
                    <a:pt x="6037" y="3119"/>
                    <a:pt x="6237" y="3141"/>
                    <a:pt x="6434" y="3177"/>
                  </a:cubicBezTo>
                  <a:cubicBezTo>
                    <a:pt x="6450" y="3005"/>
                    <a:pt x="6307" y="2879"/>
                    <a:pt x="6166" y="2781"/>
                  </a:cubicBezTo>
                  <a:cubicBezTo>
                    <a:pt x="5928" y="2613"/>
                    <a:pt x="5685" y="2428"/>
                    <a:pt x="5432" y="2288"/>
                  </a:cubicBezTo>
                  <a:cubicBezTo>
                    <a:pt x="5601" y="2197"/>
                    <a:pt x="5771" y="2106"/>
                    <a:pt x="5940" y="2014"/>
                  </a:cubicBezTo>
                  <a:cubicBezTo>
                    <a:pt x="5985" y="1990"/>
                    <a:pt x="6034" y="1963"/>
                    <a:pt x="6063" y="1919"/>
                  </a:cubicBezTo>
                  <a:cubicBezTo>
                    <a:pt x="6091" y="1873"/>
                    <a:pt x="6091" y="1744"/>
                    <a:pt x="6040" y="1733"/>
                  </a:cubicBezTo>
                  <a:cubicBezTo>
                    <a:pt x="5478" y="1596"/>
                    <a:pt x="4902" y="1532"/>
                    <a:pt x="4325" y="1532"/>
                  </a:cubicBezTo>
                  <a:cubicBezTo>
                    <a:pt x="4230" y="1532"/>
                    <a:pt x="4134" y="1534"/>
                    <a:pt x="4038" y="1537"/>
                  </a:cubicBezTo>
                  <a:cubicBezTo>
                    <a:pt x="3460" y="1182"/>
                    <a:pt x="2868" y="829"/>
                    <a:pt x="2289" y="475"/>
                  </a:cubicBezTo>
                  <a:cubicBezTo>
                    <a:pt x="2203" y="308"/>
                    <a:pt x="2120" y="168"/>
                    <a:pt x="203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3"/>
            <p:cNvSpPr/>
            <p:nvPr/>
          </p:nvSpPr>
          <p:spPr>
            <a:xfrm>
              <a:off x="544375" y="2500325"/>
              <a:ext cx="16650" cy="7825"/>
            </a:xfrm>
            <a:custGeom>
              <a:avLst/>
              <a:gdLst/>
              <a:ahLst/>
              <a:cxnLst/>
              <a:rect l="l" t="t" r="r" b="b"/>
              <a:pathLst>
                <a:path w="666" h="313" extrusionOk="0">
                  <a:moveTo>
                    <a:pt x="76" y="1"/>
                  </a:moveTo>
                  <a:cubicBezTo>
                    <a:pt x="49" y="1"/>
                    <a:pt x="22" y="17"/>
                    <a:pt x="12" y="45"/>
                  </a:cubicBezTo>
                  <a:cubicBezTo>
                    <a:pt x="1" y="79"/>
                    <a:pt x="19" y="116"/>
                    <a:pt x="52" y="129"/>
                  </a:cubicBezTo>
                  <a:lnTo>
                    <a:pt x="571" y="309"/>
                  </a:lnTo>
                  <a:cubicBezTo>
                    <a:pt x="578" y="311"/>
                    <a:pt x="586" y="312"/>
                    <a:pt x="593" y="312"/>
                  </a:cubicBezTo>
                  <a:cubicBezTo>
                    <a:pt x="620" y="312"/>
                    <a:pt x="644" y="296"/>
                    <a:pt x="656" y="268"/>
                  </a:cubicBezTo>
                  <a:cubicBezTo>
                    <a:pt x="666" y="234"/>
                    <a:pt x="648" y="196"/>
                    <a:pt x="614" y="184"/>
                  </a:cubicBezTo>
                  <a:lnTo>
                    <a:pt x="95" y="3"/>
                  </a:lnTo>
                  <a:cubicBezTo>
                    <a:pt x="89" y="2"/>
                    <a:pt x="82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3"/>
            <p:cNvSpPr/>
            <p:nvPr/>
          </p:nvSpPr>
          <p:spPr>
            <a:xfrm>
              <a:off x="549600" y="2489625"/>
              <a:ext cx="18150" cy="8450"/>
            </a:xfrm>
            <a:custGeom>
              <a:avLst/>
              <a:gdLst/>
              <a:ahLst/>
              <a:cxnLst/>
              <a:rect l="l" t="t" r="r" b="b"/>
              <a:pathLst>
                <a:path w="726" h="338" extrusionOk="0">
                  <a:moveTo>
                    <a:pt x="76" y="0"/>
                  </a:moveTo>
                  <a:cubicBezTo>
                    <a:pt x="49" y="0"/>
                    <a:pt x="24" y="17"/>
                    <a:pt x="13" y="44"/>
                  </a:cubicBezTo>
                  <a:cubicBezTo>
                    <a:pt x="1" y="78"/>
                    <a:pt x="19" y="116"/>
                    <a:pt x="53" y="128"/>
                  </a:cubicBezTo>
                  <a:lnTo>
                    <a:pt x="628" y="333"/>
                  </a:lnTo>
                  <a:cubicBezTo>
                    <a:pt x="635" y="336"/>
                    <a:pt x="642" y="337"/>
                    <a:pt x="650" y="337"/>
                  </a:cubicBezTo>
                  <a:cubicBezTo>
                    <a:pt x="677" y="337"/>
                    <a:pt x="701" y="321"/>
                    <a:pt x="712" y="294"/>
                  </a:cubicBezTo>
                  <a:cubicBezTo>
                    <a:pt x="725" y="260"/>
                    <a:pt x="707" y="223"/>
                    <a:pt x="672" y="210"/>
                  </a:cubicBezTo>
                  <a:lnTo>
                    <a:pt x="98" y="4"/>
                  </a:lnTo>
                  <a:cubicBezTo>
                    <a:pt x="91" y="2"/>
                    <a:pt x="83" y="0"/>
                    <a:pt x="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3"/>
            <p:cNvSpPr/>
            <p:nvPr/>
          </p:nvSpPr>
          <p:spPr>
            <a:xfrm>
              <a:off x="544525" y="2471650"/>
              <a:ext cx="10925" cy="5500"/>
            </a:xfrm>
            <a:custGeom>
              <a:avLst/>
              <a:gdLst/>
              <a:ahLst/>
              <a:cxnLst/>
              <a:rect l="l" t="t" r="r" b="b"/>
              <a:pathLst>
                <a:path w="437" h="220" extrusionOk="0">
                  <a:moveTo>
                    <a:pt x="74" y="1"/>
                  </a:moveTo>
                  <a:cubicBezTo>
                    <a:pt x="46" y="1"/>
                    <a:pt x="20" y="19"/>
                    <a:pt x="11" y="48"/>
                  </a:cubicBezTo>
                  <a:cubicBezTo>
                    <a:pt x="1" y="84"/>
                    <a:pt x="22" y="120"/>
                    <a:pt x="56" y="130"/>
                  </a:cubicBezTo>
                  <a:lnTo>
                    <a:pt x="344" y="216"/>
                  </a:lnTo>
                  <a:cubicBezTo>
                    <a:pt x="351" y="220"/>
                    <a:pt x="358" y="220"/>
                    <a:pt x="364" y="220"/>
                  </a:cubicBezTo>
                  <a:cubicBezTo>
                    <a:pt x="392" y="220"/>
                    <a:pt x="418" y="201"/>
                    <a:pt x="425" y="171"/>
                  </a:cubicBezTo>
                  <a:cubicBezTo>
                    <a:pt x="437" y="135"/>
                    <a:pt x="415" y="100"/>
                    <a:pt x="381" y="90"/>
                  </a:cubicBezTo>
                  <a:lnTo>
                    <a:pt x="94" y="4"/>
                  </a:lnTo>
                  <a:cubicBezTo>
                    <a:pt x="87" y="2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F7D303A-AA14-D356-FAA7-C6895EEAF81B}"/>
              </a:ext>
            </a:extLst>
          </p:cNvPr>
          <p:cNvSpPr txBox="1"/>
          <p:nvPr/>
        </p:nvSpPr>
        <p:spPr>
          <a:xfrm>
            <a:off x="1994713" y="2370555"/>
            <a:ext cx="571588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 nhân ô nhiễm môi trường trong trồng trọt</a:t>
            </a: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048C76-940D-2AD6-DB62-A4C9166FA953}"/>
              </a:ext>
            </a:extLst>
          </p:cNvPr>
          <p:cNvSpPr txBox="1"/>
          <p:nvPr/>
        </p:nvSpPr>
        <p:spPr>
          <a:xfrm>
            <a:off x="2025058" y="1107721"/>
            <a:ext cx="5540582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 hình ô nhiễm môi trường trong trồng trọt ở Việt Nam</a:t>
            </a: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Google Shape;1979;p43">
            <a:extLst>
              <a:ext uri="{FF2B5EF4-FFF2-40B4-BE49-F238E27FC236}">
                <a16:creationId xmlns:a16="http://schemas.microsoft.com/office/drawing/2014/main" id="{097CA9E7-AA04-49C8-BFAF-3402B53B3E99}"/>
              </a:ext>
            </a:extLst>
          </p:cNvPr>
          <p:cNvSpPr/>
          <p:nvPr/>
        </p:nvSpPr>
        <p:spPr>
          <a:xfrm>
            <a:off x="949288" y="3600130"/>
            <a:ext cx="659400" cy="6594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985;p43">
            <a:extLst>
              <a:ext uri="{FF2B5EF4-FFF2-40B4-BE49-F238E27FC236}">
                <a16:creationId xmlns:a16="http://schemas.microsoft.com/office/drawing/2014/main" id="{849B31EF-BF42-4DC1-977D-BB06287CE2C9}"/>
              </a:ext>
            </a:extLst>
          </p:cNvPr>
          <p:cNvSpPr txBox="1">
            <a:spLocks/>
          </p:cNvSpPr>
          <p:nvPr/>
        </p:nvSpPr>
        <p:spPr>
          <a:xfrm rot="2576">
            <a:off x="878638" y="3600430"/>
            <a:ext cx="800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accent6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36BECF-0D4C-48EE-8EF1-B3CDBBFC0765}"/>
              </a:ext>
            </a:extLst>
          </p:cNvPr>
          <p:cNvSpPr txBox="1"/>
          <p:nvPr/>
        </p:nvSpPr>
        <p:spPr>
          <a:xfrm>
            <a:off x="1994713" y="3605865"/>
            <a:ext cx="571588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số biện pháp bảo vệ môi trường trong trồng trọt</a:t>
            </a: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2" grpId="0"/>
      <p:bldP spid="1985" grpId="0"/>
      <p:bldP spid="36" grpId="0"/>
      <p:bldP spid="39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" name="Google Shape;2099;p45"/>
          <p:cNvGrpSpPr/>
          <p:nvPr/>
        </p:nvGrpSpPr>
        <p:grpSpPr>
          <a:xfrm>
            <a:off x="727870" y="3040958"/>
            <a:ext cx="1752781" cy="2019744"/>
            <a:chOff x="720001" y="3006193"/>
            <a:chExt cx="1178612" cy="1597129"/>
          </a:xfrm>
        </p:grpSpPr>
        <p:sp>
          <p:nvSpPr>
            <p:cNvPr id="2100" name="Google Shape;2100;p45"/>
            <p:cNvSpPr/>
            <p:nvPr/>
          </p:nvSpPr>
          <p:spPr>
            <a:xfrm>
              <a:off x="720001" y="4336026"/>
              <a:ext cx="1178612" cy="267296"/>
            </a:xfrm>
            <a:custGeom>
              <a:avLst/>
              <a:gdLst/>
              <a:ahLst/>
              <a:cxnLst/>
              <a:rect l="l" t="t" r="r" b="b"/>
              <a:pathLst>
                <a:path w="17276" h="3918" extrusionOk="0">
                  <a:moveTo>
                    <a:pt x="8676" y="1"/>
                  </a:moveTo>
                  <a:cubicBezTo>
                    <a:pt x="8059" y="1"/>
                    <a:pt x="7442" y="48"/>
                    <a:pt x="6831" y="146"/>
                  </a:cubicBezTo>
                  <a:cubicBezTo>
                    <a:pt x="6565" y="185"/>
                    <a:pt x="6300" y="237"/>
                    <a:pt x="6038" y="299"/>
                  </a:cubicBezTo>
                  <a:cubicBezTo>
                    <a:pt x="5993" y="308"/>
                    <a:pt x="5948" y="321"/>
                    <a:pt x="5902" y="330"/>
                  </a:cubicBezTo>
                  <a:cubicBezTo>
                    <a:pt x="5754" y="368"/>
                    <a:pt x="5605" y="407"/>
                    <a:pt x="5459" y="451"/>
                  </a:cubicBezTo>
                  <a:cubicBezTo>
                    <a:pt x="5073" y="562"/>
                    <a:pt x="4691" y="693"/>
                    <a:pt x="4315" y="850"/>
                  </a:cubicBezTo>
                  <a:cubicBezTo>
                    <a:pt x="3965" y="991"/>
                    <a:pt x="3619" y="1155"/>
                    <a:pt x="3278" y="1336"/>
                  </a:cubicBezTo>
                  <a:cubicBezTo>
                    <a:pt x="3264" y="1345"/>
                    <a:pt x="3245" y="1352"/>
                    <a:pt x="3231" y="1361"/>
                  </a:cubicBezTo>
                  <a:cubicBezTo>
                    <a:pt x="2062" y="1990"/>
                    <a:pt x="965" y="2857"/>
                    <a:pt x="1" y="3914"/>
                  </a:cubicBezTo>
                  <a:lnTo>
                    <a:pt x="17273" y="3914"/>
                  </a:lnTo>
                  <a:cubicBezTo>
                    <a:pt x="17215" y="3839"/>
                    <a:pt x="17155" y="3764"/>
                    <a:pt x="17095" y="3693"/>
                  </a:cubicBezTo>
                  <a:cubicBezTo>
                    <a:pt x="17022" y="3606"/>
                    <a:pt x="16948" y="3522"/>
                    <a:pt x="16873" y="3441"/>
                  </a:cubicBezTo>
                  <a:cubicBezTo>
                    <a:pt x="16763" y="3318"/>
                    <a:pt x="16652" y="3198"/>
                    <a:pt x="16537" y="3085"/>
                  </a:cubicBezTo>
                  <a:cubicBezTo>
                    <a:pt x="16519" y="3066"/>
                    <a:pt x="16503" y="3050"/>
                    <a:pt x="16485" y="3034"/>
                  </a:cubicBezTo>
                  <a:cubicBezTo>
                    <a:pt x="16316" y="2868"/>
                    <a:pt x="16145" y="2710"/>
                    <a:pt x="15968" y="2559"/>
                  </a:cubicBezTo>
                  <a:cubicBezTo>
                    <a:pt x="15900" y="2500"/>
                    <a:pt x="15831" y="2442"/>
                    <a:pt x="15761" y="2386"/>
                  </a:cubicBezTo>
                  <a:cubicBezTo>
                    <a:pt x="15734" y="2362"/>
                    <a:pt x="15705" y="2341"/>
                    <a:pt x="15676" y="2319"/>
                  </a:cubicBezTo>
                  <a:cubicBezTo>
                    <a:pt x="15673" y="2315"/>
                    <a:pt x="15673" y="2315"/>
                    <a:pt x="15672" y="2315"/>
                  </a:cubicBezTo>
                  <a:cubicBezTo>
                    <a:pt x="15046" y="1820"/>
                    <a:pt x="14373" y="1413"/>
                    <a:pt x="13674" y="1084"/>
                  </a:cubicBezTo>
                  <a:cubicBezTo>
                    <a:pt x="13646" y="1073"/>
                    <a:pt x="13616" y="1060"/>
                    <a:pt x="13588" y="1045"/>
                  </a:cubicBezTo>
                  <a:cubicBezTo>
                    <a:pt x="13224" y="877"/>
                    <a:pt x="12850" y="732"/>
                    <a:pt x="12472" y="609"/>
                  </a:cubicBezTo>
                  <a:cubicBezTo>
                    <a:pt x="11944" y="433"/>
                    <a:pt x="11408" y="298"/>
                    <a:pt x="10871" y="200"/>
                  </a:cubicBezTo>
                  <a:cubicBezTo>
                    <a:pt x="10145" y="68"/>
                    <a:pt x="9410" y="1"/>
                    <a:pt x="8676" y="1"/>
                  </a:cubicBezTo>
                  <a:close/>
                  <a:moveTo>
                    <a:pt x="17273" y="3914"/>
                  </a:moveTo>
                  <a:cubicBezTo>
                    <a:pt x="17274" y="3915"/>
                    <a:pt x="17275" y="3916"/>
                    <a:pt x="17276" y="3917"/>
                  </a:cubicBezTo>
                  <a:lnTo>
                    <a:pt x="17276" y="39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1190543" y="4057669"/>
              <a:ext cx="247784" cy="211831"/>
            </a:xfrm>
            <a:custGeom>
              <a:avLst/>
              <a:gdLst/>
              <a:ahLst/>
              <a:cxnLst/>
              <a:rect l="l" t="t" r="r" b="b"/>
              <a:pathLst>
                <a:path w="3632" h="3105" extrusionOk="0">
                  <a:moveTo>
                    <a:pt x="1135" y="1"/>
                  </a:moveTo>
                  <a:cubicBezTo>
                    <a:pt x="747" y="1"/>
                    <a:pt x="357" y="92"/>
                    <a:pt x="0" y="275"/>
                  </a:cubicBezTo>
                  <a:cubicBezTo>
                    <a:pt x="152" y="2049"/>
                    <a:pt x="1354" y="2984"/>
                    <a:pt x="3408" y="3104"/>
                  </a:cubicBezTo>
                  <a:cubicBezTo>
                    <a:pt x="3631" y="2186"/>
                    <a:pt x="3346" y="1089"/>
                    <a:pt x="2606" y="506"/>
                  </a:cubicBezTo>
                  <a:cubicBezTo>
                    <a:pt x="2181" y="169"/>
                    <a:pt x="1660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1203779" y="3779040"/>
              <a:ext cx="64948" cy="64948"/>
            </a:xfrm>
            <a:custGeom>
              <a:avLst/>
              <a:gdLst/>
              <a:ahLst/>
              <a:cxnLst/>
              <a:rect l="l" t="t" r="r" b="b"/>
              <a:pathLst>
                <a:path w="952" h="952" extrusionOk="0">
                  <a:moveTo>
                    <a:pt x="477" y="1"/>
                  </a:moveTo>
                  <a:cubicBezTo>
                    <a:pt x="213" y="1"/>
                    <a:pt x="0" y="213"/>
                    <a:pt x="0" y="475"/>
                  </a:cubicBezTo>
                  <a:cubicBezTo>
                    <a:pt x="0" y="739"/>
                    <a:pt x="213" y="952"/>
                    <a:pt x="477" y="952"/>
                  </a:cubicBezTo>
                  <a:cubicBezTo>
                    <a:pt x="739" y="952"/>
                    <a:pt x="952" y="739"/>
                    <a:pt x="952" y="475"/>
                  </a:cubicBezTo>
                  <a:cubicBezTo>
                    <a:pt x="952" y="213"/>
                    <a:pt x="739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1349846" y="3868892"/>
              <a:ext cx="64948" cy="65016"/>
            </a:xfrm>
            <a:custGeom>
              <a:avLst/>
              <a:gdLst/>
              <a:ahLst/>
              <a:cxnLst/>
              <a:rect l="l" t="t" r="r" b="b"/>
              <a:pathLst>
                <a:path w="952" h="953" extrusionOk="0">
                  <a:moveTo>
                    <a:pt x="475" y="1"/>
                  </a:moveTo>
                  <a:cubicBezTo>
                    <a:pt x="213" y="1"/>
                    <a:pt x="1" y="214"/>
                    <a:pt x="1" y="476"/>
                  </a:cubicBezTo>
                  <a:cubicBezTo>
                    <a:pt x="1" y="739"/>
                    <a:pt x="213" y="952"/>
                    <a:pt x="475" y="952"/>
                  </a:cubicBezTo>
                  <a:cubicBezTo>
                    <a:pt x="739" y="952"/>
                    <a:pt x="952" y="739"/>
                    <a:pt x="952" y="476"/>
                  </a:cubicBezTo>
                  <a:cubicBezTo>
                    <a:pt x="952" y="214"/>
                    <a:pt x="740" y="1"/>
                    <a:pt x="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5"/>
            <p:cNvSpPr/>
            <p:nvPr/>
          </p:nvSpPr>
          <p:spPr>
            <a:xfrm>
              <a:off x="1349846" y="3680115"/>
              <a:ext cx="64948" cy="65016"/>
            </a:xfrm>
            <a:custGeom>
              <a:avLst/>
              <a:gdLst/>
              <a:ahLst/>
              <a:cxnLst/>
              <a:rect l="l" t="t" r="r" b="b"/>
              <a:pathLst>
                <a:path w="952" h="953" extrusionOk="0">
                  <a:moveTo>
                    <a:pt x="475" y="0"/>
                  </a:moveTo>
                  <a:cubicBezTo>
                    <a:pt x="213" y="0"/>
                    <a:pt x="1" y="214"/>
                    <a:pt x="1" y="476"/>
                  </a:cubicBezTo>
                  <a:cubicBezTo>
                    <a:pt x="1" y="738"/>
                    <a:pt x="213" y="953"/>
                    <a:pt x="475" y="953"/>
                  </a:cubicBezTo>
                  <a:cubicBezTo>
                    <a:pt x="739" y="953"/>
                    <a:pt x="952" y="738"/>
                    <a:pt x="952" y="476"/>
                  </a:cubicBezTo>
                  <a:cubicBezTo>
                    <a:pt x="952" y="214"/>
                    <a:pt x="740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1268592" y="3567885"/>
              <a:ext cx="65016" cy="65084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476" y="1"/>
                  </a:moveTo>
                  <a:cubicBezTo>
                    <a:pt x="214" y="1"/>
                    <a:pt x="0" y="215"/>
                    <a:pt x="0" y="477"/>
                  </a:cubicBezTo>
                  <a:cubicBezTo>
                    <a:pt x="0" y="739"/>
                    <a:pt x="214" y="953"/>
                    <a:pt x="476" y="953"/>
                  </a:cubicBezTo>
                  <a:cubicBezTo>
                    <a:pt x="738" y="953"/>
                    <a:pt x="953" y="739"/>
                    <a:pt x="953" y="477"/>
                  </a:cubicBezTo>
                  <a:cubicBezTo>
                    <a:pt x="953" y="215"/>
                    <a:pt x="740" y="2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1065625" y="3006193"/>
              <a:ext cx="302157" cy="218448"/>
            </a:xfrm>
            <a:custGeom>
              <a:avLst/>
              <a:gdLst/>
              <a:ahLst/>
              <a:cxnLst/>
              <a:rect l="l" t="t" r="r" b="b"/>
              <a:pathLst>
                <a:path w="4429" h="3202" extrusionOk="0">
                  <a:moveTo>
                    <a:pt x="3266" y="118"/>
                  </a:moveTo>
                  <a:cubicBezTo>
                    <a:pt x="3365" y="118"/>
                    <a:pt x="3470" y="149"/>
                    <a:pt x="3566" y="211"/>
                  </a:cubicBezTo>
                  <a:cubicBezTo>
                    <a:pt x="3674" y="279"/>
                    <a:pt x="3776" y="386"/>
                    <a:pt x="3871" y="532"/>
                  </a:cubicBezTo>
                  <a:cubicBezTo>
                    <a:pt x="4300" y="1188"/>
                    <a:pt x="4265" y="2110"/>
                    <a:pt x="3792" y="2734"/>
                  </a:cubicBezTo>
                  <a:cubicBezTo>
                    <a:pt x="3699" y="2769"/>
                    <a:pt x="3608" y="2803"/>
                    <a:pt x="3519" y="2838"/>
                  </a:cubicBezTo>
                  <a:cubicBezTo>
                    <a:pt x="3186" y="2968"/>
                    <a:pt x="2888" y="3083"/>
                    <a:pt x="2564" y="3083"/>
                  </a:cubicBezTo>
                  <a:cubicBezTo>
                    <a:pt x="2471" y="3083"/>
                    <a:pt x="2377" y="3073"/>
                    <a:pt x="2279" y="3052"/>
                  </a:cubicBezTo>
                  <a:cubicBezTo>
                    <a:pt x="1678" y="2927"/>
                    <a:pt x="1108" y="2660"/>
                    <a:pt x="624" y="2282"/>
                  </a:cubicBezTo>
                  <a:cubicBezTo>
                    <a:pt x="450" y="2146"/>
                    <a:pt x="245" y="1958"/>
                    <a:pt x="188" y="1710"/>
                  </a:cubicBezTo>
                  <a:cubicBezTo>
                    <a:pt x="128" y="1440"/>
                    <a:pt x="272" y="1131"/>
                    <a:pt x="530" y="974"/>
                  </a:cubicBezTo>
                  <a:cubicBezTo>
                    <a:pt x="668" y="891"/>
                    <a:pt x="833" y="849"/>
                    <a:pt x="1005" y="849"/>
                  </a:cubicBezTo>
                  <a:cubicBezTo>
                    <a:pt x="1131" y="849"/>
                    <a:pt x="1261" y="871"/>
                    <a:pt x="1389" y="916"/>
                  </a:cubicBezTo>
                  <a:cubicBezTo>
                    <a:pt x="1645" y="1010"/>
                    <a:pt x="1885" y="1191"/>
                    <a:pt x="2105" y="1457"/>
                  </a:cubicBezTo>
                  <a:cubicBezTo>
                    <a:pt x="2296" y="1690"/>
                    <a:pt x="2513" y="1967"/>
                    <a:pt x="2667" y="2242"/>
                  </a:cubicBezTo>
                  <a:lnTo>
                    <a:pt x="2774" y="2190"/>
                  </a:lnTo>
                  <a:cubicBezTo>
                    <a:pt x="2564" y="1709"/>
                    <a:pt x="2541" y="1147"/>
                    <a:pt x="2713" y="649"/>
                  </a:cubicBezTo>
                  <a:cubicBezTo>
                    <a:pt x="2771" y="483"/>
                    <a:pt x="2904" y="193"/>
                    <a:pt x="3160" y="131"/>
                  </a:cubicBezTo>
                  <a:cubicBezTo>
                    <a:pt x="3194" y="123"/>
                    <a:pt x="3230" y="118"/>
                    <a:pt x="3266" y="118"/>
                  </a:cubicBezTo>
                  <a:close/>
                  <a:moveTo>
                    <a:pt x="3264" y="0"/>
                  </a:moveTo>
                  <a:cubicBezTo>
                    <a:pt x="3218" y="0"/>
                    <a:pt x="3172" y="6"/>
                    <a:pt x="3129" y="17"/>
                  </a:cubicBezTo>
                  <a:cubicBezTo>
                    <a:pt x="2820" y="93"/>
                    <a:pt x="2664" y="422"/>
                    <a:pt x="2599" y="612"/>
                  </a:cubicBezTo>
                  <a:cubicBezTo>
                    <a:pt x="2467" y="994"/>
                    <a:pt x="2444" y="1412"/>
                    <a:pt x="2526" y="1807"/>
                  </a:cubicBezTo>
                  <a:cubicBezTo>
                    <a:pt x="2418" y="1657"/>
                    <a:pt x="2303" y="1512"/>
                    <a:pt x="2195" y="1383"/>
                  </a:cubicBezTo>
                  <a:cubicBezTo>
                    <a:pt x="1963" y="1101"/>
                    <a:pt x="1707" y="907"/>
                    <a:pt x="1428" y="806"/>
                  </a:cubicBezTo>
                  <a:cubicBezTo>
                    <a:pt x="1288" y="755"/>
                    <a:pt x="1145" y="730"/>
                    <a:pt x="1005" y="730"/>
                  </a:cubicBezTo>
                  <a:cubicBezTo>
                    <a:pt x="811" y="730"/>
                    <a:pt x="625" y="778"/>
                    <a:pt x="469" y="872"/>
                  </a:cubicBezTo>
                  <a:cubicBezTo>
                    <a:pt x="167" y="1055"/>
                    <a:pt x="0" y="1417"/>
                    <a:pt x="73" y="1735"/>
                  </a:cubicBezTo>
                  <a:cubicBezTo>
                    <a:pt x="138" y="2019"/>
                    <a:pt x="362" y="2226"/>
                    <a:pt x="552" y="2375"/>
                  </a:cubicBezTo>
                  <a:cubicBezTo>
                    <a:pt x="1048" y="2763"/>
                    <a:pt x="1636" y="3038"/>
                    <a:pt x="2253" y="3168"/>
                  </a:cubicBezTo>
                  <a:cubicBezTo>
                    <a:pt x="2358" y="3193"/>
                    <a:pt x="2460" y="3202"/>
                    <a:pt x="2557" y="3202"/>
                  </a:cubicBezTo>
                  <a:cubicBezTo>
                    <a:pt x="2910" y="3202"/>
                    <a:pt x="3228" y="3079"/>
                    <a:pt x="3563" y="2948"/>
                  </a:cubicBezTo>
                  <a:cubicBezTo>
                    <a:pt x="3656" y="2912"/>
                    <a:pt x="3750" y="2876"/>
                    <a:pt x="3847" y="2841"/>
                  </a:cubicBezTo>
                  <a:lnTo>
                    <a:pt x="3864" y="2835"/>
                  </a:lnTo>
                  <a:lnTo>
                    <a:pt x="3874" y="2821"/>
                  </a:lnTo>
                  <a:cubicBezTo>
                    <a:pt x="4388" y="2159"/>
                    <a:pt x="4429" y="1169"/>
                    <a:pt x="3968" y="467"/>
                  </a:cubicBezTo>
                  <a:cubicBezTo>
                    <a:pt x="3864" y="306"/>
                    <a:pt x="3751" y="189"/>
                    <a:pt x="3627" y="111"/>
                  </a:cubicBezTo>
                  <a:cubicBezTo>
                    <a:pt x="3512" y="38"/>
                    <a:pt x="3385" y="0"/>
                    <a:pt x="3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1049319" y="3145507"/>
              <a:ext cx="481446" cy="296904"/>
            </a:xfrm>
            <a:custGeom>
              <a:avLst/>
              <a:gdLst/>
              <a:ahLst/>
              <a:cxnLst/>
              <a:rect l="l" t="t" r="r" b="b"/>
              <a:pathLst>
                <a:path w="7057" h="4352" extrusionOk="0">
                  <a:moveTo>
                    <a:pt x="4420" y="1"/>
                  </a:moveTo>
                  <a:cubicBezTo>
                    <a:pt x="4129" y="1"/>
                    <a:pt x="3839" y="29"/>
                    <a:pt x="3554" y="83"/>
                  </a:cubicBezTo>
                  <a:cubicBezTo>
                    <a:pt x="3494" y="93"/>
                    <a:pt x="3431" y="106"/>
                    <a:pt x="3372" y="120"/>
                  </a:cubicBezTo>
                  <a:cubicBezTo>
                    <a:pt x="3205" y="158"/>
                    <a:pt x="3042" y="206"/>
                    <a:pt x="2881" y="262"/>
                  </a:cubicBezTo>
                  <a:cubicBezTo>
                    <a:pt x="2593" y="360"/>
                    <a:pt x="2317" y="486"/>
                    <a:pt x="2055" y="641"/>
                  </a:cubicBezTo>
                  <a:cubicBezTo>
                    <a:pt x="1984" y="682"/>
                    <a:pt x="1916" y="725"/>
                    <a:pt x="1846" y="770"/>
                  </a:cubicBezTo>
                  <a:cubicBezTo>
                    <a:pt x="1667" y="889"/>
                    <a:pt x="1489" y="1037"/>
                    <a:pt x="1319" y="1203"/>
                  </a:cubicBezTo>
                  <a:cubicBezTo>
                    <a:pt x="516" y="2001"/>
                    <a:pt x="0" y="3247"/>
                    <a:pt x="1166" y="4007"/>
                  </a:cubicBezTo>
                  <a:cubicBezTo>
                    <a:pt x="1361" y="4134"/>
                    <a:pt x="1577" y="4221"/>
                    <a:pt x="1801" y="4275"/>
                  </a:cubicBezTo>
                  <a:cubicBezTo>
                    <a:pt x="2021" y="4329"/>
                    <a:pt x="2252" y="4352"/>
                    <a:pt x="2484" y="4352"/>
                  </a:cubicBezTo>
                  <a:cubicBezTo>
                    <a:pt x="2498" y="4352"/>
                    <a:pt x="2512" y="4352"/>
                    <a:pt x="2526" y="4352"/>
                  </a:cubicBezTo>
                  <a:cubicBezTo>
                    <a:pt x="2676" y="4349"/>
                    <a:pt x="2825" y="4339"/>
                    <a:pt x="2972" y="4318"/>
                  </a:cubicBezTo>
                  <a:cubicBezTo>
                    <a:pt x="3155" y="4294"/>
                    <a:pt x="3336" y="4265"/>
                    <a:pt x="3515" y="4229"/>
                  </a:cubicBezTo>
                  <a:cubicBezTo>
                    <a:pt x="3722" y="4187"/>
                    <a:pt x="3929" y="4137"/>
                    <a:pt x="4132" y="4077"/>
                  </a:cubicBezTo>
                  <a:cubicBezTo>
                    <a:pt x="4432" y="3990"/>
                    <a:pt x="4725" y="3880"/>
                    <a:pt x="5006" y="3744"/>
                  </a:cubicBezTo>
                  <a:cubicBezTo>
                    <a:pt x="5184" y="3657"/>
                    <a:pt x="5361" y="3558"/>
                    <a:pt x="5530" y="3448"/>
                  </a:cubicBezTo>
                  <a:cubicBezTo>
                    <a:pt x="5554" y="3434"/>
                    <a:pt x="5578" y="3418"/>
                    <a:pt x="5601" y="3403"/>
                  </a:cubicBezTo>
                  <a:cubicBezTo>
                    <a:pt x="6140" y="3039"/>
                    <a:pt x="6632" y="2545"/>
                    <a:pt x="6803" y="1920"/>
                  </a:cubicBezTo>
                  <a:cubicBezTo>
                    <a:pt x="7056" y="989"/>
                    <a:pt x="6450" y="355"/>
                    <a:pt x="5593" y="139"/>
                  </a:cubicBezTo>
                  <a:cubicBezTo>
                    <a:pt x="5433" y="98"/>
                    <a:pt x="5271" y="68"/>
                    <a:pt x="5109" y="46"/>
                  </a:cubicBezTo>
                  <a:cubicBezTo>
                    <a:pt x="4906" y="17"/>
                    <a:pt x="4704" y="1"/>
                    <a:pt x="4500" y="1"/>
                  </a:cubicBezTo>
                  <a:cubicBezTo>
                    <a:pt x="4473" y="1"/>
                    <a:pt x="4446" y="1"/>
                    <a:pt x="4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1343706" y="3145644"/>
              <a:ext cx="82959" cy="255425"/>
            </a:xfrm>
            <a:custGeom>
              <a:avLst/>
              <a:gdLst/>
              <a:ahLst/>
              <a:cxnLst/>
              <a:rect l="l" t="t" r="r" b="b"/>
              <a:pathLst>
                <a:path w="1216" h="3744" extrusionOk="0">
                  <a:moveTo>
                    <a:pt x="182" y="1"/>
                  </a:moveTo>
                  <a:cubicBezTo>
                    <a:pt x="27" y="665"/>
                    <a:pt x="1" y="1356"/>
                    <a:pt x="108" y="2033"/>
                  </a:cubicBezTo>
                  <a:cubicBezTo>
                    <a:pt x="203" y="2634"/>
                    <a:pt x="400" y="3213"/>
                    <a:pt x="690" y="3743"/>
                  </a:cubicBezTo>
                  <a:cubicBezTo>
                    <a:pt x="869" y="3656"/>
                    <a:pt x="1046" y="3559"/>
                    <a:pt x="1215" y="3448"/>
                  </a:cubicBezTo>
                  <a:cubicBezTo>
                    <a:pt x="962" y="2979"/>
                    <a:pt x="787" y="2469"/>
                    <a:pt x="703" y="1939"/>
                  </a:cubicBezTo>
                  <a:cubicBezTo>
                    <a:pt x="604" y="1308"/>
                    <a:pt x="635" y="664"/>
                    <a:pt x="793" y="46"/>
                  </a:cubicBezTo>
                  <a:cubicBezTo>
                    <a:pt x="589" y="17"/>
                    <a:pt x="386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1233388" y="3151170"/>
              <a:ext cx="97968" cy="282919"/>
            </a:xfrm>
            <a:custGeom>
              <a:avLst/>
              <a:gdLst/>
              <a:ahLst/>
              <a:cxnLst/>
              <a:rect l="l" t="t" r="r" b="b"/>
              <a:pathLst>
                <a:path w="1436" h="4147" extrusionOk="0">
                  <a:moveTo>
                    <a:pt x="856" y="1"/>
                  </a:moveTo>
                  <a:lnTo>
                    <a:pt x="856" y="1"/>
                  </a:lnTo>
                  <a:cubicBezTo>
                    <a:pt x="796" y="13"/>
                    <a:pt x="733" y="24"/>
                    <a:pt x="674" y="39"/>
                  </a:cubicBezTo>
                  <a:cubicBezTo>
                    <a:pt x="507" y="78"/>
                    <a:pt x="344" y="124"/>
                    <a:pt x="183" y="180"/>
                  </a:cubicBezTo>
                  <a:cubicBezTo>
                    <a:pt x="28" y="846"/>
                    <a:pt x="1" y="1538"/>
                    <a:pt x="108" y="2214"/>
                  </a:cubicBezTo>
                  <a:cubicBezTo>
                    <a:pt x="216" y="2901"/>
                    <a:pt x="458" y="3556"/>
                    <a:pt x="819" y="4147"/>
                  </a:cubicBezTo>
                  <a:cubicBezTo>
                    <a:pt x="1027" y="4105"/>
                    <a:pt x="1233" y="4056"/>
                    <a:pt x="1435" y="3995"/>
                  </a:cubicBezTo>
                  <a:cubicBezTo>
                    <a:pt x="1059" y="3432"/>
                    <a:pt x="810" y="2793"/>
                    <a:pt x="704" y="2122"/>
                  </a:cubicBezTo>
                  <a:cubicBezTo>
                    <a:pt x="594" y="1411"/>
                    <a:pt x="646" y="686"/>
                    <a:pt x="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1134258" y="3189444"/>
              <a:ext cx="87461" cy="253242"/>
            </a:xfrm>
            <a:custGeom>
              <a:avLst/>
              <a:gdLst/>
              <a:ahLst/>
              <a:cxnLst/>
              <a:rect l="l" t="t" r="r" b="b"/>
              <a:pathLst>
                <a:path w="1282" h="3712" extrusionOk="0">
                  <a:moveTo>
                    <a:pt x="810" y="0"/>
                  </a:moveTo>
                  <a:cubicBezTo>
                    <a:pt x="739" y="39"/>
                    <a:pt x="669" y="83"/>
                    <a:pt x="601" y="128"/>
                  </a:cubicBezTo>
                  <a:cubicBezTo>
                    <a:pt x="422" y="248"/>
                    <a:pt x="242" y="394"/>
                    <a:pt x="74" y="560"/>
                  </a:cubicBezTo>
                  <a:cubicBezTo>
                    <a:pt x="0" y="1082"/>
                    <a:pt x="3" y="1611"/>
                    <a:pt x="86" y="2137"/>
                  </a:cubicBezTo>
                  <a:cubicBezTo>
                    <a:pt x="167" y="2660"/>
                    <a:pt x="327" y="3163"/>
                    <a:pt x="556" y="3635"/>
                  </a:cubicBezTo>
                  <a:cubicBezTo>
                    <a:pt x="770" y="3688"/>
                    <a:pt x="995" y="3711"/>
                    <a:pt x="1221" y="3711"/>
                  </a:cubicBezTo>
                  <a:cubicBezTo>
                    <a:pt x="1241" y="3711"/>
                    <a:pt x="1261" y="3711"/>
                    <a:pt x="1281" y="3710"/>
                  </a:cubicBezTo>
                  <a:cubicBezTo>
                    <a:pt x="977" y="3199"/>
                    <a:pt x="773" y="2635"/>
                    <a:pt x="681" y="2043"/>
                  </a:cubicBezTo>
                  <a:cubicBezTo>
                    <a:pt x="572" y="1358"/>
                    <a:pt x="617" y="662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1421618" y="3217211"/>
              <a:ext cx="49393" cy="45573"/>
            </a:xfrm>
            <a:custGeom>
              <a:avLst/>
              <a:gdLst/>
              <a:ahLst/>
              <a:cxnLst/>
              <a:rect l="l" t="t" r="r" b="b"/>
              <a:pathLst>
                <a:path w="724" h="668" extrusionOk="0">
                  <a:moveTo>
                    <a:pt x="361" y="0"/>
                  </a:moveTo>
                  <a:cubicBezTo>
                    <a:pt x="203" y="0"/>
                    <a:pt x="63" y="114"/>
                    <a:pt x="34" y="275"/>
                  </a:cubicBezTo>
                  <a:cubicBezTo>
                    <a:pt x="1" y="456"/>
                    <a:pt x="123" y="630"/>
                    <a:pt x="304" y="662"/>
                  </a:cubicBezTo>
                  <a:cubicBezTo>
                    <a:pt x="324" y="665"/>
                    <a:pt x="344" y="667"/>
                    <a:pt x="363" y="667"/>
                  </a:cubicBezTo>
                  <a:cubicBezTo>
                    <a:pt x="521" y="667"/>
                    <a:pt x="662" y="553"/>
                    <a:pt x="690" y="392"/>
                  </a:cubicBezTo>
                  <a:cubicBezTo>
                    <a:pt x="723" y="211"/>
                    <a:pt x="602" y="38"/>
                    <a:pt x="421" y="6"/>
                  </a:cubicBezTo>
                  <a:cubicBezTo>
                    <a:pt x="401" y="2"/>
                    <a:pt x="381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45"/>
          <p:cNvGrpSpPr/>
          <p:nvPr/>
        </p:nvGrpSpPr>
        <p:grpSpPr>
          <a:xfrm>
            <a:off x="4308481" y="4532333"/>
            <a:ext cx="1007306" cy="633427"/>
            <a:chOff x="2270600" y="3851427"/>
            <a:chExt cx="1178748" cy="751895"/>
          </a:xfrm>
        </p:grpSpPr>
        <p:sp>
          <p:nvSpPr>
            <p:cNvPr id="2113" name="Google Shape;2113;p45"/>
            <p:cNvSpPr/>
            <p:nvPr/>
          </p:nvSpPr>
          <p:spPr>
            <a:xfrm>
              <a:off x="2270600" y="4336026"/>
              <a:ext cx="1178748" cy="267296"/>
            </a:xfrm>
            <a:custGeom>
              <a:avLst/>
              <a:gdLst/>
              <a:ahLst/>
              <a:cxnLst/>
              <a:rect l="l" t="t" r="r" b="b"/>
              <a:pathLst>
                <a:path w="17278" h="3918" extrusionOk="0">
                  <a:moveTo>
                    <a:pt x="8676" y="1"/>
                  </a:moveTo>
                  <a:cubicBezTo>
                    <a:pt x="8059" y="1"/>
                    <a:pt x="7442" y="48"/>
                    <a:pt x="6831" y="146"/>
                  </a:cubicBezTo>
                  <a:cubicBezTo>
                    <a:pt x="6565" y="185"/>
                    <a:pt x="6300" y="237"/>
                    <a:pt x="6038" y="299"/>
                  </a:cubicBezTo>
                  <a:cubicBezTo>
                    <a:pt x="5993" y="308"/>
                    <a:pt x="5948" y="321"/>
                    <a:pt x="5901" y="330"/>
                  </a:cubicBezTo>
                  <a:cubicBezTo>
                    <a:pt x="5754" y="368"/>
                    <a:pt x="5605" y="407"/>
                    <a:pt x="5459" y="451"/>
                  </a:cubicBezTo>
                  <a:cubicBezTo>
                    <a:pt x="5073" y="562"/>
                    <a:pt x="4691" y="693"/>
                    <a:pt x="4315" y="850"/>
                  </a:cubicBezTo>
                  <a:cubicBezTo>
                    <a:pt x="3965" y="991"/>
                    <a:pt x="3619" y="1155"/>
                    <a:pt x="3278" y="1336"/>
                  </a:cubicBezTo>
                  <a:cubicBezTo>
                    <a:pt x="3264" y="1345"/>
                    <a:pt x="3245" y="1352"/>
                    <a:pt x="3231" y="1361"/>
                  </a:cubicBezTo>
                  <a:cubicBezTo>
                    <a:pt x="2062" y="1990"/>
                    <a:pt x="965" y="2857"/>
                    <a:pt x="1" y="3914"/>
                  </a:cubicBezTo>
                  <a:lnTo>
                    <a:pt x="17275" y="3914"/>
                  </a:lnTo>
                  <a:cubicBezTo>
                    <a:pt x="17216" y="3839"/>
                    <a:pt x="17158" y="3764"/>
                    <a:pt x="17096" y="3693"/>
                  </a:cubicBezTo>
                  <a:cubicBezTo>
                    <a:pt x="17024" y="3606"/>
                    <a:pt x="16950" y="3522"/>
                    <a:pt x="16876" y="3441"/>
                  </a:cubicBezTo>
                  <a:cubicBezTo>
                    <a:pt x="16765" y="3318"/>
                    <a:pt x="16653" y="3198"/>
                    <a:pt x="16537" y="3085"/>
                  </a:cubicBezTo>
                  <a:cubicBezTo>
                    <a:pt x="16518" y="3066"/>
                    <a:pt x="16503" y="3050"/>
                    <a:pt x="16485" y="3034"/>
                  </a:cubicBezTo>
                  <a:cubicBezTo>
                    <a:pt x="16316" y="2868"/>
                    <a:pt x="16145" y="2710"/>
                    <a:pt x="15968" y="2559"/>
                  </a:cubicBezTo>
                  <a:cubicBezTo>
                    <a:pt x="15900" y="2500"/>
                    <a:pt x="15831" y="2442"/>
                    <a:pt x="15761" y="2386"/>
                  </a:cubicBezTo>
                  <a:cubicBezTo>
                    <a:pt x="15734" y="2362"/>
                    <a:pt x="15705" y="2341"/>
                    <a:pt x="15676" y="2319"/>
                  </a:cubicBezTo>
                  <a:cubicBezTo>
                    <a:pt x="15673" y="2315"/>
                    <a:pt x="15673" y="2315"/>
                    <a:pt x="15672" y="2315"/>
                  </a:cubicBezTo>
                  <a:cubicBezTo>
                    <a:pt x="15046" y="1820"/>
                    <a:pt x="14373" y="1413"/>
                    <a:pt x="13674" y="1084"/>
                  </a:cubicBezTo>
                  <a:cubicBezTo>
                    <a:pt x="13646" y="1073"/>
                    <a:pt x="13616" y="1060"/>
                    <a:pt x="13588" y="1045"/>
                  </a:cubicBezTo>
                  <a:cubicBezTo>
                    <a:pt x="13224" y="877"/>
                    <a:pt x="12850" y="732"/>
                    <a:pt x="12472" y="609"/>
                  </a:cubicBezTo>
                  <a:cubicBezTo>
                    <a:pt x="11944" y="433"/>
                    <a:pt x="11408" y="298"/>
                    <a:pt x="10871" y="200"/>
                  </a:cubicBezTo>
                  <a:cubicBezTo>
                    <a:pt x="10145" y="68"/>
                    <a:pt x="9410" y="1"/>
                    <a:pt x="8676" y="1"/>
                  </a:cubicBezTo>
                  <a:close/>
                  <a:moveTo>
                    <a:pt x="17275" y="3914"/>
                  </a:moveTo>
                  <a:cubicBezTo>
                    <a:pt x="17276" y="3915"/>
                    <a:pt x="17276" y="3916"/>
                    <a:pt x="17277" y="3917"/>
                  </a:cubicBezTo>
                  <a:lnTo>
                    <a:pt x="17277" y="39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2769591" y="3853542"/>
              <a:ext cx="207328" cy="552739"/>
            </a:xfrm>
            <a:custGeom>
              <a:avLst/>
              <a:gdLst/>
              <a:ahLst/>
              <a:cxnLst/>
              <a:rect l="l" t="t" r="r" b="b"/>
              <a:pathLst>
                <a:path w="3039" h="8102" extrusionOk="0">
                  <a:moveTo>
                    <a:pt x="1518" y="1"/>
                  </a:moveTo>
                  <a:cubicBezTo>
                    <a:pt x="1309" y="1"/>
                    <a:pt x="1102" y="110"/>
                    <a:pt x="986" y="314"/>
                  </a:cubicBezTo>
                  <a:cubicBezTo>
                    <a:pt x="834" y="588"/>
                    <a:pt x="698" y="872"/>
                    <a:pt x="582" y="1163"/>
                  </a:cubicBezTo>
                  <a:cubicBezTo>
                    <a:pt x="562" y="1209"/>
                    <a:pt x="545" y="1255"/>
                    <a:pt x="529" y="1302"/>
                  </a:cubicBezTo>
                  <a:cubicBezTo>
                    <a:pt x="278" y="1960"/>
                    <a:pt x="123" y="2658"/>
                    <a:pt x="63" y="3362"/>
                  </a:cubicBezTo>
                  <a:cubicBezTo>
                    <a:pt x="58" y="3405"/>
                    <a:pt x="54" y="3450"/>
                    <a:pt x="52" y="3493"/>
                  </a:cubicBezTo>
                  <a:cubicBezTo>
                    <a:pt x="0" y="4239"/>
                    <a:pt x="55" y="4993"/>
                    <a:pt x="220" y="5721"/>
                  </a:cubicBezTo>
                  <a:cubicBezTo>
                    <a:pt x="229" y="5770"/>
                    <a:pt x="241" y="5818"/>
                    <a:pt x="254" y="5866"/>
                  </a:cubicBezTo>
                  <a:cubicBezTo>
                    <a:pt x="393" y="6433"/>
                    <a:pt x="601" y="6989"/>
                    <a:pt x="878" y="7509"/>
                  </a:cubicBezTo>
                  <a:cubicBezTo>
                    <a:pt x="966" y="7678"/>
                    <a:pt x="1131" y="7859"/>
                    <a:pt x="1277" y="8010"/>
                  </a:cubicBezTo>
                  <a:cubicBezTo>
                    <a:pt x="1306" y="8040"/>
                    <a:pt x="1337" y="8072"/>
                    <a:pt x="1364" y="8101"/>
                  </a:cubicBezTo>
                  <a:cubicBezTo>
                    <a:pt x="1370" y="8091"/>
                    <a:pt x="1373" y="8084"/>
                    <a:pt x="1379" y="8075"/>
                  </a:cubicBezTo>
                  <a:cubicBezTo>
                    <a:pt x="1849" y="7160"/>
                    <a:pt x="2321" y="6238"/>
                    <a:pt x="2641" y="5259"/>
                  </a:cubicBezTo>
                  <a:cubicBezTo>
                    <a:pt x="2778" y="4832"/>
                    <a:pt x="2887" y="4397"/>
                    <a:pt x="2952" y="3954"/>
                  </a:cubicBezTo>
                  <a:lnTo>
                    <a:pt x="2955" y="3951"/>
                  </a:lnTo>
                  <a:cubicBezTo>
                    <a:pt x="2959" y="3904"/>
                    <a:pt x="2965" y="3860"/>
                    <a:pt x="2971" y="3813"/>
                  </a:cubicBezTo>
                  <a:cubicBezTo>
                    <a:pt x="3039" y="3272"/>
                    <a:pt x="3039" y="2726"/>
                    <a:pt x="2949" y="2189"/>
                  </a:cubicBezTo>
                  <a:cubicBezTo>
                    <a:pt x="2922" y="2022"/>
                    <a:pt x="2883" y="1860"/>
                    <a:pt x="2835" y="1704"/>
                  </a:cubicBezTo>
                  <a:cubicBezTo>
                    <a:pt x="2826" y="1668"/>
                    <a:pt x="2816" y="1632"/>
                    <a:pt x="2803" y="1597"/>
                  </a:cubicBezTo>
                  <a:cubicBezTo>
                    <a:pt x="2628" y="1063"/>
                    <a:pt x="2338" y="582"/>
                    <a:pt x="1947" y="183"/>
                  </a:cubicBezTo>
                  <a:cubicBezTo>
                    <a:pt x="1879" y="114"/>
                    <a:pt x="1804" y="67"/>
                    <a:pt x="1725" y="39"/>
                  </a:cubicBezTo>
                  <a:cubicBezTo>
                    <a:pt x="1696" y="28"/>
                    <a:pt x="1667" y="19"/>
                    <a:pt x="1638" y="13"/>
                  </a:cubicBezTo>
                  <a:cubicBezTo>
                    <a:pt x="1598" y="5"/>
                    <a:pt x="1558" y="1"/>
                    <a:pt x="1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2816802" y="3851427"/>
              <a:ext cx="67608" cy="556013"/>
            </a:xfrm>
            <a:custGeom>
              <a:avLst/>
              <a:gdLst/>
              <a:ahLst/>
              <a:cxnLst/>
              <a:rect l="l" t="t" r="r" b="b"/>
              <a:pathLst>
                <a:path w="991" h="8150" extrusionOk="0">
                  <a:moveTo>
                    <a:pt x="943" y="0"/>
                  </a:moveTo>
                  <a:cubicBezTo>
                    <a:pt x="922" y="0"/>
                    <a:pt x="905" y="15"/>
                    <a:pt x="901" y="35"/>
                  </a:cubicBezTo>
                  <a:cubicBezTo>
                    <a:pt x="891" y="80"/>
                    <a:pt x="0" y="4706"/>
                    <a:pt x="643" y="8113"/>
                  </a:cubicBezTo>
                  <a:cubicBezTo>
                    <a:pt x="649" y="8135"/>
                    <a:pt x="666" y="8149"/>
                    <a:pt x="687" y="8149"/>
                  </a:cubicBezTo>
                  <a:cubicBezTo>
                    <a:pt x="688" y="8149"/>
                    <a:pt x="692" y="8149"/>
                    <a:pt x="694" y="8148"/>
                  </a:cubicBezTo>
                  <a:cubicBezTo>
                    <a:pt x="717" y="8144"/>
                    <a:pt x="731" y="8121"/>
                    <a:pt x="729" y="8097"/>
                  </a:cubicBezTo>
                  <a:cubicBezTo>
                    <a:pt x="87" y="4708"/>
                    <a:pt x="976" y="99"/>
                    <a:pt x="985" y="51"/>
                  </a:cubicBezTo>
                  <a:cubicBezTo>
                    <a:pt x="991" y="28"/>
                    <a:pt x="975" y="7"/>
                    <a:pt x="951" y="1"/>
                  </a:cubicBezTo>
                  <a:cubicBezTo>
                    <a:pt x="949" y="0"/>
                    <a:pt x="946" y="0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6" name="Google Shape;2116;p45"/>
          <p:cNvGrpSpPr/>
          <p:nvPr/>
        </p:nvGrpSpPr>
        <p:grpSpPr>
          <a:xfrm>
            <a:off x="6397305" y="4131475"/>
            <a:ext cx="983070" cy="1002231"/>
            <a:chOff x="5372137" y="3277726"/>
            <a:chExt cx="1178680" cy="1325595"/>
          </a:xfrm>
        </p:grpSpPr>
        <p:sp>
          <p:nvSpPr>
            <p:cNvPr id="2117" name="Google Shape;2117;p45"/>
            <p:cNvSpPr/>
            <p:nvPr/>
          </p:nvSpPr>
          <p:spPr>
            <a:xfrm>
              <a:off x="5372137" y="4336026"/>
              <a:ext cx="1178680" cy="267296"/>
            </a:xfrm>
            <a:custGeom>
              <a:avLst/>
              <a:gdLst/>
              <a:ahLst/>
              <a:cxnLst/>
              <a:rect l="l" t="t" r="r" b="b"/>
              <a:pathLst>
                <a:path w="17277" h="3918" extrusionOk="0">
                  <a:moveTo>
                    <a:pt x="8674" y="1"/>
                  </a:moveTo>
                  <a:cubicBezTo>
                    <a:pt x="8057" y="1"/>
                    <a:pt x="7440" y="48"/>
                    <a:pt x="6829" y="146"/>
                  </a:cubicBezTo>
                  <a:cubicBezTo>
                    <a:pt x="6562" y="185"/>
                    <a:pt x="6299" y="237"/>
                    <a:pt x="6037" y="299"/>
                  </a:cubicBezTo>
                  <a:cubicBezTo>
                    <a:pt x="5991" y="308"/>
                    <a:pt x="5946" y="321"/>
                    <a:pt x="5901" y="330"/>
                  </a:cubicBezTo>
                  <a:cubicBezTo>
                    <a:pt x="5752" y="368"/>
                    <a:pt x="5604" y="407"/>
                    <a:pt x="5458" y="451"/>
                  </a:cubicBezTo>
                  <a:cubicBezTo>
                    <a:pt x="5071" y="562"/>
                    <a:pt x="4691" y="693"/>
                    <a:pt x="4314" y="850"/>
                  </a:cubicBezTo>
                  <a:cubicBezTo>
                    <a:pt x="3962" y="991"/>
                    <a:pt x="3616" y="1155"/>
                    <a:pt x="3276" y="1336"/>
                  </a:cubicBezTo>
                  <a:cubicBezTo>
                    <a:pt x="3262" y="1345"/>
                    <a:pt x="3244" y="1352"/>
                    <a:pt x="3230" y="1361"/>
                  </a:cubicBezTo>
                  <a:cubicBezTo>
                    <a:pt x="2060" y="1990"/>
                    <a:pt x="964" y="2857"/>
                    <a:pt x="0" y="3914"/>
                  </a:cubicBezTo>
                  <a:lnTo>
                    <a:pt x="17274" y="3914"/>
                  </a:lnTo>
                  <a:cubicBezTo>
                    <a:pt x="17214" y="3839"/>
                    <a:pt x="17155" y="3764"/>
                    <a:pt x="17095" y="3693"/>
                  </a:cubicBezTo>
                  <a:cubicBezTo>
                    <a:pt x="17023" y="3606"/>
                    <a:pt x="16948" y="3522"/>
                    <a:pt x="16874" y="3441"/>
                  </a:cubicBezTo>
                  <a:cubicBezTo>
                    <a:pt x="16764" y="3318"/>
                    <a:pt x="16651" y="3198"/>
                    <a:pt x="16535" y="3085"/>
                  </a:cubicBezTo>
                  <a:cubicBezTo>
                    <a:pt x="16518" y="3066"/>
                    <a:pt x="16500" y="3050"/>
                    <a:pt x="16483" y="3034"/>
                  </a:cubicBezTo>
                  <a:cubicBezTo>
                    <a:pt x="16315" y="2868"/>
                    <a:pt x="16143" y="2710"/>
                    <a:pt x="15968" y="2559"/>
                  </a:cubicBezTo>
                  <a:cubicBezTo>
                    <a:pt x="15898" y="2500"/>
                    <a:pt x="15830" y="2442"/>
                    <a:pt x="15759" y="2386"/>
                  </a:cubicBezTo>
                  <a:cubicBezTo>
                    <a:pt x="15732" y="2362"/>
                    <a:pt x="15703" y="2341"/>
                    <a:pt x="15674" y="2319"/>
                  </a:cubicBezTo>
                  <a:cubicBezTo>
                    <a:pt x="15672" y="2315"/>
                    <a:pt x="15672" y="2315"/>
                    <a:pt x="15671" y="2315"/>
                  </a:cubicBezTo>
                  <a:cubicBezTo>
                    <a:pt x="15044" y="1820"/>
                    <a:pt x="14371" y="1413"/>
                    <a:pt x="13673" y="1084"/>
                  </a:cubicBezTo>
                  <a:cubicBezTo>
                    <a:pt x="13646" y="1073"/>
                    <a:pt x="13615" y="1060"/>
                    <a:pt x="13588" y="1045"/>
                  </a:cubicBezTo>
                  <a:cubicBezTo>
                    <a:pt x="13221" y="877"/>
                    <a:pt x="12849" y="732"/>
                    <a:pt x="12472" y="609"/>
                  </a:cubicBezTo>
                  <a:cubicBezTo>
                    <a:pt x="11943" y="433"/>
                    <a:pt x="11408" y="298"/>
                    <a:pt x="10869" y="200"/>
                  </a:cubicBezTo>
                  <a:cubicBezTo>
                    <a:pt x="10144" y="68"/>
                    <a:pt x="9409" y="1"/>
                    <a:pt x="8674" y="1"/>
                  </a:cubicBezTo>
                  <a:close/>
                  <a:moveTo>
                    <a:pt x="17274" y="3914"/>
                  </a:moveTo>
                  <a:cubicBezTo>
                    <a:pt x="17275" y="3915"/>
                    <a:pt x="17276" y="3916"/>
                    <a:pt x="17276" y="3917"/>
                  </a:cubicBezTo>
                  <a:lnTo>
                    <a:pt x="17276" y="39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5885319" y="3453882"/>
              <a:ext cx="124506" cy="970124"/>
            </a:xfrm>
            <a:custGeom>
              <a:avLst/>
              <a:gdLst/>
              <a:ahLst/>
              <a:cxnLst/>
              <a:rect l="l" t="t" r="r" b="b"/>
              <a:pathLst>
                <a:path w="1825" h="14220" extrusionOk="0">
                  <a:moveTo>
                    <a:pt x="1656" y="1"/>
                  </a:moveTo>
                  <a:cubicBezTo>
                    <a:pt x="392" y="4646"/>
                    <a:pt x="0" y="9431"/>
                    <a:pt x="494" y="14220"/>
                  </a:cubicBezTo>
                  <a:lnTo>
                    <a:pt x="666" y="14201"/>
                  </a:lnTo>
                  <a:cubicBezTo>
                    <a:pt x="175" y="9432"/>
                    <a:pt x="565" y="4672"/>
                    <a:pt x="1824" y="47"/>
                  </a:cubicBezTo>
                  <a:lnTo>
                    <a:pt x="1656" y="1"/>
                  </a:lnTo>
                  <a:close/>
                </a:path>
              </a:pathLst>
            </a:custGeom>
            <a:solidFill>
              <a:srgbClr val="292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5"/>
            <p:cNvSpPr/>
            <p:nvPr/>
          </p:nvSpPr>
          <p:spPr>
            <a:xfrm>
              <a:off x="5652129" y="3373514"/>
              <a:ext cx="263475" cy="735370"/>
            </a:xfrm>
            <a:custGeom>
              <a:avLst/>
              <a:gdLst/>
              <a:ahLst/>
              <a:cxnLst/>
              <a:rect l="l" t="t" r="r" b="b"/>
              <a:pathLst>
                <a:path w="3862" h="10779" extrusionOk="0">
                  <a:moveTo>
                    <a:pt x="931" y="0"/>
                  </a:moveTo>
                  <a:cubicBezTo>
                    <a:pt x="892" y="0"/>
                    <a:pt x="852" y="4"/>
                    <a:pt x="811" y="11"/>
                  </a:cubicBezTo>
                  <a:cubicBezTo>
                    <a:pt x="805" y="12"/>
                    <a:pt x="799" y="12"/>
                    <a:pt x="795" y="14"/>
                  </a:cubicBezTo>
                  <a:cubicBezTo>
                    <a:pt x="770" y="19"/>
                    <a:pt x="747" y="25"/>
                    <a:pt x="724" y="32"/>
                  </a:cubicBezTo>
                  <a:cubicBezTo>
                    <a:pt x="322" y="157"/>
                    <a:pt x="102" y="629"/>
                    <a:pt x="39" y="1057"/>
                  </a:cubicBezTo>
                  <a:cubicBezTo>
                    <a:pt x="3" y="1311"/>
                    <a:pt x="0" y="1567"/>
                    <a:pt x="22" y="1820"/>
                  </a:cubicBezTo>
                  <a:cubicBezTo>
                    <a:pt x="23" y="1845"/>
                    <a:pt x="25" y="1871"/>
                    <a:pt x="29" y="1896"/>
                  </a:cubicBezTo>
                  <a:cubicBezTo>
                    <a:pt x="118" y="2734"/>
                    <a:pt x="479" y="3555"/>
                    <a:pt x="834" y="4333"/>
                  </a:cubicBezTo>
                  <a:cubicBezTo>
                    <a:pt x="898" y="4471"/>
                    <a:pt x="961" y="4608"/>
                    <a:pt x="1024" y="4747"/>
                  </a:cubicBezTo>
                  <a:cubicBezTo>
                    <a:pt x="1035" y="4771"/>
                    <a:pt x="1045" y="4797"/>
                    <a:pt x="1057" y="4820"/>
                  </a:cubicBezTo>
                  <a:lnTo>
                    <a:pt x="1823" y="6499"/>
                  </a:lnTo>
                  <a:cubicBezTo>
                    <a:pt x="1834" y="6527"/>
                    <a:pt x="1846" y="6551"/>
                    <a:pt x="1859" y="6579"/>
                  </a:cubicBezTo>
                  <a:cubicBezTo>
                    <a:pt x="1989" y="6861"/>
                    <a:pt x="2115" y="7143"/>
                    <a:pt x="2246" y="7427"/>
                  </a:cubicBezTo>
                  <a:cubicBezTo>
                    <a:pt x="2257" y="7453"/>
                    <a:pt x="2267" y="7476"/>
                    <a:pt x="2280" y="7502"/>
                  </a:cubicBezTo>
                  <a:lnTo>
                    <a:pt x="2298" y="7543"/>
                  </a:lnTo>
                  <a:cubicBezTo>
                    <a:pt x="2764" y="8568"/>
                    <a:pt x="3294" y="9574"/>
                    <a:pt x="3793" y="10778"/>
                  </a:cubicBezTo>
                  <a:cubicBezTo>
                    <a:pt x="3806" y="10674"/>
                    <a:pt x="3815" y="10570"/>
                    <a:pt x="3822" y="10464"/>
                  </a:cubicBezTo>
                  <a:cubicBezTo>
                    <a:pt x="3832" y="10314"/>
                    <a:pt x="3839" y="10167"/>
                    <a:pt x="3845" y="10023"/>
                  </a:cubicBezTo>
                  <a:lnTo>
                    <a:pt x="3845" y="10020"/>
                  </a:lnTo>
                  <a:cubicBezTo>
                    <a:pt x="3861" y="9478"/>
                    <a:pt x="3839" y="8979"/>
                    <a:pt x="3825" y="8624"/>
                  </a:cubicBezTo>
                  <a:cubicBezTo>
                    <a:pt x="3779" y="7473"/>
                    <a:pt x="3661" y="6317"/>
                    <a:pt x="3444" y="5183"/>
                  </a:cubicBezTo>
                  <a:lnTo>
                    <a:pt x="3444" y="5182"/>
                  </a:lnTo>
                  <a:cubicBezTo>
                    <a:pt x="3437" y="5145"/>
                    <a:pt x="3431" y="5111"/>
                    <a:pt x="3422" y="5075"/>
                  </a:cubicBezTo>
                  <a:cubicBezTo>
                    <a:pt x="3295" y="4433"/>
                    <a:pt x="3134" y="3798"/>
                    <a:pt x="2935" y="3174"/>
                  </a:cubicBezTo>
                  <a:cubicBezTo>
                    <a:pt x="2926" y="3141"/>
                    <a:pt x="2916" y="3109"/>
                    <a:pt x="2904" y="3075"/>
                  </a:cubicBezTo>
                  <a:cubicBezTo>
                    <a:pt x="2665" y="2341"/>
                    <a:pt x="2370" y="1625"/>
                    <a:pt x="2011" y="933"/>
                  </a:cubicBezTo>
                  <a:cubicBezTo>
                    <a:pt x="2007" y="926"/>
                    <a:pt x="2001" y="917"/>
                    <a:pt x="1998" y="910"/>
                  </a:cubicBezTo>
                  <a:cubicBezTo>
                    <a:pt x="1984" y="882"/>
                    <a:pt x="1968" y="855"/>
                    <a:pt x="1953" y="829"/>
                  </a:cubicBezTo>
                  <a:cubicBezTo>
                    <a:pt x="1721" y="417"/>
                    <a:pt x="136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5"/>
            <p:cNvSpPr/>
            <p:nvPr/>
          </p:nvSpPr>
          <p:spPr>
            <a:xfrm>
              <a:off x="5701114" y="3374400"/>
              <a:ext cx="213400" cy="713062"/>
            </a:xfrm>
            <a:custGeom>
              <a:avLst/>
              <a:gdLst/>
              <a:ahLst/>
              <a:cxnLst/>
              <a:rect l="l" t="t" r="r" b="b"/>
              <a:pathLst>
                <a:path w="3128" h="10452" extrusionOk="0">
                  <a:moveTo>
                    <a:pt x="71" y="1"/>
                  </a:moveTo>
                  <a:cubicBezTo>
                    <a:pt x="48" y="6"/>
                    <a:pt x="23" y="12"/>
                    <a:pt x="0" y="19"/>
                  </a:cubicBezTo>
                  <a:cubicBezTo>
                    <a:pt x="479" y="722"/>
                    <a:pt x="823" y="1513"/>
                    <a:pt x="1099" y="2213"/>
                  </a:cubicBezTo>
                  <a:cubicBezTo>
                    <a:pt x="1195" y="2453"/>
                    <a:pt x="1287" y="2693"/>
                    <a:pt x="1376" y="2936"/>
                  </a:cubicBezTo>
                  <a:cubicBezTo>
                    <a:pt x="1390" y="2977"/>
                    <a:pt x="1404" y="3019"/>
                    <a:pt x="1420" y="3061"/>
                  </a:cubicBezTo>
                  <a:cubicBezTo>
                    <a:pt x="1665" y="3736"/>
                    <a:pt x="1887" y="4420"/>
                    <a:pt x="2083" y="5109"/>
                  </a:cubicBezTo>
                  <a:cubicBezTo>
                    <a:pt x="2091" y="5132"/>
                    <a:pt x="2096" y="5156"/>
                    <a:pt x="2104" y="5180"/>
                  </a:cubicBezTo>
                  <a:lnTo>
                    <a:pt x="2104" y="5182"/>
                  </a:lnTo>
                  <a:cubicBezTo>
                    <a:pt x="2266" y="5752"/>
                    <a:pt x="2409" y="6325"/>
                    <a:pt x="2538" y="6904"/>
                  </a:cubicBezTo>
                  <a:cubicBezTo>
                    <a:pt x="2542" y="6932"/>
                    <a:pt x="2548" y="6959"/>
                    <a:pt x="2555" y="6985"/>
                  </a:cubicBezTo>
                  <a:cubicBezTo>
                    <a:pt x="2607" y="7230"/>
                    <a:pt x="2658" y="7475"/>
                    <a:pt x="2706" y="7721"/>
                  </a:cubicBezTo>
                  <a:lnTo>
                    <a:pt x="2722" y="7802"/>
                  </a:lnTo>
                  <a:cubicBezTo>
                    <a:pt x="2888" y="8678"/>
                    <a:pt x="3016" y="9561"/>
                    <a:pt x="3104" y="10451"/>
                  </a:cubicBezTo>
                  <a:cubicBezTo>
                    <a:pt x="3114" y="10301"/>
                    <a:pt x="3121" y="10154"/>
                    <a:pt x="3127" y="10010"/>
                  </a:cubicBezTo>
                  <a:lnTo>
                    <a:pt x="3127" y="10007"/>
                  </a:lnTo>
                  <a:cubicBezTo>
                    <a:pt x="3010" y="8973"/>
                    <a:pt x="2839" y="7948"/>
                    <a:pt x="2615" y="6939"/>
                  </a:cubicBezTo>
                  <a:lnTo>
                    <a:pt x="2615" y="6938"/>
                  </a:lnTo>
                  <a:cubicBezTo>
                    <a:pt x="2613" y="6935"/>
                    <a:pt x="2613" y="6935"/>
                    <a:pt x="2613" y="6933"/>
                  </a:cubicBezTo>
                  <a:cubicBezTo>
                    <a:pt x="2538" y="6584"/>
                    <a:pt x="2454" y="6238"/>
                    <a:pt x="2366" y="5891"/>
                  </a:cubicBezTo>
                  <a:cubicBezTo>
                    <a:pt x="2357" y="5855"/>
                    <a:pt x="2347" y="5819"/>
                    <a:pt x="2337" y="5782"/>
                  </a:cubicBezTo>
                  <a:cubicBezTo>
                    <a:pt x="2186" y="5201"/>
                    <a:pt x="2018" y="4623"/>
                    <a:pt x="1833" y="4050"/>
                  </a:cubicBezTo>
                  <a:cubicBezTo>
                    <a:pt x="1823" y="4018"/>
                    <a:pt x="1814" y="3987"/>
                    <a:pt x="1803" y="3957"/>
                  </a:cubicBezTo>
                  <a:cubicBezTo>
                    <a:pt x="1703" y="3652"/>
                    <a:pt x="1598" y="3349"/>
                    <a:pt x="1490" y="3046"/>
                  </a:cubicBezTo>
                  <a:cubicBezTo>
                    <a:pt x="1486" y="3036"/>
                    <a:pt x="1483" y="3026"/>
                    <a:pt x="1478" y="3018"/>
                  </a:cubicBezTo>
                  <a:lnTo>
                    <a:pt x="1478" y="3016"/>
                  </a:lnTo>
                  <a:cubicBezTo>
                    <a:pt x="1377" y="2737"/>
                    <a:pt x="1273" y="2460"/>
                    <a:pt x="1164" y="2185"/>
                  </a:cubicBezTo>
                  <a:cubicBezTo>
                    <a:pt x="1106" y="2036"/>
                    <a:pt x="1044" y="1885"/>
                    <a:pt x="979" y="1731"/>
                  </a:cubicBezTo>
                  <a:cubicBezTo>
                    <a:pt x="964" y="1700"/>
                    <a:pt x="953" y="1668"/>
                    <a:pt x="938" y="1636"/>
                  </a:cubicBezTo>
                  <a:cubicBezTo>
                    <a:pt x="704" y="1092"/>
                    <a:pt x="424" y="525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5"/>
            <p:cNvSpPr/>
            <p:nvPr/>
          </p:nvSpPr>
          <p:spPr>
            <a:xfrm>
              <a:off x="5653562" y="3497546"/>
              <a:ext cx="150226" cy="87325"/>
            </a:xfrm>
            <a:custGeom>
              <a:avLst/>
              <a:gdLst/>
              <a:ahLst/>
              <a:cxnLst/>
              <a:rect l="l" t="t" r="r" b="b"/>
              <a:pathLst>
                <a:path w="2202" h="1280" extrusionOk="0">
                  <a:moveTo>
                    <a:pt x="1" y="1"/>
                  </a:moveTo>
                  <a:cubicBezTo>
                    <a:pt x="2" y="25"/>
                    <a:pt x="4" y="51"/>
                    <a:pt x="8" y="76"/>
                  </a:cubicBezTo>
                  <a:cubicBezTo>
                    <a:pt x="771" y="351"/>
                    <a:pt x="1480" y="746"/>
                    <a:pt x="2122" y="1250"/>
                  </a:cubicBezTo>
                  <a:cubicBezTo>
                    <a:pt x="2135" y="1259"/>
                    <a:pt x="2145" y="1270"/>
                    <a:pt x="2158" y="1279"/>
                  </a:cubicBezTo>
                  <a:lnTo>
                    <a:pt x="2190" y="1239"/>
                  </a:lnTo>
                  <a:lnTo>
                    <a:pt x="2201" y="1226"/>
                  </a:lnTo>
                  <a:cubicBezTo>
                    <a:pt x="2194" y="1220"/>
                    <a:pt x="2187" y="1214"/>
                    <a:pt x="2181" y="1211"/>
                  </a:cubicBezTo>
                  <a:lnTo>
                    <a:pt x="2181" y="1210"/>
                  </a:lnTo>
                  <a:lnTo>
                    <a:pt x="2078" y="1127"/>
                  </a:lnTo>
                  <a:cubicBezTo>
                    <a:pt x="1447" y="645"/>
                    <a:pt x="749" y="26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5763198" y="3429935"/>
              <a:ext cx="25242" cy="63583"/>
            </a:xfrm>
            <a:custGeom>
              <a:avLst/>
              <a:gdLst/>
              <a:ahLst/>
              <a:cxnLst/>
              <a:rect l="l" t="t" r="r" b="b"/>
              <a:pathLst>
                <a:path w="370" h="932" extrusionOk="0">
                  <a:moveTo>
                    <a:pt x="325" y="0"/>
                  </a:moveTo>
                  <a:lnTo>
                    <a:pt x="31" y="821"/>
                  </a:lnTo>
                  <a:lnTo>
                    <a:pt x="1" y="908"/>
                  </a:lnTo>
                  <a:lnTo>
                    <a:pt x="67" y="931"/>
                  </a:lnTo>
                  <a:lnTo>
                    <a:pt x="73" y="915"/>
                  </a:lnTo>
                  <a:lnTo>
                    <a:pt x="370" y="81"/>
                  </a:lnTo>
                  <a:cubicBezTo>
                    <a:pt x="356" y="54"/>
                    <a:pt x="341" y="26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5822349" y="3583099"/>
              <a:ext cx="30018" cy="67608"/>
            </a:xfrm>
            <a:custGeom>
              <a:avLst/>
              <a:gdLst/>
              <a:ahLst/>
              <a:cxnLst/>
              <a:rect l="l" t="t" r="r" b="b"/>
              <a:pathLst>
                <a:path w="440" h="991" extrusionOk="0">
                  <a:moveTo>
                    <a:pt x="408" y="0"/>
                  </a:moveTo>
                  <a:cubicBezTo>
                    <a:pt x="283" y="270"/>
                    <a:pt x="156" y="571"/>
                    <a:pt x="27" y="894"/>
                  </a:cubicBezTo>
                  <a:cubicBezTo>
                    <a:pt x="18" y="918"/>
                    <a:pt x="10" y="940"/>
                    <a:pt x="1" y="963"/>
                  </a:cubicBezTo>
                  <a:lnTo>
                    <a:pt x="59" y="986"/>
                  </a:lnTo>
                  <a:lnTo>
                    <a:pt x="66" y="991"/>
                  </a:lnTo>
                  <a:cubicBezTo>
                    <a:pt x="192" y="666"/>
                    <a:pt x="317" y="367"/>
                    <a:pt x="440" y="97"/>
                  </a:cubicBezTo>
                  <a:cubicBezTo>
                    <a:pt x="431" y="67"/>
                    <a:pt x="421" y="35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5721854" y="3697376"/>
              <a:ext cx="124370" cy="30905"/>
            </a:xfrm>
            <a:custGeom>
              <a:avLst/>
              <a:gdLst/>
              <a:ahLst/>
              <a:cxnLst/>
              <a:rect l="l" t="t" r="r" b="b"/>
              <a:pathLst>
                <a:path w="1823" h="453" extrusionOk="0">
                  <a:moveTo>
                    <a:pt x="0" y="0"/>
                  </a:moveTo>
                  <a:cubicBezTo>
                    <a:pt x="10" y="25"/>
                    <a:pt x="22" y="50"/>
                    <a:pt x="34" y="73"/>
                  </a:cubicBezTo>
                  <a:cubicBezTo>
                    <a:pt x="637" y="123"/>
                    <a:pt x="1251" y="254"/>
                    <a:pt x="1797" y="452"/>
                  </a:cubicBezTo>
                  <a:lnTo>
                    <a:pt x="1801" y="445"/>
                  </a:lnTo>
                  <a:lnTo>
                    <a:pt x="1801" y="442"/>
                  </a:lnTo>
                  <a:lnTo>
                    <a:pt x="1823" y="387"/>
                  </a:lnTo>
                  <a:cubicBezTo>
                    <a:pt x="1808" y="381"/>
                    <a:pt x="1795" y="377"/>
                    <a:pt x="1781" y="372"/>
                  </a:cubicBezTo>
                  <a:cubicBezTo>
                    <a:pt x="1229" y="177"/>
                    <a:pt x="608" y="4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5857757" y="3719617"/>
              <a:ext cx="29404" cy="57716"/>
            </a:xfrm>
            <a:custGeom>
              <a:avLst/>
              <a:gdLst/>
              <a:ahLst/>
              <a:cxnLst/>
              <a:rect l="l" t="t" r="r" b="b"/>
              <a:pathLst>
                <a:path w="431" h="846" extrusionOk="0">
                  <a:moveTo>
                    <a:pt x="430" y="107"/>
                  </a:moveTo>
                  <a:lnTo>
                    <a:pt x="430" y="107"/>
                  </a:lnTo>
                  <a:cubicBezTo>
                    <a:pt x="430" y="108"/>
                    <a:pt x="430" y="108"/>
                    <a:pt x="430" y="108"/>
                  </a:cubicBezTo>
                  <a:lnTo>
                    <a:pt x="430" y="108"/>
                  </a:lnTo>
                  <a:cubicBezTo>
                    <a:pt x="430" y="108"/>
                    <a:pt x="430" y="108"/>
                    <a:pt x="430" y="107"/>
                  </a:cubicBezTo>
                  <a:close/>
                  <a:moveTo>
                    <a:pt x="407" y="0"/>
                  </a:moveTo>
                  <a:cubicBezTo>
                    <a:pt x="262" y="256"/>
                    <a:pt x="139" y="497"/>
                    <a:pt x="44" y="720"/>
                  </a:cubicBezTo>
                  <a:cubicBezTo>
                    <a:pt x="28" y="753"/>
                    <a:pt x="13" y="786"/>
                    <a:pt x="0" y="818"/>
                  </a:cubicBezTo>
                  <a:lnTo>
                    <a:pt x="65" y="846"/>
                  </a:lnTo>
                  <a:cubicBezTo>
                    <a:pt x="68" y="840"/>
                    <a:pt x="70" y="835"/>
                    <a:pt x="73" y="828"/>
                  </a:cubicBezTo>
                  <a:cubicBezTo>
                    <a:pt x="165" y="607"/>
                    <a:pt x="285" y="367"/>
                    <a:pt x="430" y="108"/>
                  </a:cubicBezTo>
                  <a:lnTo>
                    <a:pt x="430" y="108"/>
                  </a:lnTo>
                  <a:cubicBezTo>
                    <a:pt x="429" y="108"/>
                    <a:pt x="429" y="108"/>
                    <a:pt x="429" y="108"/>
                  </a:cubicBezTo>
                  <a:cubicBezTo>
                    <a:pt x="429" y="108"/>
                    <a:pt x="429" y="108"/>
                    <a:pt x="430" y="107"/>
                  </a:cubicBezTo>
                  <a:lnTo>
                    <a:pt x="430" y="107"/>
                  </a:lnTo>
                  <a:cubicBezTo>
                    <a:pt x="430" y="107"/>
                    <a:pt x="430" y="107"/>
                    <a:pt x="430" y="107"/>
                  </a:cubicBezTo>
                  <a:cubicBezTo>
                    <a:pt x="423" y="71"/>
                    <a:pt x="416" y="36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5"/>
            <p:cNvSpPr/>
            <p:nvPr/>
          </p:nvSpPr>
          <p:spPr>
            <a:xfrm>
              <a:off x="5776229" y="3816769"/>
              <a:ext cx="103630" cy="35066"/>
            </a:xfrm>
            <a:custGeom>
              <a:avLst/>
              <a:gdLst/>
              <a:ahLst/>
              <a:cxnLst/>
              <a:rect l="l" t="t" r="r" b="b"/>
              <a:pathLst>
                <a:path w="1519" h="51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8"/>
                    <a:pt x="26" y="53"/>
                    <a:pt x="37" y="80"/>
                  </a:cubicBezTo>
                  <a:cubicBezTo>
                    <a:pt x="521" y="174"/>
                    <a:pt x="997" y="316"/>
                    <a:pt x="1454" y="499"/>
                  </a:cubicBezTo>
                  <a:cubicBezTo>
                    <a:pt x="1467" y="504"/>
                    <a:pt x="1478" y="507"/>
                    <a:pt x="1491" y="513"/>
                  </a:cubicBezTo>
                  <a:lnTo>
                    <a:pt x="1517" y="451"/>
                  </a:lnTo>
                  <a:lnTo>
                    <a:pt x="1517" y="449"/>
                  </a:lnTo>
                  <a:lnTo>
                    <a:pt x="1518" y="448"/>
                  </a:lnTo>
                  <a:cubicBezTo>
                    <a:pt x="1517" y="448"/>
                    <a:pt x="1517" y="448"/>
                    <a:pt x="1514" y="446"/>
                  </a:cubicBezTo>
                  <a:cubicBezTo>
                    <a:pt x="1488" y="435"/>
                    <a:pt x="1462" y="425"/>
                    <a:pt x="1437" y="415"/>
                  </a:cubicBezTo>
                  <a:cubicBezTo>
                    <a:pt x="974" y="232"/>
                    <a:pt x="492" y="9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5"/>
            <p:cNvSpPr/>
            <p:nvPr/>
          </p:nvSpPr>
          <p:spPr>
            <a:xfrm>
              <a:off x="5805361" y="3880081"/>
              <a:ext cx="83982" cy="26607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27"/>
                    <a:pt x="23" y="50"/>
                    <a:pt x="36" y="76"/>
                  </a:cubicBezTo>
                  <a:cubicBezTo>
                    <a:pt x="434" y="122"/>
                    <a:pt x="830" y="228"/>
                    <a:pt x="1195" y="387"/>
                  </a:cubicBezTo>
                  <a:cubicBezTo>
                    <a:pt x="1198" y="388"/>
                    <a:pt x="1201" y="388"/>
                    <a:pt x="1203" y="390"/>
                  </a:cubicBezTo>
                  <a:lnTo>
                    <a:pt x="1230" y="326"/>
                  </a:lnTo>
                  <a:cubicBezTo>
                    <a:pt x="1214" y="319"/>
                    <a:pt x="1195" y="312"/>
                    <a:pt x="1181" y="305"/>
                  </a:cubicBezTo>
                  <a:cubicBezTo>
                    <a:pt x="809" y="148"/>
                    <a:pt x="406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5915338" y="3579415"/>
              <a:ext cx="355576" cy="697439"/>
            </a:xfrm>
            <a:custGeom>
              <a:avLst/>
              <a:gdLst/>
              <a:ahLst/>
              <a:cxnLst/>
              <a:rect l="l" t="t" r="r" b="b"/>
              <a:pathLst>
                <a:path w="5212" h="10223" extrusionOk="0">
                  <a:moveTo>
                    <a:pt x="4380" y="0"/>
                  </a:moveTo>
                  <a:cubicBezTo>
                    <a:pt x="3986" y="0"/>
                    <a:pt x="3618" y="328"/>
                    <a:pt x="3350" y="670"/>
                  </a:cubicBezTo>
                  <a:cubicBezTo>
                    <a:pt x="3330" y="694"/>
                    <a:pt x="3311" y="718"/>
                    <a:pt x="3294" y="744"/>
                  </a:cubicBezTo>
                  <a:cubicBezTo>
                    <a:pt x="3288" y="751"/>
                    <a:pt x="3282" y="758"/>
                    <a:pt x="3279" y="765"/>
                  </a:cubicBezTo>
                  <a:cubicBezTo>
                    <a:pt x="2816" y="1394"/>
                    <a:pt x="2416" y="2055"/>
                    <a:pt x="2065" y="2744"/>
                  </a:cubicBezTo>
                  <a:cubicBezTo>
                    <a:pt x="2049" y="2776"/>
                    <a:pt x="2034" y="2806"/>
                    <a:pt x="2020" y="2835"/>
                  </a:cubicBezTo>
                  <a:cubicBezTo>
                    <a:pt x="1726" y="3420"/>
                    <a:pt x="1470" y="4024"/>
                    <a:pt x="1247" y="4641"/>
                  </a:cubicBezTo>
                  <a:cubicBezTo>
                    <a:pt x="1232" y="4675"/>
                    <a:pt x="1222" y="4710"/>
                    <a:pt x="1209" y="4745"/>
                  </a:cubicBezTo>
                  <a:lnTo>
                    <a:pt x="1209" y="4746"/>
                  </a:lnTo>
                  <a:cubicBezTo>
                    <a:pt x="814" y="5832"/>
                    <a:pt x="521" y="6958"/>
                    <a:pt x="297" y="8087"/>
                  </a:cubicBezTo>
                  <a:cubicBezTo>
                    <a:pt x="227" y="8435"/>
                    <a:pt x="129" y="8924"/>
                    <a:pt x="64" y="9463"/>
                  </a:cubicBezTo>
                  <a:lnTo>
                    <a:pt x="64" y="9466"/>
                  </a:lnTo>
                  <a:cubicBezTo>
                    <a:pt x="45" y="9609"/>
                    <a:pt x="31" y="9755"/>
                    <a:pt x="20" y="9906"/>
                  </a:cubicBezTo>
                  <a:cubicBezTo>
                    <a:pt x="10" y="10010"/>
                    <a:pt x="3" y="10116"/>
                    <a:pt x="0" y="10223"/>
                  </a:cubicBezTo>
                  <a:cubicBezTo>
                    <a:pt x="679" y="9109"/>
                    <a:pt x="1357" y="8196"/>
                    <a:pt x="1976" y="7255"/>
                  </a:cubicBezTo>
                  <a:lnTo>
                    <a:pt x="1999" y="7216"/>
                  </a:lnTo>
                  <a:cubicBezTo>
                    <a:pt x="2015" y="7193"/>
                    <a:pt x="2030" y="7171"/>
                    <a:pt x="2044" y="7148"/>
                  </a:cubicBezTo>
                  <a:cubicBezTo>
                    <a:pt x="2217" y="6887"/>
                    <a:pt x="2387" y="6628"/>
                    <a:pt x="2558" y="6368"/>
                  </a:cubicBezTo>
                  <a:cubicBezTo>
                    <a:pt x="2576" y="6344"/>
                    <a:pt x="2591" y="6318"/>
                    <a:pt x="2606" y="6295"/>
                  </a:cubicBezTo>
                  <a:lnTo>
                    <a:pt x="3621" y="4754"/>
                  </a:lnTo>
                  <a:cubicBezTo>
                    <a:pt x="3635" y="4732"/>
                    <a:pt x="3650" y="4709"/>
                    <a:pt x="3664" y="4687"/>
                  </a:cubicBezTo>
                  <a:cubicBezTo>
                    <a:pt x="3748" y="4560"/>
                    <a:pt x="3831" y="4434"/>
                    <a:pt x="3916" y="4306"/>
                  </a:cubicBezTo>
                  <a:cubicBezTo>
                    <a:pt x="4387" y="3591"/>
                    <a:pt x="4872" y="2837"/>
                    <a:pt x="5087" y="2023"/>
                  </a:cubicBezTo>
                  <a:cubicBezTo>
                    <a:pt x="5094" y="1997"/>
                    <a:pt x="5099" y="1974"/>
                    <a:pt x="5106" y="1948"/>
                  </a:cubicBezTo>
                  <a:cubicBezTo>
                    <a:pt x="5167" y="1702"/>
                    <a:pt x="5203" y="1449"/>
                    <a:pt x="5206" y="1192"/>
                  </a:cubicBezTo>
                  <a:cubicBezTo>
                    <a:pt x="5212" y="759"/>
                    <a:pt x="5067" y="259"/>
                    <a:pt x="4686" y="72"/>
                  </a:cubicBezTo>
                  <a:cubicBezTo>
                    <a:pt x="4665" y="62"/>
                    <a:pt x="4643" y="52"/>
                    <a:pt x="4620" y="43"/>
                  </a:cubicBezTo>
                  <a:lnTo>
                    <a:pt x="4604" y="37"/>
                  </a:lnTo>
                  <a:cubicBezTo>
                    <a:pt x="4529" y="12"/>
                    <a:pt x="4454" y="0"/>
                    <a:pt x="4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5"/>
            <p:cNvSpPr/>
            <p:nvPr/>
          </p:nvSpPr>
          <p:spPr>
            <a:xfrm>
              <a:off x="5916498" y="3582281"/>
              <a:ext cx="318804" cy="672947"/>
            </a:xfrm>
            <a:custGeom>
              <a:avLst/>
              <a:gdLst/>
              <a:ahLst/>
              <a:cxnLst/>
              <a:rect l="l" t="t" r="r" b="b"/>
              <a:pathLst>
                <a:path w="4673" h="9864" extrusionOk="0">
                  <a:moveTo>
                    <a:pt x="4604" y="1"/>
                  </a:moveTo>
                  <a:cubicBezTo>
                    <a:pt x="4176" y="463"/>
                    <a:pt x="3812" y="982"/>
                    <a:pt x="3497" y="1483"/>
                  </a:cubicBezTo>
                  <a:cubicBezTo>
                    <a:pt x="3478" y="1512"/>
                    <a:pt x="3460" y="1541"/>
                    <a:pt x="3443" y="1570"/>
                  </a:cubicBezTo>
                  <a:cubicBezTo>
                    <a:pt x="3355" y="1713"/>
                    <a:pt x="3271" y="1852"/>
                    <a:pt x="3190" y="1991"/>
                  </a:cubicBezTo>
                  <a:cubicBezTo>
                    <a:pt x="3039" y="2248"/>
                    <a:pt x="2893" y="2504"/>
                    <a:pt x="2751" y="2764"/>
                  </a:cubicBezTo>
                  <a:lnTo>
                    <a:pt x="2751" y="2766"/>
                  </a:lnTo>
                  <a:lnTo>
                    <a:pt x="2735" y="2793"/>
                  </a:lnTo>
                  <a:cubicBezTo>
                    <a:pt x="2582" y="3074"/>
                    <a:pt x="2431" y="3358"/>
                    <a:pt x="2286" y="3645"/>
                  </a:cubicBezTo>
                  <a:lnTo>
                    <a:pt x="2243" y="3731"/>
                  </a:lnTo>
                  <a:cubicBezTo>
                    <a:pt x="1972" y="4269"/>
                    <a:pt x="1716" y="4814"/>
                    <a:pt x="1480" y="5367"/>
                  </a:cubicBezTo>
                  <a:cubicBezTo>
                    <a:pt x="1463" y="5401"/>
                    <a:pt x="1448" y="5435"/>
                    <a:pt x="1434" y="5470"/>
                  </a:cubicBezTo>
                  <a:cubicBezTo>
                    <a:pt x="1293" y="5799"/>
                    <a:pt x="1157" y="6129"/>
                    <a:pt x="1028" y="6462"/>
                  </a:cubicBezTo>
                  <a:cubicBezTo>
                    <a:pt x="1028" y="6463"/>
                    <a:pt x="1028" y="6463"/>
                    <a:pt x="1027" y="6465"/>
                  </a:cubicBezTo>
                  <a:lnTo>
                    <a:pt x="1027" y="6468"/>
                  </a:lnTo>
                  <a:cubicBezTo>
                    <a:pt x="648" y="7432"/>
                    <a:pt x="322" y="8417"/>
                    <a:pt x="44" y="9421"/>
                  </a:cubicBezTo>
                  <a:lnTo>
                    <a:pt x="44" y="9424"/>
                  </a:lnTo>
                  <a:cubicBezTo>
                    <a:pt x="27" y="9567"/>
                    <a:pt x="12" y="9713"/>
                    <a:pt x="1" y="9864"/>
                  </a:cubicBezTo>
                  <a:cubicBezTo>
                    <a:pt x="225" y="8998"/>
                    <a:pt x="488" y="8144"/>
                    <a:pt x="787" y="7303"/>
                  </a:cubicBezTo>
                  <a:cubicBezTo>
                    <a:pt x="795" y="7278"/>
                    <a:pt x="804" y="7251"/>
                    <a:pt x="816" y="7225"/>
                  </a:cubicBezTo>
                  <a:cubicBezTo>
                    <a:pt x="901" y="6990"/>
                    <a:pt x="988" y="6754"/>
                    <a:pt x="1076" y="6521"/>
                  </a:cubicBezTo>
                  <a:cubicBezTo>
                    <a:pt x="1086" y="6496"/>
                    <a:pt x="1096" y="6469"/>
                    <a:pt x="1107" y="6443"/>
                  </a:cubicBezTo>
                  <a:cubicBezTo>
                    <a:pt x="1322" y="5891"/>
                    <a:pt x="1554" y="5347"/>
                    <a:pt x="1800" y="4807"/>
                  </a:cubicBezTo>
                  <a:lnTo>
                    <a:pt x="1800" y="4806"/>
                  </a:lnTo>
                  <a:cubicBezTo>
                    <a:pt x="1810" y="4784"/>
                    <a:pt x="1820" y="4762"/>
                    <a:pt x="1830" y="4739"/>
                  </a:cubicBezTo>
                  <a:cubicBezTo>
                    <a:pt x="2132" y="4089"/>
                    <a:pt x="2454" y="3446"/>
                    <a:pt x="2800" y="2817"/>
                  </a:cubicBezTo>
                  <a:cubicBezTo>
                    <a:pt x="2822" y="2779"/>
                    <a:pt x="2844" y="2740"/>
                    <a:pt x="2865" y="2701"/>
                  </a:cubicBezTo>
                  <a:cubicBezTo>
                    <a:pt x="2990" y="2475"/>
                    <a:pt x="3119" y="2251"/>
                    <a:pt x="3249" y="2028"/>
                  </a:cubicBezTo>
                  <a:cubicBezTo>
                    <a:pt x="3631" y="1381"/>
                    <a:pt x="4090" y="651"/>
                    <a:pt x="4672" y="30"/>
                  </a:cubicBezTo>
                  <a:cubicBezTo>
                    <a:pt x="4650" y="20"/>
                    <a:pt x="4629" y="11"/>
                    <a:pt x="4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6102409" y="3712385"/>
              <a:ext cx="161210" cy="63583"/>
            </a:xfrm>
            <a:custGeom>
              <a:avLst/>
              <a:gdLst/>
              <a:ahLst/>
              <a:cxnLst/>
              <a:rect l="l" t="t" r="r" b="b"/>
              <a:pathLst>
                <a:path w="2363" h="932" extrusionOk="0">
                  <a:moveTo>
                    <a:pt x="2363" y="0"/>
                  </a:moveTo>
                  <a:lnTo>
                    <a:pt x="2363" y="0"/>
                  </a:lnTo>
                  <a:cubicBezTo>
                    <a:pt x="1582" y="147"/>
                    <a:pt x="835" y="414"/>
                    <a:pt x="138" y="794"/>
                  </a:cubicBezTo>
                  <a:cubicBezTo>
                    <a:pt x="98" y="814"/>
                    <a:pt x="61" y="836"/>
                    <a:pt x="23" y="857"/>
                  </a:cubicBezTo>
                  <a:lnTo>
                    <a:pt x="23" y="859"/>
                  </a:lnTo>
                  <a:cubicBezTo>
                    <a:pt x="16" y="863"/>
                    <a:pt x="7" y="866"/>
                    <a:pt x="0" y="872"/>
                  </a:cubicBezTo>
                  <a:lnTo>
                    <a:pt x="7" y="886"/>
                  </a:lnTo>
                  <a:lnTo>
                    <a:pt x="33" y="931"/>
                  </a:lnTo>
                  <a:cubicBezTo>
                    <a:pt x="46" y="924"/>
                    <a:pt x="59" y="915"/>
                    <a:pt x="74" y="910"/>
                  </a:cubicBezTo>
                  <a:cubicBezTo>
                    <a:pt x="785" y="509"/>
                    <a:pt x="1546" y="229"/>
                    <a:pt x="2342" y="74"/>
                  </a:cubicBezTo>
                  <a:cubicBezTo>
                    <a:pt x="2350" y="48"/>
                    <a:pt x="2355" y="25"/>
                    <a:pt x="2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5"/>
            <p:cNvSpPr/>
            <p:nvPr/>
          </p:nvSpPr>
          <p:spPr>
            <a:xfrm>
              <a:off x="6139932" y="3625194"/>
              <a:ext cx="16169" cy="65494"/>
            </a:xfrm>
            <a:custGeom>
              <a:avLst/>
              <a:gdLst/>
              <a:ahLst/>
              <a:cxnLst/>
              <a:rect l="l" t="t" r="r" b="b"/>
              <a:pathLst>
                <a:path w="237" h="960" extrusionOk="0">
                  <a:moveTo>
                    <a:pt x="55" y="0"/>
                  </a:moveTo>
                  <a:cubicBezTo>
                    <a:pt x="36" y="23"/>
                    <a:pt x="18" y="49"/>
                    <a:pt x="0" y="73"/>
                  </a:cubicBezTo>
                  <a:lnTo>
                    <a:pt x="164" y="943"/>
                  </a:lnTo>
                  <a:lnTo>
                    <a:pt x="168" y="960"/>
                  </a:lnTo>
                  <a:lnTo>
                    <a:pt x="236" y="947"/>
                  </a:lnTo>
                  <a:lnTo>
                    <a:pt x="219" y="85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5"/>
            <p:cNvSpPr/>
            <p:nvPr/>
          </p:nvSpPr>
          <p:spPr>
            <a:xfrm>
              <a:off x="6052810" y="3766623"/>
              <a:ext cx="20671" cy="70337"/>
            </a:xfrm>
            <a:custGeom>
              <a:avLst/>
              <a:gdLst/>
              <a:ahLst/>
              <a:cxnLst/>
              <a:rect l="l" t="t" r="r" b="b"/>
              <a:pathLst>
                <a:path w="303" h="1031" extrusionOk="0">
                  <a:moveTo>
                    <a:pt x="50" y="0"/>
                  </a:moveTo>
                  <a:cubicBezTo>
                    <a:pt x="29" y="32"/>
                    <a:pt x="15" y="62"/>
                    <a:pt x="0" y="91"/>
                  </a:cubicBezTo>
                  <a:cubicBezTo>
                    <a:pt x="80" y="378"/>
                    <a:pt x="158" y="691"/>
                    <a:pt x="235" y="1031"/>
                  </a:cubicBezTo>
                  <a:lnTo>
                    <a:pt x="242" y="1029"/>
                  </a:lnTo>
                  <a:lnTo>
                    <a:pt x="303" y="1014"/>
                  </a:lnTo>
                  <a:cubicBezTo>
                    <a:pt x="297" y="990"/>
                    <a:pt x="293" y="966"/>
                    <a:pt x="287" y="941"/>
                  </a:cubicBezTo>
                  <a:cubicBezTo>
                    <a:pt x="210" y="601"/>
                    <a:pt x="131" y="287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5"/>
            <p:cNvSpPr/>
            <p:nvPr/>
          </p:nvSpPr>
          <p:spPr>
            <a:xfrm>
              <a:off x="6038346" y="3897751"/>
              <a:ext cx="127030" cy="13235"/>
            </a:xfrm>
            <a:custGeom>
              <a:avLst/>
              <a:gdLst/>
              <a:ahLst/>
              <a:cxnLst/>
              <a:rect l="l" t="t" r="r" b="b"/>
              <a:pathLst>
                <a:path w="1862" h="194" extrusionOk="0">
                  <a:moveTo>
                    <a:pt x="1305" y="0"/>
                  </a:moveTo>
                  <a:cubicBezTo>
                    <a:pt x="876" y="0"/>
                    <a:pt x="446" y="39"/>
                    <a:pt x="44" y="115"/>
                  </a:cubicBezTo>
                  <a:cubicBezTo>
                    <a:pt x="28" y="118"/>
                    <a:pt x="14" y="121"/>
                    <a:pt x="1" y="124"/>
                  </a:cubicBezTo>
                  <a:lnTo>
                    <a:pt x="14" y="183"/>
                  </a:lnTo>
                  <a:lnTo>
                    <a:pt x="14" y="186"/>
                  </a:lnTo>
                  <a:lnTo>
                    <a:pt x="15" y="193"/>
                  </a:lnTo>
                  <a:cubicBezTo>
                    <a:pt x="427" y="112"/>
                    <a:pt x="870" y="71"/>
                    <a:pt x="1311" y="71"/>
                  </a:cubicBezTo>
                  <a:cubicBezTo>
                    <a:pt x="1480" y="71"/>
                    <a:pt x="1650" y="77"/>
                    <a:pt x="1818" y="89"/>
                  </a:cubicBezTo>
                  <a:cubicBezTo>
                    <a:pt x="1832" y="67"/>
                    <a:pt x="1847" y="44"/>
                    <a:pt x="1861" y="22"/>
                  </a:cubicBezTo>
                  <a:cubicBezTo>
                    <a:pt x="1677" y="7"/>
                    <a:pt x="1491" y="0"/>
                    <a:pt x="1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5997480" y="3896114"/>
              <a:ext cx="21627" cy="60582"/>
            </a:xfrm>
            <a:custGeom>
              <a:avLst/>
              <a:gdLst/>
              <a:ahLst/>
              <a:cxnLst/>
              <a:rect l="l" t="t" r="r" b="b"/>
              <a:pathLst>
                <a:path w="317" h="888" extrusionOk="0">
                  <a:moveTo>
                    <a:pt x="41" y="0"/>
                  </a:moveTo>
                  <a:cubicBezTo>
                    <a:pt x="25" y="33"/>
                    <a:pt x="12" y="67"/>
                    <a:pt x="1" y="103"/>
                  </a:cubicBezTo>
                  <a:cubicBezTo>
                    <a:pt x="105" y="381"/>
                    <a:pt x="185" y="637"/>
                    <a:pt x="241" y="870"/>
                  </a:cubicBezTo>
                  <a:cubicBezTo>
                    <a:pt x="244" y="877"/>
                    <a:pt x="245" y="883"/>
                    <a:pt x="247" y="887"/>
                  </a:cubicBezTo>
                  <a:lnTo>
                    <a:pt x="316" y="872"/>
                  </a:lnTo>
                  <a:cubicBezTo>
                    <a:pt x="306" y="837"/>
                    <a:pt x="297" y="803"/>
                    <a:pt x="289" y="767"/>
                  </a:cubicBezTo>
                  <a:cubicBezTo>
                    <a:pt x="226" y="531"/>
                    <a:pt x="144" y="275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5986155" y="4008889"/>
              <a:ext cx="106700" cy="18898"/>
            </a:xfrm>
            <a:custGeom>
              <a:avLst/>
              <a:gdLst/>
              <a:ahLst/>
              <a:cxnLst/>
              <a:rect l="l" t="t" r="r" b="b"/>
              <a:pathLst>
                <a:path w="1564" h="277" extrusionOk="0">
                  <a:moveTo>
                    <a:pt x="1564" y="0"/>
                  </a:moveTo>
                  <a:lnTo>
                    <a:pt x="1564" y="0"/>
                  </a:lnTo>
                  <a:cubicBezTo>
                    <a:pt x="1064" y="16"/>
                    <a:pt x="569" y="80"/>
                    <a:pt x="83" y="190"/>
                  </a:cubicBezTo>
                  <a:cubicBezTo>
                    <a:pt x="55" y="196"/>
                    <a:pt x="28" y="203"/>
                    <a:pt x="0" y="209"/>
                  </a:cubicBezTo>
                  <a:lnTo>
                    <a:pt x="0" y="210"/>
                  </a:lnTo>
                  <a:lnTo>
                    <a:pt x="0" y="212"/>
                  </a:lnTo>
                  <a:lnTo>
                    <a:pt x="15" y="277"/>
                  </a:lnTo>
                  <a:cubicBezTo>
                    <a:pt x="28" y="274"/>
                    <a:pt x="41" y="272"/>
                    <a:pt x="54" y="268"/>
                  </a:cubicBezTo>
                  <a:cubicBezTo>
                    <a:pt x="533" y="158"/>
                    <a:pt x="1025" y="91"/>
                    <a:pt x="1517" y="73"/>
                  </a:cubicBezTo>
                  <a:cubicBezTo>
                    <a:pt x="1533" y="49"/>
                    <a:pt x="1549" y="23"/>
                    <a:pt x="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5"/>
            <p:cNvSpPr/>
            <p:nvPr/>
          </p:nvSpPr>
          <p:spPr>
            <a:xfrm>
              <a:off x="5968280" y="4066743"/>
              <a:ext cx="86370" cy="13917"/>
            </a:xfrm>
            <a:custGeom>
              <a:avLst/>
              <a:gdLst/>
              <a:ahLst/>
              <a:cxnLst/>
              <a:rect l="l" t="t" r="r" b="b"/>
              <a:pathLst>
                <a:path w="1266" h="204" extrusionOk="0">
                  <a:moveTo>
                    <a:pt x="1071" y="0"/>
                  </a:moveTo>
                  <a:cubicBezTo>
                    <a:pt x="728" y="0"/>
                    <a:pt x="383" y="42"/>
                    <a:pt x="52" y="124"/>
                  </a:cubicBezTo>
                  <a:cubicBezTo>
                    <a:pt x="36" y="128"/>
                    <a:pt x="19" y="131"/>
                    <a:pt x="0" y="137"/>
                  </a:cubicBezTo>
                  <a:lnTo>
                    <a:pt x="19" y="203"/>
                  </a:lnTo>
                  <a:cubicBezTo>
                    <a:pt x="20" y="203"/>
                    <a:pt x="23" y="202"/>
                    <a:pt x="26" y="202"/>
                  </a:cubicBezTo>
                  <a:cubicBezTo>
                    <a:pt x="361" y="115"/>
                    <a:pt x="711" y="70"/>
                    <a:pt x="1061" y="70"/>
                  </a:cubicBezTo>
                  <a:cubicBezTo>
                    <a:pt x="1114" y="70"/>
                    <a:pt x="1167" y="71"/>
                    <a:pt x="1221" y="73"/>
                  </a:cubicBezTo>
                  <a:cubicBezTo>
                    <a:pt x="1236" y="50"/>
                    <a:pt x="1251" y="28"/>
                    <a:pt x="1265" y="5"/>
                  </a:cubicBezTo>
                  <a:cubicBezTo>
                    <a:pt x="1201" y="2"/>
                    <a:pt x="113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5"/>
            <p:cNvSpPr/>
            <p:nvPr/>
          </p:nvSpPr>
          <p:spPr>
            <a:xfrm>
              <a:off x="5888389" y="3277726"/>
              <a:ext cx="223633" cy="242395"/>
            </a:xfrm>
            <a:custGeom>
              <a:avLst/>
              <a:gdLst/>
              <a:ahLst/>
              <a:cxnLst/>
              <a:rect l="l" t="t" r="r" b="b"/>
              <a:pathLst>
                <a:path w="3278" h="3553" extrusionOk="0">
                  <a:moveTo>
                    <a:pt x="1248" y="1"/>
                  </a:moveTo>
                  <a:cubicBezTo>
                    <a:pt x="1070" y="1"/>
                    <a:pt x="892" y="12"/>
                    <a:pt x="715" y="34"/>
                  </a:cubicBezTo>
                  <a:cubicBezTo>
                    <a:pt x="473" y="469"/>
                    <a:pt x="230" y="915"/>
                    <a:pt x="116" y="1400"/>
                  </a:cubicBezTo>
                  <a:cubicBezTo>
                    <a:pt x="0" y="1885"/>
                    <a:pt x="25" y="2424"/>
                    <a:pt x="284" y="2849"/>
                  </a:cubicBezTo>
                  <a:cubicBezTo>
                    <a:pt x="549" y="3284"/>
                    <a:pt x="1055" y="3553"/>
                    <a:pt x="1565" y="3553"/>
                  </a:cubicBezTo>
                  <a:cubicBezTo>
                    <a:pt x="1612" y="3553"/>
                    <a:pt x="1659" y="3550"/>
                    <a:pt x="1705" y="3546"/>
                  </a:cubicBezTo>
                  <a:cubicBezTo>
                    <a:pt x="2258" y="3491"/>
                    <a:pt x="2764" y="3111"/>
                    <a:pt x="2985" y="2602"/>
                  </a:cubicBezTo>
                  <a:cubicBezTo>
                    <a:pt x="3277" y="1929"/>
                    <a:pt x="3086" y="1156"/>
                    <a:pt x="3115" y="422"/>
                  </a:cubicBezTo>
                  <a:cubicBezTo>
                    <a:pt x="2537" y="143"/>
                    <a:pt x="1891" y="1"/>
                    <a:pt x="12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8" name="Google Shape;2138;p45"/>
          <p:cNvGrpSpPr/>
          <p:nvPr/>
        </p:nvGrpSpPr>
        <p:grpSpPr>
          <a:xfrm>
            <a:off x="5317261" y="4249992"/>
            <a:ext cx="1001828" cy="882472"/>
            <a:chOff x="3821334" y="3538139"/>
            <a:chExt cx="1178680" cy="1065182"/>
          </a:xfrm>
        </p:grpSpPr>
        <p:sp>
          <p:nvSpPr>
            <p:cNvPr id="2139" name="Google Shape;2139;p45"/>
            <p:cNvSpPr/>
            <p:nvPr/>
          </p:nvSpPr>
          <p:spPr>
            <a:xfrm>
              <a:off x="3821334" y="4336026"/>
              <a:ext cx="1178680" cy="267296"/>
            </a:xfrm>
            <a:custGeom>
              <a:avLst/>
              <a:gdLst/>
              <a:ahLst/>
              <a:cxnLst/>
              <a:rect l="l" t="t" r="r" b="b"/>
              <a:pathLst>
                <a:path w="17277" h="3918" extrusionOk="0">
                  <a:moveTo>
                    <a:pt x="8675" y="1"/>
                  </a:moveTo>
                  <a:cubicBezTo>
                    <a:pt x="8058" y="1"/>
                    <a:pt x="7442" y="48"/>
                    <a:pt x="6830" y="146"/>
                  </a:cubicBezTo>
                  <a:cubicBezTo>
                    <a:pt x="6564" y="185"/>
                    <a:pt x="6300" y="237"/>
                    <a:pt x="6037" y="299"/>
                  </a:cubicBezTo>
                  <a:cubicBezTo>
                    <a:pt x="5992" y="308"/>
                    <a:pt x="5947" y="321"/>
                    <a:pt x="5902" y="330"/>
                  </a:cubicBezTo>
                  <a:cubicBezTo>
                    <a:pt x="5753" y="368"/>
                    <a:pt x="5606" y="407"/>
                    <a:pt x="5458" y="451"/>
                  </a:cubicBezTo>
                  <a:cubicBezTo>
                    <a:pt x="5073" y="562"/>
                    <a:pt x="4691" y="693"/>
                    <a:pt x="4314" y="850"/>
                  </a:cubicBezTo>
                  <a:cubicBezTo>
                    <a:pt x="3964" y="991"/>
                    <a:pt x="3618" y="1155"/>
                    <a:pt x="3278" y="1336"/>
                  </a:cubicBezTo>
                  <a:cubicBezTo>
                    <a:pt x="3263" y="1345"/>
                    <a:pt x="3246" y="1352"/>
                    <a:pt x="3231" y="1361"/>
                  </a:cubicBezTo>
                  <a:cubicBezTo>
                    <a:pt x="2062" y="1990"/>
                    <a:pt x="966" y="2857"/>
                    <a:pt x="0" y="3914"/>
                  </a:cubicBezTo>
                  <a:lnTo>
                    <a:pt x="17274" y="3914"/>
                  </a:lnTo>
                  <a:cubicBezTo>
                    <a:pt x="17216" y="3839"/>
                    <a:pt x="17157" y="3764"/>
                    <a:pt x="17096" y="3693"/>
                  </a:cubicBezTo>
                  <a:cubicBezTo>
                    <a:pt x="17023" y="3606"/>
                    <a:pt x="16949" y="3522"/>
                    <a:pt x="16875" y="3441"/>
                  </a:cubicBezTo>
                  <a:cubicBezTo>
                    <a:pt x="16764" y="3318"/>
                    <a:pt x="16653" y="3198"/>
                    <a:pt x="16537" y="3085"/>
                  </a:cubicBezTo>
                  <a:cubicBezTo>
                    <a:pt x="16518" y="3066"/>
                    <a:pt x="16502" y="3050"/>
                    <a:pt x="16485" y="3034"/>
                  </a:cubicBezTo>
                  <a:cubicBezTo>
                    <a:pt x="16317" y="2868"/>
                    <a:pt x="16144" y="2710"/>
                    <a:pt x="15968" y="2559"/>
                  </a:cubicBezTo>
                  <a:cubicBezTo>
                    <a:pt x="15900" y="2500"/>
                    <a:pt x="15830" y="2442"/>
                    <a:pt x="15761" y="2386"/>
                  </a:cubicBezTo>
                  <a:cubicBezTo>
                    <a:pt x="15733" y="2362"/>
                    <a:pt x="15704" y="2341"/>
                    <a:pt x="15675" y="2319"/>
                  </a:cubicBezTo>
                  <a:cubicBezTo>
                    <a:pt x="15674" y="2315"/>
                    <a:pt x="15674" y="2315"/>
                    <a:pt x="15671" y="2315"/>
                  </a:cubicBezTo>
                  <a:cubicBezTo>
                    <a:pt x="15046" y="1820"/>
                    <a:pt x="14373" y="1413"/>
                    <a:pt x="13673" y="1084"/>
                  </a:cubicBezTo>
                  <a:cubicBezTo>
                    <a:pt x="13647" y="1073"/>
                    <a:pt x="13615" y="1060"/>
                    <a:pt x="13589" y="1045"/>
                  </a:cubicBezTo>
                  <a:cubicBezTo>
                    <a:pt x="13223" y="877"/>
                    <a:pt x="12851" y="732"/>
                    <a:pt x="12472" y="609"/>
                  </a:cubicBezTo>
                  <a:cubicBezTo>
                    <a:pt x="11943" y="433"/>
                    <a:pt x="11408" y="298"/>
                    <a:pt x="10871" y="200"/>
                  </a:cubicBezTo>
                  <a:cubicBezTo>
                    <a:pt x="10145" y="68"/>
                    <a:pt x="9410" y="1"/>
                    <a:pt x="8675" y="1"/>
                  </a:cubicBezTo>
                  <a:close/>
                  <a:moveTo>
                    <a:pt x="17274" y="3914"/>
                  </a:moveTo>
                  <a:cubicBezTo>
                    <a:pt x="17275" y="3915"/>
                    <a:pt x="17276" y="3916"/>
                    <a:pt x="17276" y="3917"/>
                  </a:cubicBezTo>
                  <a:lnTo>
                    <a:pt x="17276" y="39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4387117" y="3623625"/>
              <a:ext cx="87802" cy="803183"/>
            </a:xfrm>
            <a:custGeom>
              <a:avLst/>
              <a:gdLst/>
              <a:ahLst/>
              <a:cxnLst/>
              <a:rect l="l" t="t" r="r" b="b"/>
              <a:pathLst>
                <a:path w="1287" h="11773" extrusionOk="0">
                  <a:moveTo>
                    <a:pt x="232" y="0"/>
                  </a:moveTo>
                  <a:lnTo>
                    <a:pt x="65" y="45"/>
                  </a:lnTo>
                  <a:cubicBezTo>
                    <a:pt x="1108" y="3903"/>
                    <a:pt x="1087" y="7942"/>
                    <a:pt x="1" y="11724"/>
                  </a:cubicBezTo>
                  <a:lnTo>
                    <a:pt x="170" y="11772"/>
                  </a:lnTo>
                  <a:cubicBezTo>
                    <a:pt x="1265" y="7961"/>
                    <a:pt x="1286" y="3888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4338473" y="3538139"/>
              <a:ext cx="88075" cy="99196"/>
            </a:xfrm>
            <a:custGeom>
              <a:avLst/>
              <a:gdLst/>
              <a:ahLst/>
              <a:cxnLst/>
              <a:rect l="l" t="t" r="r" b="b"/>
              <a:pathLst>
                <a:path w="1291" h="1454" extrusionOk="0">
                  <a:moveTo>
                    <a:pt x="924" y="1"/>
                  </a:moveTo>
                  <a:cubicBezTo>
                    <a:pt x="598" y="11"/>
                    <a:pt x="277" y="118"/>
                    <a:pt x="9" y="302"/>
                  </a:cubicBezTo>
                  <a:cubicBezTo>
                    <a:pt x="3" y="500"/>
                    <a:pt x="0" y="700"/>
                    <a:pt x="46" y="893"/>
                  </a:cubicBezTo>
                  <a:cubicBezTo>
                    <a:pt x="94" y="1085"/>
                    <a:pt x="200" y="1269"/>
                    <a:pt x="371" y="1372"/>
                  </a:cubicBezTo>
                  <a:cubicBezTo>
                    <a:pt x="461" y="1426"/>
                    <a:pt x="565" y="1453"/>
                    <a:pt x="670" y="1453"/>
                  </a:cubicBezTo>
                  <a:cubicBezTo>
                    <a:pt x="785" y="1453"/>
                    <a:pt x="900" y="1421"/>
                    <a:pt x="996" y="1357"/>
                  </a:cubicBezTo>
                  <a:cubicBezTo>
                    <a:pt x="1181" y="1237"/>
                    <a:pt x="1290" y="1011"/>
                    <a:pt x="1276" y="791"/>
                  </a:cubicBezTo>
                  <a:cubicBezTo>
                    <a:pt x="1255" y="502"/>
                    <a:pt x="1047" y="263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5"/>
            <p:cNvSpPr/>
            <p:nvPr/>
          </p:nvSpPr>
          <p:spPr>
            <a:xfrm>
              <a:off x="4441151" y="3688711"/>
              <a:ext cx="357691" cy="487450"/>
            </a:xfrm>
            <a:custGeom>
              <a:avLst/>
              <a:gdLst/>
              <a:ahLst/>
              <a:cxnLst/>
              <a:rect l="l" t="t" r="r" b="b"/>
              <a:pathLst>
                <a:path w="5243" h="7145" extrusionOk="0">
                  <a:moveTo>
                    <a:pt x="4157" y="0"/>
                  </a:moveTo>
                  <a:cubicBezTo>
                    <a:pt x="3927" y="0"/>
                    <a:pt x="3694" y="68"/>
                    <a:pt x="3491" y="178"/>
                  </a:cubicBezTo>
                  <a:cubicBezTo>
                    <a:pt x="3453" y="198"/>
                    <a:pt x="3414" y="221"/>
                    <a:pt x="3378" y="246"/>
                  </a:cubicBezTo>
                  <a:lnTo>
                    <a:pt x="3377" y="246"/>
                  </a:lnTo>
                  <a:cubicBezTo>
                    <a:pt x="3356" y="258"/>
                    <a:pt x="3339" y="269"/>
                    <a:pt x="3320" y="284"/>
                  </a:cubicBezTo>
                  <a:cubicBezTo>
                    <a:pt x="3057" y="466"/>
                    <a:pt x="2840" y="711"/>
                    <a:pt x="2635" y="960"/>
                  </a:cubicBezTo>
                  <a:cubicBezTo>
                    <a:pt x="2514" y="1109"/>
                    <a:pt x="2397" y="1259"/>
                    <a:pt x="2282" y="1413"/>
                  </a:cubicBezTo>
                  <a:cubicBezTo>
                    <a:pt x="2266" y="1432"/>
                    <a:pt x="2252" y="1453"/>
                    <a:pt x="2234" y="1474"/>
                  </a:cubicBezTo>
                  <a:cubicBezTo>
                    <a:pt x="1929" y="1892"/>
                    <a:pt x="1651" y="2331"/>
                    <a:pt x="1401" y="2782"/>
                  </a:cubicBezTo>
                  <a:cubicBezTo>
                    <a:pt x="1390" y="2804"/>
                    <a:pt x="1376" y="2826"/>
                    <a:pt x="1364" y="2849"/>
                  </a:cubicBezTo>
                  <a:cubicBezTo>
                    <a:pt x="1185" y="3178"/>
                    <a:pt x="1021" y="3515"/>
                    <a:pt x="872" y="3859"/>
                  </a:cubicBezTo>
                  <a:cubicBezTo>
                    <a:pt x="645" y="4386"/>
                    <a:pt x="454" y="4929"/>
                    <a:pt x="300" y="5481"/>
                  </a:cubicBezTo>
                  <a:cubicBezTo>
                    <a:pt x="182" y="5914"/>
                    <a:pt x="88" y="6478"/>
                    <a:pt x="17" y="7015"/>
                  </a:cubicBezTo>
                  <a:cubicBezTo>
                    <a:pt x="11" y="7059"/>
                    <a:pt x="5" y="7102"/>
                    <a:pt x="1" y="7144"/>
                  </a:cubicBezTo>
                  <a:cubicBezTo>
                    <a:pt x="9" y="7137"/>
                    <a:pt x="17" y="7131"/>
                    <a:pt x="25" y="7124"/>
                  </a:cubicBezTo>
                  <a:cubicBezTo>
                    <a:pt x="570" y="6695"/>
                    <a:pt x="1285" y="6089"/>
                    <a:pt x="1901" y="5531"/>
                  </a:cubicBezTo>
                  <a:cubicBezTo>
                    <a:pt x="1919" y="5516"/>
                    <a:pt x="1935" y="5502"/>
                    <a:pt x="1951" y="5487"/>
                  </a:cubicBezTo>
                  <a:cubicBezTo>
                    <a:pt x="2093" y="5358"/>
                    <a:pt x="2230" y="5233"/>
                    <a:pt x="2356" y="5113"/>
                  </a:cubicBezTo>
                  <a:cubicBezTo>
                    <a:pt x="2536" y="4945"/>
                    <a:pt x="2712" y="4773"/>
                    <a:pt x="2886" y="4599"/>
                  </a:cubicBezTo>
                  <a:cubicBezTo>
                    <a:pt x="2905" y="4583"/>
                    <a:pt x="2921" y="4567"/>
                    <a:pt x="2937" y="4548"/>
                  </a:cubicBezTo>
                  <a:cubicBezTo>
                    <a:pt x="3349" y="4136"/>
                    <a:pt x="3746" y="3706"/>
                    <a:pt x="4119" y="3257"/>
                  </a:cubicBezTo>
                  <a:lnTo>
                    <a:pt x="4121" y="3257"/>
                  </a:lnTo>
                  <a:cubicBezTo>
                    <a:pt x="4137" y="3237"/>
                    <a:pt x="4151" y="3217"/>
                    <a:pt x="4167" y="3196"/>
                  </a:cubicBezTo>
                  <a:cubicBezTo>
                    <a:pt x="4276" y="3063"/>
                    <a:pt x="4384" y="2927"/>
                    <a:pt x="4490" y="2790"/>
                  </a:cubicBezTo>
                  <a:cubicBezTo>
                    <a:pt x="4803" y="2381"/>
                    <a:pt x="5101" y="1935"/>
                    <a:pt x="5183" y="1427"/>
                  </a:cubicBezTo>
                  <a:cubicBezTo>
                    <a:pt x="5185" y="1414"/>
                    <a:pt x="5188" y="1404"/>
                    <a:pt x="5188" y="1393"/>
                  </a:cubicBezTo>
                  <a:cubicBezTo>
                    <a:pt x="5192" y="1375"/>
                    <a:pt x="5193" y="1356"/>
                    <a:pt x="5195" y="1339"/>
                  </a:cubicBezTo>
                  <a:cubicBezTo>
                    <a:pt x="5243" y="851"/>
                    <a:pt x="5046" y="320"/>
                    <a:pt x="4609" y="103"/>
                  </a:cubicBezTo>
                  <a:cubicBezTo>
                    <a:pt x="4558" y="77"/>
                    <a:pt x="4506" y="58"/>
                    <a:pt x="4454" y="43"/>
                  </a:cubicBezTo>
                  <a:lnTo>
                    <a:pt x="4452" y="43"/>
                  </a:lnTo>
                  <a:cubicBezTo>
                    <a:pt x="4433" y="36"/>
                    <a:pt x="4416" y="30"/>
                    <a:pt x="4396" y="26"/>
                  </a:cubicBezTo>
                  <a:cubicBezTo>
                    <a:pt x="4318" y="8"/>
                    <a:pt x="4238" y="0"/>
                    <a:pt x="4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4436989" y="3687415"/>
              <a:ext cx="309594" cy="493180"/>
            </a:xfrm>
            <a:custGeom>
              <a:avLst/>
              <a:gdLst/>
              <a:ahLst/>
              <a:cxnLst/>
              <a:rect l="l" t="t" r="r" b="b"/>
              <a:pathLst>
                <a:path w="4538" h="7229" extrusionOk="0">
                  <a:moveTo>
                    <a:pt x="4496" y="0"/>
                  </a:moveTo>
                  <a:cubicBezTo>
                    <a:pt x="2685" y="2192"/>
                    <a:pt x="1172" y="4615"/>
                    <a:pt x="1" y="7207"/>
                  </a:cubicBezTo>
                  <a:lnTo>
                    <a:pt x="50" y="7228"/>
                  </a:lnTo>
                  <a:cubicBezTo>
                    <a:pt x="1220" y="4641"/>
                    <a:pt x="2730" y="2222"/>
                    <a:pt x="4538" y="35"/>
                  </a:cubicBezTo>
                  <a:lnTo>
                    <a:pt x="44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4666427" y="3705563"/>
              <a:ext cx="129145" cy="83436"/>
            </a:xfrm>
            <a:custGeom>
              <a:avLst/>
              <a:gdLst/>
              <a:ahLst/>
              <a:cxnLst/>
              <a:rect l="l" t="t" r="r" b="b"/>
              <a:pathLst>
                <a:path w="1893" h="1223" extrusionOk="0">
                  <a:moveTo>
                    <a:pt x="75" y="1"/>
                  </a:moveTo>
                  <a:cubicBezTo>
                    <a:pt x="54" y="14"/>
                    <a:pt x="37" y="24"/>
                    <a:pt x="18" y="38"/>
                  </a:cubicBezTo>
                  <a:cubicBezTo>
                    <a:pt x="1" y="400"/>
                    <a:pt x="8" y="765"/>
                    <a:pt x="43" y="1127"/>
                  </a:cubicBezTo>
                  <a:cubicBezTo>
                    <a:pt x="44" y="1140"/>
                    <a:pt x="44" y="1153"/>
                    <a:pt x="46" y="1166"/>
                  </a:cubicBezTo>
                  <a:lnTo>
                    <a:pt x="47" y="1188"/>
                  </a:lnTo>
                  <a:lnTo>
                    <a:pt x="66" y="1189"/>
                  </a:lnTo>
                  <a:lnTo>
                    <a:pt x="72" y="1189"/>
                  </a:lnTo>
                  <a:cubicBezTo>
                    <a:pt x="320" y="1212"/>
                    <a:pt x="567" y="1223"/>
                    <a:pt x="811" y="1223"/>
                  </a:cubicBezTo>
                  <a:cubicBezTo>
                    <a:pt x="1180" y="1223"/>
                    <a:pt x="1540" y="1197"/>
                    <a:pt x="1886" y="1146"/>
                  </a:cubicBezTo>
                  <a:cubicBezTo>
                    <a:pt x="1890" y="1128"/>
                    <a:pt x="1891" y="1109"/>
                    <a:pt x="1893" y="1092"/>
                  </a:cubicBezTo>
                  <a:lnTo>
                    <a:pt x="1893" y="1092"/>
                  </a:lnTo>
                  <a:cubicBezTo>
                    <a:pt x="1546" y="1144"/>
                    <a:pt x="1183" y="1170"/>
                    <a:pt x="811" y="1170"/>
                  </a:cubicBezTo>
                  <a:cubicBezTo>
                    <a:pt x="578" y="1170"/>
                    <a:pt x="341" y="1160"/>
                    <a:pt x="102" y="1138"/>
                  </a:cubicBezTo>
                  <a:lnTo>
                    <a:pt x="96" y="1138"/>
                  </a:lnTo>
                  <a:cubicBezTo>
                    <a:pt x="93" y="1112"/>
                    <a:pt x="91" y="1089"/>
                    <a:pt x="89" y="1065"/>
                  </a:cubicBezTo>
                  <a:cubicBezTo>
                    <a:pt x="59" y="710"/>
                    <a:pt x="54" y="355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4593836" y="3785181"/>
              <a:ext cx="22582" cy="77978"/>
            </a:xfrm>
            <a:custGeom>
              <a:avLst/>
              <a:gdLst/>
              <a:ahLst/>
              <a:cxnLst/>
              <a:rect l="l" t="t" r="r" b="b"/>
              <a:pathLst>
                <a:path w="331" h="1143" extrusionOk="0">
                  <a:moveTo>
                    <a:pt x="47" y="0"/>
                  </a:moveTo>
                  <a:cubicBezTo>
                    <a:pt x="31" y="21"/>
                    <a:pt x="17" y="42"/>
                    <a:pt x="1" y="63"/>
                  </a:cubicBezTo>
                  <a:cubicBezTo>
                    <a:pt x="46" y="427"/>
                    <a:pt x="141" y="798"/>
                    <a:pt x="280" y="1137"/>
                  </a:cubicBezTo>
                  <a:lnTo>
                    <a:pt x="283" y="1143"/>
                  </a:lnTo>
                  <a:lnTo>
                    <a:pt x="331" y="1122"/>
                  </a:lnTo>
                  <a:cubicBezTo>
                    <a:pt x="326" y="1109"/>
                    <a:pt x="321" y="1095"/>
                    <a:pt x="318" y="1083"/>
                  </a:cubicBezTo>
                  <a:cubicBezTo>
                    <a:pt x="182" y="743"/>
                    <a:pt x="89" y="368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4591790" y="3897546"/>
              <a:ext cx="133853" cy="14873"/>
            </a:xfrm>
            <a:custGeom>
              <a:avLst/>
              <a:gdLst/>
              <a:ahLst/>
              <a:cxnLst/>
              <a:rect l="l" t="t" r="r" b="b"/>
              <a:pathLst>
                <a:path w="1962" h="218" extrusionOk="0">
                  <a:moveTo>
                    <a:pt x="12" y="1"/>
                  </a:moveTo>
                  <a:lnTo>
                    <a:pt x="0" y="53"/>
                  </a:lnTo>
                  <a:cubicBezTo>
                    <a:pt x="2" y="54"/>
                    <a:pt x="5" y="54"/>
                    <a:pt x="8" y="54"/>
                  </a:cubicBezTo>
                  <a:cubicBezTo>
                    <a:pt x="462" y="164"/>
                    <a:pt x="930" y="218"/>
                    <a:pt x="1397" y="218"/>
                  </a:cubicBezTo>
                  <a:cubicBezTo>
                    <a:pt x="1569" y="218"/>
                    <a:pt x="1741" y="211"/>
                    <a:pt x="1913" y="196"/>
                  </a:cubicBezTo>
                  <a:lnTo>
                    <a:pt x="1914" y="196"/>
                  </a:lnTo>
                  <a:cubicBezTo>
                    <a:pt x="1930" y="176"/>
                    <a:pt x="1945" y="156"/>
                    <a:pt x="1962" y="135"/>
                  </a:cubicBezTo>
                  <a:lnTo>
                    <a:pt x="1962" y="135"/>
                  </a:lnTo>
                  <a:cubicBezTo>
                    <a:pt x="1771" y="154"/>
                    <a:pt x="1580" y="163"/>
                    <a:pt x="1388" y="163"/>
                  </a:cubicBezTo>
                  <a:cubicBezTo>
                    <a:pt x="934" y="163"/>
                    <a:pt x="481" y="111"/>
                    <a:pt x="38" y="5"/>
                  </a:cubicBezTo>
                  <a:cubicBezTo>
                    <a:pt x="29" y="4"/>
                    <a:pt x="22" y="2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4534481" y="3878580"/>
              <a:ext cx="29813" cy="68359"/>
            </a:xfrm>
            <a:custGeom>
              <a:avLst/>
              <a:gdLst/>
              <a:ahLst/>
              <a:cxnLst/>
              <a:rect l="l" t="t" r="r" b="b"/>
              <a:pathLst>
                <a:path w="437" h="1002" extrusionOk="0">
                  <a:moveTo>
                    <a:pt x="37" y="1"/>
                  </a:moveTo>
                  <a:cubicBezTo>
                    <a:pt x="25" y="23"/>
                    <a:pt x="11" y="44"/>
                    <a:pt x="1" y="67"/>
                  </a:cubicBezTo>
                  <a:cubicBezTo>
                    <a:pt x="93" y="386"/>
                    <a:pt x="221" y="690"/>
                    <a:pt x="379" y="982"/>
                  </a:cubicBezTo>
                  <a:cubicBezTo>
                    <a:pt x="381" y="990"/>
                    <a:pt x="386" y="995"/>
                    <a:pt x="389" y="1001"/>
                  </a:cubicBezTo>
                  <a:lnTo>
                    <a:pt x="436" y="977"/>
                  </a:lnTo>
                  <a:cubicBezTo>
                    <a:pt x="428" y="962"/>
                    <a:pt x="418" y="946"/>
                    <a:pt x="409" y="929"/>
                  </a:cubicBezTo>
                  <a:cubicBezTo>
                    <a:pt x="251" y="635"/>
                    <a:pt x="125" y="324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4529296" y="3997564"/>
              <a:ext cx="112431" cy="5935"/>
            </a:xfrm>
            <a:custGeom>
              <a:avLst/>
              <a:gdLst/>
              <a:ahLst/>
              <a:cxnLst/>
              <a:rect l="l" t="t" r="r" b="b"/>
              <a:pathLst>
                <a:path w="1648" h="87" extrusionOk="0">
                  <a:moveTo>
                    <a:pt x="900" y="0"/>
                  </a:moveTo>
                  <a:cubicBezTo>
                    <a:pt x="616" y="0"/>
                    <a:pt x="332" y="9"/>
                    <a:pt x="49" y="29"/>
                  </a:cubicBezTo>
                  <a:cubicBezTo>
                    <a:pt x="33" y="30"/>
                    <a:pt x="16" y="33"/>
                    <a:pt x="0" y="33"/>
                  </a:cubicBezTo>
                  <a:lnTo>
                    <a:pt x="4" y="87"/>
                  </a:lnTo>
                  <a:lnTo>
                    <a:pt x="16" y="87"/>
                  </a:lnTo>
                  <a:cubicBezTo>
                    <a:pt x="319" y="65"/>
                    <a:pt x="622" y="54"/>
                    <a:pt x="926" y="54"/>
                  </a:cubicBezTo>
                  <a:cubicBezTo>
                    <a:pt x="1149" y="54"/>
                    <a:pt x="1373" y="60"/>
                    <a:pt x="1597" y="72"/>
                  </a:cubicBezTo>
                  <a:cubicBezTo>
                    <a:pt x="1614" y="56"/>
                    <a:pt x="1630" y="40"/>
                    <a:pt x="1647" y="21"/>
                  </a:cubicBezTo>
                  <a:cubicBezTo>
                    <a:pt x="1398" y="7"/>
                    <a:pt x="1149" y="0"/>
                    <a:pt x="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4503508" y="4046481"/>
              <a:ext cx="71088" cy="19648"/>
            </a:xfrm>
            <a:custGeom>
              <a:avLst/>
              <a:gdLst/>
              <a:ahLst/>
              <a:cxnLst/>
              <a:rect l="l" t="t" r="r" b="b"/>
              <a:pathLst>
                <a:path w="1042" h="288" extrusionOk="0">
                  <a:moveTo>
                    <a:pt x="15" y="1"/>
                  </a:moveTo>
                  <a:lnTo>
                    <a:pt x="0" y="51"/>
                  </a:lnTo>
                  <a:lnTo>
                    <a:pt x="16" y="57"/>
                  </a:lnTo>
                  <a:cubicBezTo>
                    <a:pt x="336" y="146"/>
                    <a:pt x="662" y="224"/>
                    <a:pt x="992" y="287"/>
                  </a:cubicBezTo>
                  <a:cubicBezTo>
                    <a:pt x="1008" y="272"/>
                    <a:pt x="1024" y="258"/>
                    <a:pt x="1041" y="243"/>
                  </a:cubicBezTo>
                  <a:cubicBezTo>
                    <a:pt x="704" y="179"/>
                    <a:pt x="371" y="101"/>
                    <a:pt x="42" y="8"/>
                  </a:cubicBezTo>
                  <a:cubicBezTo>
                    <a:pt x="32" y="7"/>
                    <a:pt x="23" y="5"/>
                    <a:pt x="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0" name="Google Shape;2150;p45"/>
          <p:cNvGrpSpPr/>
          <p:nvPr/>
        </p:nvGrpSpPr>
        <p:grpSpPr>
          <a:xfrm>
            <a:off x="7206359" y="3805678"/>
            <a:ext cx="1640648" cy="1335357"/>
            <a:chOff x="6275425" y="1993058"/>
            <a:chExt cx="2148572" cy="2610264"/>
          </a:xfrm>
        </p:grpSpPr>
        <p:sp>
          <p:nvSpPr>
            <p:cNvPr id="2151" name="Google Shape;2151;p45"/>
            <p:cNvSpPr/>
            <p:nvPr/>
          </p:nvSpPr>
          <p:spPr>
            <a:xfrm>
              <a:off x="7488314" y="3023180"/>
              <a:ext cx="214219" cy="1369703"/>
            </a:xfrm>
            <a:custGeom>
              <a:avLst/>
              <a:gdLst/>
              <a:ahLst/>
              <a:cxnLst/>
              <a:rect l="l" t="t" r="r" b="b"/>
              <a:pathLst>
                <a:path w="3140" h="20077" extrusionOk="0">
                  <a:moveTo>
                    <a:pt x="2472" y="1"/>
                  </a:moveTo>
                  <a:lnTo>
                    <a:pt x="2300" y="24"/>
                  </a:lnTo>
                  <a:cubicBezTo>
                    <a:pt x="2305" y="75"/>
                    <a:pt x="2961" y="5104"/>
                    <a:pt x="1208" y="11407"/>
                  </a:cubicBezTo>
                  <a:cubicBezTo>
                    <a:pt x="1" y="15699"/>
                    <a:pt x="260" y="20033"/>
                    <a:pt x="264" y="20077"/>
                  </a:cubicBezTo>
                  <a:lnTo>
                    <a:pt x="439" y="20065"/>
                  </a:lnTo>
                  <a:cubicBezTo>
                    <a:pt x="435" y="20022"/>
                    <a:pt x="179" y="15716"/>
                    <a:pt x="1376" y="11453"/>
                  </a:cubicBezTo>
                  <a:cubicBezTo>
                    <a:pt x="3139" y="5117"/>
                    <a:pt x="2479" y="51"/>
                    <a:pt x="2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7567863" y="3561063"/>
              <a:ext cx="606703" cy="681406"/>
            </a:xfrm>
            <a:custGeom>
              <a:avLst/>
              <a:gdLst/>
              <a:ahLst/>
              <a:cxnLst/>
              <a:rect l="l" t="t" r="r" b="b"/>
              <a:pathLst>
                <a:path w="8893" h="9988" extrusionOk="0">
                  <a:moveTo>
                    <a:pt x="7957" y="1"/>
                  </a:moveTo>
                  <a:cubicBezTo>
                    <a:pt x="7582" y="1"/>
                    <a:pt x="7178" y="207"/>
                    <a:pt x="6845" y="445"/>
                  </a:cubicBezTo>
                  <a:cubicBezTo>
                    <a:pt x="6816" y="467"/>
                    <a:pt x="6785" y="486"/>
                    <a:pt x="6758" y="507"/>
                  </a:cubicBezTo>
                  <a:cubicBezTo>
                    <a:pt x="6751" y="513"/>
                    <a:pt x="6742" y="520"/>
                    <a:pt x="6735" y="526"/>
                  </a:cubicBezTo>
                  <a:cubicBezTo>
                    <a:pt x="6014" y="1075"/>
                    <a:pt x="5352" y="1680"/>
                    <a:pt x="4737" y="2336"/>
                  </a:cubicBezTo>
                  <a:lnTo>
                    <a:pt x="4654" y="2423"/>
                  </a:lnTo>
                  <a:cubicBezTo>
                    <a:pt x="4138" y="2980"/>
                    <a:pt x="3655" y="3568"/>
                    <a:pt x="3205" y="4181"/>
                  </a:cubicBezTo>
                  <a:cubicBezTo>
                    <a:pt x="3178" y="4216"/>
                    <a:pt x="3155" y="4248"/>
                    <a:pt x="3130" y="4284"/>
                  </a:cubicBezTo>
                  <a:lnTo>
                    <a:pt x="3130" y="4286"/>
                  </a:lnTo>
                  <a:cubicBezTo>
                    <a:pt x="2338" y="5367"/>
                    <a:pt x="1646" y="6525"/>
                    <a:pt x="1028" y="7708"/>
                  </a:cubicBezTo>
                  <a:cubicBezTo>
                    <a:pt x="838" y="8074"/>
                    <a:pt x="569" y="8585"/>
                    <a:pt x="319" y="9163"/>
                  </a:cubicBezTo>
                  <a:lnTo>
                    <a:pt x="317" y="9166"/>
                  </a:lnTo>
                  <a:cubicBezTo>
                    <a:pt x="252" y="9321"/>
                    <a:pt x="185" y="9477"/>
                    <a:pt x="126" y="9642"/>
                  </a:cubicBezTo>
                  <a:cubicBezTo>
                    <a:pt x="80" y="9755"/>
                    <a:pt x="39" y="9871"/>
                    <a:pt x="0" y="9988"/>
                  </a:cubicBezTo>
                  <a:cubicBezTo>
                    <a:pt x="1119" y="8969"/>
                    <a:pt x="2172" y="8173"/>
                    <a:pt x="3169" y="7326"/>
                  </a:cubicBezTo>
                  <a:lnTo>
                    <a:pt x="3210" y="7292"/>
                  </a:lnTo>
                  <a:cubicBezTo>
                    <a:pt x="3234" y="7272"/>
                    <a:pt x="3257" y="7252"/>
                    <a:pt x="3282" y="7230"/>
                  </a:cubicBezTo>
                  <a:lnTo>
                    <a:pt x="4107" y="6530"/>
                  </a:lnTo>
                  <a:lnTo>
                    <a:pt x="4182" y="6464"/>
                  </a:lnTo>
                  <a:lnTo>
                    <a:pt x="5817" y="5079"/>
                  </a:lnTo>
                  <a:lnTo>
                    <a:pt x="5888" y="5020"/>
                  </a:lnTo>
                  <a:cubicBezTo>
                    <a:pt x="6022" y="4905"/>
                    <a:pt x="6156" y="4791"/>
                    <a:pt x="6290" y="4677"/>
                  </a:cubicBezTo>
                  <a:cubicBezTo>
                    <a:pt x="7047" y="4035"/>
                    <a:pt x="7835" y="3350"/>
                    <a:pt x="8341" y="2515"/>
                  </a:cubicBezTo>
                  <a:cubicBezTo>
                    <a:pt x="8357" y="2489"/>
                    <a:pt x="8372" y="2463"/>
                    <a:pt x="8388" y="2438"/>
                  </a:cubicBezTo>
                  <a:cubicBezTo>
                    <a:pt x="8537" y="2184"/>
                    <a:pt x="8657" y="1914"/>
                    <a:pt x="8744" y="1628"/>
                  </a:cubicBezTo>
                  <a:cubicBezTo>
                    <a:pt x="8892" y="1146"/>
                    <a:pt x="8893" y="542"/>
                    <a:pt x="8531" y="213"/>
                  </a:cubicBezTo>
                  <a:cubicBezTo>
                    <a:pt x="8509" y="195"/>
                    <a:pt x="8489" y="177"/>
                    <a:pt x="8465" y="160"/>
                  </a:cubicBezTo>
                  <a:lnTo>
                    <a:pt x="8447" y="150"/>
                  </a:lnTo>
                  <a:cubicBezTo>
                    <a:pt x="8296" y="45"/>
                    <a:pt x="8130" y="1"/>
                    <a:pt x="7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7576459" y="3571842"/>
              <a:ext cx="573274" cy="647227"/>
            </a:xfrm>
            <a:custGeom>
              <a:avLst/>
              <a:gdLst/>
              <a:ahLst/>
              <a:cxnLst/>
              <a:rect l="l" t="t" r="r" b="b"/>
              <a:pathLst>
                <a:path w="8403" h="9487" extrusionOk="0">
                  <a:moveTo>
                    <a:pt x="8336" y="0"/>
                  </a:moveTo>
                  <a:cubicBezTo>
                    <a:pt x="7706" y="375"/>
                    <a:pt x="7133" y="834"/>
                    <a:pt x="6619" y="1290"/>
                  </a:cubicBezTo>
                  <a:cubicBezTo>
                    <a:pt x="6588" y="1316"/>
                    <a:pt x="6559" y="1344"/>
                    <a:pt x="6528" y="1370"/>
                  </a:cubicBezTo>
                  <a:cubicBezTo>
                    <a:pt x="6383" y="1500"/>
                    <a:pt x="6244" y="1629"/>
                    <a:pt x="6111" y="1756"/>
                  </a:cubicBezTo>
                  <a:cubicBezTo>
                    <a:pt x="5860" y="1991"/>
                    <a:pt x="5613" y="2230"/>
                    <a:pt x="5369" y="2473"/>
                  </a:cubicBezTo>
                  <a:lnTo>
                    <a:pt x="5369" y="2474"/>
                  </a:lnTo>
                  <a:lnTo>
                    <a:pt x="5345" y="2499"/>
                  </a:lnTo>
                  <a:cubicBezTo>
                    <a:pt x="5083" y="2763"/>
                    <a:pt x="4822" y="3030"/>
                    <a:pt x="4566" y="3301"/>
                  </a:cubicBezTo>
                  <a:cubicBezTo>
                    <a:pt x="4541" y="3329"/>
                    <a:pt x="4515" y="3356"/>
                    <a:pt x="4489" y="3382"/>
                  </a:cubicBezTo>
                  <a:cubicBezTo>
                    <a:pt x="4012" y="3893"/>
                    <a:pt x="3550" y="4417"/>
                    <a:pt x="3104" y="4956"/>
                  </a:cubicBezTo>
                  <a:cubicBezTo>
                    <a:pt x="3075" y="4989"/>
                    <a:pt x="3049" y="5022"/>
                    <a:pt x="3020" y="5054"/>
                  </a:cubicBezTo>
                  <a:cubicBezTo>
                    <a:pt x="2755" y="5376"/>
                    <a:pt x="2496" y="5698"/>
                    <a:pt x="2245" y="6028"/>
                  </a:cubicBezTo>
                  <a:cubicBezTo>
                    <a:pt x="2245" y="6030"/>
                    <a:pt x="2243" y="6030"/>
                    <a:pt x="2241" y="6031"/>
                  </a:cubicBezTo>
                  <a:lnTo>
                    <a:pt x="2241" y="6034"/>
                  </a:lnTo>
                  <a:cubicBezTo>
                    <a:pt x="1510" y="6990"/>
                    <a:pt x="827" y="7978"/>
                    <a:pt x="193" y="9006"/>
                  </a:cubicBezTo>
                  <a:lnTo>
                    <a:pt x="191" y="9011"/>
                  </a:lnTo>
                  <a:cubicBezTo>
                    <a:pt x="126" y="9164"/>
                    <a:pt x="59" y="9322"/>
                    <a:pt x="0" y="9487"/>
                  </a:cubicBezTo>
                  <a:cubicBezTo>
                    <a:pt x="531" y="8597"/>
                    <a:pt x="1102" y="7729"/>
                    <a:pt x="1707" y="6891"/>
                  </a:cubicBezTo>
                  <a:cubicBezTo>
                    <a:pt x="1726" y="6867"/>
                    <a:pt x="1746" y="6839"/>
                    <a:pt x="1763" y="6813"/>
                  </a:cubicBezTo>
                  <a:cubicBezTo>
                    <a:pt x="1934" y="6579"/>
                    <a:pt x="2109" y="6347"/>
                    <a:pt x="2284" y="6115"/>
                  </a:cubicBezTo>
                  <a:cubicBezTo>
                    <a:pt x="2305" y="6089"/>
                    <a:pt x="2325" y="6065"/>
                    <a:pt x="2344" y="6037"/>
                  </a:cubicBezTo>
                  <a:cubicBezTo>
                    <a:pt x="2764" y="5493"/>
                    <a:pt x="3198" y="4960"/>
                    <a:pt x="3650" y="4442"/>
                  </a:cubicBezTo>
                  <a:lnTo>
                    <a:pt x="3650" y="4439"/>
                  </a:lnTo>
                  <a:cubicBezTo>
                    <a:pt x="3667" y="4417"/>
                    <a:pt x="3686" y="4395"/>
                    <a:pt x="3705" y="4374"/>
                  </a:cubicBezTo>
                  <a:cubicBezTo>
                    <a:pt x="4252" y="3748"/>
                    <a:pt x="4822" y="3137"/>
                    <a:pt x="5411" y="2548"/>
                  </a:cubicBezTo>
                  <a:cubicBezTo>
                    <a:pt x="5448" y="2514"/>
                    <a:pt x="5485" y="2476"/>
                    <a:pt x="5520" y="2440"/>
                  </a:cubicBezTo>
                  <a:cubicBezTo>
                    <a:pt x="5734" y="2228"/>
                    <a:pt x="5948" y="2021"/>
                    <a:pt x="6169" y="1816"/>
                  </a:cubicBezTo>
                  <a:cubicBezTo>
                    <a:pt x="6803" y="1218"/>
                    <a:pt x="7554" y="556"/>
                    <a:pt x="8402" y="53"/>
                  </a:cubicBezTo>
                  <a:cubicBezTo>
                    <a:pt x="8381" y="35"/>
                    <a:pt x="8362" y="16"/>
                    <a:pt x="8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5"/>
            <p:cNvSpPr/>
            <p:nvPr/>
          </p:nvSpPr>
          <p:spPr>
            <a:xfrm>
              <a:off x="7940845" y="3724392"/>
              <a:ext cx="199005" cy="22104"/>
            </a:xfrm>
            <a:custGeom>
              <a:avLst/>
              <a:gdLst/>
              <a:ahLst/>
              <a:cxnLst/>
              <a:rect l="l" t="t" r="r" b="b"/>
              <a:pathLst>
                <a:path w="2917" h="324" extrusionOk="0">
                  <a:moveTo>
                    <a:pt x="2054" y="0"/>
                  </a:moveTo>
                  <a:cubicBezTo>
                    <a:pt x="1425" y="0"/>
                    <a:pt x="799" y="68"/>
                    <a:pt x="179" y="202"/>
                  </a:cubicBezTo>
                  <a:cubicBezTo>
                    <a:pt x="130" y="212"/>
                    <a:pt x="81" y="224"/>
                    <a:pt x="31" y="237"/>
                  </a:cubicBezTo>
                  <a:lnTo>
                    <a:pt x="31" y="238"/>
                  </a:lnTo>
                  <a:cubicBezTo>
                    <a:pt x="20" y="241"/>
                    <a:pt x="10" y="244"/>
                    <a:pt x="1" y="246"/>
                  </a:cubicBezTo>
                  <a:lnTo>
                    <a:pt x="4" y="263"/>
                  </a:lnTo>
                  <a:lnTo>
                    <a:pt x="18" y="324"/>
                  </a:lnTo>
                  <a:cubicBezTo>
                    <a:pt x="37" y="320"/>
                    <a:pt x="53" y="314"/>
                    <a:pt x="69" y="311"/>
                  </a:cubicBezTo>
                  <a:cubicBezTo>
                    <a:pt x="726" y="157"/>
                    <a:pt x="1391" y="81"/>
                    <a:pt x="2059" y="81"/>
                  </a:cubicBezTo>
                  <a:cubicBezTo>
                    <a:pt x="2329" y="81"/>
                    <a:pt x="2599" y="93"/>
                    <a:pt x="2870" y="118"/>
                  </a:cubicBezTo>
                  <a:cubicBezTo>
                    <a:pt x="2886" y="94"/>
                    <a:pt x="2901" y="68"/>
                    <a:pt x="2916" y="43"/>
                  </a:cubicBezTo>
                  <a:cubicBezTo>
                    <a:pt x="2629" y="14"/>
                    <a:pt x="2341" y="0"/>
                    <a:pt x="2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5"/>
            <p:cNvSpPr/>
            <p:nvPr/>
          </p:nvSpPr>
          <p:spPr>
            <a:xfrm>
              <a:off x="8021827" y="3591218"/>
              <a:ext cx="13030" cy="76000"/>
            </a:xfrm>
            <a:custGeom>
              <a:avLst/>
              <a:gdLst/>
              <a:ahLst/>
              <a:cxnLst/>
              <a:rect l="l" t="t" r="r" b="b"/>
              <a:pathLst>
                <a:path w="191" h="1114" extrusionOk="0">
                  <a:moveTo>
                    <a:pt x="191" y="0"/>
                  </a:moveTo>
                  <a:cubicBezTo>
                    <a:pt x="160" y="22"/>
                    <a:pt x="131" y="42"/>
                    <a:pt x="102" y="64"/>
                  </a:cubicBezTo>
                  <a:lnTo>
                    <a:pt x="2" y="1086"/>
                  </a:lnTo>
                  <a:lnTo>
                    <a:pt x="1" y="1106"/>
                  </a:lnTo>
                  <a:lnTo>
                    <a:pt x="82" y="1113"/>
                  </a:lnTo>
                  <a:lnTo>
                    <a:pt x="92" y="100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292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5"/>
            <p:cNvSpPr/>
            <p:nvPr/>
          </p:nvSpPr>
          <p:spPr>
            <a:xfrm>
              <a:off x="7882240" y="3720299"/>
              <a:ext cx="8732" cy="82686"/>
            </a:xfrm>
            <a:custGeom>
              <a:avLst/>
              <a:gdLst/>
              <a:ahLst/>
              <a:cxnLst/>
              <a:rect l="l" t="t" r="r" b="b"/>
              <a:pathLst>
                <a:path w="128" h="1212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00" y="29"/>
                    <a:pt x="72" y="57"/>
                    <a:pt x="46" y="87"/>
                  </a:cubicBezTo>
                  <a:cubicBezTo>
                    <a:pt x="42" y="430"/>
                    <a:pt x="28" y="805"/>
                    <a:pt x="0" y="1209"/>
                  </a:cubicBezTo>
                  <a:lnTo>
                    <a:pt x="9" y="1209"/>
                  </a:lnTo>
                  <a:lnTo>
                    <a:pt x="81" y="1212"/>
                  </a:lnTo>
                  <a:lnTo>
                    <a:pt x="87" y="1125"/>
                  </a:lnTo>
                  <a:cubicBezTo>
                    <a:pt x="111" y="720"/>
                    <a:pt x="126" y="343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5"/>
            <p:cNvSpPr/>
            <p:nvPr/>
          </p:nvSpPr>
          <p:spPr>
            <a:xfrm>
              <a:off x="7825546" y="3869915"/>
              <a:ext cx="144154" cy="37795"/>
            </a:xfrm>
            <a:custGeom>
              <a:avLst/>
              <a:gdLst/>
              <a:ahLst/>
              <a:cxnLst/>
              <a:rect l="l" t="t" r="r" b="b"/>
              <a:pathLst>
                <a:path w="2113" h="554" extrusionOk="0">
                  <a:moveTo>
                    <a:pt x="6" y="0"/>
                  </a:moveTo>
                  <a:lnTo>
                    <a:pt x="0" y="70"/>
                  </a:lnTo>
                  <a:lnTo>
                    <a:pt x="0" y="73"/>
                  </a:lnTo>
                  <a:lnTo>
                    <a:pt x="0" y="81"/>
                  </a:lnTo>
                  <a:cubicBezTo>
                    <a:pt x="672" y="142"/>
                    <a:pt x="1381" y="309"/>
                    <a:pt x="2041" y="553"/>
                  </a:cubicBezTo>
                  <a:lnTo>
                    <a:pt x="2112" y="494"/>
                  </a:lnTo>
                  <a:cubicBezTo>
                    <a:pt x="1449" y="242"/>
                    <a:pt x="734" y="73"/>
                    <a:pt x="58" y="5"/>
                  </a:cubicBezTo>
                  <a:cubicBezTo>
                    <a:pt x="36" y="3"/>
                    <a:pt x="20" y="2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5"/>
            <p:cNvSpPr/>
            <p:nvPr/>
          </p:nvSpPr>
          <p:spPr>
            <a:xfrm>
              <a:off x="7781337" y="3846037"/>
              <a:ext cx="7709" cy="72521"/>
            </a:xfrm>
            <a:custGeom>
              <a:avLst/>
              <a:gdLst/>
              <a:ahLst/>
              <a:cxnLst/>
              <a:rect l="l" t="t" r="r" b="b"/>
              <a:pathLst>
                <a:path w="113" h="1063" extrusionOk="0">
                  <a:moveTo>
                    <a:pt x="76" y="0"/>
                  </a:moveTo>
                  <a:cubicBezTo>
                    <a:pt x="49" y="36"/>
                    <a:pt x="24" y="70"/>
                    <a:pt x="1" y="104"/>
                  </a:cubicBezTo>
                  <a:cubicBezTo>
                    <a:pt x="24" y="447"/>
                    <a:pt x="31" y="759"/>
                    <a:pt x="18" y="1038"/>
                  </a:cubicBezTo>
                  <a:lnTo>
                    <a:pt x="18" y="1060"/>
                  </a:lnTo>
                  <a:lnTo>
                    <a:pt x="99" y="1063"/>
                  </a:lnTo>
                  <a:cubicBezTo>
                    <a:pt x="102" y="1021"/>
                    <a:pt x="104" y="980"/>
                    <a:pt x="104" y="937"/>
                  </a:cubicBezTo>
                  <a:cubicBezTo>
                    <a:pt x="112" y="656"/>
                    <a:pt x="102" y="34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5"/>
            <p:cNvSpPr/>
            <p:nvPr/>
          </p:nvSpPr>
          <p:spPr>
            <a:xfrm>
              <a:off x="7729213" y="3983168"/>
              <a:ext cx="124029" cy="23673"/>
            </a:xfrm>
            <a:custGeom>
              <a:avLst/>
              <a:gdLst/>
              <a:ahLst/>
              <a:cxnLst/>
              <a:rect l="l" t="t" r="r" b="b"/>
              <a:pathLst>
                <a:path w="1818" h="347" extrusionOk="0">
                  <a:moveTo>
                    <a:pt x="6" y="1"/>
                  </a:moveTo>
                  <a:cubicBezTo>
                    <a:pt x="6" y="1"/>
                    <a:pt x="6" y="1"/>
                    <a:pt x="5" y="1"/>
                  </a:cubicBezTo>
                  <a:lnTo>
                    <a:pt x="5" y="5"/>
                  </a:lnTo>
                  <a:lnTo>
                    <a:pt x="5" y="7"/>
                  </a:lnTo>
                  <a:lnTo>
                    <a:pt x="1" y="82"/>
                  </a:lnTo>
                  <a:cubicBezTo>
                    <a:pt x="15" y="85"/>
                    <a:pt x="31" y="85"/>
                    <a:pt x="45" y="86"/>
                  </a:cubicBezTo>
                  <a:cubicBezTo>
                    <a:pt x="616" y="118"/>
                    <a:pt x="1186" y="205"/>
                    <a:pt x="1742" y="347"/>
                  </a:cubicBezTo>
                  <a:lnTo>
                    <a:pt x="1817" y="282"/>
                  </a:lnTo>
                  <a:cubicBezTo>
                    <a:pt x="1257" y="137"/>
                    <a:pt x="682" y="44"/>
                    <a:pt x="106" y="10"/>
                  </a:cubicBezTo>
                  <a:cubicBezTo>
                    <a:pt x="73" y="7"/>
                    <a:pt x="43" y="7"/>
                    <a:pt x="9" y="4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5"/>
            <p:cNvSpPr/>
            <p:nvPr/>
          </p:nvSpPr>
          <p:spPr>
            <a:xfrm>
              <a:off x="7692168" y="4036315"/>
              <a:ext cx="99332" cy="22377"/>
            </a:xfrm>
            <a:custGeom>
              <a:avLst/>
              <a:gdLst/>
              <a:ahLst/>
              <a:cxnLst/>
              <a:rect l="l" t="t" r="r" b="b"/>
              <a:pathLst>
                <a:path w="1456" h="328" extrusionOk="0">
                  <a:moveTo>
                    <a:pt x="2" y="1"/>
                  </a:moveTo>
                  <a:lnTo>
                    <a:pt x="1" y="82"/>
                  </a:lnTo>
                  <a:lnTo>
                    <a:pt x="9" y="82"/>
                  </a:lnTo>
                  <a:cubicBezTo>
                    <a:pt x="473" y="96"/>
                    <a:pt x="940" y="179"/>
                    <a:pt x="1383" y="328"/>
                  </a:cubicBezTo>
                  <a:cubicBezTo>
                    <a:pt x="1409" y="308"/>
                    <a:pt x="1432" y="287"/>
                    <a:pt x="1456" y="266"/>
                  </a:cubicBezTo>
                  <a:cubicBezTo>
                    <a:pt x="1008" y="112"/>
                    <a:pt x="536" y="22"/>
                    <a:pt x="66" y="4"/>
                  </a:cubicBezTo>
                  <a:cubicBezTo>
                    <a:pt x="46" y="2"/>
                    <a:pt x="24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5"/>
            <p:cNvSpPr/>
            <p:nvPr/>
          </p:nvSpPr>
          <p:spPr>
            <a:xfrm>
              <a:off x="6922940" y="4336026"/>
              <a:ext cx="1178544" cy="267296"/>
            </a:xfrm>
            <a:custGeom>
              <a:avLst/>
              <a:gdLst/>
              <a:ahLst/>
              <a:cxnLst/>
              <a:rect l="l" t="t" r="r" b="b"/>
              <a:pathLst>
                <a:path w="17275" h="3918" extrusionOk="0">
                  <a:moveTo>
                    <a:pt x="8675" y="1"/>
                  </a:moveTo>
                  <a:cubicBezTo>
                    <a:pt x="8058" y="1"/>
                    <a:pt x="7441" y="48"/>
                    <a:pt x="6830" y="146"/>
                  </a:cubicBezTo>
                  <a:cubicBezTo>
                    <a:pt x="6564" y="185"/>
                    <a:pt x="6299" y="237"/>
                    <a:pt x="6037" y="299"/>
                  </a:cubicBezTo>
                  <a:cubicBezTo>
                    <a:pt x="5992" y="308"/>
                    <a:pt x="5947" y="321"/>
                    <a:pt x="5901" y="330"/>
                  </a:cubicBezTo>
                  <a:cubicBezTo>
                    <a:pt x="5753" y="368"/>
                    <a:pt x="5604" y="407"/>
                    <a:pt x="5458" y="451"/>
                  </a:cubicBezTo>
                  <a:cubicBezTo>
                    <a:pt x="5073" y="562"/>
                    <a:pt x="4690" y="693"/>
                    <a:pt x="4314" y="850"/>
                  </a:cubicBezTo>
                  <a:cubicBezTo>
                    <a:pt x="3964" y="991"/>
                    <a:pt x="3618" y="1155"/>
                    <a:pt x="3278" y="1336"/>
                  </a:cubicBezTo>
                  <a:cubicBezTo>
                    <a:pt x="3263" y="1345"/>
                    <a:pt x="3246" y="1352"/>
                    <a:pt x="3230" y="1361"/>
                  </a:cubicBezTo>
                  <a:cubicBezTo>
                    <a:pt x="2061" y="1990"/>
                    <a:pt x="964" y="2857"/>
                    <a:pt x="0" y="3914"/>
                  </a:cubicBezTo>
                  <a:lnTo>
                    <a:pt x="17273" y="3914"/>
                  </a:lnTo>
                  <a:cubicBezTo>
                    <a:pt x="17214" y="3839"/>
                    <a:pt x="17154" y="3764"/>
                    <a:pt x="17094" y="3693"/>
                  </a:cubicBezTo>
                  <a:cubicBezTo>
                    <a:pt x="17021" y="3606"/>
                    <a:pt x="16948" y="3522"/>
                    <a:pt x="16872" y="3441"/>
                  </a:cubicBezTo>
                  <a:cubicBezTo>
                    <a:pt x="16762" y="3318"/>
                    <a:pt x="16651" y="3198"/>
                    <a:pt x="16536" y="3085"/>
                  </a:cubicBezTo>
                  <a:cubicBezTo>
                    <a:pt x="16518" y="3066"/>
                    <a:pt x="16502" y="3050"/>
                    <a:pt x="16484" y="3034"/>
                  </a:cubicBezTo>
                  <a:cubicBezTo>
                    <a:pt x="16315" y="2868"/>
                    <a:pt x="16144" y="2710"/>
                    <a:pt x="15968" y="2559"/>
                  </a:cubicBezTo>
                  <a:cubicBezTo>
                    <a:pt x="15900" y="2500"/>
                    <a:pt x="15830" y="2442"/>
                    <a:pt x="15761" y="2386"/>
                  </a:cubicBezTo>
                  <a:cubicBezTo>
                    <a:pt x="15733" y="2362"/>
                    <a:pt x="15704" y="2341"/>
                    <a:pt x="15675" y="2319"/>
                  </a:cubicBezTo>
                  <a:cubicBezTo>
                    <a:pt x="15672" y="2315"/>
                    <a:pt x="15672" y="2315"/>
                    <a:pt x="15671" y="2315"/>
                  </a:cubicBezTo>
                  <a:cubicBezTo>
                    <a:pt x="15045" y="1820"/>
                    <a:pt x="14372" y="1413"/>
                    <a:pt x="13673" y="1084"/>
                  </a:cubicBezTo>
                  <a:cubicBezTo>
                    <a:pt x="13646" y="1073"/>
                    <a:pt x="13615" y="1060"/>
                    <a:pt x="13588" y="1045"/>
                  </a:cubicBezTo>
                  <a:cubicBezTo>
                    <a:pt x="13223" y="877"/>
                    <a:pt x="12849" y="732"/>
                    <a:pt x="12471" y="609"/>
                  </a:cubicBezTo>
                  <a:cubicBezTo>
                    <a:pt x="11943" y="433"/>
                    <a:pt x="11407" y="298"/>
                    <a:pt x="10870" y="200"/>
                  </a:cubicBezTo>
                  <a:cubicBezTo>
                    <a:pt x="10144" y="68"/>
                    <a:pt x="9409" y="1"/>
                    <a:pt x="8675" y="1"/>
                  </a:cubicBezTo>
                  <a:close/>
                  <a:moveTo>
                    <a:pt x="17273" y="3914"/>
                  </a:moveTo>
                  <a:lnTo>
                    <a:pt x="17273" y="3914"/>
                  </a:lnTo>
                  <a:cubicBezTo>
                    <a:pt x="17273" y="3915"/>
                    <a:pt x="17274" y="3916"/>
                    <a:pt x="17275" y="3917"/>
                  </a:cubicBezTo>
                  <a:lnTo>
                    <a:pt x="17275" y="39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5"/>
            <p:cNvSpPr/>
            <p:nvPr/>
          </p:nvSpPr>
          <p:spPr>
            <a:xfrm>
              <a:off x="7960834" y="3094134"/>
              <a:ext cx="463163" cy="605543"/>
            </a:xfrm>
            <a:custGeom>
              <a:avLst/>
              <a:gdLst/>
              <a:ahLst/>
              <a:cxnLst/>
              <a:rect l="l" t="t" r="r" b="b"/>
              <a:pathLst>
                <a:path w="6789" h="8876" extrusionOk="0">
                  <a:moveTo>
                    <a:pt x="2460" y="0"/>
                  </a:moveTo>
                  <a:cubicBezTo>
                    <a:pt x="1869" y="0"/>
                    <a:pt x="1274" y="279"/>
                    <a:pt x="928" y="762"/>
                  </a:cubicBezTo>
                  <a:cubicBezTo>
                    <a:pt x="0" y="2059"/>
                    <a:pt x="620" y="4319"/>
                    <a:pt x="1138" y="5828"/>
                  </a:cubicBezTo>
                  <a:cubicBezTo>
                    <a:pt x="1403" y="6588"/>
                    <a:pt x="1778" y="7327"/>
                    <a:pt x="2343" y="7900"/>
                  </a:cubicBezTo>
                  <a:cubicBezTo>
                    <a:pt x="2907" y="8473"/>
                    <a:pt x="3679" y="8873"/>
                    <a:pt x="4485" y="8876"/>
                  </a:cubicBezTo>
                  <a:cubicBezTo>
                    <a:pt x="4486" y="8876"/>
                    <a:pt x="4488" y="8876"/>
                    <a:pt x="4489" y="8876"/>
                  </a:cubicBezTo>
                  <a:cubicBezTo>
                    <a:pt x="5293" y="8876"/>
                    <a:pt x="6110" y="8434"/>
                    <a:pt x="6450" y="7705"/>
                  </a:cubicBezTo>
                  <a:cubicBezTo>
                    <a:pt x="6788" y="6973"/>
                    <a:pt x="6632" y="6060"/>
                    <a:pt x="5934" y="5660"/>
                  </a:cubicBezTo>
                  <a:cubicBezTo>
                    <a:pt x="6096" y="5158"/>
                    <a:pt x="6219" y="4636"/>
                    <a:pt x="6208" y="4109"/>
                  </a:cubicBezTo>
                  <a:cubicBezTo>
                    <a:pt x="6195" y="3583"/>
                    <a:pt x="6034" y="3045"/>
                    <a:pt x="5687" y="2649"/>
                  </a:cubicBezTo>
                  <a:cubicBezTo>
                    <a:pt x="5391" y="2312"/>
                    <a:pt x="4936" y="2069"/>
                    <a:pt x="4489" y="2069"/>
                  </a:cubicBezTo>
                  <a:cubicBezTo>
                    <a:pt x="4410" y="2069"/>
                    <a:pt x="4332" y="2076"/>
                    <a:pt x="4255" y="2092"/>
                  </a:cubicBezTo>
                  <a:cubicBezTo>
                    <a:pt x="4369" y="1281"/>
                    <a:pt x="3873" y="427"/>
                    <a:pt x="3113" y="123"/>
                  </a:cubicBezTo>
                  <a:cubicBezTo>
                    <a:pt x="2905" y="40"/>
                    <a:pt x="2683" y="0"/>
                    <a:pt x="24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5"/>
            <p:cNvSpPr/>
            <p:nvPr/>
          </p:nvSpPr>
          <p:spPr>
            <a:xfrm>
              <a:off x="7824045" y="3067595"/>
              <a:ext cx="490315" cy="690616"/>
            </a:xfrm>
            <a:custGeom>
              <a:avLst/>
              <a:gdLst/>
              <a:ahLst/>
              <a:cxnLst/>
              <a:rect l="l" t="t" r="r" b="b"/>
              <a:pathLst>
                <a:path w="7187" h="10123" extrusionOk="0">
                  <a:moveTo>
                    <a:pt x="2594" y="1"/>
                  </a:moveTo>
                  <a:cubicBezTo>
                    <a:pt x="2584" y="1"/>
                    <a:pt x="2574" y="1"/>
                    <a:pt x="2564" y="1"/>
                  </a:cubicBezTo>
                  <a:cubicBezTo>
                    <a:pt x="1934" y="16"/>
                    <a:pt x="1394" y="514"/>
                    <a:pt x="1141" y="1091"/>
                  </a:cubicBezTo>
                  <a:cubicBezTo>
                    <a:pt x="885" y="1670"/>
                    <a:pt x="860" y="2317"/>
                    <a:pt x="841" y="2949"/>
                  </a:cubicBezTo>
                  <a:cubicBezTo>
                    <a:pt x="834" y="3193"/>
                    <a:pt x="827" y="3439"/>
                    <a:pt x="818" y="3687"/>
                  </a:cubicBezTo>
                  <a:cubicBezTo>
                    <a:pt x="818" y="3720"/>
                    <a:pt x="817" y="3751"/>
                    <a:pt x="815" y="3781"/>
                  </a:cubicBezTo>
                  <a:cubicBezTo>
                    <a:pt x="766" y="4997"/>
                    <a:pt x="645" y="6219"/>
                    <a:pt x="100" y="7296"/>
                  </a:cubicBezTo>
                  <a:cubicBezTo>
                    <a:pt x="0" y="7493"/>
                    <a:pt x="187" y="7862"/>
                    <a:pt x="385" y="7957"/>
                  </a:cubicBezTo>
                  <a:cubicBezTo>
                    <a:pt x="582" y="8054"/>
                    <a:pt x="812" y="8054"/>
                    <a:pt x="1034" y="8065"/>
                  </a:cubicBezTo>
                  <a:cubicBezTo>
                    <a:pt x="2091" y="8114"/>
                    <a:pt x="3127" y="8482"/>
                    <a:pt x="3983" y="9104"/>
                  </a:cubicBezTo>
                  <a:cubicBezTo>
                    <a:pt x="4220" y="9275"/>
                    <a:pt x="4445" y="9470"/>
                    <a:pt x="4682" y="9643"/>
                  </a:cubicBezTo>
                  <a:cubicBezTo>
                    <a:pt x="4705" y="9658"/>
                    <a:pt x="4727" y="9677"/>
                    <a:pt x="4752" y="9692"/>
                  </a:cubicBezTo>
                  <a:cubicBezTo>
                    <a:pt x="4896" y="9792"/>
                    <a:pt x="5045" y="9883"/>
                    <a:pt x="5203" y="9958"/>
                  </a:cubicBezTo>
                  <a:cubicBezTo>
                    <a:pt x="5422" y="10061"/>
                    <a:pt x="5672" y="10123"/>
                    <a:pt x="5914" y="10123"/>
                  </a:cubicBezTo>
                  <a:cubicBezTo>
                    <a:pt x="6170" y="10123"/>
                    <a:pt x="6418" y="10054"/>
                    <a:pt x="6616" y="9893"/>
                  </a:cubicBezTo>
                  <a:cubicBezTo>
                    <a:pt x="6748" y="9784"/>
                    <a:pt x="6846" y="9641"/>
                    <a:pt x="6908" y="9483"/>
                  </a:cubicBezTo>
                  <a:cubicBezTo>
                    <a:pt x="7000" y="9265"/>
                    <a:pt x="7027" y="9014"/>
                    <a:pt x="7004" y="8780"/>
                  </a:cubicBezTo>
                  <a:cubicBezTo>
                    <a:pt x="6968" y="8411"/>
                    <a:pt x="6855" y="8063"/>
                    <a:pt x="6707" y="7724"/>
                  </a:cubicBezTo>
                  <a:cubicBezTo>
                    <a:pt x="6694" y="7691"/>
                    <a:pt x="6675" y="7655"/>
                    <a:pt x="6661" y="7622"/>
                  </a:cubicBezTo>
                  <a:cubicBezTo>
                    <a:pt x="6922" y="7281"/>
                    <a:pt x="7108" y="6876"/>
                    <a:pt x="7149" y="6449"/>
                  </a:cubicBezTo>
                  <a:cubicBezTo>
                    <a:pt x="7186" y="6021"/>
                    <a:pt x="7065" y="5570"/>
                    <a:pt x="6777" y="5256"/>
                  </a:cubicBezTo>
                  <a:cubicBezTo>
                    <a:pt x="6762" y="5240"/>
                    <a:pt x="6746" y="5221"/>
                    <a:pt x="6730" y="5207"/>
                  </a:cubicBezTo>
                  <a:cubicBezTo>
                    <a:pt x="6729" y="5204"/>
                    <a:pt x="6729" y="5204"/>
                    <a:pt x="6726" y="5203"/>
                  </a:cubicBezTo>
                  <a:cubicBezTo>
                    <a:pt x="6501" y="4971"/>
                    <a:pt x="6237" y="4807"/>
                    <a:pt x="5938" y="4807"/>
                  </a:cubicBezTo>
                  <a:cubicBezTo>
                    <a:pt x="5869" y="4807"/>
                    <a:pt x="5799" y="4815"/>
                    <a:pt x="5727" y="4833"/>
                  </a:cubicBezTo>
                  <a:lnTo>
                    <a:pt x="5726" y="4833"/>
                  </a:lnTo>
                  <a:cubicBezTo>
                    <a:pt x="5720" y="4833"/>
                    <a:pt x="5717" y="4833"/>
                    <a:pt x="5711" y="4835"/>
                  </a:cubicBezTo>
                  <a:cubicBezTo>
                    <a:pt x="5713" y="4833"/>
                    <a:pt x="5716" y="4829"/>
                    <a:pt x="5717" y="4828"/>
                  </a:cubicBezTo>
                  <a:cubicBezTo>
                    <a:pt x="5776" y="4748"/>
                    <a:pt x="5833" y="4667"/>
                    <a:pt x="5879" y="4577"/>
                  </a:cubicBezTo>
                  <a:lnTo>
                    <a:pt x="5882" y="4576"/>
                  </a:lnTo>
                  <a:cubicBezTo>
                    <a:pt x="6056" y="4265"/>
                    <a:pt x="6154" y="3914"/>
                    <a:pt x="6140" y="3557"/>
                  </a:cubicBezTo>
                  <a:cubicBezTo>
                    <a:pt x="6122" y="3111"/>
                    <a:pt x="5915" y="2663"/>
                    <a:pt x="5565" y="2387"/>
                  </a:cubicBezTo>
                  <a:lnTo>
                    <a:pt x="5564" y="2384"/>
                  </a:lnTo>
                  <a:cubicBezTo>
                    <a:pt x="5556" y="2381"/>
                    <a:pt x="5551" y="2375"/>
                    <a:pt x="5543" y="2370"/>
                  </a:cubicBezTo>
                  <a:cubicBezTo>
                    <a:pt x="5430" y="2287"/>
                    <a:pt x="5303" y="2213"/>
                    <a:pt x="5167" y="2160"/>
                  </a:cubicBezTo>
                  <a:cubicBezTo>
                    <a:pt x="5163" y="2158"/>
                    <a:pt x="5158" y="2155"/>
                    <a:pt x="5154" y="2152"/>
                  </a:cubicBezTo>
                  <a:cubicBezTo>
                    <a:pt x="4989" y="2086"/>
                    <a:pt x="4814" y="2047"/>
                    <a:pt x="4642" y="2047"/>
                  </a:cubicBezTo>
                  <a:cubicBezTo>
                    <a:pt x="4502" y="2047"/>
                    <a:pt x="4363" y="2074"/>
                    <a:pt x="4236" y="2134"/>
                  </a:cubicBezTo>
                  <a:cubicBezTo>
                    <a:pt x="4233" y="2066"/>
                    <a:pt x="4232" y="2000"/>
                    <a:pt x="4225" y="1935"/>
                  </a:cubicBezTo>
                  <a:cubicBezTo>
                    <a:pt x="4225" y="1905"/>
                    <a:pt x="4220" y="1876"/>
                    <a:pt x="4219" y="1848"/>
                  </a:cubicBezTo>
                  <a:cubicBezTo>
                    <a:pt x="4204" y="1725"/>
                    <a:pt x="4184" y="1601"/>
                    <a:pt x="4155" y="1479"/>
                  </a:cubicBezTo>
                  <a:cubicBezTo>
                    <a:pt x="4155" y="1476"/>
                    <a:pt x="4154" y="1471"/>
                    <a:pt x="4152" y="1463"/>
                  </a:cubicBezTo>
                  <a:cubicBezTo>
                    <a:pt x="4088" y="1193"/>
                    <a:pt x="3983" y="935"/>
                    <a:pt x="3828" y="705"/>
                  </a:cubicBezTo>
                  <a:cubicBezTo>
                    <a:pt x="3711" y="534"/>
                    <a:pt x="3556" y="379"/>
                    <a:pt x="3381" y="260"/>
                  </a:cubicBezTo>
                  <a:lnTo>
                    <a:pt x="3381" y="259"/>
                  </a:lnTo>
                  <a:cubicBezTo>
                    <a:pt x="3148" y="100"/>
                    <a:pt x="2876" y="1"/>
                    <a:pt x="2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5"/>
            <p:cNvSpPr/>
            <p:nvPr/>
          </p:nvSpPr>
          <p:spPr>
            <a:xfrm>
              <a:off x="8053960" y="3082877"/>
              <a:ext cx="282032" cy="632150"/>
            </a:xfrm>
            <a:custGeom>
              <a:avLst/>
              <a:gdLst/>
              <a:ahLst/>
              <a:cxnLst/>
              <a:rect l="l" t="t" r="r" b="b"/>
              <a:pathLst>
                <a:path w="4134" h="9266" extrusionOk="0">
                  <a:moveTo>
                    <a:pt x="50" y="1"/>
                  </a:moveTo>
                  <a:cubicBezTo>
                    <a:pt x="35" y="1"/>
                    <a:pt x="21" y="9"/>
                    <a:pt x="12" y="22"/>
                  </a:cubicBezTo>
                  <a:cubicBezTo>
                    <a:pt x="0" y="44"/>
                    <a:pt x="8" y="68"/>
                    <a:pt x="27" y="81"/>
                  </a:cubicBezTo>
                  <a:cubicBezTo>
                    <a:pt x="323" y="256"/>
                    <a:pt x="487" y="559"/>
                    <a:pt x="569" y="782"/>
                  </a:cubicBezTo>
                  <a:cubicBezTo>
                    <a:pt x="677" y="1070"/>
                    <a:pt x="720" y="1381"/>
                    <a:pt x="760" y="1682"/>
                  </a:cubicBezTo>
                  <a:cubicBezTo>
                    <a:pt x="762" y="1694"/>
                    <a:pt x="769" y="1704"/>
                    <a:pt x="778" y="1711"/>
                  </a:cubicBezTo>
                  <a:cubicBezTo>
                    <a:pt x="786" y="1717"/>
                    <a:pt x="794" y="1720"/>
                    <a:pt x="803" y="1720"/>
                  </a:cubicBezTo>
                  <a:cubicBezTo>
                    <a:pt x="806" y="1720"/>
                    <a:pt x="809" y="1719"/>
                    <a:pt x="813" y="1719"/>
                  </a:cubicBezTo>
                  <a:cubicBezTo>
                    <a:pt x="881" y="1704"/>
                    <a:pt x="953" y="1697"/>
                    <a:pt x="1026" y="1697"/>
                  </a:cubicBezTo>
                  <a:cubicBezTo>
                    <a:pt x="1368" y="1697"/>
                    <a:pt x="1743" y="1851"/>
                    <a:pt x="2034" y="2121"/>
                  </a:cubicBezTo>
                  <a:cubicBezTo>
                    <a:pt x="2334" y="2399"/>
                    <a:pt x="2537" y="2823"/>
                    <a:pt x="2593" y="3282"/>
                  </a:cubicBezTo>
                  <a:cubicBezTo>
                    <a:pt x="2640" y="3677"/>
                    <a:pt x="2558" y="4065"/>
                    <a:pt x="2331" y="4547"/>
                  </a:cubicBezTo>
                  <a:cubicBezTo>
                    <a:pt x="2325" y="4560"/>
                    <a:pt x="2325" y="4575"/>
                    <a:pt x="2333" y="4586"/>
                  </a:cubicBezTo>
                  <a:cubicBezTo>
                    <a:pt x="2340" y="4599"/>
                    <a:pt x="2353" y="4608"/>
                    <a:pt x="2367" y="4608"/>
                  </a:cubicBezTo>
                  <a:cubicBezTo>
                    <a:pt x="2803" y="4630"/>
                    <a:pt x="3573" y="4815"/>
                    <a:pt x="3861" y="5785"/>
                  </a:cubicBezTo>
                  <a:cubicBezTo>
                    <a:pt x="4042" y="6400"/>
                    <a:pt x="3819" y="7111"/>
                    <a:pt x="3318" y="7516"/>
                  </a:cubicBezTo>
                  <a:cubicBezTo>
                    <a:pt x="3303" y="7529"/>
                    <a:pt x="3297" y="7554"/>
                    <a:pt x="3310" y="7573"/>
                  </a:cubicBezTo>
                  <a:cubicBezTo>
                    <a:pt x="3612" y="8046"/>
                    <a:pt x="3692" y="8659"/>
                    <a:pt x="3521" y="9209"/>
                  </a:cubicBezTo>
                  <a:cubicBezTo>
                    <a:pt x="3514" y="9232"/>
                    <a:pt x="3527" y="9255"/>
                    <a:pt x="3550" y="9262"/>
                  </a:cubicBezTo>
                  <a:cubicBezTo>
                    <a:pt x="3556" y="9265"/>
                    <a:pt x="3559" y="9265"/>
                    <a:pt x="3565" y="9265"/>
                  </a:cubicBezTo>
                  <a:cubicBezTo>
                    <a:pt x="3583" y="9265"/>
                    <a:pt x="3599" y="9252"/>
                    <a:pt x="3605" y="9238"/>
                  </a:cubicBezTo>
                  <a:cubicBezTo>
                    <a:pt x="3780" y="8674"/>
                    <a:pt x="3704" y="8051"/>
                    <a:pt x="3404" y="7561"/>
                  </a:cubicBezTo>
                  <a:cubicBezTo>
                    <a:pt x="3911" y="7131"/>
                    <a:pt x="4133" y="6399"/>
                    <a:pt x="3945" y="5763"/>
                  </a:cubicBezTo>
                  <a:cubicBezTo>
                    <a:pt x="3730" y="5038"/>
                    <a:pt x="3181" y="4591"/>
                    <a:pt x="2435" y="4530"/>
                  </a:cubicBezTo>
                  <a:cubicBezTo>
                    <a:pt x="2651" y="4059"/>
                    <a:pt x="2725" y="3670"/>
                    <a:pt x="2679" y="3273"/>
                  </a:cubicBezTo>
                  <a:cubicBezTo>
                    <a:pt x="2621" y="2794"/>
                    <a:pt x="2406" y="2353"/>
                    <a:pt x="2092" y="2059"/>
                  </a:cubicBezTo>
                  <a:cubicBezTo>
                    <a:pt x="1787" y="1775"/>
                    <a:pt x="1391" y="1612"/>
                    <a:pt x="1029" y="1612"/>
                  </a:cubicBezTo>
                  <a:cubicBezTo>
                    <a:pt x="965" y="1612"/>
                    <a:pt x="902" y="1617"/>
                    <a:pt x="840" y="1627"/>
                  </a:cubicBezTo>
                  <a:cubicBezTo>
                    <a:pt x="801" y="1335"/>
                    <a:pt x="758" y="1035"/>
                    <a:pt x="652" y="753"/>
                  </a:cubicBezTo>
                  <a:cubicBezTo>
                    <a:pt x="562" y="516"/>
                    <a:pt x="391" y="196"/>
                    <a:pt x="73" y="7"/>
                  </a:cubicBezTo>
                  <a:cubicBezTo>
                    <a:pt x="65" y="3"/>
                    <a:pt x="57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5"/>
            <p:cNvSpPr/>
            <p:nvPr/>
          </p:nvSpPr>
          <p:spPr>
            <a:xfrm>
              <a:off x="7879375" y="3312316"/>
              <a:ext cx="290696" cy="416498"/>
            </a:xfrm>
            <a:custGeom>
              <a:avLst/>
              <a:gdLst/>
              <a:ahLst/>
              <a:cxnLst/>
              <a:rect l="l" t="t" r="r" b="b"/>
              <a:pathLst>
                <a:path w="4261" h="6105" extrusionOk="0">
                  <a:moveTo>
                    <a:pt x="517" y="1"/>
                  </a:moveTo>
                  <a:cubicBezTo>
                    <a:pt x="341" y="1"/>
                    <a:pt x="166" y="35"/>
                    <a:pt x="4" y="100"/>
                  </a:cubicBezTo>
                  <a:cubicBezTo>
                    <a:pt x="4" y="133"/>
                    <a:pt x="1" y="164"/>
                    <a:pt x="0" y="194"/>
                  </a:cubicBezTo>
                  <a:cubicBezTo>
                    <a:pt x="160" y="126"/>
                    <a:pt x="336" y="89"/>
                    <a:pt x="514" y="89"/>
                  </a:cubicBezTo>
                  <a:cubicBezTo>
                    <a:pt x="648" y="89"/>
                    <a:pt x="784" y="111"/>
                    <a:pt x="913" y="155"/>
                  </a:cubicBezTo>
                  <a:cubicBezTo>
                    <a:pt x="1433" y="336"/>
                    <a:pt x="1827" y="856"/>
                    <a:pt x="1896" y="1446"/>
                  </a:cubicBezTo>
                  <a:cubicBezTo>
                    <a:pt x="1957" y="1989"/>
                    <a:pt x="1766" y="2568"/>
                    <a:pt x="1364" y="3034"/>
                  </a:cubicBezTo>
                  <a:cubicBezTo>
                    <a:pt x="1351" y="3049"/>
                    <a:pt x="1351" y="3070"/>
                    <a:pt x="1359" y="3086"/>
                  </a:cubicBezTo>
                  <a:cubicBezTo>
                    <a:pt x="1368" y="3100"/>
                    <a:pt x="1384" y="3107"/>
                    <a:pt x="1399" y="3107"/>
                  </a:cubicBezTo>
                  <a:cubicBezTo>
                    <a:pt x="1401" y="3107"/>
                    <a:pt x="1403" y="3107"/>
                    <a:pt x="1406" y="3107"/>
                  </a:cubicBezTo>
                  <a:cubicBezTo>
                    <a:pt x="1576" y="3063"/>
                    <a:pt x="1751" y="3042"/>
                    <a:pt x="1926" y="3042"/>
                  </a:cubicBezTo>
                  <a:cubicBezTo>
                    <a:pt x="2638" y="3042"/>
                    <a:pt x="3342" y="3390"/>
                    <a:pt x="3725" y="3969"/>
                  </a:cubicBezTo>
                  <a:cubicBezTo>
                    <a:pt x="4127" y="4576"/>
                    <a:pt x="4171" y="5395"/>
                    <a:pt x="3871" y="6056"/>
                  </a:cubicBezTo>
                  <a:cubicBezTo>
                    <a:pt x="3894" y="6071"/>
                    <a:pt x="3916" y="6090"/>
                    <a:pt x="3942" y="6105"/>
                  </a:cubicBezTo>
                  <a:cubicBezTo>
                    <a:pt x="4260" y="5416"/>
                    <a:pt x="4217" y="4556"/>
                    <a:pt x="3794" y="3920"/>
                  </a:cubicBezTo>
                  <a:cubicBezTo>
                    <a:pt x="3396" y="3316"/>
                    <a:pt x="2663" y="2954"/>
                    <a:pt x="1924" y="2954"/>
                  </a:cubicBezTo>
                  <a:cubicBezTo>
                    <a:pt x="1785" y="2954"/>
                    <a:pt x="1645" y="2967"/>
                    <a:pt x="1507" y="2994"/>
                  </a:cubicBezTo>
                  <a:cubicBezTo>
                    <a:pt x="1869" y="2528"/>
                    <a:pt x="2043" y="1966"/>
                    <a:pt x="1982" y="1436"/>
                  </a:cubicBezTo>
                  <a:cubicBezTo>
                    <a:pt x="1907" y="809"/>
                    <a:pt x="1491" y="262"/>
                    <a:pt x="941" y="71"/>
                  </a:cubicBezTo>
                  <a:cubicBezTo>
                    <a:pt x="804" y="24"/>
                    <a:pt x="660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5"/>
            <p:cNvSpPr/>
            <p:nvPr/>
          </p:nvSpPr>
          <p:spPr>
            <a:xfrm>
              <a:off x="7149854" y="2400290"/>
              <a:ext cx="588828" cy="477353"/>
            </a:xfrm>
            <a:custGeom>
              <a:avLst/>
              <a:gdLst/>
              <a:ahLst/>
              <a:cxnLst/>
              <a:rect l="l" t="t" r="r" b="b"/>
              <a:pathLst>
                <a:path w="8631" h="6997" extrusionOk="0">
                  <a:moveTo>
                    <a:pt x="6768" y="1"/>
                  </a:moveTo>
                  <a:cubicBezTo>
                    <a:pt x="6076" y="1"/>
                    <a:pt x="5385" y="408"/>
                    <a:pt x="5081" y="1036"/>
                  </a:cubicBezTo>
                  <a:cubicBezTo>
                    <a:pt x="4815" y="766"/>
                    <a:pt x="4424" y="641"/>
                    <a:pt x="4035" y="641"/>
                  </a:cubicBezTo>
                  <a:cubicBezTo>
                    <a:pt x="3880" y="641"/>
                    <a:pt x="3725" y="661"/>
                    <a:pt x="3579" y="700"/>
                  </a:cubicBezTo>
                  <a:cubicBezTo>
                    <a:pt x="3070" y="836"/>
                    <a:pt x="2637" y="1191"/>
                    <a:pt x="2331" y="1620"/>
                  </a:cubicBezTo>
                  <a:cubicBezTo>
                    <a:pt x="2026" y="2052"/>
                    <a:pt x="1838" y="2553"/>
                    <a:pt x="1694" y="3062"/>
                  </a:cubicBezTo>
                  <a:cubicBezTo>
                    <a:pt x="1662" y="3060"/>
                    <a:pt x="1630" y="3059"/>
                    <a:pt x="1598" y="3059"/>
                  </a:cubicBezTo>
                  <a:cubicBezTo>
                    <a:pt x="840" y="3059"/>
                    <a:pt x="246" y="3707"/>
                    <a:pt x="125" y="4471"/>
                  </a:cubicBezTo>
                  <a:cubicBezTo>
                    <a:pt x="1" y="5267"/>
                    <a:pt x="435" y="6092"/>
                    <a:pt x="1104" y="6540"/>
                  </a:cubicBezTo>
                  <a:cubicBezTo>
                    <a:pt x="1576" y="6855"/>
                    <a:pt x="2145" y="6997"/>
                    <a:pt x="2715" y="6997"/>
                  </a:cubicBezTo>
                  <a:cubicBezTo>
                    <a:pt x="2954" y="6997"/>
                    <a:pt x="3193" y="6972"/>
                    <a:pt x="3426" y="6925"/>
                  </a:cubicBezTo>
                  <a:cubicBezTo>
                    <a:pt x="4215" y="6764"/>
                    <a:pt x="4937" y="6360"/>
                    <a:pt x="5581" y="5875"/>
                  </a:cubicBezTo>
                  <a:cubicBezTo>
                    <a:pt x="6857" y="4911"/>
                    <a:pt x="8630" y="3381"/>
                    <a:pt x="8584" y="1786"/>
                  </a:cubicBezTo>
                  <a:cubicBezTo>
                    <a:pt x="8559" y="968"/>
                    <a:pt x="7927" y="210"/>
                    <a:pt x="7126" y="38"/>
                  </a:cubicBezTo>
                  <a:cubicBezTo>
                    <a:pt x="7008" y="13"/>
                    <a:pt x="6888" y="1"/>
                    <a:pt x="6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5"/>
            <p:cNvSpPr/>
            <p:nvPr/>
          </p:nvSpPr>
          <p:spPr>
            <a:xfrm>
              <a:off x="7190857" y="2454733"/>
              <a:ext cx="656437" cy="550351"/>
            </a:xfrm>
            <a:custGeom>
              <a:avLst/>
              <a:gdLst/>
              <a:ahLst/>
              <a:cxnLst/>
              <a:rect l="l" t="t" r="r" b="b"/>
              <a:pathLst>
                <a:path w="9622" h="8067" extrusionOk="0">
                  <a:moveTo>
                    <a:pt x="8130" y="0"/>
                  </a:moveTo>
                  <a:cubicBezTo>
                    <a:pt x="8125" y="0"/>
                    <a:pt x="8120" y="0"/>
                    <a:pt x="8115" y="0"/>
                  </a:cubicBezTo>
                  <a:lnTo>
                    <a:pt x="8113" y="2"/>
                  </a:lnTo>
                  <a:cubicBezTo>
                    <a:pt x="7900" y="2"/>
                    <a:pt x="7687" y="45"/>
                    <a:pt x="7494" y="122"/>
                  </a:cubicBezTo>
                  <a:cubicBezTo>
                    <a:pt x="7234" y="225"/>
                    <a:pt x="7006" y="379"/>
                    <a:pt x="6800" y="571"/>
                  </a:cubicBezTo>
                  <a:cubicBezTo>
                    <a:pt x="6796" y="575"/>
                    <a:pt x="6791" y="578"/>
                    <a:pt x="6789" y="582"/>
                  </a:cubicBezTo>
                  <a:cubicBezTo>
                    <a:pt x="6696" y="668"/>
                    <a:pt x="6610" y="759"/>
                    <a:pt x="6529" y="854"/>
                  </a:cubicBezTo>
                  <a:cubicBezTo>
                    <a:pt x="6511" y="876"/>
                    <a:pt x="6493" y="898"/>
                    <a:pt x="6477" y="922"/>
                  </a:cubicBezTo>
                  <a:cubicBezTo>
                    <a:pt x="6434" y="973"/>
                    <a:pt x="6395" y="1027"/>
                    <a:pt x="6357" y="1080"/>
                  </a:cubicBezTo>
                  <a:cubicBezTo>
                    <a:pt x="6196" y="812"/>
                    <a:pt x="5901" y="652"/>
                    <a:pt x="5584" y="585"/>
                  </a:cubicBezTo>
                  <a:cubicBezTo>
                    <a:pt x="5581" y="585"/>
                    <a:pt x="5574" y="585"/>
                    <a:pt x="5570" y="582"/>
                  </a:cubicBezTo>
                  <a:cubicBezTo>
                    <a:pt x="5450" y="556"/>
                    <a:pt x="5323" y="545"/>
                    <a:pt x="5202" y="545"/>
                  </a:cubicBezTo>
                  <a:cubicBezTo>
                    <a:pt x="5181" y="545"/>
                    <a:pt x="5160" y="545"/>
                    <a:pt x="5140" y="546"/>
                  </a:cubicBezTo>
                  <a:cubicBezTo>
                    <a:pt x="5131" y="546"/>
                    <a:pt x="5124" y="549"/>
                    <a:pt x="5114" y="549"/>
                  </a:cubicBezTo>
                  <a:lnTo>
                    <a:pt x="5112" y="549"/>
                  </a:lnTo>
                  <a:cubicBezTo>
                    <a:pt x="4665" y="582"/>
                    <a:pt x="4248" y="838"/>
                    <a:pt x="3982" y="1197"/>
                  </a:cubicBezTo>
                  <a:cubicBezTo>
                    <a:pt x="3772" y="1485"/>
                    <a:pt x="3657" y="1833"/>
                    <a:pt x="3628" y="2188"/>
                  </a:cubicBezTo>
                  <a:lnTo>
                    <a:pt x="3628" y="2189"/>
                  </a:lnTo>
                  <a:cubicBezTo>
                    <a:pt x="3620" y="2289"/>
                    <a:pt x="3620" y="2389"/>
                    <a:pt x="3625" y="2486"/>
                  </a:cubicBezTo>
                  <a:lnTo>
                    <a:pt x="3625" y="2496"/>
                  </a:lnTo>
                  <a:cubicBezTo>
                    <a:pt x="3621" y="2492"/>
                    <a:pt x="3620" y="2489"/>
                    <a:pt x="3614" y="2486"/>
                  </a:cubicBezTo>
                  <a:lnTo>
                    <a:pt x="3612" y="2484"/>
                  </a:lnTo>
                  <a:cubicBezTo>
                    <a:pt x="3424" y="2275"/>
                    <a:pt x="3179" y="2195"/>
                    <a:pt x="2915" y="2195"/>
                  </a:cubicBezTo>
                  <a:cubicBezTo>
                    <a:pt x="2805" y="2195"/>
                    <a:pt x="2691" y="2209"/>
                    <a:pt x="2577" y="2232"/>
                  </a:cubicBezTo>
                  <a:cubicBezTo>
                    <a:pt x="2576" y="2232"/>
                    <a:pt x="2576" y="2232"/>
                    <a:pt x="2572" y="2235"/>
                  </a:cubicBezTo>
                  <a:cubicBezTo>
                    <a:pt x="2550" y="2238"/>
                    <a:pt x="2527" y="2244"/>
                    <a:pt x="2506" y="2250"/>
                  </a:cubicBezTo>
                  <a:cubicBezTo>
                    <a:pt x="2087" y="2354"/>
                    <a:pt x="1736" y="2658"/>
                    <a:pt x="1529" y="3036"/>
                  </a:cubicBezTo>
                  <a:cubicBezTo>
                    <a:pt x="1325" y="3412"/>
                    <a:pt x="1253" y="3854"/>
                    <a:pt x="1280" y="4281"/>
                  </a:cubicBezTo>
                  <a:cubicBezTo>
                    <a:pt x="1248" y="4301"/>
                    <a:pt x="1215" y="4321"/>
                    <a:pt x="1183" y="4343"/>
                  </a:cubicBezTo>
                  <a:cubicBezTo>
                    <a:pt x="872" y="4541"/>
                    <a:pt x="585" y="4767"/>
                    <a:pt x="349" y="5054"/>
                  </a:cubicBezTo>
                  <a:cubicBezTo>
                    <a:pt x="197" y="5236"/>
                    <a:pt x="83" y="5459"/>
                    <a:pt x="35" y="5691"/>
                  </a:cubicBezTo>
                  <a:cubicBezTo>
                    <a:pt x="1" y="5857"/>
                    <a:pt x="1" y="6031"/>
                    <a:pt x="51" y="6193"/>
                  </a:cubicBezTo>
                  <a:cubicBezTo>
                    <a:pt x="196" y="6669"/>
                    <a:pt x="695" y="6959"/>
                    <a:pt x="1189" y="7036"/>
                  </a:cubicBezTo>
                  <a:cubicBezTo>
                    <a:pt x="1335" y="7058"/>
                    <a:pt x="1483" y="7065"/>
                    <a:pt x="1632" y="7065"/>
                  </a:cubicBezTo>
                  <a:cubicBezTo>
                    <a:pt x="1659" y="7065"/>
                    <a:pt x="1685" y="7065"/>
                    <a:pt x="1712" y="7065"/>
                  </a:cubicBezTo>
                  <a:cubicBezTo>
                    <a:pt x="1719" y="7065"/>
                    <a:pt x="1727" y="7065"/>
                    <a:pt x="1735" y="7065"/>
                  </a:cubicBezTo>
                  <a:cubicBezTo>
                    <a:pt x="1756" y="7065"/>
                    <a:pt x="1777" y="7064"/>
                    <a:pt x="1798" y="7062"/>
                  </a:cubicBezTo>
                  <a:cubicBezTo>
                    <a:pt x="2092" y="7052"/>
                    <a:pt x="2388" y="7015"/>
                    <a:pt x="2680" y="7007"/>
                  </a:cubicBezTo>
                  <a:cubicBezTo>
                    <a:pt x="2748" y="7004"/>
                    <a:pt x="2817" y="7003"/>
                    <a:pt x="2885" y="7003"/>
                  </a:cubicBezTo>
                  <a:cubicBezTo>
                    <a:pt x="3875" y="7003"/>
                    <a:pt x="4861" y="7277"/>
                    <a:pt x="5707" y="7790"/>
                  </a:cubicBezTo>
                  <a:cubicBezTo>
                    <a:pt x="5895" y="7901"/>
                    <a:pt x="6088" y="8032"/>
                    <a:pt x="6305" y="8064"/>
                  </a:cubicBezTo>
                  <a:cubicBezTo>
                    <a:pt x="6320" y="8066"/>
                    <a:pt x="6335" y="8067"/>
                    <a:pt x="6351" y="8067"/>
                  </a:cubicBezTo>
                  <a:cubicBezTo>
                    <a:pt x="6569" y="8067"/>
                    <a:pt x="6886" y="7877"/>
                    <a:pt x="6913" y="7673"/>
                  </a:cubicBezTo>
                  <a:cubicBezTo>
                    <a:pt x="7061" y="6474"/>
                    <a:pt x="7640" y="5394"/>
                    <a:pt x="8280" y="4355"/>
                  </a:cubicBezTo>
                  <a:cubicBezTo>
                    <a:pt x="8296" y="4329"/>
                    <a:pt x="8311" y="4301"/>
                    <a:pt x="8327" y="4275"/>
                  </a:cubicBezTo>
                  <a:cubicBezTo>
                    <a:pt x="8458" y="4065"/>
                    <a:pt x="8591" y="3858"/>
                    <a:pt x="8721" y="3650"/>
                  </a:cubicBezTo>
                  <a:cubicBezTo>
                    <a:pt x="9057" y="3116"/>
                    <a:pt x="9397" y="2564"/>
                    <a:pt x="9510" y="1940"/>
                  </a:cubicBezTo>
                  <a:cubicBezTo>
                    <a:pt x="9622" y="1319"/>
                    <a:pt x="9449" y="605"/>
                    <a:pt x="8934" y="242"/>
                  </a:cubicBezTo>
                  <a:cubicBezTo>
                    <a:pt x="8699" y="77"/>
                    <a:pt x="8415" y="0"/>
                    <a:pt x="8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5"/>
            <p:cNvSpPr/>
            <p:nvPr/>
          </p:nvSpPr>
          <p:spPr>
            <a:xfrm>
              <a:off x="7190038" y="2450640"/>
              <a:ext cx="554444" cy="392143"/>
            </a:xfrm>
            <a:custGeom>
              <a:avLst/>
              <a:gdLst/>
              <a:ahLst/>
              <a:cxnLst/>
              <a:rect l="l" t="t" r="r" b="b"/>
              <a:pathLst>
                <a:path w="8127" h="5748" extrusionOk="0">
                  <a:moveTo>
                    <a:pt x="8020" y="0"/>
                  </a:moveTo>
                  <a:cubicBezTo>
                    <a:pt x="7678" y="0"/>
                    <a:pt x="7381" y="159"/>
                    <a:pt x="7188" y="296"/>
                  </a:cubicBezTo>
                  <a:cubicBezTo>
                    <a:pt x="6944" y="473"/>
                    <a:pt x="6740" y="697"/>
                    <a:pt x="6544" y="917"/>
                  </a:cubicBezTo>
                  <a:cubicBezTo>
                    <a:pt x="6300" y="686"/>
                    <a:pt x="5926" y="556"/>
                    <a:pt x="5534" y="556"/>
                  </a:cubicBezTo>
                  <a:cubicBezTo>
                    <a:pt x="5444" y="556"/>
                    <a:pt x="5354" y="563"/>
                    <a:pt x="5263" y="577"/>
                  </a:cubicBezTo>
                  <a:cubicBezTo>
                    <a:pt x="4840" y="644"/>
                    <a:pt x="4415" y="894"/>
                    <a:pt x="4101" y="1259"/>
                  </a:cubicBezTo>
                  <a:cubicBezTo>
                    <a:pt x="3840" y="1561"/>
                    <a:pt x="3685" y="1925"/>
                    <a:pt x="3601" y="2437"/>
                  </a:cubicBezTo>
                  <a:cubicBezTo>
                    <a:pt x="3322" y="2282"/>
                    <a:pt x="3034" y="2205"/>
                    <a:pt x="2750" y="2205"/>
                  </a:cubicBezTo>
                  <a:cubicBezTo>
                    <a:pt x="2368" y="2205"/>
                    <a:pt x="1994" y="2344"/>
                    <a:pt x="1658" y="2620"/>
                  </a:cubicBezTo>
                  <a:cubicBezTo>
                    <a:pt x="1149" y="3042"/>
                    <a:pt x="925" y="3775"/>
                    <a:pt x="1105" y="4415"/>
                  </a:cubicBezTo>
                  <a:cubicBezTo>
                    <a:pt x="584" y="4654"/>
                    <a:pt x="173" y="5130"/>
                    <a:pt x="4" y="5693"/>
                  </a:cubicBezTo>
                  <a:cubicBezTo>
                    <a:pt x="1" y="5709"/>
                    <a:pt x="8" y="5729"/>
                    <a:pt x="23" y="5738"/>
                  </a:cubicBezTo>
                  <a:cubicBezTo>
                    <a:pt x="27" y="5742"/>
                    <a:pt x="30" y="5744"/>
                    <a:pt x="36" y="5745"/>
                  </a:cubicBezTo>
                  <a:cubicBezTo>
                    <a:pt x="40" y="5746"/>
                    <a:pt x="44" y="5747"/>
                    <a:pt x="49" y="5747"/>
                  </a:cubicBezTo>
                  <a:cubicBezTo>
                    <a:pt x="67" y="5747"/>
                    <a:pt x="85" y="5735"/>
                    <a:pt x="91" y="5716"/>
                  </a:cubicBezTo>
                  <a:cubicBezTo>
                    <a:pt x="257" y="5165"/>
                    <a:pt x="663" y="4701"/>
                    <a:pt x="1178" y="4477"/>
                  </a:cubicBezTo>
                  <a:cubicBezTo>
                    <a:pt x="1198" y="4468"/>
                    <a:pt x="1208" y="4447"/>
                    <a:pt x="1201" y="4425"/>
                  </a:cubicBezTo>
                  <a:cubicBezTo>
                    <a:pt x="1011" y="3810"/>
                    <a:pt x="1223" y="3093"/>
                    <a:pt x="1716" y="2685"/>
                  </a:cubicBezTo>
                  <a:cubicBezTo>
                    <a:pt x="2077" y="2386"/>
                    <a:pt x="2429" y="2286"/>
                    <a:pt x="2741" y="2286"/>
                  </a:cubicBezTo>
                  <a:cubicBezTo>
                    <a:pt x="3104" y="2286"/>
                    <a:pt x="3412" y="2422"/>
                    <a:pt x="3613" y="2543"/>
                  </a:cubicBezTo>
                  <a:cubicBezTo>
                    <a:pt x="3620" y="2547"/>
                    <a:pt x="3628" y="2549"/>
                    <a:pt x="3635" y="2549"/>
                  </a:cubicBezTo>
                  <a:cubicBezTo>
                    <a:pt x="3641" y="2549"/>
                    <a:pt x="3647" y="2548"/>
                    <a:pt x="3653" y="2544"/>
                  </a:cubicBezTo>
                  <a:cubicBezTo>
                    <a:pt x="3666" y="2539"/>
                    <a:pt x="3675" y="2526"/>
                    <a:pt x="3676" y="2511"/>
                  </a:cubicBezTo>
                  <a:cubicBezTo>
                    <a:pt x="3755" y="1986"/>
                    <a:pt x="3907" y="1616"/>
                    <a:pt x="4166" y="1315"/>
                  </a:cubicBezTo>
                  <a:cubicBezTo>
                    <a:pt x="4467" y="965"/>
                    <a:pt x="4872" y="728"/>
                    <a:pt x="5276" y="662"/>
                  </a:cubicBezTo>
                  <a:cubicBezTo>
                    <a:pt x="5364" y="648"/>
                    <a:pt x="5452" y="641"/>
                    <a:pt x="5540" y="641"/>
                  </a:cubicBezTo>
                  <a:cubicBezTo>
                    <a:pt x="5924" y="641"/>
                    <a:pt x="6289" y="775"/>
                    <a:pt x="6514" y="1010"/>
                  </a:cubicBezTo>
                  <a:cubicBezTo>
                    <a:pt x="6523" y="1019"/>
                    <a:pt x="6534" y="1023"/>
                    <a:pt x="6546" y="1023"/>
                  </a:cubicBezTo>
                  <a:cubicBezTo>
                    <a:pt x="6559" y="1023"/>
                    <a:pt x="6570" y="1017"/>
                    <a:pt x="6578" y="1008"/>
                  </a:cubicBezTo>
                  <a:cubicBezTo>
                    <a:pt x="6780" y="780"/>
                    <a:pt x="6989" y="545"/>
                    <a:pt x="7238" y="366"/>
                  </a:cubicBezTo>
                  <a:cubicBezTo>
                    <a:pt x="7421" y="236"/>
                    <a:pt x="7703" y="85"/>
                    <a:pt x="8023" y="85"/>
                  </a:cubicBezTo>
                  <a:cubicBezTo>
                    <a:pt x="8042" y="85"/>
                    <a:pt x="8060" y="85"/>
                    <a:pt x="8079" y="86"/>
                  </a:cubicBezTo>
                  <a:cubicBezTo>
                    <a:pt x="8080" y="86"/>
                    <a:pt x="8082" y="87"/>
                    <a:pt x="8083" y="87"/>
                  </a:cubicBezTo>
                  <a:cubicBezTo>
                    <a:pt x="8105" y="87"/>
                    <a:pt x="8122" y="69"/>
                    <a:pt x="8125" y="47"/>
                  </a:cubicBezTo>
                  <a:cubicBezTo>
                    <a:pt x="8127" y="24"/>
                    <a:pt x="8108" y="4"/>
                    <a:pt x="8085" y="2"/>
                  </a:cubicBezTo>
                  <a:cubicBezTo>
                    <a:pt x="8063" y="1"/>
                    <a:pt x="8041" y="0"/>
                    <a:pt x="8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5"/>
            <p:cNvSpPr/>
            <p:nvPr/>
          </p:nvSpPr>
          <p:spPr>
            <a:xfrm>
              <a:off x="7307520" y="2706073"/>
              <a:ext cx="451497" cy="230728"/>
            </a:xfrm>
            <a:custGeom>
              <a:avLst/>
              <a:gdLst/>
              <a:ahLst/>
              <a:cxnLst/>
              <a:rect l="l" t="t" r="r" b="b"/>
              <a:pathLst>
                <a:path w="6618" h="3382" extrusionOk="0">
                  <a:moveTo>
                    <a:pt x="5497" y="0"/>
                  </a:moveTo>
                  <a:cubicBezTo>
                    <a:pt x="5033" y="0"/>
                    <a:pt x="4555" y="218"/>
                    <a:pt x="4230" y="597"/>
                  </a:cubicBezTo>
                  <a:cubicBezTo>
                    <a:pt x="3886" y="1005"/>
                    <a:pt x="3715" y="1565"/>
                    <a:pt x="3755" y="2156"/>
                  </a:cubicBezTo>
                  <a:cubicBezTo>
                    <a:pt x="3326" y="1730"/>
                    <a:pt x="2725" y="1495"/>
                    <a:pt x="2134" y="1495"/>
                  </a:cubicBezTo>
                  <a:cubicBezTo>
                    <a:pt x="1861" y="1495"/>
                    <a:pt x="1590" y="1545"/>
                    <a:pt x="1339" y="1649"/>
                  </a:cubicBezTo>
                  <a:cubicBezTo>
                    <a:pt x="634" y="1940"/>
                    <a:pt x="120" y="2631"/>
                    <a:pt x="0" y="3381"/>
                  </a:cubicBezTo>
                  <a:cubicBezTo>
                    <a:pt x="8" y="3381"/>
                    <a:pt x="16" y="3381"/>
                    <a:pt x="23" y="3381"/>
                  </a:cubicBezTo>
                  <a:cubicBezTo>
                    <a:pt x="45" y="3381"/>
                    <a:pt x="66" y="3380"/>
                    <a:pt x="87" y="3378"/>
                  </a:cubicBezTo>
                  <a:cubicBezTo>
                    <a:pt x="204" y="2661"/>
                    <a:pt x="701" y="2007"/>
                    <a:pt x="1373" y="1729"/>
                  </a:cubicBezTo>
                  <a:cubicBezTo>
                    <a:pt x="1613" y="1629"/>
                    <a:pt x="1872" y="1580"/>
                    <a:pt x="2134" y="1580"/>
                  </a:cubicBezTo>
                  <a:cubicBezTo>
                    <a:pt x="2740" y="1580"/>
                    <a:pt x="3359" y="1839"/>
                    <a:pt x="3777" y="2305"/>
                  </a:cubicBezTo>
                  <a:cubicBezTo>
                    <a:pt x="3786" y="2314"/>
                    <a:pt x="3799" y="2319"/>
                    <a:pt x="3812" y="2319"/>
                  </a:cubicBezTo>
                  <a:cubicBezTo>
                    <a:pt x="3817" y="2319"/>
                    <a:pt x="3822" y="2318"/>
                    <a:pt x="3828" y="2317"/>
                  </a:cubicBezTo>
                  <a:cubicBezTo>
                    <a:pt x="3844" y="2308"/>
                    <a:pt x="3854" y="2289"/>
                    <a:pt x="3852" y="2272"/>
                  </a:cubicBezTo>
                  <a:cubicBezTo>
                    <a:pt x="3779" y="1661"/>
                    <a:pt x="3941" y="1073"/>
                    <a:pt x="4295" y="655"/>
                  </a:cubicBezTo>
                  <a:cubicBezTo>
                    <a:pt x="4603" y="294"/>
                    <a:pt x="5055" y="88"/>
                    <a:pt x="5495" y="88"/>
                  </a:cubicBezTo>
                  <a:cubicBezTo>
                    <a:pt x="5609" y="88"/>
                    <a:pt x="5723" y="102"/>
                    <a:pt x="5833" y="131"/>
                  </a:cubicBezTo>
                  <a:cubicBezTo>
                    <a:pt x="6140" y="212"/>
                    <a:pt x="6402" y="416"/>
                    <a:pt x="6568" y="671"/>
                  </a:cubicBezTo>
                  <a:cubicBezTo>
                    <a:pt x="6586" y="645"/>
                    <a:pt x="6601" y="617"/>
                    <a:pt x="6617" y="591"/>
                  </a:cubicBezTo>
                  <a:cubicBezTo>
                    <a:pt x="6439" y="332"/>
                    <a:pt x="6169" y="126"/>
                    <a:pt x="5854" y="45"/>
                  </a:cubicBezTo>
                  <a:cubicBezTo>
                    <a:pt x="5738" y="15"/>
                    <a:pt x="5618" y="0"/>
                    <a:pt x="5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5"/>
            <p:cNvSpPr/>
            <p:nvPr/>
          </p:nvSpPr>
          <p:spPr>
            <a:xfrm>
              <a:off x="7499707" y="2855007"/>
              <a:ext cx="182495" cy="169738"/>
            </a:xfrm>
            <a:custGeom>
              <a:avLst/>
              <a:gdLst/>
              <a:ahLst/>
              <a:cxnLst/>
              <a:rect l="l" t="t" r="r" b="b"/>
              <a:pathLst>
                <a:path w="2675" h="2488" extrusionOk="0">
                  <a:moveTo>
                    <a:pt x="1324" y="0"/>
                  </a:moveTo>
                  <a:cubicBezTo>
                    <a:pt x="1213" y="0"/>
                    <a:pt x="1102" y="39"/>
                    <a:pt x="1019" y="113"/>
                  </a:cubicBezTo>
                  <a:cubicBezTo>
                    <a:pt x="876" y="241"/>
                    <a:pt x="850" y="454"/>
                    <a:pt x="908" y="639"/>
                  </a:cubicBezTo>
                  <a:cubicBezTo>
                    <a:pt x="822" y="538"/>
                    <a:pt x="676" y="488"/>
                    <a:pt x="530" y="488"/>
                  </a:cubicBezTo>
                  <a:cubicBezTo>
                    <a:pt x="394" y="488"/>
                    <a:pt x="259" y="531"/>
                    <a:pt x="174" y="614"/>
                  </a:cubicBezTo>
                  <a:cubicBezTo>
                    <a:pt x="0" y="788"/>
                    <a:pt x="13" y="1091"/>
                    <a:pt x="120" y="1314"/>
                  </a:cubicBezTo>
                  <a:cubicBezTo>
                    <a:pt x="226" y="1536"/>
                    <a:pt x="426" y="1699"/>
                    <a:pt x="631" y="1830"/>
                  </a:cubicBezTo>
                  <a:cubicBezTo>
                    <a:pt x="1025" y="2084"/>
                    <a:pt x="1464" y="2256"/>
                    <a:pt x="1901" y="2427"/>
                  </a:cubicBezTo>
                  <a:cubicBezTo>
                    <a:pt x="1978" y="2457"/>
                    <a:pt x="2060" y="2487"/>
                    <a:pt x="2140" y="2487"/>
                  </a:cubicBezTo>
                  <a:cubicBezTo>
                    <a:pt x="2165" y="2487"/>
                    <a:pt x="2189" y="2484"/>
                    <a:pt x="2214" y="2477"/>
                  </a:cubicBezTo>
                  <a:cubicBezTo>
                    <a:pt x="2317" y="2448"/>
                    <a:pt x="2380" y="2236"/>
                    <a:pt x="2429" y="2063"/>
                  </a:cubicBezTo>
                  <a:cubicBezTo>
                    <a:pt x="2476" y="1581"/>
                    <a:pt x="2541" y="1231"/>
                    <a:pt x="2619" y="800"/>
                  </a:cubicBezTo>
                  <a:cubicBezTo>
                    <a:pt x="2647" y="650"/>
                    <a:pt x="2674" y="498"/>
                    <a:pt x="2641" y="352"/>
                  </a:cubicBezTo>
                  <a:cubicBezTo>
                    <a:pt x="2609" y="206"/>
                    <a:pt x="2502" y="64"/>
                    <a:pt x="2353" y="41"/>
                  </a:cubicBezTo>
                  <a:cubicBezTo>
                    <a:pt x="2337" y="38"/>
                    <a:pt x="2322" y="37"/>
                    <a:pt x="2307" y="37"/>
                  </a:cubicBezTo>
                  <a:cubicBezTo>
                    <a:pt x="2195" y="37"/>
                    <a:pt x="2085" y="104"/>
                    <a:pt x="2011" y="192"/>
                  </a:cubicBezTo>
                  <a:cubicBezTo>
                    <a:pt x="1929" y="291"/>
                    <a:pt x="1881" y="417"/>
                    <a:pt x="1836" y="539"/>
                  </a:cubicBezTo>
                  <a:cubicBezTo>
                    <a:pt x="1881" y="352"/>
                    <a:pt x="1720" y="161"/>
                    <a:pt x="1555" y="63"/>
                  </a:cubicBezTo>
                  <a:cubicBezTo>
                    <a:pt x="1486" y="21"/>
                    <a:pt x="1405" y="0"/>
                    <a:pt x="1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5"/>
            <p:cNvSpPr/>
            <p:nvPr/>
          </p:nvSpPr>
          <p:spPr>
            <a:xfrm>
              <a:off x="7417497" y="3583782"/>
              <a:ext cx="59081" cy="783535"/>
            </a:xfrm>
            <a:custGeom>
              <a:avLst/>
              <a:gdLst/>
              <a:ahLst/>
              <a:cxnLst/>
              <a:rect l="l" t="t" r="r" b="b"/>
              <a:pathLst>
                <a:path w="866" h="11485" extrusionOk="0">
                  <a:moveTo>
                    <a:pt x="486" y="1"/>
                  </a:moveTo>
                  <a:cubicBezTo>
                    <a:pt x="481" y="19"/>
                    <a:pt x="480" y="37"/>
                    <a:pt x="479" y="56"/>
                  </a:cubicBezTo>
                  <a:cubicBezTo>
                    <a:pt x="354" y="811"/>
                    <a:pt x="257" y="1568"/>
                    <a:pt x="190" y="2327"/>
                  </a:cubicBezTo>
                  <a:cubicBezTo>
                    <a:pt x="180" y="2444"/>
                    <a:pt x="169" y="2564"/>
                    <a:pt x="162" y="2685"/>
                  </a:cubicBezTo>
                  <a:cubicBezTo>
                    <a:pt x="1" y="4726"/>
                    <a:pt x="43" y="6787"/>
                    <a:pt x="286" y="8901"/>
                  </a:cubicBezTo>
                  <a:cubicBezTo>
                    <a:pt x="286" y="8911"/>
                    <a:pt x="289" y="8922"/>
                    <a:pt x="290" y="8933"/>
                  </a:cubicBezTo>
                  <a:cubicBezTo>
                    <a:pt x="357" y="9519"/>
                    <a:pt x="441" y="10105"/>
                    <a:pt x="538" y="10702"/>
                  </a:cubicBezTo>
                  <a:cubicBezTo>
                    <a:pt x="583" y="10978"/>
                    <a:pt x="632" y="11237"/>
                    <a:pt x="687" y="11485"/>
                  </a:cubicBezTo>
                  <a:lnTo>
                    <a:pt x="865" y="11485"/>
                  </a:lnTo>
                  <a:cubicBezTo>
                    <a:pt x="807" y="11227"/>
                    <a:pt x="757" y="10959"/>
                    <a:pt x="710" y="10674"/>
                  </a:cubicBezTo>
                  <a:cubicBezTo>
                    <a:pt x="254" y="7925"/>
                    <a:pt x="130" y="5289"/>
                    <a:pt x="335" y="2679"/>
                  </a:cubicBezTo>
                  <a:cubicBezTo>
                    <a:pt x="342" y="2564"/>
                    <a:pt x="351" y="2453"/>
                    <a:pt x="364" y="2337"/>
                  </a:cubicBezTo>
                  <a:cubicBezTo>
                    <a:pt x="429" y="1594"/>
                    <a:pt x="522" y="856"/>
                    <a:pt x="642" y="116"/>
                  </a:cubicBezTo>
                  <a:cubicBezTo>
                    <a:pt x="647" y="87"/>
                    <a:pt x="651" y="57"/>
                    <a:pt x="655" y="28"/>
                  </a:cubicBezTo>
                  <a:lnTo>
                    <a:pt x="648" y="27"/>
                  </a:lnTo>
                  <a:lnTo>
                    <a:pt x="536" y="8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5"/>
            <p:cNvSpPr/>
            <p:nvPr/>
          </p:nvSpPr>
          <p:spPr>
            <a:xfrm>
              <a:off x="7169025" y="3138958"/>
              <a:ext cx="648114" cy="399784"/>
            </a:xfrm>
            <a:custGeom>
              <a:avLst/>
              <a:gdLst/>
              <a:ahLst/>
              <a:cxnLst/>
              <a:rect l="l" t="t" r="r" b="b"/>
              <a:pathLst>
                <a:path w="9500" h="5860" extrusionOk="0">
                  <a:moveTo>
                    <a:pt x="4750" y="0"/>
                  </a:moveTo>
                  <a:cubicBezTo>
                    <a:pt x="4700" y="0"/>
                    <a:pt x="4650" y="2"/>
                    <a:pt x="4600" y="6"/>
                  </a:cubicBezTo>
                  <a:cubicBezTo>
                    <a:pt x="4073" y="50"/>
                    <a:pt x="3523" y="346"/>
                    <a:pt x="3298" y="824"/>
                  </a:cubicBezTo>
                  <a:cubicBezTo>
                    <a:pt x="2955" y="487"/>
                    <a:pt x="2471" y="310"/>
                    <a:pt x="1990" y="310"/>
                  </a:cubicBezTo>
                  <a:cubicBezTo>
                    <a:pt x="1655" y="310"/>
                    <a:pt x="1322" y="395"/>
                    <a:pt x="1037" y="571"/>
                  </a:cubicBezTo>
                  <a:cubicBezTo>
                    <a:pt x="342" y="999"/>
                    <a:pt x="1" y="1929"/>
                    <a:pt x="250" y="2706"/>
                  </a:cubicBezTo>
                  <a:cubicBezTo>
                    <a:pt x="740" y="4226"/>
                    <a:pt x="2925" y="5076"/>
                    <a:pt x="4445" y="5552"/>
                  </a:cubicBezTo>
                  <a:cubicBezTo>
                    <a:pt x="5027" y="5736"/>
                    <a:pt x="5635" y="5860"/>
                    <a:pt x="6243" y="5860"/>
                  </a:cubicBezTo>
                  <a:cubicBezTo>
                    <a:pt x="6438" y="5860"/>
                    <a:pt x="6633" y="5847"/>
                    <a:pt x="6826" y="5820"/>
                  </a:cubicBezTo>
                  <a:cubicBezTo>
                    <a:pt x="7624" y="5708"/>
                    <a:pt x="8403" y="5326"/>
                    <a:pt x="8885" y="4681"/>
                  </a:cubicBezTo>
                  <a:cubicBezTo>
                    <a:pt x="9367" y="4035"/>
                    <a:pt x="9500" y="3111"/>
                    <a:pt x="9115" y="2404"/>
                  </a:cubicBezTo>
                  <a:cubicBezTo>
                    <a:pt x="8821" y="1862"/>
                    <a:pt x="8266" y="1490"/>
                    <a:pt x="7692" y="1490"/>
                  </a:cubicBezTo>
                  <a:cubicBezTo>
                    <a:pt x="7516" y="1490"/>
                    <a:pt x="7339" y="1525"/>
                    <a:pt x="7166" y="1600"/>
                  </a:cubicBezTo>
                  <a:cubicBezTo>
                    <a:pt x="6862" y="1170"/>
                    <a:pt x="6516" y="760"/>
                    <a:pt x="6084" y="456"/>
                  </a:cubicBezTo>
                  <a:cubicBezTo>
                    <a:pt x="5694" y="183"/>
                    <a:pt x="5226" y="0"/>
                    <a:pt x="4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5"/>
            <p:cNvSpPr/>
            <p:nvPr/>
          </p:nvSpPr>
          <p:spPr>
            <a:xfrm>
              <a:off x="7082994" y="3226694"/>
              <a:ext cx="733460" cy="516717"/>
            </a:xfrm>
            <a:custGeom>
              <a:avLst/>
              <a:gdLst/>
              <a:ahLst/>
              <a:cxnLst/>
              <a:rect l="l" t="t" r="r" b="b"/>
              <a:pathLst>
                <a:path w="10751" h="7574" extrusionOk="0">
                  <a:moveTo>
                    <a:pt x="4438" y="1"/>
                  </a:moveTo>
                  <a:cubicBezTo>
                    <a:pt x="4312" y="1"/>
                    <a:pt x="4187" y="16"/>
                    <a:pt x="4066" y="49"/>
                  </a:cubicBezTo>
                  <a:lnTo>
                    <a:pt x="4064" y="49"/>
                  </a:lnTo>
                  <a:cubicBezTo>
                    <a:pt x="4056" y="52"/>
                    <a:pt x="4050" y="52"/>
                    <a:pt x="4041" y="56"/>
                  </a:cubicBezTo>
                  <a:cubicBezTo>
                    <a:pt x="3906" y="95"/>
                    <a:pt x="3770" y="156"/>
                    <a:pt x="3647" y="233"/>
                  </a:cubicBezTo>
                  <a:cubicBezTo>
                    <a:pt x="3644" y="236"/>
                    <a:pt x="3639" y="237"/>
                    <a:pt x="3636" y="239"/>
                  </a:cubicBezTo>
                  <a:cubicBezTo>
                    <a:pt x="3361" y="407"/>
                    <a:pt x="3136" y="659"/>
                    <a:pt x="3074" y="964"/>
                  </a:cubicBezTo>
                  <a:cubicBezTo>
                    <a:pt x="3020" y="928"/>
                    <a:pt x="2965" y="890"/>
                    <a:pt x="2909" y="858"/>
                  </a:cubicBezTo>
                  <a:cubicBezTo>
                    <a:pt x="2886" y="840"/>
                    <a:pt x="2860" y="825"/>
                    <a:pt x="2837" y="811"/>
                  </a:cubicBezTo>
                  <a:cubicBezTo>
                    <a:pt x="2728" y="747"/>
                    <a:pt x="2617" y="692"/>
                    <a:pt x="2502" y="641"/>
                  </a:cubicBezTo>
                  <a:cubicBezTo>
                    <a:pt x="2499" y="637"/>
                    <a:pt x="2494" y="635"/>
                    <a:pt x="2486" y="634"/>
                  </a:cubicBezTo>
                  <a:cubicBezTo>
                    <a:pt x="2229" y="523"/>
                    <a:pt x="1961" y="453"/>
                    <a:pt x="1683" y="441"/>
                  </a:cubicBezTo>
                  <a:cubicBezTo>
                    <a:pt x="1663" y="441"/>
                    <a:pt x="1643" y="440"/>
                    <a:pt x="1622" y="440"/>
                  </a:cubicBezTo>
                  <a:cubicBezTo>
                    <a:pt x="1432" y="440"/>
                    <a:pt x="1238" y="471"/>
                    <a:pt x="1059" y="536"/>
                  </a:cubicBezTo>
                  <a:lnTo>
                    <a:pt x="1056" y="534"/>
                  </a:lnTo>
                  <a:cubicBezTo>
                    <a:pt x="784" y="630"/>
                    <a:pt x="533" y="798"/>
                    <a:pt x="365" y="1036"/>
                  </a:cubicBezTo>
                  <a:cubicBezTo>
                    <a:pt x="1" y="1553"/>
                    <a:pt x="79" y="2281"/>
                    <a:pt x="393" y="2830"/>
                  </a:cubicBezTo>
                  <a:cubicBezTo>
                    <a:pt x="706" y="3380"/>
                    <a:pt x="1212" y="3786"/>
                    <a:pt x="1707" y="4176"/>
                  </a:cubicBezTo>
                  <a:cubicBezTo>
                    <a:pt x="1900" y="4328"/>
                    <a:pt x="2094" y="4482"/>
                    <a:pt x="2287" y="4637"/>
                  </a:cubicBezTo>
                  <a:cubicBezTo>
                    <a:pt x="2311" y="4654"/>
                    <a:pt x="2336" y="4674"/>
                    <a:pt x="2359" y="4695"/>
                  </a:cubicBezTo>
                  <a:cubicBezTo>
                    <a:pt x="3307" y="5458"/>
                    <a:pt x="4216" y="6283"/>
                    <a:pt x="4758" y="7361"/>
                  </a:cubicBezTo>
                  <a:cubicBezTo>
                    <a:pt x="4826" y="7497"/>
                    <a:pt x="5042" y="7573"/>
                    <a:pt x="5234" y="7573"/>
                  </a:cubicBezTo>
                  <a:cubicBezTo>
                    <a:pt x="5320" y="7573"/>
                    <a:pt x="5401" y="7558"/>
                    <a:pt x="5461" y="7526"/>
                  </a:cubicBezTo>
                  <a:cubicBezTo>
                    <a:pt x="5657" y="7423"/>
                    <a:pt x="5793" y="7238"/>
                    <a:pt x="5933" y="7069"/>
                  </a:cubicBezTo>
                  <a:cubicBezTo>
                    <a:pt x="6603" y="6248"/>
                    <a:pt x="7515" y="5633"/>
                    <a:pt x="8524" y="5317"/>
                  </a:cubicBezTo>
                  <a:cubicBezTo>
                    <a:pt x="8804" y="5227"/>
                    <a:pt x="9095" y="5164"/>
                    <a:pt x="9373" y="5075"/>
                  </a:cubicBezTo>
                  <a:cubicBezTo>
                    <a:pt x="9400" y="5067"/>
                    <a:pt x="9428" y="5059"/>
                    <a:pt x="9455" y="5048"/>
                  </a:cubicBezTo>
                  <a:cubicBezTo>
                    <a:pt x="9619" y="4993"/>
                    <a:pt x="9782" y="4929"/>
                    <a:pt x="9936" y="4847"/>
                  </a:cubicBezTo>
                  <a:cubicBezTo>
                    <a:pt x="10376" y="4609"/>
                    <a:pt x="10751" y="4169"/>
                    <a:pt x="10726" y="3671"/>
                  </a:cubicBezTo>
                  <a:cubicBezTo>
                    <a:pt x="10719" y="3502"/>
                    <a:pt x="10661" y="3337"/>
                    <a:pt x="10573" y="3192"/>
                  </a:cubicBezTo>
                  <a:cubicBezTo>
                    <a:pt x="10451" y="2989"/>
                    <a:pt x="10269" y="2820"/>
                    <a:pt x="10065" y="2698"/>
                  </a:cubicBezTo>
                  <a:cubicBezTo>
                    <a:pt x="9746" y="2506"/>
                    <a:pt x="9400" y="2390"/>
                    <a:pt x="9040" y="2307"/>
                  </a:cubicBezTo>
                  <a:cubicBezTo>
                    <a:pt x="9004" y="2297"/>
                    <a:pt x="8966" y="2292"/>
                    <a:pt x="8930" y="2281"/>
                  </a:cubicBezTo>
                  <a:cubicBezTo>
                    <a:pt x="8811" y="1869"/>
                    <a:pt x="8595" y="1478"/>
                    <a:pt x="8277" y="1193"/>
                  </a:cubicBezTo>
                  <a:cubicBezTo>
                    <a:pt x="7991" y="936"/>
                    <a:pt x="7616" y="774"/>
                    <a:pt x="7232" y="774"/>
                  </a:cubicBezTo>
                  <a:cubicBezTo>
                    <a:pt x="7186" y="774"/>
                    <a:pt x="7139" y="777"/>
                    <a:pt x="7093" y="782"/>
                  </a:cubicBezTo>
                  <a:cubicBezTo>
                    <a:pt x="7071" y="783"/>
                    <a:pt x="7048" y="787"/>
                    <a:pt x="7026" y="790"/>
                  </a:cubicBezTo>
                  <a:lnTo>
                    <a:pt x="7020" y="790"/>
                  </a:lnTo>
                  <a:cubicBezTo>
                    <a:pt x="6627" y="844"/>
                    <a:pt x="6281" y="1006"/>
                    <a:pt x="6129" y="1374"/>
                  </a:cubicBezTo>
                  <a:lnTo>
                    <a:pt x="6127" y="1375"/>
                  </a:lnTo>
                  <a:cubicBezTo>
                    <a:pt x="6123" y="1381"/>
                    <a:pt x="6121" y="1382"/>
                    <a:pt x="6120" y="1388"/>
                  </a:cubicBezTo>
                  <a:cubicBezTo>
                    <a:pt x="6118" y="1384"/>
                    <a:pt x="6116" y="1381"/>
                    <a:pt x="6116" y="1380"/>
                  </a:cubicBezTo>
                  <a:cubicBezTo>
                    <a:pt x="6087" y="1285"/>
                    <a:pt x="6056" y="1191"/>
                    <a:pt x="6013" y="1100"/>
                  </a:cubicBezTo>
                  <a:lnTo>
                    <a:pt x="6013" y="1099"/>
                  </a:lnTo>
                  <a:cubicBezTo>
                    <a:pt x="5867" y="774"/>
                    <a:pt x="5642" y="485"/>
                    <a:pt x="5348" y="284"/>
                  </a:cubicBezTo>
                  <a:cubicBezTo>
                    <a:pt x="5082" y="104"/>
                    <a:pt x="4759" y="1"/>
                    <a:pt x="4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5"/>
            <p:cNvSpPr/>
            <p:nvPr/>
          </p:nvSpPr>
          <p:spPr>
            <a:xfrm>
              <a:off x="7154016" y="3229219"/>
              <a:ext cx="652412" cy="215310"/>
            </a:xfrm>
            <a:custGeom>
              <a:avLst/>
              <a:gdLst/>
              <a:ahLst/>
              <a:cxnLst/>
              <a:rect l="l" t="t" r="r" b="b"/>
              <a:pathLst>
                <a:path w="9563" h="3156" extrusionOk="0">
                  <a:moveTo>
                    <a:pt x="3187" y="1"/>
                  </a:moveTo>
                  <a:cubicBezTo>
                    <a:pt x="3084" y="1"/>
                    <a:pt x="2982" y="10"/>
                    <a:pt x="2884" y="28"/>
                  </a:cubicBezTo>
                  <a:cubicBezTo>
                    <a:pt x="2402" y="119"/>
                    <a:pt x="1979" y="409"/>
                    <a:pt x="1791" y="778"/>
                  </a:cubicBezTo>
                  <a:cubicBezTo>
                    <a:pt x="1534" y="635"/>
                    <a:pt x="1266" y="491"/>
                    <a:pt x="976" y="409"/>
                  </a:cubicBezTo>
                  <a:cubicBezTo>
                    <a:pt x="847" y="372"/>
                    <a:pt x="684" y="339"/>
                    <a:pt x="508" y="339"/>
                  </a:cubicBezTo>
                  <a:cubicBezTo>
                    <a:pt x="355" y="339"/>
                    <a:pt x="192" y="364"/>
                    <a:pt x="34" y="431"/>
                  </a:cubicBezTo>
                  <a:cubicBezTo>
                    <a:pt x="12" y="439"/>
                    <a:pt x="1" y="464"/>
                    <a:pt x="11" y="486"/>
                  </a:cubicBezTo>
                  <a:cubicBezTo>
                    <a:pt x="17" y="502"/>
                    <a:pt x="34" y="513"/>
                    <a:pt x="51" y="513"/>
                  </a:cubicBezTo>
                  <a:cubicBezTo>
                    <a:pt x="56" y="513"/>
                    <a:pt x="61" y="512"/>
                    <a:pt x="66" y="510"/>
                  </a:cubicBezTo>
                  <a:cubicBezTo>
                    <a:pt x="213" y="448"/>
                    <a:pt x="364" y="425"/>
                    <a:pt x="507" y="425"/>
                  </a:cubicBezTo>
                  <a:cubicBezTo>
                    <a:pt x="674" y="425"/>
                    <a:pt x="830" y="456"/>
                    <a:pt x="953" y="491"/>
                  </a:cubicBezTo>
                  <a:cubicBezTo>
                    <a:pt x="1248" y="577"/>
                    <a:pt x="1525" y="729"/>
                    <a:pt x="1791" y="875"/>
                  </a:cubicBezTo>
                  <a:cubicBezTo>
                    <a:pt x="1798" y="879"/>
                    <a:pt x="1806" y="881"/>
                    <a:pt x="1814" y="881"/>
                  </a:cubicBezTo>
                  <a:cubicBezTo>
                    <a:pt x="1817" y="881"/>
                    <a:pt x="1821" y="880"/>
                    <a:pt x="1825" y="879"/>
                  </a:cubicBezTo>
                  <a:cubicBezTo>
                    <a:pt x="1836" y="875"/>
                    <a:pt x="1845" y="866"/>
                    <a:pt x="1851" y="855"/>
                  </a:cubicBezTo>
                  <a:cubicBezTo>
                    <a:pt x="2016" y="491"/>
                    <a:pt x="2428" y="202"/>
                    <a:pt x="2900" y="114"/>
                  </a:cubicBezTo>
                  <a:cubicBezTo>
                    <a:pt x="2994" y="95"/>
                    <a:pt x="3092" y="87"/>
                    <a:pt x="3191" y="87"/>
                  </a:cubicBezTo>
                  <a:cubicBezTo>
                    <a:pt x="3515" y="87"/>
                    <a:pt x="3858" y="180"/>
                    <a:pt x="4165" y="355"/>
                  </a:cubicBezTo>
                  <a:cubicBezTo>
                    <a:pt x="4510" y="554"/>
                    <a:pt x="4776" y="850"/>
                    <a:pt x="5027" y="1321"/>
                  </a:cubicBezTo>
                  <a:cubicBezTo>
                    <a:pt x="5034" y="1331"/>
                    <a:pt x="5046" y="1340"/>
                    <a:pt x="5060" y="1343"/>
                  </a:cubicBezTo>
                  <a:cubicBezTo>
                    <a:pt x="5075" y="1343"/>
                    <a:pt x="5089" y="1337"/>
                    <a:pt x="5099" y="1325"/>
                  </a:cubicBezTo>
                  <a:cubicBezTo>
                    <a:pt x="5311" y="1070"/>
                    <a:pt x="5716" y="710"/>
                    <a:pt x="6319" y="710"/>
                  </a:cubicBezTo>
                  <a:cubicBezTo>
                    <a:pt x="6505" y="710"/>
                    <a:pt x="6710" y="744"/>
                    <a:pt x="6933" y="826"/>
                  </a:cubicBezTo>
                  <a:cubicBezTo>
                    <a:pt x="7536" y="1047"/>
                    <a:pt x="7974" y="1649"/>
                    <a:pt x="8002" y="2294"/>
                  </a:cubicBezTo>
                  <a:cubicBezTo>
                    <a:pt x="8002" y="2315"/>
                    <a:pt x="8019" y="2334"/>
                    <a:pt x="8041" y="2336"/>
                  </a:cubicBezTo>
                  <a:cubicBezTo>
                    <a:pt x="8602" y="2373"/>
                    <a:pt x="9141" y="2674"/>
                    <a:pt x="9481" y="3139"/>
                  </a:cubicBezTo>
                  <a:cubicBezTo>
                    <a:pt x="9489" y="3150"/>
                    <a:pt x="9502" y="3156"/>
                    <a:pt x="9516" y="3156"/>
                  </a:cubicBezTo>
                  <a:cubicBezTo>
                    <a:pt x="9525" y="3156"/>
                    <a:pt x="9533" y="3153"/>
                    <a:pt x="9541" y="3148"/>
                  </a:cubicBezTo>
                  <a:cubicBezTo>
                    <a:pt x="9546" y="3145"/>
                    <a:pt x="9551" y="3141"/>
                    <a:pt x="9552" y="3138"/>
                  </a:cubicBezTo>
                  <a:cubicBezTo>
                    <a:pt x="9562" y="3123"/>
                    <a:pt x="9562" y="3103"/>
                    <a:pt x="9551" y="3088"/>
                  </a:cubicBezTo>
                  <a:cubicBezTo>
                    <a:pt x="9200" y="2612"/>
                    <a:pt x="8656" y="2302"/>
                    <a:pt x="8084" y="2252"/>
                  </a:cubicBezTo>
                  <a:cubicBezTo>
                    <a:pt x="8041" y="1590"/>
                    <a:pt x="7585" y="975"/>
                    <a:pt x="6962" y="746"/>
                  </a:cubicBezTo>
                  <a:cubicBezTo>
                    <a:pt x="6747" y="668"/>
                    <a:pt x="6533" y="630"/>
                    <a:pt x="6327" y="630"/>
                  </a:cubicBezTo>
                  <a:cubicBezTo>
                    <a:pt x="5853" y="630"/>
                    <a:pt x="5416" y="833"/>
                    <a:pt x="5072" y="1224"/>
                  </a:cubicBezTo>
                  <a:cubicBezTo>
                    <a:pt x="4821" y="771"/>
                    <a:pt x="4553" y="478"/>
                    <a:pt x="4209" y="281"/>
                  </a:cubicBezTo>
                  <a:cubicBezTo>
                    <a:pt x="3887" y="98"/>
                    <a:pt x="3527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5"/>
            <p:cNvSpPr/>
            <p:nvPr/>
          </p:nvSpPr>
          <p:spPr>
            <a:xfrm>
              <a:off x="7238955" y="3473190"/>
              <a:ext cx="489155" cy="116865"/>
            </a:xfrm>
            <a:custGeom>
              <a:avLst/>
              <a:gdLst/>
              <a:ahLst/>
              <a:cxnLst/>
              <a:rect l="l" t="t" r="r" b="b"/>
              <a:pathLst>
                <a:path w="7170" h="1713" extrusionOk="0">
                  <a:moveTo>
                    <a:pt x="1392" y="0"/>
                  </a:moveTo>
                  <a:cubicBezTo>
                    <a:pt x="1083" y="0"/>
                    <a:pt x="782" y="84"/>
                    <a:pt x="536" y="252"/>
                  </a:cubicBezTo>
                  <a:cubicBezTo>
                    <a:pt x="268" y="435"/>
                    <a:pt x="83" y="717"/>
                    <a:pt x="1" y="1024"/>
                  </a:cubicBezTo>
                  <a:cubicBezTo>
                    <a:pt x="25" y="1041"/>
                    <a:pt x="50" y="1061"/>
                    <a:pt x="73" y="1082"/>
                  </a:cubicBezTo>
                  <a:cubicBezTo>
                    <a:pt x="144" y="785"/>
                    <a:pt x="323" y="504"/>
                    <a:pt x="585" y="325"/>
                  </a:cubicBezTo>
                  <a:cubicBezTo>
                    <a:pt x="818" y="166"/>
                    <a:pt x="1103" y="86"/>
                    <a:pt x="1394" y="86"/>
                  </a:cubicBezTo>
                  <a:cubicBezTo>
                    <a:pt x="1672" y="86"/>
                    <a:pt x="1957" y="159"/>
                    <a:pt x="2208" y="304"/>
                  </a:cubicBezTo>
                  <a:cubicBezTo>
                    <a:pt x="2683" y="579"/>
                    <a:pt x="3033" y="1079"/>
                    <a:pt x="3168" y="1678"/>
                  </a:cubicBezTo>
                  <a:cubicBezTo>
                    <a:pt x="3171" y="1697"/>
                    <a:pt x="3185" y="1710"/>
                    <a:pt x="3206" y="1713"/>
                  </a:cubicBezTo>
                  <a:cubicBezTo>
                    <a:pt x="3224" y="1713"/>
                    <a:pt x="3242" y="1701"/>
                    <a:pt x="3249" y="1685"/>
                  </a:cubicBezTo>
                  <a:cubicBezTo>
                    <a:pt x="3574" y="888"/>
                    <a:pt x="4394" y="335"/>
                    <a:pt x="5222" y="335"/>
                  </a:cubicBezTo>
                  <a:cubicBezTo>
                    <a:pt x="5256" y="335"/>
                    <a:pt x="5290" y="336"/>
                    <a:pt x="5323" y="338"/>
                  </a:cubicBezTo>
                  <a:cubicBezTo>
                    <a:pt x="6050" y="375"/>
                    <a:pt x="6736" y="827"/>
                    <a:pt x="7087" y="1462"/>
                  </a:cubicBezTo>
                  <a:cubicBezTo>
                    <a:pt x="7114" y="1454"/>
                    <a:pt x="7142" y="1446"/>
                    <a:pt x="7169" y="1435"/>
                  </a:cubicBezTo>
                  <a:cubicBezTo>
                    <a:pt x="6807" y="768"/>
                    <a:pt x="6091" y="290"/>
                    <a:pt x="5328" y="251"/>
                  </a:cubicBezTo>
                  <a:cubicBezTo>
                    <a:pt x="5294" y="249"/>
                    <a:pt x="5261" y="248"/>
                    <a:pt x="5227" y="248"/>
                  </a:cubicBezTo>
                  <a:cubicBezTo>
                    <a:pt x="4404" y="248"/>
                    <a:pt x="3589" y="773"/>
                    <a:pt x="3222" y="1538"/>
                  </a:cubicBezTo>
                  <a:cubicBezTo>
                    <a:pt x="3062" y="969"/>
                    <a:pt x="2715" y="497"/>
                    <a:pt x="2252" y="229"/>
                  </a:cubicBezTo>
                  <a:cubicBezTo>
                    <a:pt x="1986" y="77"/>
                    <a:pt x="1685" y="0"/>
                    <a:pt x="1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5"/>
            <p:cNvSpPr/>
            <p:nvPr/>
          </p:nvSpPr>
          <p:spPr>
            <a:xfrm>
              <a:off x="7356505" y="3587056"/>
              <a:ext cx="187134" cy="181472"/>
            </a:xfrm>
            <a:custGeom>
              <a:avLst/>
              <a:gdLst/>
              <a:ahLst/>
              <a:cxnLst/>
              <a:rect l="l" t="t" r="r" b="b"/>
              <a:pathLst>
                <a:path w="2743" h="2660" extrusionOk="0">
                  <a:moveTo>
                    <a:pt x="1302" y="1"/>
                  </a:moveTo>
                  <a:cubicBezTo>
                    <a:pt x="1167" y="1"/>
                    <a:pt x="1031" y="60"/>
                    <a:pt x="946" y="164"/>
                  </a:cubicBezTo>
                  <a:cubicBezTo>
                    <a:pt x="824" y="313"/>
                    <a:pt x="736" y="546"/>
                    <a:pt x="840" y="707"/>
                  </a:cubicBezTo>
                  <a:cubicBezTo>
                    <a:pt x="757" y="607"/>
                    <a:pt x="670" y="506"/>
                    <a:pt x="558" y="438"/>
                  </a:cubicBezTo>
                  <a:cubicBezTo>
                    <a:pt x="492" y="398"/>
                    <a:pt x="413" y="374"/>
                    <a:pt x="337" y="374"/>
                  </a:cubicBezTo>
                  <a:cubicBezTo>
                    <a:pt x="284" y="374"/>
                    <a:pt x="232" y="386"/>
                    <a:pt x="186" y="412"/>
                  </a:cubicBezTo>
                  <a:cubicBezTo>
                    <a:pt x="54" y="484"/>
                    <a:pt x="0" y="652"/>
                    <a:pt x="19" y="799"/>
                  </a:cubicBezTo>
                  <a:cubicBezTo>
                    <a:pt x="39" y="949"/>
                    <a:pt x="115" y="1082"/>
                    <a:pt x="188" y="1212"/>
                  </a:cubicBezTo>
                  <a:cubicBezTo>
                    <a:pt x="407" y="1593"/>
                    <a:pt x="585" y="1900"/>
                    <a:pt x="792" y="2340"/>
                  </a:cubicBezTo>
                  <a:cubicBezTo>
                    <a:pt x="895" y="2482"/>
                    <a:pt x="1021" y="2660"/>
                    <a:pt x="1129" y="2660"/>
                  </a:cubicBezTo>
                  <a:cubicBezTo>
                    <a:pt x="1130" y="2660"/>
                    <a:pt x="1132" y="2660"/>
                    <a:pt x="1134" y="2660"/>
                  </a:cubicBezTo>
                  <a:cubicBezTo>
                    <a:pt x="1241" y="2651"/>
                    <a:pt x="1331" y="2577"/>
                    <a:pt x="1412" y="2506"/>
                  </a:cubicBezTo>
                  <a:cubicBezTo>
                    <a:pt x="1765" y="2201"/>
                    <a:pt x="2121" y="1892"/>
                    <a:pt x="2408" y="1522"/>
                  </a:cubicBezTo>
                  <a:cubicBezTo>
                    <a:pt x="2558" y="1326"/>
                    <a:pt x="2691" y="1105"/>
                    <a:pt x="2717" y="862"/>
                  </a:cubicBezTo>
                  <a:cubicBezTo>
                    <a:pt x="2742" y="617"/>
                    <a:pt x="2654" y="328"/>
                    <a:pt x="2431" y="222"/>
                  </a:cubicBezTo>
                  <a:cubicBezTo>
                    <a:pt x="2379" y="198"/>
                    <a:pt x="2319" y="186"/>
                    <a:pt x="2256" y="186"/>
                  </a:cubicBezTo>
                  <a:cubicBezTo>
                    <a:pt x="2051" y="186"/>
                    <a:pt x="1818" y="308"/>
                    <a:pt x="1749" y="490"/>
                  </a:cubicBezTo>
                  <a:cubicBezTo>
                    <a:pt x="1742" y="294"/>
                    <a:pt x="1643" y="105"/>
                    <a:pt x="1467" y="32"/>
                  </a:cubicBezTo>
                  <a:cubicBezTo>
                    <a:pt x="1414" y="11"/>
                    <a:pt x="1358" y="1"/>
                    <a:pt x="1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5"/>
            <p:cNvSpPr/>
            <p:nvPr/>
          </p:nvSpPr>
          <p:spPr>
            <a:xfrm>
              <a:off x="7545145" y="3543325"/>
              <a:ext cx="334563" cy="823991"/>
            </a:xfrm>
            <a:custGeom>
              <a:avLst/>
              <a:gdLst/>
              <a:ahLst/>
              <a:cxnLst/>
              <a:rect l="l" t="t" r="r" b="b"/>
              <a:pathLst>
                <a:path w="4904" h="12078" extrusionOk="0">
                  <a:moveTo>
                    <a:pt x="4775" y="0"/>
                  </a:moveTo>
                  <a:cubicBezTo>
                    <a:pt x="4579" y="220"/>
                    <a:pt x="4391" y="446"/>
                    <a:pt x="4207" y="673"/>
                  </a:cubicBezTo>
                  <a:cubicBezTo>
                    <a:pt x="4123" y="779"/>
                    <a:pt x="4042" y="882"/>
                    <a:pt x="3958" y="989"/>
                  </a:cubicBezTo>
                  <a:cubicBezTo>
                    <a:pt x="1549" y="4137"/>
                    <a:pt x="152" y="8100"/>
                    <a:pt x="0" y="12078"/>
                  </a:cubicBezTo>
                  <a:lnTo>
                    <a:pt x="174" y="12078"/>
                  </a:lnTo>
                  <a:cubicBezTo>
                    <a:pt x="174" y="11992"/>
                    <a:pt x="180" y="11905"/>
                    <a:pt x="186" y="11820"/>
                  </a:cubicBezTo>
                  <a:cubicBezTo>
                    <a:pt x="186" y="11795"/>
                    <a:pt x="186" y="11769"/>
                    <a:pt x="188" y="11745"/>
                  </a:cubicBezTo>
                  <a:cubicBezTo>
                    <a:pt x="191" y="11680"/>
                    <a:pt x="194" y="11616"/>
                    <a:pt x="200" y="11551"/>
                  </a:cubicBezTo>
                  <a:cubicBezTo>
                    <a:pt x="203" y="11477"/>
                    <a:pt x="209" y="11403"/>
                    <a:pt x="216" y="11328"/>
                  </a:cubicBezTo>
                  <a:cubicBezTo>
                    <a:pt x="504" y="7635"/>
                    <a:pt x="1865" y="3998"/>
                    <a:pt x="4110" y="1076"/>
                  </a:cubicBezTo>
                  <a:cubicBezTo>
                    <a:pt x="4172" y="995"/>
                    <a:pt x="4235" y="914"/>
                    <a:pt x="4300" y="835"/>
                  </a:cubicBezTo>
                  <a:cubicBezTo>
                    <a:pt x="4494" y="588"/>
                    <a:pt x="4695" y="348"/>
                    <a:pt x="4903" y="114"/>
                  </a:cubicBezTo>
                  <a:lnTo>
                    <a:pt x="47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5"/>
            <p:cNvSpPr/>
            <p:nvPr/>
          </p:nvSpPr>
          <p:spPr>
            <a:xfrm>
              <a:off x="6850623" y="3556014"/>
              <a:ext cx="604451" cy="683112"/>
            </a:xfrm>
            <a:custGeom>
              <a:avLst/>
              <a:gdLst/>
              <a:ahLst/>
              <a:cxnLst/>
              <a:rect l="l" t="t" r="r" b="b"/>
              <a:pathLst>
                <a:path w="8860" h="10013" extrusionOk="0">
                  <a:moveTo>
                    <a:pt x="934" y="0"/>
                  </a:moveTo>
                  <a:cubicBezTo>
                    <a:pt x="762" y="0"/>
                    <a:pt x="597" y="44"/>
                    <a:pt x="446" y="147"/>
                  </a:cubicBezTo>
                  <a:lnTo>
                    <a:pt x="430" y="159"/>
                  </a:lnTo>
                  <a:cubicBezTo>
                    <a:pt x="407" y="175"/>
                    <a:pt x="385" y="193"/>
                    <a:pt x="364" y="211"/>
                  </a:cubicBezTo>
                  <a:cubicBezTo>
                    <a:pt x="0" y="538"/>
                    <a:pt x="2" y="1144"/>
                    <a:pt x="147" y="1627"/>
                  </a:cubicBezTo>
                  <a:cubicBezTo>
                    <a:pt x="233" y="1912"/>
                    <a:pt x="355" y="2181"/>
                    <a:pt x="501" y="2437"/>
                  </a:cubicBezTo>
                  <a:cubicBezTo>
                    <a:pt x="516" y="2463"/>
                    <a:pt x="530" y="2489"/>
                    <a:pt x="546" y="2514"/>
                  </a:cubicBezTo>
                  <a:cubicBezTo>
                    <a:pt x="1051" y="3352"/>
                    <a:pt x="1835" y="4040"/>
                    <a:pt x="2589" y="4684"/>
                  </a:cubicBezTo>
                  <a:cubicBezTo>
                    <a:pt x="2723" y="4800"/>
                    <a:pt x="2858" y="4914"/>
                    <a:pt x="2991" y="5028"/>
                  </a:cubicBezTo>
                  <a:cubicBezTo>
                    <a:pt x="3013" y="5047"/>
                    <a:pt x="3036" y="5068"/>
                    <a:pt x="3059" y="5088"/>
                  </a:cubicBezTo>
                  <a:lnTo>
                    <a:pt x="4688" y="6478"/>
                  </a:lnTo>
                  <a:lnTo>
                    <a:pt x="4765" y="6543"/>
                  </a:lnTo>
                  <a:cubicBezTo>
                    <a:pt x="5040" y="6777"/>
                    <a:pt x="5313" y="7012"/>
                    <a:pt x="5588" y="7246"/>
                  </a:cubicBezTo>
                  <a:cubicBezTo>
                    <a:pt x="5611" y="7267"/>
                    <a:pt x="5635" y="7288"/>
                    <a:pt x="5661" y="7309"/>
                  </a:cubicBezTo>
                  <a:lnTo>
                    <a:pt x="5700" y="7342"/>
                  </a:lnTo>
                  <a:cubicBezTo>
                    <a:pt x="6694" y="8192"/>
                    <a:pt x="7745" y="8991"/>
                    <a:pt x="8860" y="10013"/>
                  </a:cubicBezTo>
                  <a:cubicBezTo>
                    <a:pt x="8819" y="9897"/>
                    <a:pt x="8779" y="9781"/>
                    <a:pt x="8735" y="9668"/>
                  </a:cubicBezTo>
                  <a:cubicBezTo>
                    <a:pt x="8673" y="9505"/>
                    <a:pt x="8608" y="9345"/>
                    <a:pt x="8543" y="9192"/>
                  </a:cubicBezTo>
                  <a:lnTo>
                    <a:pt x="8541" y="9188"/>
                  </a:lnTo>
                  <a:cubicBezTo>
                    <a:pt x="8294" y="8608"/>
                    <a:pt x="8028" y="8095"/>
                    <a:pt x="7838" y="7730"/>
                  </a:cubicBezTo>
                  <a:cubicBezTo>
                    <a:pt x="7223" y="6544"/>
                    <a:pt x="6532" y="5385"/>
                    <a:pt x="5750" y="4299"/>
                  </a:cubicBezTo>
                  <a:lnTo>
                    <a:pt x="5750" y="4297"/>
                  </a:lnTo>
                  <a:cubicBezTo>
                    <a:pt x="5727" y="4261"/>
                    <a:pt x="5704" y="4228"/>
                    <a:pt x="5677" y="4193"/>
                  </a:cubicBezTo>
                  <a:cubicBezTo>
                    <a:pt x="5228" y="3581"/>
                    <a:pt x="4749" y="2989"/>
                    <a:pt x="4232" y="2431"/>
                  </a:cubicBezTo>
                  <a:lnTo>
                    <a:pt x="4151" y="2345"/>
                  </a:lnTo>
                  <a:cubicBezTo>
                    <a:pt x="3537" y="1689"/>
                    <a:pt x="2877" y="1079"/>
                    <a:pt x="2159" y="529"/>
                  </a:cubicBezTo>
                  <a:cubicBezTo>
                    <a:pt x="2152" y="523"/>
                    <a:pt x="2143" y="516"/>
                    <a:pt x="2136" y="512"/>
                  </a:cubicBezTo>
                  <a:cubicBezTo>
                    <a:pt x="2107" y="490"/>
                    <a:pt x="2078" y="470"/>
                    <a:pt x="2049" y="448"/>
                  </a:cubicBezTo>
                  <a:cubicBezTo>
                    <a:pt x="1714" y="209"/>
                    <a:pt x="1310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5"/>
            <p:cNvSpPr/>
            <p:nvPr/>
          </p:nvSpPr>
          <p:spPr>
            <a:xfrm>
              <a:off x="6874979" y="3566794"/>
              <a:ext cx="571636" cy="648864"/>
            </a:xfrm>
            <a:custGeom>
              <a:avLst/>
              <a:gdLst/>
              <a:ahLst/>
              <a:cxnLst/>
              <a:rect l="l" t="t" r="r" b="b"/>
              <a:pathLst>
                <a:path w="8379" h="9511" extrusionOk="0">
                  <a:moveTo>
                    <a:pt x="69" y="1"/>
                  </a:moveTo>
                  <a:cubicBezTo>
                    <a:pt x="44" y="17"/>
                    <a:pt x="23" y="34"/>
                    <a:pt x="1" y="53"/>
                  </a:cubicBezTo>
                  <a:cubicBezTo>
                    <a:pt x="848" y="555"/>
                    <a:pt x="1598" y="1221"/>
                    <a:pt x="2230" y="1820"/>
                  </a:cubicBezTo>
                  <a:cubicBezTo>
                    <a:pt x="2450" y="2027"/>
                    <a:pt x="2665" y="2234"/>
                    <a:pt x="2877" y="2447"/>
                  </a:cubicBezTo>
                  <a:lnTo>
                    <a:pt x="2986" y="2556"/>
                  </a:lnTo>
                  <a:cubicBezTo>
                    <a:pt x="3574" y="3146"/>
                    <a:pt x="4141" y="3759"/>
                    <a:pt x="4687" y="4387"/>
                  </a:cubicBezTo>
                  <a:cubicBezTo>
                    <a:pt x="4706" y="4409"/>
                    <a:pt x="4725" y="4430"/>
                    <a:pt x="4742" y="4452"/>
                  </a:cubicBezTo>
                  <a:lnTo>
                    <a:pt x="4742" y="4454"/>
                  </a:lnTo>
                  <a:cubicBezTo>
                    <a:pt x="5194" y="4975"/>
                    <a:pt x="5624" y="5509"/>
                    <a:pt x="6043" y="6053"/>
                  </a:cubicBezTo>
                  <a:cubicBezTo>
                    <a:pt x="6064" y="6081"/>
                    <a:pt x="6084" y="6105"/>
                    <a:pt x="6103" y="6131"/>
                  </a:cubicBezTo>
                  <a:cubicBezTo>
                    <a:pt x="6276" y="6363"/>
                    <a:pt x="6450" y="6596"/>
                    <a:pt x="6621" y="6832"/>
                  </a:cubicBezTo>
                  <a:cubicBezTo>
                    <a:pt x="6638" y="6857"/>
                    <a:pt x="6659" y="6884"/>
                    <a:pt x="6677" y="6909"/>
                  </a:cubicBezTo>
                  <a:cubicBezTo>
                    <a:pt x="7281" y="7748"/>
                    <a:pt x="7847" y="8617"/>
                    <a:pt x="8378" y="9510"/>
                  </a:cubicBezTo>
                  <a:cubicBezTo>
                    <a:pt x="8316" y="9347"/>
                    <a:pt x="8251" y="9187"/>
                    <a:pt x="8186" y="9034"/>
                  </a:cubicBezTo>
                  <a:lnTo>
                    <a:pt x="8184" y="9030"/>
                  </a:lnTo>
                  <a:cubicBezTo>
                    <a:pt x="7553" y="8002"/>
                    <a:pt x="6873" y="7009"/>
                    <a:pt x="6138" y="6053"/>
                  </a:cubicBezTo>
                  <a:lnTo>
                    <a:pt x="6138" y="6052"/>
                  </a:lnTo>
                  <a:cubicBezTo>
                    <a:pt x="6136" y="6050"/>
                    <a:pt x="6135" y="6050"/>
                    <a:pt x="6135" y="6047"/>
                  </a:cubicBezTo>
                  <a:cubicBezTo>
                    <a:pt x="5884" y="5719"/>
                    <a:pt x="5625" y="5393"/>
                    <a:pt x="5363" y="5073"/>
                  </a:cubicBezTo>
                  <a:cubicBezTo>
                    <a:pt x="5336" y="5038"/>
                    <a:pt x="5309" y="5005"/>
                    <a:pt x="5281" y="4972"/>
                  </a:cubicBezTo>
                  <a:cubicBezTo>
                    <a:pt x="4836" y="4433"/>
                    <a:pt x="4377" y="3906"/>
                    <a:pt x="3901" y="3395"/>
                  </a:cubicBezTo>
                  <a:lnTo>
                    <a:pt x="3824" y="3313"/>
                  </a:lnTo>
                  <a:cubicBezTo>
                    <a:pt x="3571" y="3042"/>
                    <a:pt x="3313" y="2774"/>
                    <a:pt x="3050" y="2509"/>
                  </a:cubicBezTo>
                  <a:lnTo>
                    <a:pt x="3025" y="2485"/>
                  </a:lnTo>
                  <a:lnTo>
                    <a:pt x="3025" y="2483"/>
                  </a:lnTo>
                  <a:cubicBezTo>
                    <a:pt x="2783" y="2239"/>
                    <a:pt x="2537" y="2000"/>
                    <a:pt x="2287" y="1762"/>
                  </a:cubicBezTo>
                  <a:cubicBezTo>
                    <a:pt x="2151" y="1636"/>
                    <a:pt x="2013" y="1506"/>
                    <a:pt x="1868" y="1376"/>
                  </a:cubicBezTo>
                  <a:cubicBezTo>
                    <a:pt x="1839" y="1348"/>
                    <a:pt x="1811" y="1321"/>
                    <a:pt x="1780" y="1296"/>
                  </a:cubicBezTo>
                  <a:cubicBezTo>
                    <a:pt x="1271" y="839"/>
                    <a:pt x="696" y="377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5"/>
            <p:cNvSpPr/>
            <p:nvPr/>
          </p:nvSpPr>
          <p:spPr>
            <a:xfrm>
              <a:off x="6884667" y="3719549"/>
              <a:ext cx="198800" cy="22513"/>
            </a:xfrm>
            <a:custGeom>
              <a:avLst/>
              <a:gdLst/>
              <a:ahLst/>
              <a:cxnLst/>
              <a:rect l="l" t="t" r="r" b="b"/>
              <a:pathLst>
                <a:path w="2914" h="330" extrusionOk="0">
                  <a:moveTo>
                    <a:pt x="841" y="0"/>
                  </a:moveTo>
                  <a:cubicBezTo>
                    <a:pt x="561" y="0"/>
                    <a:pt x="281" y="14"/>
                    <a:pt x="1" y="40"/>
                  </a:cubicBezTo>
                  <a:cubicBezTo>
                    <a:pt x="15" y="66"/>
                    <a:pt x="30" y="92"/>
                    <a:pt x="46" y="117"/>
                  </a:cubicBezTo>
                  <a:cubicBezTo>
                    <a:pt x="309" y="93"/>
                    <a:pt x="572" y="82"/>
                    <a:pt x="835" y="82"/>
                  </a:cubicBezTo>
                  <a:cubicBezTo>
                    <a:pt x="1510" y="82"/>
                    <a:pt x="2183" y="159"/>
                    <a:pt x="2845" y="317"/>
                  </a:cubicBezTo>
                  <a:cubicBezTo>
                    <a:pt x="2861" y="320"/>
                    <a:pt x="2877" y="325"/>
                    <a:pt x="2896" y="330"/>
                  </a:cubicBezTo>
                  <a:lnTo>
                    <a:pt x="2911" y="269"/>
                  </a:lnTo>
                  <a:lnTo>
                    <a:pt x="2913" y="252"/>
                  </a:lnTo>
                  <a:cubicBezTo>
                    <a:pt x="2905" y="247"/>
                    <a:pt x="2895" y="246"/>
                    <a:pt x="2887" y="244"/>
                  </a:cubicBezTo>
                  <a:lnTo>
                    <a:pt x="2887" y="243"/>
                  </a:lnTo>
                  <a:cubicBezTo>
                    <a:pt x="2838" y="230"/>
                    <a:pt x="2788" y="218"/>
                    <a:pt x="2738" y="208"/>
                  </a:cubicBezTo>
                  <a:cubicBezTo>
                    <a:pt x="2113" y="69"/>
                    <a:pt x="1478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5"/>
            <p:cNvSpPr/>
            <p:nvPr/>
          </p:nvSpPr>
          <p:spPr>
            <a:xfrm>
              <a:off x="6989868" y="3586442"/>
              <a:ext cx="12826" cy="76000"/>
            </a:xfrm>
            <a:custGeom>
              <a:avLst/>
              <a:gdLst/>
              <a:ahLst/>
              <a:cxnLst/>
              <a:rect l="l" t="t" r="r" b="b"/>
              <a:pathLst>
                <a:path w="188" h="1114" extrusionOk="0">
                  <a:moveTo>
                    <a:pt x="1" y="1"/>
                  </a:moveTo>
                  <a:lnTo>
                    <a:pt x="95" y="1008"/>
                  </a:lnTo>
                  <a:lnTo>
                    <a:pt x="105" y="1114"/>
                  </a:lnTo>
                  <a:lnTo>
                    <a:pt x="187" y="1108"/>
                  </a:lnTo>
                  <a:lnTo>
                    <a:pt x="184" y="1088"/>
                  </a:lnTo>
                  <a:lnTo>
                    <a:pt x="89" y="64"/>
                  </a:lnTo>
                  <a:cubicBezTo>
                    <a:pt x="61" y="44"/>
                    <a:pt x="32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5"/>
            <p:cNvSpPr/>
            <p:nvPr/>
          </p:nvSpPr>
          <p:spPr>
            <a:xfrm>
              <a:off x="7133548" y="3715933"/>
              <a:ext cx="8460" cy="82754"/>
            </a:xfrm>
            <a:custGeom>
              <a:avLst/>
              <a:gdLst/>
              <a:ahLst/>
              <a:cxnLst/>
              <a:rect l="l" t="t" r="r" b="b"/>
              <a:pathLst>
                <a:path w="124" h="1213" extrusionOk="0">
                  <a:moveTo>
                    <a:pt x="1" y="1"/>
                  </a:moveTo>
                  <a:cubicBezTo>
                    <a:pt x="1" y="344"/>
                    <a:pt x="15" y="720"/>
                    <a:pt x="39" y="1125"/>
                  </a:cubicBezTo>
                  <a:cubicBezTo>
                    <a:pt x="39" y="1154"/>
                    <a:pt x="40" y="1183"/>
                    <a:pt x="43" y="1212"/>
                  </a:cubicBezTo>
                  <a:lnTo>
                    <a:pt x="115" y="1209"/>
                  </a:lnTo>
                  <a:lnTo>
                    <a:pt x="124" y="1209"/>
                  </a:lnTo>
                  <a:cubicBezTo>
                    <a:pt x="98" y="805"/>
                    <a:pt x="83" y="431"/>
                    <a:pt x="80" y="87"/>
                  </a:cubicBezTo>
                  <a:cubicBezTo>
                    <a:pt x="53" y="58"/>
                    <a:pt x="25" y="3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5"/>
            <p:cNvSpPr/>
            <p:nvPr/>
          </p:nvSpPr>
          <p:spPr>
            <a:xfrm>
              <a:off x="7054272" y="3865686"/>
              <a:ext cx="144154" cy="37454"/>
            </a:xfrm>
            <a:custGeom>
              <a:avLst/>
              <a:gdLst/>
              <a:ahLst/>
              <a:cxnLst/>
              <a:rect l="l" t="t" r="r" b="b"/>
              <a:pathLst>
                <a:path w="2113" h="549" extrusionOk="0">
                  <a:moveTo>
                    <a:pt x="2107" y="0"/>
                  </a:moveTo>
                  <a:cubicBezTo>
                    <a:pt x="2091" y="2"/>
                    <a:pt x="2075" y="5"/>
                    <a:pt x="2056" y="7"/>
                  </a:cubicBezTo>
                  <a:cubicBezTo>
                    <a:pt x="1379" y="71"/>
                    <a:pt x="663" y="239"/>
                    <a:pt x="0" y="489"/>
                  </a:cubicBezTo>
                  <a:cubicBezTo>
                    <a:pt x="22" y="508"/>
                    <a:pt x="47" y="529"/>
                    <a:pt x="70" y="549"/>
                  </a:cubicBezTo>
                  <a:cubicBezTo>
                    <a:pt x="730" y="306"/>
                    <a:pt x="1441" y="142"/>
                    <a:pt x="2113" y="81"/>
                  </a:cubicBezTo>
                  <a:lnTo>
                    <a:pt x="2113" y="73"/>
                  </a:lnTo>
                  <a:lnTo>
                    <a:pt x="2113" y="71"/>
                  </a:lnTo>
                  <a:lnTo>
                    <a:pt x="21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5"/>
            <p:cNvSpPr/>
            <p:nvPr/>
          </p:nvSpPr>
          <p:spPr>
            <a:xfrm>
              <a:off x="7234793" y="3842080"/>
              <a:ext cx="7914" cy="72521"/>
            </a:xfrm>
            <a:custGeom>
              <a:avLst/>
              <a:gdLst/>
              <a:ahLst/>
              <a:cxnLst/>
              <a:rect l="l" t="t" r="r" b="b"/>
              <a:pathLst>
                <a:path w="116" h="1063" extrusionOk="0">
                  <a:moveTo>
                    <a:pt x="38" y="0"/>
                  </a:moveTo>
                  <a:cubicBezTo>
                    <a:pt x="11" y="340"/>
                    <a:pt x="1" y="656"/>
                    <a:pt x="8" y="937"/>
                  </a:cubicBezTo>
                  <a:cubicBezTo>
                    <a:pt x="8" y="980"/>
                    <a:pt x="9" y="1021"/>
                    <a:pt x="11" y="1063"/>
                  </a:cubicBezTo>
                  <a:lnTo>
                    <a:pt x="92" y="1060"/>
                  </a:lnTo>
                  <a:lnTo>
                    <a:pt x="92" y="1038"/>
                  </a:lnTo>
                  <a:cubicBezTo>
                    <a:pt x="82" y="759"/>
                    <a:pt x="89" y="448"/>
                    <a:pt x="115" y="104"/>
                  </a:cubicBezTo>
                  <a:cubicBezTo>
                    <a:pt x="90" y="68"/>
                    <a:pt x="66" y="35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5"/>
            <p:cNvSpPr/>
            <p:nvPr/>
          </p:nvSpPr>
          <p:spPr>
            <a:xfrm>
              <a:off x="7170185" y="3979211"/>
              <a:ext cx="124029" cy="23196"/>
            </a:xfrm>
            <a:custGeom>
              <a:avLst/>
              <a:gdLst/>
              <a:ahLst/>
              <a:cxnLst/>
              <a:rect l="l" t="t" r="r" b="b"/>
              <a:pathLst>
                <a:path w="1818" h="340" extrusionOk="0">
                  <a:moveTo>
                    <a:pt x="1811" y="1"/>
                  </a:moveTo>
                  <a:cubicBezTo>
                    <a:pt x="1779" y="2"/>
                    <a:pt x="1747" y="2"/>
                    <a:pt x="1715" y="7"/>
                  </a:cubicBezTo>
                  <a:cubicBezTo>
                    <a:pt x="1136" y="41"/>
                    <a:pt x="563" y="131"/>
                    <a:pt x="1" y="275"/>
                  </a:cubicBezTo>
                  <a:lnTo>
                    <a:pt x="78" y="340"/>
                  </a:lnTo>
                  <a:cubicBezTo>
                    <a:pt x="632" y="201"/>
                    <a:pt x="1202" y="117"/>
                    <a:pt x="1773" y="85"/>
                  </a:cubicBezTo>
                  <a:cubicBezTo>
                    <a:pt x="1787" y="85"/>
                    <a:pt x="1803" y="82"/>
                    <a:pt x="1818" y="82"/>
                  </a:cubicBezTo>
                  <a:lnTo>
                    <a:pt x="1815" y="7"/>
                  </a:lnTo>
                  <a:lnTo>
                    <a:pt x="1815" y="5"/>
                  </a:lnTo>
                  <a:lnTo>
                    <a:pt x="1815" y="1"/>
                  </a:lnTo>
                  <a:cubicBezTo>
                    <a:pt x="1815" y="1"/>
                    <a:pt x="1815" y="2"/>
                    <a:pt x="1814" y="2"/>
                  </a:cubicBezTo>
                  <a:cubicBezTo>
                    <a:pt x="1813" y="2"/>
                    <a:pt x="1811" y="1"/>
                    <a:pt x="18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5"/>
            <p:cNvSpPr/>
            <p:nvPr/>
          </p:nvSpPr>
          <p:spPr>
            <a:xfrm>
              <a:off x="7231859" y="4032563"/>
              <a:ext cx="99332" cy="22172"/>
            </a:xfrm>
            <a:custGeom>
              <a:avLst/>
              <a:gdLst/>
              <a:ahLst/>
              <a:cxnLst/>
              <a:rect l="l" t="t" r="r" b="b"/>
              <a:pathLst>
                <a:path w="1456" h="325" extrusionOk="0">
                  <a:moveTo>
                    <a:pt x="1437" y="0"/>
                  </a:moveTo>
                  <a:cubicBezTo>
                    <a:pt x="1421" y="0"/>
                    <a:pt x="1405" y="2"/>
                    <a:pt x="1390" y="5"/>
                  </a:cubicBezTo>
                  <a:cubicBezTo>
                    <a:pt x="921" y="22"/>
                    <a:pt x="448" y="111"/>
                    <a:pt x="0" y="263"/>
                  </a:cubicBezTo>
                  <a:cubicBezTo>
                    <a:pt x="23" y="283"/>
                    <a:pt x="47" y="305"/>
                    <a:pt x="73" y="325"/>
                  </a:cubicBezTo>
                  <a:cubicBezTo>
                    <a:pt x="514" y="176"/>
                    <a:pt x="983" y="95"/>
                    <a:pt x="1446" y="82"/>
                  </a:cubicBezTo>
                  <a:lnTo>
                    <a:pt x="1455" y="82"/>
                  </a:lnTo>
                  <a:lnTo>
                    <a:pt x="1454" y="1"/>
                  </a:lnTo>
                  <a:cubicBezTo>
                    <a:pt x="1448" y="0"/>
                    <a:pt x="1443" y="0"/>
                    <a:pt x="1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5"/>
            <p:cNvSpPr/>
            <p:nvPr/>
          </p:nvSpPr>
          <p:spPr>
            <a:xfrm>
              <a:off x="6390383" y="1993058"/>
              <a:ext cx="406879" cy="409062"/>
            </a:xfrm>
            <a:custGeom>
              <a:avLst/>
              <a:gdLst/>
              <a:ahLst/>
              <a:cxnLst/>
              <a:rect l="l" t="t" r="r" b="b"/>
              <a:pathLst>
                <a:path w="5964" h="5996" extrusionOk="0">
                  <a:moveTo>
                    <a:pt x="713" y="1"/>
                  </a:moveTo>
                  <a:cubicBezTo>
                    <a:pt x="621" y="2"/>
                    <a:pt x="532" y="17"/>
                    <a:pt x="449" y="52"/>
                  </a:cubicBezTo>
                  <a:cubicBezTo>
                    <a:pt x="433" y="57"/>
                    <a:pt x="416" y="65"/>
                    <a:pt x="401" y="72"/>
                  </a:cubicBezTo>
                  <a:cubicBezTo>
                    <a:pt x="378" y="82"/>
                    <a:pt x="355" y="95"/>
                    <a:pt x="335" y="110"/>
                  </a:cubicBezTo>
                  <a:cubicBezTo>
                    <a:pt x="281" y="146"/>
                    <a:pt x="233" y="189"/>
                    <a:pt x="194" y="240"/>
                  </a:cubicBezTo>
                  <a:cubicBezTo>
                    <a:pt x="183" y="254"/>
                    <a:pt x="174" y="267"/>
                    <a:pt x="165" y="282"/>
                  </a:cubicBezTo>
                  <a:cubicBezTo>
                    <a:pt x="90" y="390"/>
                    <a:pt x="47" y="516"/>
                    <a:pt x="29" y="647"/>
                  </a:cubicBezTo>
                  <a:cubicBezTo>
                    <a:pt x="0" y="857"/>
                    <a:pt x="29" y="1072"/>
                    <a:pt x="60" y="1286"/>
                  </a:cubicBezTo>
                  <a:cubicBezTo>
                    <a:pt x="1253" y="2618"/>
                    <a:pt x="2500" y="3902"/>
                    <a:pt x="3822" y="5118"/>
                  </a:cubicBezTo>
                  <a:cubicBezTo>
                    <a:pt x="4142" y="5415"/>
                    <a:pt x="4468" y="5709"/>
                    <a:pt x="4799" y="5996"/>
                  </a:cubicBezTo>
                  <a:cubicBezTo>
                    <a:pt x="5203" y="5893"/>
                    <a:pt x="5598" y="5690"/>
                    <a:pt x="5963" y="5496"/>
                  </a:cubicBezTo>
                  <a:cubicBezTo>
                    <a:pt x="5263" y="4613"/>
                    <a:pt x="4563" y="3733"/>
                    <a:pt x="3864" y="2853"/>
                  </a:cubicBezTo>
                  <a:lnTo>
                    <a:pt x="2816" y="1534"/>
                  </a:lnTo>
                  <a:cubicBezTo>
                    <a:pt x="2402" y="1013"/>
                    <a:pt x="1965" y="473"/>
                    <a:pt x="1361" y="167"/>
                  </a:cubicBezTo>
                  <a:lnTo>
                    <a:pt x="1355" y="166"/>
                  </a:lnTo>
                  <a:cubicBezTo>
                    <a:pt x="1324" y="147"/>
                    <a:pt x="1289" y="133"/>
                    <a:pt x="1254" y="118"/>
                  </a:cubicBezTo>
                  <a:cubicBezTo>
                    <a:pt x="1103" y="56"/>
                    <a:pt x="941" y="10"/>
                    <a:pt x="784" y="2"/>
                  </a:cubicBezTo>
                  <a:cubicBezTo>
                    <a:pt x="760" y="1"/>
                    <a:pt x="737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5"/>
            <p:cNvSpPr/>
            <p:nvPr/>
          </p:nvSpPr>
          <p:spPr>
            <a:xfrm>
              <a:off x="6390383" y="1993058"/>
              <a:ext cx="406879" cy="409062"/>
            </a:xfrm>
            <a:custGeom>
              <a:avLst/>
              <a:gdLst/>
              <a:ahLst/>
              <a:cxnLst/>
              <a:rect l="l" t="t" r="r" b="b"/>
              <a:pathLst>
                <a:path w="5964" h="5996" extrusionOk="0">
                  <a:moveTo>
                    <a:pt x="713" y="1"/>
                  </a:moveTo>
                  <a:cubicBezTo>
                    <a:pt x="621" y="2"/>
                    <a:pt x="532" y="17"/>
                    <a:pt x="449" y="52"/>
                  </a:cubicBezTo>
                  <a:cubicBezTo>
                    <a:pt x="433" y="57"/>
                    <a:pt x="416" y="65"/>
                    <a:pt x="401" y="72"/>
                  </a:cubicBezTo>
                  <a:cubicBezTo>
                    <a:pt x="378" y="82"/>
                    <a:pt x="355" y="95"/>
                    <a:pt x="335" y="110"/>
                  </a:cubicBezTo>
                  <a:cubicBezTo>
                    <a:pt x="281" y="146"/>
                    <a:pt x="233" y="189"/>
                    <a:pt x="194" y="240"/>
                  </a:cubicBezTo>
                  <a:cubicBezTo>
                    <a:pt x="183" y="254"/>
                    <a:pt x="174" y="267"/>
                    <a:pt x="165" y="282"/>
                  </a:cubicBezTo>
                  <a:cubicBezTo>
                    <a:pt x="90" y="390"/>
                    <a:pt x="47" y="516"/>
                    <a:pt x="29" y="647"/>
                  </a:cubicBezTo>
                  <a:cubicBezTo>
                    <a:pt x="0" y="857"/>
                    <a:pt x="29" y="1072"/>
                    <a:pt x="60" y="1286"/>
                  </a:cubicBezTo>
                  <a:cubicBezTo>
                    <a:pt x="1253" y="2618"/>
                    <a:pt x="2500" y="3902"/>
                    <a:pt x="3822" y="5118"/>
                  </a:cubicBezTo>
                  <a:cubicBezTo>
                    <a:pt x="4142" y="5415"/>
                    <a:pt x="4468" y="5709"/>
                    <a:pt x="4799" y="5996"/>
                  </a:cubicBezTo>
                  <a:cubicBezTo>
                    <a:pt x="5203" y="5893"/>
                    <a:pt x="5598" y="5690"/>
                    <a:pt x="5963" y="5496"/>
                  </a:cubicBezTo>
                  <a:cubicBezTo>
                    <a:pt x="5263" y="4613"/>
                    <a:pt x="4563" y="3733"/>
                    <a:pt x="3864" y="2853"/>
                  </a:cubicBezTo>
                  <a:lnTo>
                    <a:pt x="2816" y="1534"/>
                  </a:lnTo>
                  <a:cubicBezTo>
                    <a:pt x="2402" y="1013"/>
                    <a:pt x="1965" y="473"/>
                    <a:pt x="1361" y="167"/>
                  </a:cubicBezTo>
                  <a:lnTo>
                    <a:pt x="1355" y="166"/>
                  </a:lnTo>
                  <a:cubicBezTo>
                    <a:pt x="1324" y="147"/>
                    <a:pt x="1289" y="133"/>
                    <a:pt x="1254" y="118"/>
                  </a:cubicBezTo>
                  <a:cubicBezTo>
                    <a:pt x="1103" y="56"/>
                    <a:pt x="941" y="10"/>
                    <a:pt x="784" y="2"/>
                  </a:cubicBezTo>
                  <a:cubicBezTo>
                    <a:pt x="760" y="1"/>
                    <a:pt x="737" y="1"/>
                    <a:pt x="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5"/>
            <p:cNvSpPr/>
            <p:nvPr/>
          </p:nvSpPr>
          <p:spPr>
            <a:xfrm>
              <a:off x="6390383" y="1993058"/>
              <a:ext cx="284692" cy="349981"/>
            </a:xfrm>
            <a:custGeom>
              <a:avLst/>
              <a:gdLst/>
              <a:ahLst/>
              <a:cxnLst/>
              <a:rect l="l" t="t" r="r" b="b"/>
              <a:pathLst>
                <a:path w="4173" h="5130" extrusionOk="0">
                  <a:moveTo>
                    <a:pt x="716" y="1"/>
                  </a:moveTo>
                  <a:cubicBezTo>
                    <a:pt x="623" y="2"/>
                    <a:pt x="535" y="17"/>
                    <a:pt x="451" y="52"/>
                  </a:cubicBezTo>
                  <a:cubicBezTo>
                    <a:pt x="435" y="57"/>
                    <a:pt x="419" y="65"/>
                    <a:pt x="404" y="72"/>
                  </a:cubicBezTo>
                  <a:cubicBezTo>
                    <a:pt x="380" y="82"/>
                    <a:pt x="356" y="95"/>
                    <a:pt x="336" y="110"/>
                  </a:cubicBezTo>
                  <a:cubicBezTo>
                    <a:pt x="283" y="146"/>
                    <a:pt x="235" y="189"/>
                    <a:pt x="196" y="240"/>
                  </a:cubicBezTo>
                  <a:cubicBezTo>
                    <a:pt x="184" y="254"/>
                    <a:pt x="176" y="267"/>
                    <a:pt x="167" y="282"/>
                  </a:cubicBezTo>
                  <a:cubicBezTo>
                    <a:pt x="90" y="390"/>
                    <a:pt x="47" y="516"/>
                    <a:pt x="29" y="647"/>
                  </a:cubicBezTo>
                  <a:cubicBezTo>
                    <a:pt x="0" y="857"/>
                    <a:pt x="29" y="1072"/>
                    <a:pt x="60" y="1286"/>
                  </a:cubicBezTo>
                  <a:cubicBezTo>
                    <a:pt x="1253" y="2618"/>
                    <a:pt x="2500" y="3902"/>
                    <a:pt x="3822" y="5118"/>
                  </a:cubicBezTo>
                  <a:cubicBezTo>
                    <a:pt x="3874" y="5124"/>
                    <a:pt x="3926" y="5127"/>
                    <a:pt x="3981" y="5130"/>
                  </a:cubicBezTo>
                  <a:cubicBezTo>
                    <a:pt x="3868" y="4783"/>
                    <a:pt x="3882" y="4415"/>
                    <a:pt x="4026" y="4096"/>
                  </a:cubicBezTo>
                  <a:cubicBezTo>
                    <a:pt x="4034" y="4080"/>
                    <a:pt x="4041" y="4066"/>
                    <a:pt x="4048" y="4049"/>
                  </a:cubicBezTo>
                  <a:cubicBezTo>
                    <a:pt x="4083" y="3981"/>
                    <a:pt x="4120" y="3915"/>
                    <a:pt x="4168" y="3856"/>
                  </a:cubicBezTo>
                  <a:cubicBezTo>
                    <a:pt x="4170" y="3853"/>
                    <a:pt x="4171" y="3852"/>
                    <a:pt x="4172" y="3849"/>
                  </a:cubicBezTo>
                  <a:cubicBezTo>
                    <a:pt x="4100" y="3784"/>
                    <a:pt x="4039" y="3708"/>
                    <a:pt x="3989" y="3629"/>
                  </a:cubicBezTo>
                  <a:cubicBezTo>
                    <a:pt x="3929" y="3535"/>
                    <a:pt x="3886" y="3432"/>
                    <a:pt x="3860" y="3325"/>
                  </a:cubicBezTo>
                  <a:cubicBezTo>
                    <a:pt x="3853" y="3299"/>
                    <a:pt x="3850" y="3271"/>
                    <a:pt x="3844" y="3244"/>
                  </a:cubicBezTo>
                  <a:cubicBezTo>
                    <a:pt x="3844" y="3242"/>
                    <a:pt x="3844" y="3238"/>
                    <a:pt x="3842" y="3236"/>
                  </a:cubicBezTo>
                  <a:cubicBezTo>
                    <a:pt x="3831" y="3161"/>
                    <a:pt x="3829" y="3084"/>
                    <a:pt x="3837" y="3009"/>
                  </a:cubicBezTo>
                  <a:cubicBezTo>
                    <a:pt x="3838" y="2987"/>
                    <a:pt x="3842" y="2967"/>
                    <a:pt x="3845" y="2945"/>
                  </a:cubicBezTo>
                  <a:cubicBezTo>
                    <a:pt x="3851" y="2915"/>
                    <a:pt x="3858" y="2883"/>
                    <a:pt x="3866" y="2853"/>
                  </a:cubicBezTo>
                  <a:lnTo>
                    <a:pt x="2817" y="1534"/>
                  </a:lnTo>
                  <a:cubicBezTo>
                    <a:pt x="2403" y="1013"/>
                    <a:pt x="1968" y="473"/>
                    <a:pt x="1363" y="167"/>
                  </a:cubicBezTo>
                  <a:lnTo>
                    <a:pt x="1357" y="166"/>
                  </a:lnTo>
                  <a:cubicBezTo>
                    <a:pt x="1325" y="147"/>
                    <a:pt x="1290" y="133"/>
                    <a:pt x="1255" y="118"/>
                  </a:cubicBezTo>
                  <a:cubicBezTo>
                    <a:pt x="1106" y="56"/>
                    <a:pt x="943" y="10"/>
                    <a:pt x="785" y="2"/>
                  </a:cubicBezTo>
                  <a:cubicBezTo>
                    <a:pt x="762" y="1"/>
                    <a:pt x="739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5"/>
            <p:cNvSpPr/>
            <p:nvPr/>
          </p:nvSpPr>
          <p:spPr>
            <a:xfrm>
              <a:off x="6475936" y="2001108"/>
              <a:ext cx="176628" cy="197163"/>
            </a:xfrm>
            <a:custGeom>
              <a:avLst/>
              <a:gdLst/>
              <a:ahLst/>
              <a:cxnLst/>
              <a:rect l="l" t="t" r="r" b="b"/>
              <a:pathLst>
                <a:path w="2589" h="2890" extrusionOk="0">
                  <a:moveTo>
                    <a:pt x="0" y="0"/>
                  </a:moveTo>
                  <a:lnTo>
                    <a:pt x="0" y="0"/>
                  </a:lnTo>
                  <a:cubicBezTo>
                    <a:pt x="819" y="996"/>
                    <a:pt x="1685" y="1966"/>
                    <a:pt x="2578" y="2890"/>
                  </a:cubicBezTo>
                  <a:cubicBezTo>
                    <a:pt x="2581" y="2869"/>
                    <a:pt x="2584" y="2849"/>
                    <a:pt x="2588" y="2827"/>
                  </a:cubicBezTo>
                  <a:cubicBezTo>
                    <a:pt x="1729" y="1937"/>
                    <a:pt x="898" y="1006"/>
                    <a:pt x="107" y="49"/>
                  </a:cubicBezTo>
                  <a:lnTo>
                    <a:pt x="101" y="48"/>
                  </a:lnTo>
                  <a:cubicBezTo>
                    <a:pt x="70" y="32"/>
                    <a:pt x="36" y="1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5"/>
            <p:cNvSpPr/>
            <p:nvPr/>
          </p:nvSpPr>
          <p:spPr>
            <a:xfrm>
              <a:off x="6438958" y="1993058"/>
              <a:ext cx="214355" cy="226840"/>
            </a:xfrm>
            <a:custGeom>
              <a:avLst/>
              <a:gdLst/>
              <a:ahLst/>
              <a:cxnLst/>
              <a:rect l="l" t="t" r="r" b="b"/>
              <a:pathLst>
                <a:path w="3142" h="3325" extrusionOk="0">
                  <a:moveTo>
                    <a:pt x="1" y="1"/>
                  </a:moveTo>
                  <a:lnTo>
                    <a:pt x="3142" y="3325"/>
                  </a:lnTo>
                  <a:cubicBezTo>
                    <a:pt x="3135" y="3297"/>
                    <a:pt x="3132" y="3271"/>
                    <a:pt x="3126" y="3244"/>
                  </a:cubicBezTo>
                  <a:cubicBezTo>
                    <a:pt x="3126" y="3242"/>
                    <a:pt x="3126" y="3238"/>
                    <a:pt x="3125" y="3236"/>
                  </a:cubicBezTo>
                  <a:lnTo>
                    <a:pt x="70" y="2"/>
                  </a:ln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5"/>
            <p:cNvSpPr/>
            <p:nvPr/>
          </p:nvSpPr>
          <p:spPr>
            <a:xfrm>
              <a:off x="6417741" y="1996674"/>
              <a:ext cx="257131" cy="259587"/>
            </a:xfrm>
            <a:custGeom>
              <a:avLst/>
              <a:gdLst/>
              <a:ahLst/>
              <a:cxnLst/>
              <a:rect l="l" t="t" r="r" b="b"/>
              <a:pathLst>
                <a:path w="3769" h="3805" extrusionOk="0">
                  <a:moveTo>
                    <a:pt x="50" y="0"/>
                  </a:moveTo>
                  <a:cubicBezTo>
                    <a:pt x="32" y="4"/>
                    <a:pt x="18" y="12"/>
                    <a:pt x="0" y="20"/>
                  </a:cubicBezTo>
                  <a:cubicBezTo>
                    <a:pt x="1166" y="1361"/>
                    <a:pt x="2430" y="2632"/>
                    <a:pt x="3763" y="3804"/>
                  </a:cubicBezTo>
                  <a:cubicBezTo>
                    <a:pt x="3764" y="3803"/>
                    <a:pt x="3767" y="3800"/>
                    <a:pt x="3769" y="3797"/>
                  </a:cubicBezTo>
                  <a:cubicBezTo>
                    <a:pt x="3696" y="3732"/>
                    <a:pt x="3634" y="3658"/>
                    <a:pt x="3583" y="3579"/>
                  </a:cubicBezTo>
                  <a:cubicBezTo>
                    <a:pt x="2333" y="2464"/>
                    <a:pt x="1148" y="1264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5"/>
            <p:cNvSpPr/>
            <p:nvPr/>
          </p:nvSpPr>
          <p:spPr>
            <a:xfrm>
              <a:off x="6401640" y="2009364"/>
              <a:ext cx="264840" cy="263202"/>
            </a:xfrm>
            <a:custGeom>
              <a:avLst/>
              <a:gdLst/>
              <a:ahLst/>
              <a:cxnLst/>
              <a:rect l="l" t="t" r="r" b="b"/>
              <a:pathLst>
                <a:path w="3882" h="3858" extrusionOk="0">
                  <a:moveTo>
                    <a:pt x="29" y="1"/>
                  </a:moveTo>
                  <a:cubicBezTo>
                    <a:pt x="18" y="15"/>
                    <a:pt x="9" y="28"/>
                    <a:pt x="0" y="43"/>
                  </a:cubicBezTo>
                  <a:cubicBezTo>
                    <a:pt x="1192" y="1399"/>
                    <a:pt x="2487" y="2683"/>
                    <a:pt x="3860" y="3857"/>
                  </a:cubicBezTo>
                  <a:cubicBezTo>
                    <a:pt x="3867" y="3841"/>
                    <a:pt x="3874" y="3827"/>
                    <a:pt x="3882" y="3810"/>
                  </a:cubicBezTo>
                  <a:cubicBezTo>
                    <a:pt x="2514" y="2636"/>
                    <a:pt x="1219" y="1356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5"/>
            <p:cNvSpPr/>
            <p:nvPr/>
          </p:nvSpPr>
          <p:spPr>
            <a:xfrm>
              <a:off x="6426610" y="2265410"/>
              <a:ext cx="685704" cy="395418"/>
            </a:xfrm>
            <a:custGeom>
              <a:avLst/>
              <a:gdLst/>
              <a:ahLst/>
              <a:cxnLst/>
              <a:rect l="l" t="t" r="r" b="b"/>
              <a:pathLst>
                <a:path w="10051" h="5796" extrusionOk="0">
                  <a:moveTo>
                    <a:pt x="7810" y="1"/>
                  </a:moveTo>
                  <a:cubicBezTo>
                    <a:pt x="7692" y="1"/>
                    <a:pt x="7580" y="19"/>
                    <a:pt x="7478" y="61"/>
                  </a:cubicBezTo>
                  <a:cubicBezTo>
                    <a:pt x="6586" y="424"/>
                    <a:pt x="5238" y="1225"/>
                    <a:pt x="5238" y="1225"/>
                  </a:cubicBezTo>
                  <a:cubicBezTo>
                    <a:pt x="5238" y="1225"/>
                    <a:pt x="3107" y="1959"/>
                    <a:pt x="1788" y="3246"/>
                  </a:cubicBezTo>
                  <a:cubicBezTo>
                    <a:pt x="467" y="4536"/>
                    <a:pt x="1" y="5611"/>
                    <a:pt x="1" y="5611"/>
                  </a:cubicBezTo>
                  <a:lnTo>
                    <a:pt x="1137" y="5366"/>
                  </a:lnTo>
                  <a:lnTo>
                    <a:pt x="1202" y="5352"/>
                  </a:lnTo>
                  <a:cubicBezTo>
                    <a:pt x="1202" y="5352"/>
                    <a:pt x="2129" y="5796"/>
                    <a:pt x="3296" y="5796"/>
                  </a:cubicBezTo>
                  <a:cubicBezTo>
                    <a:pt x="3919" y="5796"/>
                    <a:pt x="4610" y="5670"/>
                    <a:pt x="5266" y="5283"/>
                  </a:cubicBezTo>
                  <a:cubicBezTo>
                    <a:pt x="5376" y="5217"/>
                    <a:pt x="5480" y="5152"/>
                    <a:pt x="5574" y="5087"/>
                  </a:cubicBezTo>
                  <a:cubicBezTo>
                    <a:pt x="5809" y="4928"/>
                    <a:pt x="6000" y="4770"/>
                    <a:pt x="6157" y="4615"/>
                  </a:cubicBezTo>
                  <a:cubicBezTo>
                    <a:pt x="7069" y="3719"/>
                    <a:pt x="6899" y="2923"/>
                    <a:pt x="7719" y="2544"/>
                  </a:cubicBezTo>
                  <a:cubicBezTo>
                    <a:pt x="7743" y="2532"/>
                    <a:pt x="7767" y="2522"/>
                    <a:pt x="7793" y="2509"/>
                  </a:cubicBezTo>
                  <a:cubicBezTo>
                    <a:pt x="8356" y="2250"/>
                    <a:pt x="9027" y="1975"/>
                    <a:pt x="9536" y="1779"/>
                  </a:cubicBezTo>
                  <a:cubicBezTo>
                    <a:pt x="9719" y="1684"/>
                    <a:pt x="9863" y="1584"/>
                    <a:pt x="9952" y="1481"/>
                  </a:cubicBezTo>
                  <a:cubicBezTo>
                    <a:pt x="9989" y="1436"/>
                    <a:pt x="10017" y="1390"/>
                    <a:pt x="10031" y="1344"/>
                  </a:cubicBezTo>
                  <a:lnTo>
                    <a:pt x="10031" y="1342"/>
                  </a:lnTo>
                  <a:cubicBezTo>
                    <a:pt x="10033" y="1323"/>
                    <a:pt x="10037" y="1307"/>
                    <a:pt x="10043" y="1296"/>
                  </a:cubicBezTo>
                  <a:lnTo>
                    <a:pt x="10043" y="1294"/>
                  </a:lnTo>
                  <a:cubicBezTo>
                    <a:pt x="10043" y="1288"/>
                    <a:pt x="10044" y="1283"/>
                    <a:pt x="10044" y="1277"/>
                  </a:cubicBezTo>
                  <a:cubicBezTo>
                    <a:pt x="10050" y="1216"/>
                    <a:pt x="10033" y="1157"/>
                    <a:pt x="9995" y="1095"/>
                  </a:cubicBezTo>
                  <a:cubicBezTo>
                    <a:pt x="9995" y="1095"/>
                    <a:pt x="8720" y="1"/>
                    <a:pt x="7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5"/>
            <p:cNvSpPr/>
            <p:nvPr/>
          </p:nvSpPr>
          <p:spPr>
            <a:xfrm>
              <a:off x="6334302" y="2017482"/>
              <a:ext cx="429461" cy="460979"/>
            </a:xfrm>
            <a:custGeom>
              <a:avLst/>
              <a:gdLst/>
              <a:ahLst/>
              <a:cxnLst/>
              <a:rect l="l" t="t" r="r" b="b"/>
              <a:pathLst>
                <a:path w="6295" h="6757" extrusionOk="0">
                  <a:moveTo>
                    <a:pt x="391" y="1"/>
                  </a:moveTo>
                  <a:cubicBezTo>
                    <a:pt x="304" y="1"/>
                    <a:pt x="219" y="23"/>
                    <a:pt x="152" y="79"/>
                  </a:cubicBezTo>
                  <a:cubicBezTo>
                    <a:pt x="0" y="212"/>
                    <a:pt x="29" y="451"/>
                    <a:pt x="84" y="643"/>
                  </a:cubicBezTo>
                  <a:cubicBezTo>
                    <a:pt x="253" y="1237"/>
                    <a:pt x="560" y="1790"/>
                    <a:pt x="973" y="2249"/>
                  </a:cubicBezTo>
                  <a:cubicBezTo>
                    <a:pt x="850" y="2178"/>
                    <a:pt x="707" y="2140"/>
                    <a:pt x="568" y="2117"/>
                  </a:cubicBezTo>
                  <a:cubicBezTo>
                    <a:pt x="540" y="2112"/>
                    <a:pt x="512" y="2110"/>
                    <a:pt x="484" y="2110"/>
                  </a:cubicBezTo>
                  <a:cubicBezTo>
                    <a:pt x="370" y="2110"/>
                    <a:pt x="255" y="2151"/>
                    <a:pt x="184" y="2240"/>
                  </a:cubicBezTo>
                  <a:cubicBezTo>
                    <a:pt x="57" y="2399"/>
                    <a:pt x="123" y="2632"/>
                    <a:pt x="206" y="2819"/>
                  </a:cubicBezTo>
                  <a:cubicBezTo>
                    <a:pt x="513" y="3512"/>
                    <a:pt x="987" y="4134"/>
                    <a:pt x="1574" y="4614"/>
                  </a:cubicBezTo>
                  <a:cubicBezTo>
                    <a:pt x="1535" y="4598"/>
                    <a:pt x="1490" y="4589"/>
                    <a:pt x="1446" y="4589"/>
                  </a:cubicBezTo>
                  <a:cubicBezTo>
                    <a:pt x="1379" y="4589"/>
                    <a:pt x="1312" y="4608"/>
                    <a:pt x="1264" y="4646"/>
                  </a:cubicBezTo>
                  <a:cubicBezTo>
                    <a:pt x="1150" y="4737"/>
                    <a:pt x="1108" y="4896"/>
                    <a:pt x="1129" y="5041"/>
                  </a:cubicBezTo>
                  <a:cubicBezTo>
                    <a:pt x="1151" y="5185"/>
                    <a:pt x="1228" y="5315"/>
                    <a:pt x="1313" y="5432"/>
                  </a:cubicBezTo>
                  <a:cubicBezTo>
                    <a:pt x="1708" y="5995"/>
                    <a:pt x="2316" y="6388"/>
                    <a:pt x="2975" y="6586"/>
                  </a:cubicBezTo>
                  <a:cubicBezTo>
                    <a:pt x="3139" y="6635"/>
                    <a:pt x="3305" y="6673"/>
                    <a:pt x="3472" y="6700"/>
                  </a:cubicBezTo>
                  <a:cubicBezTo>
                    <a:pt x="3705" y="6739"/>
                    <a:pt x="3943" y="6757"/>
                    <a:pt x="4181" y="6757"/>
                  </a:cubicBezTo>
                  <a:cubicBezTo>
                    <a:pt x="4461" y="6757"/>
                    <a:pt x="4742" y="6732"/>
                    <a:pt x="5019" y="6687"/>
                  </a:cubicBezTo>
                  <a:cubicBezTo>
                    <a:pt x="5442" y="6241"/>
                    <a:pt x="5823" y="5778"/>
                    <a:pt x="6294" y="5384"/>
                  </a:cubicBezTo>
                  <a:cubicBezTo>
                    <a:pt x="5301" y="4414"/>
                    <a:pt x="4310" y="3443"/>
                    <a:pt x="3315" y="2472"/>
                  </a:cubicBezTo>
                  <a:cubicBezTo>
                    <a:pt x="2684" y="1852"/>
                    <a:pt x="2051" y="1235"/>
                    <a:pt x="1419" y="617"/>
                  </a:cubicBezTo>
                  <a:cubicBezTo>
                    <a:pt x="1170" y="373"/>
                    <a:pt x="905" y="119"/>
                    <a:pt x="568" y="27"/>
                  </a:cubicBezTo>
                  <a:cubicBezTo>
                    <a:pt x="511" y="11"/>
                    <a:pt x="451" y="1"/>
                    <a:pt x="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5"/>
            <p:cNvSpPr/>
            <p:nvPr/>
          </p:nvSpPr>
          <p:spPr>
            <a:xfrm>
              <a:off x="6335531" y="2017482"/>
              <a:ext cx="335791" cy="457023"/>
            </a:xfrm>
            <a:custGeom>
              <a:avLst/>
              <a:gdLst/>
              <a:ahLst/>
              <a:cxnLst/>
              <a:rect l="l" t="t" r="r" b="b"/>
              <a:pathLst>
                <a:path w="4922" h="6699" extrusionOk="0">
                  <a:moveTo>
                    <a:pt x="370" y="1"/>
                  </a:moveTo>
                  <a:cubicBezTo>
                    <a:pt x="283" y="1"/>
                    <a:pt x="199" y="23"/>
                    <a:pt x="133" y="79"/>
                  </a:cubicBezTo>
                  <a:cubicBezTo>
                    <a:pt x="104" y="105"/>
                    <a:pt x="82" y="132"/>
                    <a:pt x="66" y="166"/>
                  </a:cubicBezTo>
                  <a:cubicBezTo>
                    <a:pt x="57" y="183"/>
                    <a:pt x="50" y="199"/>
                    <a:pt x="46" y="215"/>
                  </a:cubicBezTo>
                  <a:cubicBezTo>
                    <a:pt x="1" y="344"/>
                    <a:pt x="26" y="506"/>
                    <a:pt x="66" y="643"/>
                  </a:cubicBezTo>
                  <a:cubicBezTo>
                    <a:pt x="117" y="820"/>
                    <a:pt x="178" y="991"/>
                    <a:pt x="250" y="1157"/>
                  </a:cubicBezTo>
                  <a:cubicBezTo>
                    <a:pt x="263" y="1189"/>
                    <a:pt x="277" y="1218"/>
                    <a:pt x="292" y="1248"/>
                  </a:cubicBezTo>
                  <a:lnTo>
                    <a:pt x="292" y="1250"/>
                  </a:lnTo>
                  <a:cubicBezTo>
                    <a:pt x="460" y="1610"/>
                    <a:pt x="681" y="1945"/>
                    <a:pt x="948" y="2241"/>
                  </a:cubicBezTo>
                  <a:cubicBezTo>
                    <a:pt x="949" y="2243"/>
                    <a:pt x="951" y="2247"/>
                    <a:pt x="952" y="2249"/>
                  </a:cubicBezTo>
                  <a:cubicBezTo>
                    <a:pt x="877" y="2205"/>
                    <a:pt x="793" y="2175"/>
                    <a:pt x="706" y="2153"/>
                  </a:cubicBezTo>
                  <a:cubicBezTo>
                    <a:pt x="654" y="2139"/>
                    <a:pt x="600" y="2126"/>
                    <a:pt x="547" y="2118"/>
                  </a:cubicBezTo>
                  <a:cubicBezTo>
                    <a:pt x="520" y="2114"/>
                    <a:pt x="494" y="2112"/>
                    <a:pt x="467" y="2112"/>
                  </a:cubicBezTo>
                  <a:cubicBezTo>
                    <a:pt x="352" y="2112"/>
                    <a:pt x="236" y="2152"/>
                    <a:pt x="163" y="2241"/>
                  </a:cubicBezTo>
                  <a:cubicBezTo>
                    <a:pt x="147" y="2262"/>
                    <a:pt x="137" y="2282"/>
                    <a:pt x="127" y="2304"/>
                  </a:cubicBezTo>
                  <a:cubicBezTo>
                    <a:pt x="118" y="2318"/>
                    <a:pt x="112" y="2334"/>
                    <a:pt x="110" y="2350"/>
                  </a:cubicBezTo>
                  <a:cubicBezTo>
                    <a:pt x="73" y="2473"/>
                    <a:pt x="104" y="2616"/>
                    <a:pt x="154" y="2745"/>
                  </a:cubicBezTo>
                  <a:cubicBezTo>
                    <a:pt x="166" y="2771"/>
                    <a:pt x="176" y="2797"/>
                    <a:pt x="188" y="2821"/>
                  </a:cubicBezTo>
                  <a:cubicBezTo>
                    <a:pt x="188" y="2822"/>
                    <a:pt x="189" y="2822"/>
                    <a:pt x="189" y="2825"/>
                  </a:cubicBezTo>
                  <a:cubicBezTo>
                    <a:pt x="370" y="3230"/>
                    <a:pt x="607" y="3611"/>
                    <a:pt x="890" y="3954"/>
                  </a:cubicBezTo>
                  <a:lnTo>
                    <a:pt x="891" y="3954"/>
                  </a:lnTo>
                  <a:cubicBezTo>
                    <a:pt x="913" y="3980"/>
                    <a:pt x="935" y="4008"/>
                    <a:pt x="956" y="4034"/>
                  </a:cubicBezTo>
                  <a:lnTo>
                    <a:pt x="958" y="4034"/>
                  </a:lnTo>
                  <a:cubicBezTo>
                    <a:pt x="1137" y="4241"/>
                    <a:pt x="1334" y="4433"/>
                    <a:pt x="1546" y="4607"/>
                  </a:cubicBezTo>
                  <a:cubicBezTo>
                    <a:pt x="1550" y="4608"/>
                    <a:pt x="1553" y="4613"/>
                    <a:pt x="1557" y="4616"/>
                  </a:cubicBezTo>
                  <a:cubicBezTo>
                    <a:pt x="1517" y="4599"/>
                    <a:pt x="1473" y="4591"/>
                    <a:pt x="1429" y="4591"/>
                  </a:cubicBezTo>
                  <a:cubicBezTo>
                    <a:pt x="1411" y="4591"/>
                    <a:pt x="1392" y="4593"/>
                    <a:pt x="1375" y="4595"/>
                  </a:cubicBezTo>
                  <a:cubicBezTo>
                    <a:pt x="1327" y="4603"/>
                    <a:pt x="1282" y="4621"/>
                    <a:pt x="1247" y="4649"/>
                  </a:cubicBezTo>
                  <a:cubicBezTo>
                    <a:pt x="1133" y="4739"/>
                    <a:pt x="1092" y="4898"/>
                    <a:pt x="1114" y="5043"/>
                  </a:cubicBezTo>
                  <a:cubicBezTo>
                    <a:pt x="1124" y="5114"/>
                    <a:pt x="1150" y="5182"/>
                    <a:pt x="1181" y="5247"/>
                  </a:cubicBezTo>
                  <a:cubicBezTo>
                    <a:pt x="1191" y="5268"/>
                    <a:pt x="1202" y="5289"/>
                    <a:pt x="1213" y="5309"/>
                  </a:cubicBezTo>
                  <a:cubicBezTo>
                    <a:pt x="1239" y="5352"/>
                    <a:pt x="1266" y="5396"/>
                    <a:pt x="1295" y="5435"/>
                  </a:cubicBezTo>
                  <a:cubicBezTo>
                    <a:pt x="1493" y="5717"/>
                    <a:pt x="1745" y="5956"/>
                    <a:pt x="2031" y="6150"/>
                  </a:cubicBezTo>
                  <a:cubicBezTo>
                    <a:pt x="2055" y="6166"/>
                    <a:pt x="2078" y="6183"/>
                    <a:pt x="2101" y="6198"/>
                  </a:cubicBezTo>
                  <a:cubicBezTo>
                    <a:pt x="2366" y="6367"/>
                    <a:pt x="2657" y="6499"/>
                    <a:pt x="2957" y="6590"/>
                  </a:cubicBezTo>
                  <a:cubicBezTo>
                    <a:pt x="3019" y="6608"/>
                    <a:pt x="3058" y="6625"/>
                    <a:pt x="3097" y="6639"/>
                  </a:cubicBezTo>
                  <a:cubicBezTo>
                    <a:pt x="3128" y="6650"/>
                    <a:pt x="3152" y="6661"/>
                    <a:pt x="3184" y="6670"/>
                  </a:cubicBezTo>
                  <a:cubicBezTo>
                    <a:pt x="3216" y="6680"/>
                    <a:pt x="3257" y="6690"/>
                    <a:pt x="3310" y="6699"/>
                  </a:cubicBezTo>
                  <a:cubicBezTo>
                    <a:pt x="4041" y="6632"/>
                    <a:pt x="4480" y="6422"/>
                    <a:pt x="4921" y="6130"/>
                  </a:cubicBezTo>
                  <a:cubicBezTo>
                    <a:pt x="4832" y="6083"/>
                    <a:pt x="4756" y="6021"/>
                    <a:pt x="4691" y="5952"/>
                  </a:cubicBezTo>
                  <a:cubicBezTo>
                    <a:pt x="4680" y="5939"/>
                    <a:pt x="4670" y="5927"/>
                    <a:pt x="4658" y="5913"/>
                  </a:cubicBezTo>
                  <a:cubicBezTo>
                    <a:pt x="4581" y="5819"/>
                    <a:pt x="4520" y="5709"/>
                    <a:pt x="4480" y="5590"/>
                  </a:cubicBezTo>
                  <a:cubicBezTo>
                    <a:pt x="4476" y="5583"/>
                    <a:pt x="4474" y="5575"/>
                    <a:pt x="4473" y="5570"/>
                  </a:cubicBezTo>
                  <a:cubicBezTo>
                    <a:pt x="4468" y="5561"/>
                    <a:pt x="4467" y="5551"/>
                    <a:pt x="4463" y="5541"/>
                  </a:cubicBezTo>
                  <a:cubicBezTo>
                    <a:pt x="4438" y="5455"/>
                    <a:pt x="4423" y="5365"/>
                    <a:pt x="4422" y="5274"/>
                  </a:cubicBezTo>
                  <a:cubicBezTo>
                    <a:pt x="4419" y="5258"/>
                    <a:pt x="4419" y="5240"/>
                    <a:pt x="4419" y="5224"/>
                  </a:cubicBezTo>
                  <a:cubicBezTo>
                    <a:pt x="4422" y="5128"/>
                    <a:pt x="4438" y="5033"/>
                    <a:pt x="4465" y="4941"/>
                  </a:cubicBezTo>
                  <a:lnTo>
                    <a:pt x="4484" y="4889"/>
                  </a:lnTo>
                  <a:cubicBezTo>
                    <a:pt x="4492" y="4867"/>
                    <a:pt x="4502" y="4846"/>
                    <a:pt x="4512" y="4824"/>
                  </a:cubicBezTo>
                  <a:cubicBezTo>
                    <a:pt x="4463" y="4804"/>
                    <a:pt x="4418" y="4782"/>
                    <a:pt x="4373" y="4757"/>
                  </a:cubicBezTo>
                  <a:lnTo>
                    <a:pt x="4371" y="4757"/>
                  </a:lnTo>
                  <a:cubicBezTo>
                    <a:pt x="4337" y="4740"/>
                    <a:pt x="4303" y="4723"/>
                    <a:pt x="4271" y="4704"/>
                  </a:cubicBezTo>
                  <a:cubicBezTo>
                    <a:pt x="4177" y="4650"/>
                    <a:pt x="4089" y="4591"/>
                    <a:pt x="4005" y="4527"/>
                  </a:cubicBezTo>
                  <a:cubicBezTo>
                    <a:pt x="4005" y="4526"/>
                    <a:pt x="4004" y="4526"/>
                    <a:pt x="4002" y="4526"/>
                  </a:cubicBezTo>
                  <a:cubicBezTo>
                    <a:pt x="3970" y="4500"/>
                    <a:pt x="3944" y="4475"/>
                    <a:pt x="3915" y="4449"/>
                  </a:cubicBezTo>
                  <a:cubicBezTo>
                    <a:pt x="3788" y="4335"/>
                    <a:pt x="3676" y="4204"/>
                    <a:pt x="3584" y="4057"/>
                  </a:cubicBezTo>
                  <a:cubicBezTo>
                    <a:pt x="3569" y="4035"/>
                    <a:pt x="3556" y="4013"/>
                    <a:pt x="3542" y="3992"/>
                  </a:cubicBezTo>
                  <a:cubicBezTo>
                    <a:pt x="3496" y="3912"/>
                    <a:pt x="3454" y="3827"/>
                    <a:pt x="3416" y="3738"/>
                  </a:cubicBezTo>
                  <a:cubicBezTo>
                    <a:pt x="3394" y="3689"/>
                    <a:pt x="3375" y="3637"/>
                    <a:pt x="3358" y="3586"/>
                  </a:cubicBezTo>
                  <a:cubicBezTo>
                    <a:pt x="3351" y="3565"/>
                    <a:pt x="3345" y="3544"/>
                    <a:pt x="3338" y="3523"/>
                  </a:cubicBezTo>
                  <a:cubicBezTo>
                    <a:pt x="3304" y="3411"/>
                    <a:pt x="3280" y="3297"/>
                    <a:pt x="3267" y="3181"/>
                  </a:cubicBezTo>
                  <a:cubicBezTo>
                    <a:pt x="3265" y="3161"/>
                    <a:pt x="3264" y="3140"/>
                    <a:pt x="3260" y="3119"/>
                  </a:cubicBezTo>
                  <a:cubicBezTo>
                    <a:pt x="3252" y="3030"/>
                    <a:pt x="3249" y="2945"/>
                    <a:pt x="3251" y="2857"/>
                  </a:cubicBezTo>
                  <a:lnTo>
                    <a:pt x="3251" y="2855"/>
                  </a:lnTo>
                  <a:cubicBezTo>
                    <a:pt x="3251" y="2835"/>
                    <a:pt x="3252" y="2818"/>
                    <a:pt x="3252" y="2797"/>
                  </a:cubicBezTo>
                  <a:cubicBezTo>
                    <a:pt x="3257" y="2741"/>
                    <a:pt x="3260" y="2683"/>
                    <a:pt x="3268" y="2629"/>
                  </a:cubicBezTo>
                  <a:cubicBezTo>
                    <a:pt x="3273" y="2609"/>
                    <a:pt x="3274" y="2590"/>
                    <a:pt x="3278" y="2572"/>
                  </a:cubicBezTo>
                  <a:cubicBezTo>
                    <a:pt x="3283" y="2538"/>
                    <a:pt x="3290" y="2503"/>
                    <a:pt x="3296" y="2472"/>
                  </a:cubicBezTo>
                  <a:cubicBezTo>
                    <a:pt x="2665" y="1852"/>
                    <a:pt x="2031" y="1235"/>
                    <a:pt x="1399" y="617"/>
                  </a:cubicBezTo>
                  <a:cubicBezTo>
                    <a:pt x="1152" y="374"/>
                    <a:pt x="890" y="125"/>
                    <a:pt x="557" y="28"/>
                  </a:cubicBezTo>
                  <a:lnTo>
                    <a:pt x="554" y="28"/>
                  </a:lnTo>
                  <a:cubicBezTo>
                    <a:pt x="551" y="27"/>
                    <a:pt x="550" y="27"/>
                    <a:pt x="547" y="27"/>
                  </a:cubicBezTo>
                  <a:cubicBezTo>
                    <a:pt x="521" y="19"/>
                    <a:pt x="495" y="12"/>
                    <a:pt x="466" y="9"/>
                  </a:cubicBezTo>
                  <a:cubicBezTo>
                    <a:pt x="434" y="4"/>
                    <a:pt x="402" y="1"/>
                    <a:pt x="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5"/>
            <p:cNvSpPr/>
            <p:nvPr/>
          </p:nvSpPr>
          <p:spPr>
            <a:xfrm>
              <a:off x="6367391" y="2018164"/>
              <a:ext cx="191910" cy="178743"/>
            </a:xfrm>
            <a:custGeom>
              <a:avLst/>
              <a:gdLst/>
              <a:ahLst/>
              <a:cxnLst/>
              <a:rect l="l" t="t" r="r" b="b"/>
              <a:pathLst>
                <a:path w="2813" h="2620" extrusionOk="0">
                  <a:moveTo>
                    <a:pt x="0" y="1"/>
                  </a:moveTo>
                  <a:cubicBezTo>
                    <a:pt x="905" y="900"/>
                    <a:pt x="1846" y="1780"/>
                    <a:pt x="2804" y="2619"/>
                  </a:cubicBezTo>
                  <a:cubicBezTo>
                    <a:pt x="2807" y="2599"/>
                    <a:pt x="2808" y="2580"/>
                    <a:pt x="2813" y="2562"/>
                  </a:cubicBezTo>
                  <a:cubicBezTo>
                    <a:pt x="1885" y="1745"/>
                    <a:pt x="971" y="892"/>
                    <a:pt x="91" y="21"/>
                  </a:cubicBezTo>
                  <a:lnTo>
                    <a:pt x="90" y="21"/>
                  </a:lnTo>
                  <a:cubicBezTo>
                    <a:pt x="85" y="18"/>
                    <a:pt x="84" y="18"/>
                    <a:pt x="83" y="18"/>
                  </a:cubicBezTo>
                  <a:cubicBezTo>
                    <a:pt x="55" y="9"/>
                    <a:pt x="29" y="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5"/>
            <p:cNvSpPr/>
            <p:nvPr/>
          </p:nvSpPr>
          <p:spPr>
            <a:xfrm>
              <a:off x="6338601" y="2028739"/>
              <a:ext cx="219131" cy="183587"/>
            </a:xfrm>
            <a:custGeom>
              <a:avLst/>
              <a:gdLst/>
              <a:ahLst/>
              <a:cxnLst/>
              <a:rect l="l" t="t" r="r" b="b"/>
              <a:pathLst>
                <a:path w="3212" h="2691" extrusionOk="0">
                  <a:moveTo>
                    <a:pt x="23" y="1"/>
                  </a:moveTo>
                  <a:cubicBezTo>
                    <a:pt x="12" y="18"/>
                    <a:pt x="5" y="34"/>
                    <a:pt x="1" y="50"/>
                  </a:cubicBezTo>
                  <a:cubicBezTo>
                    <a:pt x="972" y="1040"/>
                    <a:pt x="2049" y="1929"/>
                    <a:pt x="3209" y="2690"/>
                  </a:cubicBezTo>
                  <a:cubicBezTo>
                    <a:pt x="3209" y="2670"/>
                    <a:pt x="3212" y="2653"/>
                    <a:pt x="3212" y="2632"/>
                  </a:cubicBezTo>
                  <a:cubicBezTo>
                    <a:pt x="2058" y="1871"/>
                    <a:pt x="990" y="988"/>
                    <a:pt x="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5"/>
            <p:cNvSpPr/>
            <p:nvPr/>
          </p:nvSpPr>
          <p:spPr>
            <a:xfrm>
              <a:off x="6352518" y="2096418"/>
              <a:ext cx="206032" cy="138014"/>
            </a:xfrm>
            <a:custGeom>
              <a:avLst/>
              <a:gdLst/>
              <a:ahLst/>
              <a:cxnLst/>
              <a:rect l="l" t="t" r="r" b="b"/>
              <a:pathLst>
                <a:path w="3020" h="2023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32"/>
                    <a:pt x="28" y="61"/>
                    <a:pt x="43" y="91"/>
                  </a:cubicBezTo>
                  <a:lnTo>
                    <a:pt x="43" y="93"/>
                  </a:lnTo>
                  <a:cubicBezTo>
                    <a:pt x="991" y="799"/>
                    <a:pt x="1986" y="1446"/>
                    <a:pt x="3019" y="2023"/>
                  </a:cubicBezTo>
                  <a:cubicBezTo>
                    <a:pt x="3018" y="2002"/>
                    <a:pt x="3016" y="1982"/>
                    <a:pt x="3012" y="1960"/>
                  </a:cubicBezTo>
                  <a:cubicBezTo>
                    <a:pt x="1968" y="1375"/>
                    <a:pt x="961" y="72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5"/>
            <p:cNvSpPr/>
            <p:nvPr/>
          </p:nvSpPr>
          <p:spPr>
            <a:xfrm>
              <a:off x="6383833" y="2164233"/>
              <a:ext cx="180926" cy="97831"/>
            </a:xfrm>
            <a:custGeom>
              <a:avLst/>
              <a:gdLst/>
              <a:ahLst/>
              <a:cxnLst/>
              <a:rect l="l" t="t" r="r" b="b"/>
              <a:pathLst>
                <a:path w="2652" h="1434" extrusionOk="0">
                  <a:moveTo>
                    <a:pt x="1" y="1"/>
                  </a:moveTo>
                  <a:lnTo>
                    <a:pt x="1" y="1"/>
                  </a:lnTo>
                  <a:cubicBezTo>
                    <a:pt x="851" y="536"/>
                    <a:pt x="1738" y="1016"/>
                    <a:pt x="2651" y="1434"/>
                  </a:cubicBezTo>
                  <a:cubicBezTo>
                    <a:pt x="2644" y="1412"/>
                    <a:pt x="2638" y="1392"/>
                    <a:pt x="2631" y="1370"/>
                  </a:cubicBezTo>
                  <a:cubicBezTo>
                    <a:pt x="1810" y="992"/>
                    <a:pt x="1010" y="565"/>
                    <a:pt x="240" y="90"/>
                  </a:cubicBezTo>
                  <a:lnTo>
                    <a:pt x="240" y="90"/>
                  </a:lnTo>
                  <a:cubicBezTo>
                    <a:pt x="241" y="92"/>
                    <a:pt x="243" y="96"/>
                    <a:pt x="244" y="98"/>
                  </a:cubicBezTo>
                  <a:cubicBezTo>
                    <a:pt x="170" y="53"/>
                    <a:pt x="88" y="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5"/>
            <p:cNvSpPr/>
            <p:nvPr/>
          </p:nvSpPr>
          <p:spPr>
            <a:xfrm>
              <a:off x="6342967" y="2174331"/>
              <a:ext cx="237073" cy="119867"/>
            </a:xfrm>
            <a:custGeom>
              <a:avLst/>
              <a:gdLst/>
              <a:ahLst/>
              <a:cxnLst/>
              <a:rect l="l" t="t" r="r" b="b"/>
              <a:pathLst>
                <a:path w="3475" h="1757" extrusionOk="0">
                  <a:moveTo>
                    <a:pt x="18" y="0"/>
                  </a:moveTo>
                  <a:cubicBezTo>
                    <a:pt x="9" y="15"/>
                    <a:pt x="3" y="31"/>
                    <a:pt x="1" y="48"/>
                  </a:cubicBezTo>
                  <a:cubicBezTo>
                    <a:pt x="771" y="566"/>
                    <a:pt x="1587" y="1008"/>
                    <a:pt x="2440" y="1367"/>
                  </a:cubicBezTo>
                  <a:cubicBezTo>
                    <a:pt x="2780" y="1510"/>
                    <a:pt x="3123" y="1641"/>
                    <a:pt x="3475" y="1756"/>
                  </a:cubicBezTo>
                  <a:cubicBezTo>
                    <a:pt x="3460" y="1735"/>
                    <a:pt x="3447" y="1713"/>
                    <a:pt x="3433" y="1691"/>
                  </a:cubicBezTo>
                  <a:cubicBezTo>
                    <a:pt x="2223" y="1280"/>
                    <a:pt x="1078" y="714"/>
                    <a:pt x="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5"/>
            <p:cNvSpPr/>
            <p:nvPr/>
          </p:nvSpPr>
          <p:spPr>
            <a:xfrm>
              <a:off x="6346037" y="2204418"/>
              <a:ext cx="262793" cy="121572"/>
            </a:xfrm>
            <a:custGeom>
              <a:avLst/>
              <a:gdLst/>
              <a:ahLst/>
              <a:cxnLst/>
              <a:rect l="l" t="t" r="r" b="b"/>
              <a:pathLst>
                <a:path w="3852" h="1782" extrusionOk="0">
                  <a:moveTo>
                    <a:pt x="0" y="1"/>
                  </a:moveTo>
                  <a:cubicBezTo>
                    <a:pt x="12" y="28"/>
                    <a:pt x="22" y="53"/>
                    <a:pt x="34" y="78"/>
                  </a:cubicBezTo>
                  <a:cubicBezTo>
                    <a:pt x="34" y="79"/>
                    <a:pt x="35" y="79"/>
                    <a:pt x="35" y="81"/>
                  </a:cubicBezTo>
                  <a:cubicBezTo>
                    <a:pt x="704" y="512"/>
                    <a:pt x="1412" y="884"/>
                    <a:pt x="2144" y="1192"/>
                  </a:cubicBezTo>
                  <a:cubicBezTo>
                    <a:pt x="2700" y="1425"/>
                    <a:pt x="3271" y="1622"/>
                    <a:pt x="3851" y="1781"/>
                  </a:cubicBezTo>
                  <a:cubicBezTo>
                    <a:pt x="3821" y="1755"/>
                    <a:pt x="3793" y="1731"/>
                    <a:pt x="3764" y="1706"/>
                  </a:cubicBezTo>
                  <a:cubicBezTo>
                    <a:pt x="2437" y="1334"/>
                    <a:pt x="1157" y="75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5"/>
            <p:cNvSpPr/>
            <p:nvPr/>
          </p:nvSpPr>
          <p:spPr>
            <a:xfrm>
              <a:off x="6396182" y="2286901"/>
              <a:ext cx="237619" cy="54783"/>
            </a:xfrm>
            <a:custGeom>
              <a:avLst/>
              <a:gdLst/>
              <a:ahLst/>
              <a:cxnLst/>
              <a:rect l="l" t="t" r="r" b="b"/>
              <a:pathLst>
                <a:path w="3483" h="803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28"/>
                    <a:pt x="44" y="56"/>
                    <a:pt x="66" y="80"/>
                  </a:cubicBezTo>
                  <a:lnTo>
                    <a:pt x="67" y="80"/>
                  </a:lnTo>
                  <a:cubicBezTo>
                    <a:pt x="1152" y="513"/>
                    <a:pt x="2307" y="759"/>
                    <a:pt x="3482" y="803"/>
                  </a:cubicBezTo>
                  <a:cubicBezTo>
                    <a:pt x="3448" y="787"/>
                    <a:pt x="3414" y="768"/>
                    <a:pt x="3382" y="751"/>
                  </a:cubicBezTo>
                  <a:cubicBezTo>
                    <a:pt x="2219" y="697"/>
                    <a:pt x="1073" y="44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5"/>
            <p:cNvSpPr/>
            <p:nvPr/>
          </p:nvSpPr>
          <p:spPr>
            <a:xfrm>
              <a:off x="6429066" y="2330565"/>
              <a:ext cx="212650" cy="28449"/>
            </a:xfrm>
            <a:custGeom>
              <a:avLst/>
              <a:gdLst/>
              <a:ahLst/>
              <a:cxnLst/>
              <a:rect l="l" t="t" r="r" b="b"/>
              <a:pathLst>
                <a:path w="3117" h="417" extrusionOk="0">
                  <a:moveTo>
                    <a:pt x="175" y="18"/>
                  </a:moveTo>
                  <a:lnTo>
                    <a:pt x="175" y="18"/>
                  </a:lnTo>
                  <a:cubicBezTo>
                    <a:pt x="175" y="18"/>
                    <a:pt x="175" y="18"/>
                    <a:pt x="175" y="18"/>
                  </a:cubicBezTo>
                  <a:lnTo>
                    <a:pt x="175" y="18"/>
                  </a:lnTo>
                  <a:cubicBezTo>
                    <a:pt x="175" y="18"/>
                    <a:pt x="175" y="18"/>
                    <a:pt x="175" y="18"/>
                  </a:cubicBezTo>
                  <a:close/>
                  <a:moveTo>
                    <a:pt x="56" y="0"/>
                  </a:moveTo>
                  <a:cubicBezTo>
                    <a:pt x="37" y="0"/>
                    <a:pt x="19" y="2"/>
                    <a:pt x="1" y="5"/>
                  </a:cubicBezTo>
                  <a:cubicBezTo>
                    <a:pt x="702" y="276"/>
                    <a:pt x="1460" y="416"/>
                    <a:pt x="2214" y="416"/>
                  </a:cubicBezTo>
                  <a:cubicBezTo>
                    <a:pt x="2510" y="416"/>
                    <a:pt x="2805" y="395"/>
                    <a:pt x="3096" y="351"/>
                  </a:cubicBezTo>
                  <a:lnTo>
                    <a:pt x="3116" y="299"/>
                  </a:lnTo>
                  <a:lnTo>
                    <a:pt x="3116" y="299"/>
                  </a:lnTo>
                  <a:cubicBezTo>
                    <a:pt x="2818" y="346"/>
                    <a:pt x="2515" y="369"/>
                    <a:pt x="2212" y="369"/>
                  </a:cubicBezTo>
                  <a:cubicBezTo>
                    <a:pt x="1521" y="369"/>
                    <a:pt x="826" y="249"/>
                    <a:pt x="175" y="18"/>
                  </a:cubicBezTo>
                  <a:lnTo>
                    <a:pt x="175" y="18"/>
                  </a:lnTo>
                  <a:cubicBezTo>
                    <a:pt x="179" y="20"/>
                    <a:pt x="182" y="24"/>
                    <a:pt x="186" y="27"/>
                  </a:cubicBezTo>
                  <a:cubicBezTo>
                    <a:pt x="145" y="9"/>
                    <a:pt x="100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5"/>
            <p:cNvSpPr/>
            <p:nvPr/>
          </p:nvSpPr>
          <p:spPr>
            <a:xfrm>
              <a:off x="6415967" y="2373751"/>
              <a:ext cx="221314" cy="19853"/>
            </a:xfrm>
            <a:custGeom>
              <a:avLst/>
              <a:gdLst/>
              <a:ahLst/>
              <a:cxnLst/>
              <a:rect l="l" t="t" r="r" b="b"/>
              <a:pathLst>
                <a:path w="3244" h="291" extrusionOk="0">
                  <a:moveTo>
                    <a:pt x="3240" y="0"/>
                  </a:moveTo>
                  <a:cubicBezTo>
                    <a:pt x="2702" y="161"/>
                    <a:pt x="2143" y="241"/>
                    <a:pt x="1584" y="241"/>
                  </a:cubicBezTo>
                  <a:cubicBezTo>
                    <a:pt x="1050" y="241"/>
                    <a:pt x="515" y="168"/>
                    <a:pt x="0" y="22"/>
                  </a:cubicBezTo>
                  <a:lnTo>
                    <a:pt x="0" y="22"/>
                  </a:lnTo>
                  <a:cubicBezTo>
                    <a:pt x="10" y="44"/>
                    <a:pt x="22" y="64"/>
                    <a:pt x="32" y="83"/>
                  </a:cubicBezTo>
                  <a:cubicBezTo>
                    <a:pt x="538" y="221"/>
                    <a:pt x="1060" y="291"/>
                    <a:pt x="1583" y="291"/>
                  </a:cubicBezTo>
                  <a:cubicBezTo>
                    <a:pt x="2143" y="291"/>
                    <a:pt x="2703" y="211"/>
                    <a:pt x="3243" y="51"/>
                  </a:cubicBezTo>
                  <a:cubicBezTo>
                    <a:pt x="3240" y="33"/>
                    <a:pt x="3240" y="16"/>
                    <a:pt x="3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5"/>
            <p:cNvSpPr/>
            <p:nvPr/>
          </p:nvSpPr>
          <p:spPr>
            <a:xfrm>
              <a:off x="6473957" y="2395378"/>
              <a:ext cx="167077" cy="44686"/>
            </a:xfrm>
            <a:custGeom>
              <a:avLst/>
              <a:gdLst/>
              <a:ahLst/>
              <a:cxnLst/>
              <a:rect l="l" t="t" r="r" b="b"/>
              <a:pathLst>
                <a:path w="2449" h="655" extrusionOk="0">
                  <a:moveTo>
                    <a:pt x="2432" y="0"/>
                  </a:moveTo>
                  <a:cubicBezTo>
                    <a:pt x="1687" y="381"/>
                    <a:pt x="841" y="591"/>
                    <a:pt x="0" y="608"/>
                  </a:cubicBezTo>
                  <a:cubicBezTo>
                    <a:pt x="23" y="624"/>
                    <a:pt x="48" y="640"/>
                    <a:pt x="71" y="655"/>
                  </a:cubicBezTo>
                  <a:cubicBezTo>
                    <a:pt x="895" y="630"/>
                    <a:pt x="1717" y="421"/>
                    <a:pt x="2448" y="48"/>
                  </a:cubicBezTo>
                  <a:cubicBezTo>
                    <a:pt x="2445" y="41"/>
                    <a:pt x="2444" y="33"/>
                    <a:pt x="2441" y="29"/>
                  </a:cubicBezTo>
                  <a:cubicBezTo>
                    <a:pt x="2438" y="19"/>
                    <a:pt x="2436" y="10"/>
                    <a:pt x="2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5"/>
            <p:cNvSpPr/>
            <p:nvPr/>
          </p:nvSpPr>
          <p:spPr>
            <a:xfrm>
              <a:off x="6546616" y="2420621"/>
              <a:ext cx="108883" cy="51644"/>
            </a:xfrm>
            <a:custGeom>
              <a:avLst/>
              <a:gdLst/>
              <a:ahLst/>
              <a:cxnLst/>
              <a:rect l="l" t="t" r="r" b="b"/>
              <a:pathLst>
                <a:path w="1596" h="757" extrusionOk="0">
                  <a:moveTo>
                    <a:pt x="1563" y="1"/>
                  </a:moveTo>
                  <a:cubicBezTo>
                    <a:pt x="1111" y="358"/>
                    <a:pt x="569" y="607"/>
                    <a:pt x="1" y="726"/>
                  </a:cubicBezTo>
                  <a:cubicBezTo>
                    <a:pt x="32" y="738"/>
                    <a:pt x="57" y="748"/>
                    <a:pt x="87" y="756"/>
                  </a:cubicBezTo>
                  <a:cubicBezTo>
                    <a:pt x="636" y="632"/>
                    <a:pt x="1156" y="386"/>
                    <a:pt x="1596" y="38"/>
                  </a:cubicBezTo>
                  <a:cubicBezTo>
                    <a:pt x="1584" y="25"/>
                    <a:pt x="1573" y="15"/>
                    <a:pt x="1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5"/>
            <p:cNvSpPr/>
            <p:nvPr/>
          </p:nvSpPr>
          <p:spPr>
            <a:xfrm>
              <a:off x="6275425" y="2553454"/>
              <a:ext cx="274596" cy="241576"/>
            </a:xfrm>
            <a:custGeom>
              <a:avLst/>
              <a:gdLst/>
              <a:ahLst/>
              <a:cxnLst/>
              <a:rect l="l" t="t" r="r" b="b"/>
              <a:pathLst>
                <a:path w="4025" h="3541" extrusionOk="0">
                  <a:moveTo>
                    <a:pt x="3254" y="0"/>
                  </a:moveTo>
                  <a:cubicBezTo>
                    <a:pt x="3186" y="0"/>
                    <a:pt x="3126" y="15"/>
                    <a:pt x="3061" y="80"/>
                  </a:cubicBezTo>
                  <a:cubicBezTo>
                    <a:pt x="2929" y="214"/>
                    <a:pt x="2733" y="438"/>
                    <a:pt x="2612" y="583"/>
                  </a:cubicBezTo>
                  <a:cubicBezTo>
                    <a:pt x="1976" y="1350"/>
                    <a:pt x="1021" y="1842"/>
                    <a:pt x="272" y="2498"/>
                  </a:cubicBezTo>
                  <a:cubicBezTo>
                    <a:pt x="158" y="2598"/>
                    <a:pt x="44" y="2715"/>
                    <a:pt x="23" y="2866"/>
                  </a:cubicBezTo>
                  <a:cubicBezTo>
                    <a:pt x="0" y="3051"/>
                    <a:pt x="138" y="3231"/>
                    <a:pt x="312" y="3300"/>
                  </a:cubicBezTo>
                  <a:cubicBezTo>
                    <a:pt x="401" y="3335"/>
                    <a:pt x="497" y="3352"/>
                    <a:pt x="593" y="3352"/>
                  </a:cubicBezTo>
                  <a:cubicBezTo>
                    <a:pt x="685" y="3352"/>
                    <a:pt x="776" y="3337"/>
                    <a:pt x="862" y="3307"/>
                  </a:cubicBezTo>
                  <a:lnTo>
                    <a:pt x="862" y="3307"/>
                  </a:lnTo>
                  <a:cubicBezTo>
                    <a:pt x="805" y="3365"/>
                    <a:pt x="831" y="3469"/>
                    <a:pt x="898" y="3513"/>
                  </a:cubicBezTo>
                  <a:cubicBezTo>
                    <a:pt x="928" y="3532"/>
                    <a:pt x="964" y="3541"/>
                    <a:pt x="1000" y="3541"/>
                  </a:cubicBezTo>
                  <a:cubicBezTo>
                    <a:pt x="1043" y="3541"/>
                    <a:pt x="1088" y="3528"/>
                    <a:pt x="1127" y="3507"/>
                  </a:cubicBezTo>
                  <a:cubicBezTo>
                    <a:pt x="1196" y="3469"/>
                    <a:pt x="1251" y="3409"/>
                    <a:pt x="1303" y="3348"/>
                  </a:cubicBezTo>
                  <a:lnTo>
                    <a:pt x="2823" y="1628"/>
                  </a:lnTo>
                  <a:cubicBezTo>
                    <a:pt x="3032" y="1392"/>
                    <a:pt x="3269" y="1140"/>
                    <a:pt x="3580" y="1107"/>
                  </a:cubicBezTo>
                  <a:cubicBezTo>
                    <a:pt x="3693" y="1007"/>
                    <a:pt x="3831" y="812"/>
                    <a:pt x="3910" y="687"/>
                  </a:cubicBezTo>
                  <a:cubicBezTo>
                    <a:pt x="3990" y="557"/>
                    <a:pt x="4025" y="392"/>
                    <a:pt x="3967" y="253"/>
                  </a:cubicBezTo>
                  <a:cubicBezTo>
                    <a:pt x="3900" y="95"/>
                    <a:pt x="3723" y="4"/>
                    <a:pt x="3549" y="4"/>
                  </a:cubicBezTo>
                  <a:cubicBezTo>
                    <a:pt x="3532" y="4"/>
                    <a:pt x="3515" y="5"/>
                    <a:pt x="3498" y="7"/>
                  </a:cubicBezTo>
                  <a:cubicBezTo>
                    <a:pt x="3476" y="9"/>
                    <a:pt x="3455" y="10"/>
                    <a:pt x="3434" y="10"/>
                  </a:cubicBezTo>
                  <a:cubicBezTo>
                    <a:pt x="3366" y="10"/>
                    <a:pt x="3308" y="0"/>
                    <a:pt x="3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5"/>
            <p:cNvSpPr/>
            <p:nvPr/>
          </p:nvSpPr>
          <p:spPr>
            <a:xfrm>
              <a:off x="6820468" y="2304844"/>
              <a:ext cx="291651" cy="275482"/>
            </a:xfrm>
            <a:custGeom>
              <a:avLst/>
              <a:gdLst/>
              <a:ahLst/>
              <a:cxnLst/>
              <a:rect l="l" t="t" r="r" b="b"/>
              <a:pathLst>
                <a:path w="4275" h="4038" extrusionOk="0">
                  <a:moveTo>
                    <a:pt x="2344" y="0"/>
                  </a:moveTo>
                  <a:cubicBezTo>
                    <a:pt x="2126" y="0"/>
                    <a:pt x="1889" y="66"/>
                    <a:pt x="1705" y="176"/>
                  </a:cubicBezTo>
                  <a:cubicBezTo>
                    <a:pt x="1495" y="299"/>
                    <a:pt x="1363" y="577"/>
                    <a:pt x="1473" y="793"/>
                  </a:cubicBezTo>
                  <a:cubicBezTo>
                    <a:pt x="1260" y="844"/>
                    <a:pt x="1034" y="854"/>
                    <a:pt x="851" y="975"/>
                  </a:cubicBezTo>
                  <a:cubicBezTo>
                    <a:pt x="668" y="1096"/>
                    <a:pt x="516" y="1281"/>
                    <a:pt x="481" y="1498"/>
                  </a:cubicBezTo>
                  <a:cubicBezTo>
                    <a:pt x="448" y="1715"/>
                    <a:pt x="557" y="1960"/>
                    <a:pt x="757" y="2045"/>
                  </a:cubicBezTo>
                  <a:cubicBezTo>
                    <a:pt x="413" y="2343"/>
                    <a:pt x="166" y="2728"/>
                    <a:pt x="57" y="3173"/>
                  </a:cubicBezTo>
                  <a:cubicBezTo>
                    <a:pt x="21" y="3318"/>
                    <a:pt x="1" y="3471"/>
                    <a:pt x="28" y="3617"/>
                  </a:cubicBezTo>
                  <a:cubicBezTo>
                    <a:pt x="53" y="3764"/>
                    <a:pt x="133" y="3907"/>
                    <a:pt x="260" y="3986"/>
                  </a:cubicBezTo>
                  <a:cubicBezTo>
                    <a:pt x="298" y="4008"/>
                    <a:pt x="337" y="4027"/>
                    <a:pt x="380" y="4037"/>
                  </a:cubicBezTo>
                  <a:cubicBezTo>
                    <a:pt x="1292" y="3141"/>
                    <a:pt x="1123" y="2345"/>
                    <a:pt x="1942" y="1966"/>
                  </a:cubicBezTo>
                  <a:cubicBezTo>
                    <a:pt x="1965" y="1954"/>
                    <a:pt x="1991" y="1944"/>
                    <a:pt x="2016" y="1931"/>
                  </a:cubicBezTo>
                  <a:cubicBezTo>
                    <a:pt x="2579" y="1672"/>
                    <a:pt x="3251" y="1397"/>
                    <a:pt x="3759" y="1201"/>
                  </a:cubicBezTo>
                  <a:cubicBezTo>
                    <a:pt x="3941" y="1133"/>
                    <a:pt x="4106" y="1074"/>
                    <a:pt x="4234" y="1028"/>
                  </a:cubicBezTo>
                  <a:cubicBezTo>
                    <a:pt x="4260" y="980"/>
                    <a:pt x="4247" y="847"/>
                    <a:pt x="4257" y="766"/>
                  </a:cubicBezTo>
                  <a:lnTo>
                    <a:pt x="4257" y="764"/>
                  </a:lnTo>
                  <a:cubicBezTo>
                    <a:pt x="4258" y="745"/>
                    <a:pt x="4261" y="729"/>
                    <a:pt x="4267" y="719"/>
                  </a:cubicBezTo>
                  <a:lnTo>
                    <a:pt x="4274" y="702"/>
                  </a:lnTo>
                  <a:cubicBezTo>
                    <a:pt x="4273" y="702"/>
                    <a:pt x="4271" y="700"/>
                    <a:pt x="4270" y="699"/>
                  </a:cubicBezTo>
                  <a:cubicBezTo>
                    <a:pt x="3713" y="344"/>
                    <a:pt x="3092" y="62"/>
                    <a:pt x="2434" y="4"/>
                  </a:cubicBezTo>
                  <a:cubicBezTo>
                    <a:pt x="2405" y="1"/>
                    <a:pt x="2374" y="0"/>
                    <a:pt x="2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5"/>
            <p:cNvSpPr/>
            <p:nvPr/>
          </p:nvSpPr>
          <p:spPr>
            <a:xfrm>
              <a:off x="6973085" y="2315692"/>
              <a:ext cx="48847" cy="43048"/>
            </a:xfrm>
            <a:custGeom>
              <a:avLst/>
              <a:gdLst/>
              <a:ahLst/>
              <a:cxnLst/>
              <a:rect l="l" t="t" r="r" b="b"/>
              <a:pathLst>
                <a:path w="716" h="631" extrusionOk="0">
                  <a:moveTo>
                    <a:pt x="356" y="0"/>
                  </a:moveTo>
                  <a:cubicBezTo>
                    <a:pt x="233" y="0"/>
                    <a:pt x="117" y="74"/>
                    <a:pt x="67" y="194"/>
                  </a:cubicBezTo>
                  <a:cubicBezTo>
                    <a:pt x="0" y="355"/>
                    <a:pt x="74" y="540"/>
                    <a:pt x="235" y="607"/>
                  </a:cubicBezTo>
                  <a:cubicBezTo>
                    <a:pt x="275" y="623"/>
                    <a:pt x="317" y="631"/>
                    <a:pt x="358" y="631"/>
                  </a:cubicBezTo>
                  <a:cubicBezTo>
                    <a:pt x="481" y="631"/>
                    <a:pt x="598" y="559"/>
                    <a:pt x="648" y="439"/>
                  </a:cubicBezTo>
                  <a:cubicBezTo>
                    <a:pt x="716" y="278"/>
                    <a:pt x="640" y="93"/>
                    <a:pt x="480" y="26"/>
                  </a:cubicBezTo>
                  <a:cubicBezTo>
                    <a:pt x="439" y="9"/>
                    <a:pt x="397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5"/>
            <p:cNvSpPr/>
            <p:nvPr/>
          </p:nvSpPr>
          <p:spPr>
            <a:xfrm>
              <a:off x="6504522" y="2559185"/>
              <a:ext cx="302294" cy="101924"/>
            </a:xfrm>
            <a:custGeom>
              <a:avLst/>
              <a:gdLst/>
              <a:ahLst/>
              <a:cxnLst/>
              <a:rect l="l" t="t" r="r" b="b"/>
              <a:pathLst>
                <a:path w="4431" h="1494" extrusionOk="0">
                  <a:moveTo>
                    <a:pt x="2982" y="0"/>
                  </a:moveTo>
                  <a:cubicBezTo>
                    <a:pt x="2230" y="0"/>
                    <a:pt x="1485" y="226"/>
                    <a:pt x="781" y="505"/>
                  </a:cubicBezTo>
                  <a:cubicBezTo>
                    <a:pt x="160" y="751"/>
                    <a:pt x="2" y="1082"/>
                    <a:pt x="1" y="1084"/>
                  </a:cubicBezTo>
                  <a:lnTo>
                    <a:pt x="75" y="1055"/>
                  </a:lnTo>
                  <a:cubicBezTo>
                    <a:pt x="75" y="1055"/>
                    <a:pt x="991" y="1493"/>
                    <a:pt x="2150" y="1493"/>
                  </a:cubicBezTo>
                  <a:cubicBezTo>
                    <a:pt x="2772" y="1493"/>
                    <a:pt x="3463" y="1367"/>
                    <a:pt x="4121" y="979"/>
                  </a:cubicBezTo>
                  <a:cubicBezTo>
                    <a:pt x="4232" y="914"/>
                    <a:pt x="4337" y="849"/>
                    <a:pt x="4431" y="784"/>
                  </a:cubicBezTo>
                  <a:cubicBezTo>
                    <a:pt x="4429" y="765"/>
                    <a:pt x="4428" y="745"/>
                    <a:pt x="4422" y="728"/>
                  </a:cubicBezTo>
                  <a:cubicBezTo>
                    <a:pt x="4379" y="505"/>
                    <a:pt x="4213" y="319"/>
                    <a:pt x="4018" y="208"/>
                  </a:cubicBezTo>
                  <a:cubicBezTo>
                    <a:pt x="3821" y="96"/>
                    <a:pt x="3595" y="47"/>
                    <a:pt x="3371" y="21"/>
                  </a:cubicBezTo>
                  <a:cubicBezTo>
                    <a:pt x="3241" y="7"/>
                    <a:pt x="3111" y="0"/>
                    <a:pt x="29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5"/>
            <p:cNvSpPr/>
            <p:nvPr/>
          </p:nvSpPr>
          <p:spPr>
            <a:xfrm>
              <a:off x="7075217" y="2338956"/>
              <a:ext cx="212036" cy="78456"/>
            </a:xfrm>
            <a:custGeom>
              <a:avLst/>
              <a:gdLst/>
              <a:ahLst/>
              <a:cxnLst/>
              <a:rect l="l" t="t" r="r" b="b"/>
              <a:pathLst>
                <a:path w="3108" h="1150" extrusionOk="0">
                  <a:moveTo>
                    <a:pt x="392" y="1"/>
                  </a:moveTo>
                  <a:cubicBezTo>
                    <a:pt x="298" y="1"/>
                    <a:pt x="183" y="23"/>
                    <a:pt x="92" y="57"/>
                  </a:cubicBezTo>
                  <a:cubicBezTo>
                    <a:pt x="26" y="83"/>
                    <a:pt x="0" y="163"/>
                    <a:pt x="41" y="219"/>
                  </a:cubicBezTo>
                  <a:cubicBezTo>
                    <a:pt x="149" y="361"/>
                    <a:pt x="309" y="497"/>
                    <a:pt x="374" y="523"/>
                  </a:cubicBezTo>
                  <a:cubicBezTo>
                    <a:pt x="539" y="585"/>
                    <a:pt x="815" y="649"/>
                    <a:pt x="1028" y="682"/>
                  </a:cubicBezTo>
                  <a:cubicBezTo>
                    <a:pt x="1675" y="779"/>
                    <a:pt x="2411" y="952"/>
                    <a:pt x="3036" y="1146"/>
                  </a:cubicBezTo>
                  <a:cubicBezTo>
                    <a:pt x="3044" y="1148"/>
                    <a:pt x="3052" y="1149"/>
                    <a:pt x="3058" y="1149"/>
                  </a:cubicBezTo>
                  <a:cubicBezTo>
                    <a:pt x="3100" y="1149"/>
                    <a:pt x="3108" y="1107"/>
                    <a:pt x="3059" y="1085"/>
                  </a:cubicBezTo>
                  <a:cubicBezTo>
                    <a:pt x="2405" y="777"/>
                    <a:pt x="1059" y="166"/>
                    <a:pt x="493" y="12"/>
                  </a:cubicBezTo>
                  <a:cubicBezTo>
                    <a:pt x="464" y="4"/>
                    <a:pt x="430" y="1"/>
                    <a:pt x="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5"/>
            <p:cNvSpPr/>
            <p:nvPr/>
          </p:nvSpPr>
          <p:spPr>
            <a:xfrm>
              <a:off x="7809581" y="3464934"/>
              <a:ext cx="194434" cy="168987"/>
            </a:xfrm>
            <a:custGeom>
              <a:avLst/>
              <a:gdLst/>
              <a:ahLst/>
              <a:cxnLst/>
              <a:rect l="l" t="t" r="r" b="b"/>
              <a:pathLst>
                <a:path w="2850" h="2477" extrusionOk="0">
                  <a:moveTo>
                    <a:pt x="1190" y="1"/>
                  </a:moveTo>
                  <a:cubicBezTo>
                    <a:pt x="1086" y="1"/>
                    <a:pt x="979" y="51"/>
                    <a:pt x="901" y="126"/>
                  </a:cubicBezTo>
                  <a:cubicBezTo>
                    <a:pt x="793" y="228"/>
                    <a:pt x="731" y="369"/>
                    <a:pt x="670" y="506"/>
                  </a:cubicBezTo>
                  <a:cubicBezTo>
                    <a:pt x="495" y="907"/>
                    <a:pt x="356" y="1234"/>
                    <a:pt x="124" y="1662"/>
                  </a:cubicBezTo>
                  <a:cubicBezTo>
                    <a:pt x="69" y="1832"/>
                    <a:pt x="1" y="2044"/>
                    <a:pt x="69" y="2131"/>
                  </a:cubicBezTo>
                  <a:cubicBezTo>
                    <a:pt x="141" y="2212"/>
                    <a:pt x="254" y="2239"/>
                    <a:pt x="359" y="2262"/>
                  </a:cubicBezTo>
                  <a:cubicBezTo>
                    <a:pt x="815" y="2364"/>
                    <a:pt x="1276" y="2466"/>
                    <a:pt x="1743" y="2477"/>
                  </a:cubicBezTo>
                  <a:cubicBezTo>
                    <a:pt x="1755" y="2477"/>
                    <a:pt x="1768" y="2477"/>
                    <a:pt x="1781" y="2477"/>
                  </a:cubicBezTo>
                  <a:cubicBezTo>
                    <a:pt x="2015" y="2477"/>
                    <a:pt x="2257" y="2450"/>
                    <a:pt x="2458" y="2332"/>
                  </a:cubicBezTo>
                  <a:cubicBezTo>
                    <a:pt x="2669" y="2206"/>
                    <a:pt x="2850" y="1963"/>
                    <a:pt x="2802" y="1721"/>
                  </a:cubicBezTo>
                  <a:cubicBezTo>
                    <a:pt x="2761" y="1511"/>
                    <a:pt x="2508" y="1319"/>
                    <a:pt x="2281" y="1319"/>
                  </a:cubicBezTo>
                  <a:cubicBezTo>
                    <a:pt x="2247" y="1319"/>
                    <a:pt x="2213" y="1324"/>
                    <a:pt x="2181" y="1333"/>
                  </a:cubicBezTo>
                  <a:cubicBezTo>
                    <a:pt x="2333" y="1210"/>
                    <a:pt x="2429" y="1019"/>
                    <a:pt x="2382" y="832"/>
                  </a:cubicBezTo>
                  <a:cubicBezTo>
                    <a:pt x="2335" y="647"/>
                    <a:pt x="2158" y="502"/>
                    <a:pt x="1965" y="492"/>
                  </a:cubicBezTo>
                  <a:cubicBezTo>
                    <a:pt x="1954" y="491"/>
                    <a:pt x="1942" y="491"/>
                    <a:pt x="1929" y="491"/>
                  </a:cubicBezTo>
                  <a:cubicBezTo>
                    <a:pt x="1745" y="491"/>
                    <a:pt x="1530" y="564"/>
                    <a:pt x="1466" y="731"/>
                  </a:cubicBezTo>
                  <a:cubicBezTo>
                    <a:pt x="1498" y="605"/>
                    <a:pt x="1530" y="474"/>
                    <a:pt x="1515" y="344"/>
                  </a:cubicBezTo>
                  <a:cubicBezTo>
                    <a:pt x="1501" y="214"/>
                    <a:pt x="1434" y="82"/>
                    <a:pt x="1314" y="27"/>
                  </a:cubicBezTo>
                  <a:cubicBezTo>
                    <a:pt x="1274" y="9"/>
                    <a:pt x="1233" y="1"/>
                    <a:pt x="1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E27B76-FD84-98BC-AB85-9FDAA03D737F}"/>
              </a:ext>
            </a:extLst>
          </p:cNvPr>
          <p:cNvSpPr txBox="1"/>
          <p:nvPr/>
        </p:nvSpPr>
        <p:spPr>
          <a:xfrm>
            <a:off x="710537" y="175124"/>
            <a:ext cx="6430302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b="1" dirty="0">
                <a:latin typeface="+mn-lt"/>
                <a:ea typeface="Times New Roman" panose="02020603050405020304" pitchFamily="18" charset="0"/>
              </a:rPr>
              <a:t>1. Tình hình ô nhiễm môi trường trong trồng trọt ở Việt Nam </a:t>
            </a:r>
            <a:endParaRPr lang="en-US" sz="24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6" name="Line Callout 1 (Border and Accent Bar) 3">
            <a:extLst>
              <a:ext uri="{FF2B5EF4-FFF2-40B4-BE49-F238E27FC236}">
                <a16:creationId xmlns:a16="http://schemas.microsoft.com/office/drawing/2014/main" id="{C29D2A21-6805-C8C7-6CA2-3DBD36DAB670}"/>
              </a:ext>
            </a:extLst>
          </p:cNvPr>
          <p:cNvSpPr/>
          <p:nvPr/>
        </p:nvSpPr>
        <p:spPr>
          <a:xfrm>
            <a:off x="582583" y="1513178"/>
            <a:ext cx="2749765" cy="509115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17509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cặp</a:t>
            </a:r>
            <a:r>
              <a:rPr kumimoji="0" lang="vi-VN" sz="20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đôi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36D4F19-7240-4322-86BE-29857E84FDA2}"/>
              </a:ext>
            </a:extLst>
          </p:cNvPr>
          <p:cNvSpPr/>
          <p:nvPr/>
        </p:nvSpPr>
        <p:spPr>
          <a:xfrm>
            <a:off x="2440928" y="1885974"/>
            <a:ext cx="5080566" cy="21996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Vì sao ô nhiễm môi trường trong trồng trọt lại gây ra các tổn thất lớn về kinh tế?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30B7C3-FA72-B27A-41E8-8B13FA3318A3}"/>
              </a:ext>
            </a:extLst>
          </p:cNvPr>
          <p:cNvSpPr/>
          <p:nvPr/>
        </p:nvSpPr>
        <p:spPr>
          <a:xfrm>
            <a:off x="1327354" y="1187078"/>
            <a:ext cx="7285703" cy="16296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số biểu hiện của ô nhiễm: đất thoái hoá (axit hoá, kiểm hoá,...); đất trống và nguồn nước (nước ngầm, nước mặt) nhiễm độc tố (tồn dư thuốc bảo vệ thực vật, kim loại nặng, phân bón,...) và vi sinh vật có hại; khói, bụi và khí độc (CH, HẠ...)</a:t>
            </a:r>
            <a:endParaRPr lang="en-US" sz="18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99F473-3E38-0DFB-B107-5D36F0AC02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1" b="21298"/>
          <a:stretch/>
        </p:blipFill>
        <p:spPr>
          <a:xfrm>
            <a:off x="0" y="1397087"/>
            <a:ext cx="1379717" cy="771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25A623-6113-966D-824E-8DA990FFC2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10" t="26380" r="54113" b="21147"/>
          <a:stretch/>
        </p:blipFill>
        <p:spPr>
          <a:xfrm>
            <a:off x="139025" y="2571750"/>
            <a:ext cx="1379715" cy="2069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30B7C3-FA72-B27A-41E8-8B13FA3318A3}"/>
              </a:ext>
            </a:extLst>
          </p:cNvPr>
          <p:cNvSpPr/>
          <p:nvPr/>
        </p:nvSpPr>
        <p:spPr>
          <a:xfrm>
            <a:off x="1327354" y="636066"/>
            <a:ext cx="7285703" cy="9007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1800" dirty="0">
                <a:solidFill>
                  <a:srgbClr val="F8FFF7">
                    <a:lumMod val="25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Vấn đề ô nhiễm môi trường trong trồng trọt gây tác động xấu, trực tiếp đến đời sống, kinh tế và xã hội như: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8FFF7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99F473-3E38-0DFB-B107-5D36F0AC02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1" b="21298"/>
          <a:stretch/>
        </p:blipFill>
        <p:spPr>
          <a:xfrm>
            <a:off x="0" y="682841"/>
            <a:ext cx="1379717" cy="771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25A623-6113-966D-824E-8DA990FFC2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10" t="26380" r="54113" b="21147"/>
          <a:stretch/>
        </p:blipFill>
        <p:spPr>
          <a:xfrm>
            <a:off x="0" y="1675030"/>
            <a:ext cx="1379715" cy="206957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20CA90-6539-450A-88C0-7F6C2DAB63E0}"/>
              </a:ext>
            </a:extLst>
          </p:cNvPr>
          <p:cNvSpPr/>
          <p:nvPr/>
        </p:nvSpPr>
        <p:spPr>
          <a:xfrm>
            <a:off x="1582536" y="1830916"/>
            <a:ext cx="5775196" cy="508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 hưởng sức khoẻ : các bệnh về hô hấp, tiêu hoá,... </a:t>
            </a:r>
            <a:endParaRPr lang="en-US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F2CE0E-7CD5-4FC1-96B4-B67B4DD4B1F0}"/>
              </a:ext>
            </a:extLst>
          </p:cNvPr>
          <p:cNvSpPr/>
          <p:nvPr/>
        </p:nvSpPr>
        <p:spPr>
          <a:xfrm>
            <a:off x="1582535" y="2575137"/>
            <a:ext cx="7030521" cy="508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Ảnh hưởng xuất khẩu nông sản: mất vệ sinh an toàn thực phẩm.</a:t>
            </a: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E6BD5D-9BA4-4943-B929-26689BFF36B8}"/>
              </a:ext>
            </a:extLst>
          </p:cNvPr>
          <p:cNvSpPr/>
          <p:nvPr/>
        </p:nvSpPr>
        <p:spPr>
          <a:xfrm>
            <a:off x="1582535" y="3319359"/>
            <a:ext cx="7030521" cy="508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Ảnh hưởng thu nhập: nông sản bị giảm năng suất và chất lượng.</a:t>
            </a: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A66C8B-B5A2-4168-8984-C60179DF6BF3}"/>
              </a:ext>
            </a:extLst>
          </p:cNvPr>
          <p:cNvSpPr/>
          <p:nvPr/>
        </p:nvSpPr>
        <p:spPr>
          <a:xfrm>
            <a:off x="1582535" y="4063582"/>
            <a:ext cx="5615708" cy="508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Ảnh hưởng cảnh quan, môi trường: biến đổi khí hậu.</a:t>
            </a: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2" grpId="0" animBg="1"/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Google Shape;2737;p49"/>
          <p:cNvSpPr/>
          <p:nvPr/>
        </p:nvSpPr>
        <p:spPr>
          <a:xfrm flipH="1">
            <a:off x="4512869" y="-706182"/>
            <a:ext cx="189582" cy="295535"/>
          </a:xfrm>
          <a:custGeom>
            <a:avLst/>
            <a:gdLst/>
            <a:ahLst/>
            <a:cxnLst/>
            <a:rect l="l" t="t" r="r" b="b"/>
            <a:pathLst>
              <a:path w="4017" h="6262" extrusionOk="0">
                <a:moveTo>
                  <a:pt x="1112" y="1"/>
                </a:moveTo>
                <a:cubicBezTo>
                  <a:pt x="1090" y="1"/>
                  <a:pt x="1067" y="2"/>
                  <a:pt x="1045" y="6"/>
                </a:cubicBezTo>
                <a:cubicBezTo>
                  <a:pt x="820" y="42"/>
                  <a:pt x="670" y="255"/>
                  <a:pt x="706" y="479"/>
                </a:cubicBezTo>
                <a:cubicBezTo>
                  <a:pt x="741" y="681"/>
                  <a:pt x="916" y="823"/>
                  <a:pt x="1114" y="823"/>
                </a:cubicBezTo>
                <a:cubicBezTo>
                  <a:pt x="1136" y="823"/>
                  <a:pt x="1158" y="822"/>
                  <a:pt x="1181" y="818"/>
                </a:cubicBezTo>
                <a:cubicBezTo>
                  <a:pt x="1216" y="812"/>
                  <a:pt x="1247" y="802"/>
                  <a:pt x="1278" y="788"/>
                </a:cubicBezTo>
                <a:cubicBezTo>
                  <a:pt x="1638" y="1181"/>
                  <a:pt x="1813" y="1665"/>
                  <a:pt x="1897" y="2023"/>
                </a:cubicBezTo>
                <a:cubicBezTo>
                  <a:pt x="1939" y="2201"/>
                  <a:pt x="1965" y="2380"/>
                  <a:pt x="1987" y="2558"/>
                </a:cubicBezTo>
                <a:cubicBezTo>
                  <a:pt x="1838" y="2424"/>
                  <a:pt x="1660" y="2318"/>
                  <a:pt x="1488" y="2217"/>
                </a:cubicBezTo>
                <a:cubicBezTo>
                  <a:pt x="1405" y="2167"/>
                  <a:pt x="1320" y="2117"/>
                  <a:pt x="1240" y="2065"/>
                </a:cubicBezTo>
                <a:cubicBezTo>
                  <a:pt x="1066" y="1950"/>
                  <a:pt x="909" y="1817"/>
                  <a:pt x="767" y="1668"/>
                </a:cubicBezTo>
                <a:cubicBezTo>
                  <a:pt x="835" y="1580"/>
                  <a:pt x="870" y="1467"/>
                  <a:pt x="849" y="1347"/>
                </a:cubicBezTo>
                <a:cubicBezTo>
                  <a:pt x="815" y="1145"/>
                  <a:pt x="641" y="1002"/>
                  <a:pt x="443" y="1002"/>
                </a:cubicBezTo>
                <a:cubicBezTo>
                  <a:pt x="421" y="1002"/>
                  <a:pt x="398" y="1004"/>
                  <a:pt x="376" y="1008"/>
                </a:cubicBezTo>
                <a:cubicBezTo>
                  <a:pt x="152" y="1047"/>
                  <a:pt x="1" y="1258"/>
                  <a:pt x="37" y="1483"/>
                </a:cubicBezTo>
                <a:cubicBezTo>
                  <a:pt x="71" y="1684"/>
                  <a:pt x="245" y="1825"/>
                  <a:pt x="443" y="1825"/>
                </a:cubicBezTo>
                <a:cubicBezTo>
                  <a:pt x="466" y="1825"/>
                  <a:pt x="488" y="1824"/>
                  <a:pt x="511" y="1820"/>
                </a:cubicBezTo>
                <a:cubicBezTo>
                  <a:pt x="566" y="1811"/>
                  <a:pt x="615" y="1791"/>
                  <a:pt x="658" y="1765"/>
                </a:cubicBezTo>
                <a:cubicBezTo>
                  <a:pt x="810" y="1921"/>
                  <a:pt x="974" y="2063"/>
                  <a:pt x="1159" y="2185"/>
                </a:cubicBezTo>
                <a:cubicBezTo>
                  <a:pt x="1242" y="2238"/>
                  <a:pt x="1327" y="2289"/>
                  <a:pt x="1414" y="2340"/>
                </a:cubicBezTo>
                <a:cubicBezTo>
                  <a:pt x="1640" y="2474"/>
                  <a:pt x="1854" y="2600"/>
                  <a:pt x="2009" y="2793"/>
                </a:cubicBezTo>
                <a:cubicBezTo>
                  <a:pt x="2028" y="3019"/>
                  <a:pt x="2036" y="3244"/>
                  <a:pt x="2045" y="3467"/>
                </a:cubicBezTo>
                <a:cubicBezTo>
                  <a:pt x="2055" y="3709"/>
                  <a:pt x="2065" y="3955"/>
                  <a:pt x="2087" y="4201"/>
                </a:cubicBezTo>
                <a:cubicBezTo>
                  <a:pt x="1861" y="3973"/>
                  <a:pt x="1476" y="3642"/>
                  <a:pt x="969" y="3438"/>
                </a:cubicBezTo>
                <a:cubicBezTo>
                  <a:pt x="977" y="3393"/>
                  <a:pt x="978" y="3349"/>
                  <a:pt x="971" y="3301"/>
                </a:cubicBezTo>
                <a:cubicBezTo>
                  <a:pt x="937" y="3099"/>
                  <a:pt x="761" y="2957"/>
                  <a:pt x="564" y="2957"/>
                </a:cubicBezTo>
                <a:cubicBezTo>
                  <a:pt x="542" y="2957"/>
                  <a:pt x="520" y="2958"/>
                  <a:pt x="498" y="2962"/>
                </a:cubicBezTo>
                <a:cubicBezTo>
                  <a:pt x="273" y="3001"/>
                  <a:pt x="123" y="3213"/>
                  <a:pt x="159" y="3437"/>
                </a:cubicBezTo>
                <a:cubicBezTo>
                  <a:pt x="193" y="3639"/>
                  <a:pt x="367" y="3780"/>
                  <a:pt x="565" y="3780"/>
                </a:cubicBezTo>
                <a:cubicBezTo>
                  <a:pt x="587" y="3780"/>
                  <a:pt x="610" y="3778"/>
                  <a:pt x="632" y="3774"/>
                </a:cubicBezTo>
                <a:cubicBezTo>
                  <a:pt x="757" y="3752"/>
                  <a:pt x="859" y="3677"/>
                  <a:pt x="919" y="3576"/>
                </a:cubicBezTo>
                <a:cubicBezTo>
                  <a:pt x="1518" y="3818"/>
                  <a:pt x="1941" y="4243"/>
                  <a:pt x="2113" y="4440"/>
                </a:cubicBezTo>
                <a:cubicBezTo>
                  <a:pt x="2136" y="4636"/>
                  <a:pt x="2171" y="4834"/>
                  <a:pt x="2219" y="5029"/>
                </a:cubicBezTo>
                <a:cubicBezTo>
                  <a:pt x="2275" y="5251"/>
                  <a:pt x="2343" y="5472"/>
                  <a:pt x="2424" y="5688"/>
                </a:cubicBezTo>
                <a:cubicBezTo>
                  <a:pt x="2462" y="5786"/>
                  <a:pt x="2498" y="5891"/>
                  <a:pt x="2549" y="5985"/>
                </a:cubicBezTo>
                <a:cubicBezTo>
                  <a:pt x="2598" y="6076"/>
                  <a:pt x="2633" y="6163"/>
                  <a:pt x="2711" y="6235"/>
                </a:cubicBezTo>
                <a:cubicBezTo>
                  <a:pt x="2725" y="6249"/>
                  <a:pt x="2743" y="6262"/>
                  <a:pt x="2761" y="6262"/>
                </a:cubicBezTo>
                <a:cubicBezTo>
                  <a:pt x="2765" y="6262"/>
                  <a:pt x="2769" y="6261"/>
                  <a:pt x="2773" y="6260"/>
                </a:cubicBezTo>
                <a:cubicBezTo>
                  <a:pt x="2873" y="6224"/>
                  <a:pt x="2725" y="5985"/>
                  <a:pt x="2707" y="5938"/>
                </a:cubicBezTo>
                <a:cubicBezTo>
                  <a:pt x="2636" y="5768"/>
                  <a:pt x="2562" y="5597"/>
                  <a:pt x="2492" y="5423"/>
                </a:cubicBezTo>
                <a:cubicBezTo>
                  <a:pt x="2404" y="5200"/>
                  <a:pt x="2413" y="4928"/>
                  <a:pt x="2500" y="4705"/>
                </a:cubicBezTo>
                <a:cubicBezTo>
                  <a:pt x="2569" y="4527"/>
                  <a:pt x="2685" y="4374"/>
                  <a:pt x="2808" y="4213"/>
                </a:cubicBezTo>
                <a:cubicBezTo>
                  <a:pt x="2854" y="4149"/>
                  <a:pt x="2903" y="4085"/>
                  <a:pt x="2948" y="4019"/>
                </a:cubicBezTo>
                <a:cubicBezTo>
                  <a:pt x="2957" y="4019"/>
                  <a:pt x="2965" y="4019"/>
                  <a:pt x="2973" y="4019"/>
                </a:cubicBezTo>
                <a:cubicBezTo>
                  <a:pt x="2996" y="4019"/>
                  <a:pt x="3019" y="4018"/>
                  <a:pt x="3041" y="4016"/>
                </a:cubicBezTo>
                <a:cubicBezTo>
                  <a:pt x="3265" y="3977"/>
                  <a:pt x="3416" y="3766"/>
                  <a:pt x="3380" y="3541"/>
                </a:cubicBezTo>
                <a:cubicBezTo>
                  <a:pt x="3347" y="3339"/>
                  <a:pt x="3171" y="3198"/>
                  <a:pt x="2972" y="3198"/>
                </a:cubicBezTo>
                <a:cubicBezTo>
                  <a:pt x="2950" y="3198"/>
                  <a:pt x="2928" y="3200"/>
                  <a:pt x="2905" y="3204"/>
                </a:cubicBezTo>
                <a:cubicBezTo>
                  <a:pt x="2681" y="3241"/>
                  <a:pt x="2530" y="3453"/>
                  <a:pt x="2566" y="3677"/>
                </a:cubicBezTo>
                <a:cubicBezTo>
                  <a:pt x="2591" y="3816"/>
                  <a:pt x="2681" y="3928"/>
                  <a:pt x="2801" y="3981"/>
                </a:cubicBezTo>
                <a:cubicBezTo>
                  <a:pt x="2766" y="4029"/>
                  <a:pt x="2731" y="4077"/>
                  <a:pt x="2694" y="4125"/>
                </a:cubicBezTo>
                <a:cubicBezTo>
                  <a:pt x="2571" y="4287"/>
                  <a:pt x="2443" y="4455"/>
                  <a:pt x="2366" y="4651"/>
                </a:cubicBezTo>
                <a:cubicBezTo>
                  <a:pt x="2346" y="4702"/>
                  <a:pt x="2332" y="4754"/>
                  <a:pt x="2319" y="4806"/>
                </a:cubicBezTo>
                <a:cubicBezTo>
                  <a:pt x="2232" y="4384"/>
                  <a:pt x="2212" y="3952"/>
                  <a:pt x="2196" y="3531"/>
                </a:cubicBezTo>
                <a:cubicBezTo>
                  <a:pt x="2200" y="3522"/>
                  <a:pt x="2203" y="3511"/>
                  <a:pt x="2201" y="3501"/>
                </a:cubicBezTo>
                <a:cubicBezTo>
                  <a:pt x="2193" y="3307"/>
                  <a:pt x="2306" y="3133"/>
                  <a:pt x="2404" y="3020"/>
                </a:cubicBezTo>
                <a:cubicBezTo>
                  <a:pt x="2479" y="2933"/>
                  <a:pt x="2566" y="2858"/>
                  <a:pt x="2659" y="2777"/>
                </a:cubicBezTo>
                <a:cubicBezTo>
                  <a:pt x="2717" y="2726"/>
                  <a:pt x="2773" y="2675"/>
                  <a:pt x="2830" y="2622"/>
                </a:cubicBezTo>
                <a:cubicBezTo>
                  <a:pt x="3095" y="2361"/>
                  <a:pt x="3296" y="2036"/>
                  <a:pt x="3412" y="1681"/>
                </a:cubicBezTo>
                <a:cubicBezTo>
                  <a:pt x="3461" y="1703"/>
                  <a:pt x="3515" y="1715"/>
                  <a:pt x="3570" y="1715"/>
                </a:cubicBezTo>
                <a:cubicBezTo>
                  <a:pt x="3594" y="1715"/>
                  <a:pt x="3618" y="1713"/>
                  <a:pt x="3642" y="1708"/>
                </a:cubicBezTo>
                <a:cubicBezTo>
                  <a:pt x="3866" y="1671"/>
                  <a:pt x="4017" y="1459"/>
                  <a:pt x="3981" y="1235"/>
                </a:cubicBezTo>
                <a:cubicBezTo>
                  <a:pt x="3942" y="1042"/>
                  <a:pt x="3767" y="899"/>
                  <a:pt x="3570" y="899"/>
                </a:cubicBezTo>
                <a:cubicBezTo>
                  <a:pt x="3547" y="899"/>
                  <a:pt x="3524" y="901"/>
                  <a:pt x="3501" y="905"/>
                </a:cubicBezTo>
                <a:cubicBezTo>
                  <a:pt x="3277" y="943"/>
                  <a:pt x="3126" y="1155"/>
                  <a:pt x="3163" y="1378"/>
                </a:cubicBezTo>
                <a:cubicBezTo>
                  <a:pt x="3177" y="1470"/>
                  <a:pt x="3222" y="1545"/>
                  <a:pt x="3281" y="1606"/>
                </a:cubicBezTo>
                <a:cubicBezTo>
                  <a:pt x="3199" y="1876"/>
                  <a:pt x="3063" y="2133"/>
                  <a:pt x="2882" y="2351"/>
                </a:cubicBezTo>
                <a:cubicBezTo>
                  <a:pt x="2669" y="2130"/>
                  <a:pt x="2544" y="1860"/>
                  <a:pt x="2475" y="1449"/>
                </a:cubicBezTo>
                <a:cubicBezTo>
                  <a:pt x="2472" y="1441"/>
                  <a:pt x="2472" y="1435"/>
                  <a:pt x="2472" y="1429"/>
                </a:cubicBezTo>
                <a:cubicBezTo>
                  <a:pt x="2488" y="1428"/>
                  <a:pt x="2500" y="1429"/>
                  <a:pt x="2514" y="1426"/>
                </a:cubicBezTo>
                <a:cubicBezTo>
                  <a:pt x="2738" y="1388"/>
                  <a:pt x="2889" y="1176"/>
                  <a:pt x="2853" y="951"/>
                </a:cubicBezTo>
                <a:cubicBezTo>
                  <a:pt x="2819" y="750"/>
                  <a:pt x="2643" y="609"/>
                  <a:pt x="2446" y="609"/>
                </a:cubicBezTo>
                <a:cubicBezTo>
                  <a:pt x="2424" y="609"/>
                  <a:pt x="2402" y="610"/>
                  <a:pt x="2379" y="614"/>
                </a:cubicBezTo>
                <a:cubicBezTo>
                  <a:pt x="2155" y="652"/>
                  <a:pt x="2005" y="863"/>
                  <a:pt x="2041" y="1087"/>
                </a:cubicBezTo>
                <a:cubicBezTo>
                  <a:pt x="2068" y="1247"/>
                  <a:pt x="2183" y="1368"/>
                  <a:pt x="2330" y="1412"/>
                </a:cubicBezTo>
                <a:cubicBezTo>
                  <a:pt x="2327" y="1436"/>
                  <a:pt x="2332" y="1458"/>
                  <a:pt x="2333" y="1471"/>
                </a:cubicBezTo>
                <a:cubicBezTo>
                  <a:pt x="2384" y="1768"/>
                  <a:pt x="2484" y="2146"/>
                  <a:pt x="2788" y="2455"/>
                </a:cubicBezTo>
                <a:cubicBezTo>
                  <a:pt x="2766" y="2477"/>
                  <a:pt x="2746" y="2500"/>
                  <a:pt x="2724" y="2522"/>
                </a:cubicBezTo>
                <a:cubicBezTo>
                  <a:pt x="2672" y="2576"/>
                  <a:pt x="2615" y="2623"/>
                  <a:pt x="2560" y="2673"/>
                </a:cubicBezTo>
                <a:cubicBezTo>
                  <a:pt x="2469" y="2752"/>
                  <a:pt x="2375" y="2836"/>
                  <a:pt x="2291" y="2930"/>
                </a:cubicBezTo>
                <a:cubicBezTo>
                  <a:pt x="2252" y="2975"/>
                  <a:pt x="2210" y="3029"/>
                  <a:pt x="2172" y="3091"/>
                </a:cubicBezTo>
                <a:cubicBezTo>
                  <a:pt x="2167" y="2988"/>
                  <a:pt x="2159" y="2882"/>
                  <a:pt x="2152" y="2778"/>
                </a:cubicBezTo>
                <a:cubicBezTo>
                  <a:pt x="2154" y="2767"/>
                  <a:pt x="2154" y="2754"/>
                  <a:pt x="2151" y="2743"/>
                </a:cubicBezTo>
                <a:cubicBezTo>
                  <a:pt x="2129" y="2492"/>
                  <a:pt x="2096" y="2240"/>
                  <a:pt x="2038" y="1991"/>
                </a:cubicBezTo>
                <a:cubicBezTo>
                  <a:pt x="1951" y="1620"/>
                  <a:pt x="1770" y="1121"/>
                  <a:pt x="1399" y="708"/>
                </a:cubicBezTo>
                <a:cubicBezTo>
                  <a:pt x="1493" y="617"/>
                  <a:pt x="1543" y="484"/>
                  <a:pt x="1520" y="343"/>
                </a:cubicBezTo>
                <a:cubicBezTo>
                  <a:pt x="1484" y="142"/>
                  <a:pt x="1310" y="1"/>
                  <a:pt x="11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479AC7-4A99-6637-16FD-7A95D47A0874}"/>
              </a:ext>
            </a:extLst>
          </p:cNvPr>
          <p:cNvSpPr/>
          <p:nvPr/>
        </p:nvSpPr>
        <p:spPr>
          <a:xfrm>
            <a:off x="175079" y="1363167"/>
            <a:ext cx="3410786" cy="2177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nhiễm môi trường trong trồng trọt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AC7C7-7878-47A1-82E3-BA1A894F70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3" b="15378"/>
          <a:stretch/>
        </p:blipFill>
        <p:spPr>
          <a:xfrm>
            <a:off x="3723190" y="705523"/>
            <a:ext cx="2921667" cy="1618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7AB9DE-CB1B-4F8A-BFEF-DF393448E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235" y="2643309"/>
            <a:ext cx="2879579" cy="1794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38CFE0-B275-443C-94F9-FE75C27D7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194" y="1363167"/>
            <a:ext cx="2279918" cy="227991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Science Subject for Elementary - 4th Grade: Living Things &amp; Life Cycles by Slidesgo">
  <a:themeElements>
    <a:clrScheme name="Simple Light">
      <a:dk1>
        <a:srgbClr val="000000"/>
      </a:dk1>
      <a:lt1>
        <a:srgbClr val="F8FFF7"/>
      </a:lt1>
      <a:dk2>
        <a:srgbClr val="E9F9E6"/>
      </a:dk2>
      <a:lt2>
        <a:srgbClr val="B8D6B3"/>
      </a:lt2>
      <a:accent1>
        <a:srgbClr val="95BC8F"/>
      </a:accent1>
      <a:accent2>
        <a:srgbClr val="528C4D"/>
      </a:accent2>
      <a:accent3>
        <a:srgbClr val="295021"/>
      </a:accent3>
      <a:accent4>
        <a:srgbClr val="F2CF81"/>
      </a:accent4>
      <a:accent5>
        <a:srgbClr val="F5A900"/>
      </a:accent5>
      <a:accent6>
        <a:srgbClr val="F06655"/>
      </a:accent6>
      <a:hlink>
        <a:srgbClr val="2950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1509</Words>
  <PresentationFormat>On-screen Show (16:9)</PresentationFormat>
  <Paragraphs>111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Capriola</vt:lpstr>
      <vt:lpstr>Arial</vt:lpstr>
      <vt:lpstr>Nunito</vt:lpstr>
      <vt:lpstr>Calibri</vt:lpstr>
      <vt:lpstr>Times New Roman</vt:lpstr>
      <vt:lpstr>Science Subject for Elementary - 4th Grade: Living Things &amp; Life Cycles by Slidesgo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2022-12-22T21:47:50Z</dcterms:modified>
</cp:coreProperties>
</file>