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425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481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9899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377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447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337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113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89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061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2534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1160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223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081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.gif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9" name="5-Point Star 68">
            <a:hlinkClick r:id="rId11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2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9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10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2952" y="3013502"/>
            <a:ext cx="6106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9 candies</a:t>
            </a:r>
          </a:p>
        </p:txBody>
      </p:sp>
    </p:spTree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Star 1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Right answer. click “gift”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2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002060"/>
                </a:solidFill>
              </a:rPr>
              <a:t>Wrong answer. click “GO HOME”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3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4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5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86660" y="3013502"/>
            <a:ext cx="641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6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7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4 candies</a:t>
            </a: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8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7 candies</a:t>
            </a: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187</Words>
  <PresentationFormat>Màn hình rộng</PresentationFormat>
  <Paragraphs>55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2018-04-11T05:48:28Z</dcterms:created>
  <dcterms:modified xsi:type="dcterms:W3CDTF">2023-09-16T11:43:53Z</dcterms:modified>
</cp:coreProperties>
</file>