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sldIdLst>
    <p:sldId id="256" r:id="rId9"/>
    <p:sldId id="257" r:id="rId10"/>
    <p:sldId id="258" r:id="rId11"/>
    <p:sldId id="265" r:id="rId12"/>
    <p:sldId id="264" r:id="rId13"/>
    <p:sldId id="263" r:id="rId14"/>
    <p:sldId id="262" r:id="rId15"/>
    <p:sldId id="261" r:id="rId16"/>
    <p:sldId id="260" r:id="rId17"/>
    <p:sldId id="259" r:id="rId18"/>
    <p:sldId id="266" r:id="rId19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4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19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04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84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717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337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659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8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7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9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openxmlformats.org/officeDocument/2006/relationships/slide" Target="slide8.xml"/><Relationship Id="rId26" Type="http://schemas.microsoft.com/office/2007/relationships/hdphoto" Target="../media/hdphoto9.wdp"/><Relationship Id="rId3" Type="http://schemas.openxmlformats.org/officeDocument/2006/relationships/slide" Target="slide3.xml"/><Relationship Id="rId21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slide" Target="slide6.xml"/><Relationship Id="rId17" Type="http://schemas.microsoft.com/office/2007/relationships/hdphoto" Target="../media/hdphoto6.wdp"/><Relationship Id="rId25" Type="http://schemas.openxmlformats.org/officeDocument/2006/relationships/image" Target="../media/image12.png"/><Relationship Id="rId2" Type="http://schemas.openxmlformats.org/officeDocument/2006/relationships/image" Target="../media/image4.jpg"/><Relationship Id="rId16" Type="http://schemas.openxmlformats.org/officeDocument/2006/relationships/image" Target="../media/image9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4.wdp"/><Relationship Id="rId24" Type="http://schemas.openxmlformats.org/officeDocument/2006/relationships/slide" Target="slide10.xml"/><Relationship Id="rId5" Type="http://schemas.microsoft.com/office/2007/relationships/hdphoto" Target="../media/hdphoto2.wdp"/><Relationship Id="rId15" Type="http://schemas.openxmlformats.org/officeDocument/2006/relationships/slide" Target="slide7.xml"/><Relationship Id="rId23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slide" Target="slide5.xml"/><Relationship Id="rId14" Type="http://schemas.microsoft.com/office/2007/relationships/hdphoto" Target="../media/hdphoto5.wdp"/><Relationship Id="rId22" Type="http://schemas.openxmlformats.org/officeDocument/2006/relationships/image" Target="../media/image11.png"/><Relationship Id="rId27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10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4814455" y="152400"/>
            <a:ext cx="4191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84618" y="376553"/>
            <a:ext cx="36506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Chim cánh cụt học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bài.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endParaRPr lang="en-US"/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91454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7620000" y="4675911"/>
            <a:ext cx="1326939" cy="20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2590800" y="2133600"/>
            <a:ext cx="4095750" cy="1752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09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17764" y="914400"/>
            <a:ext cx="1855623" cy="162790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62" y="914400"/>
            <a:ext cx="1499306" cy="19050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4953000" y="914400"/>
            <a:ext cx="1697183" cy="177538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086600" y="803831"/>
            <a:ext cx="1422400" cy="1885950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375062" y="3650673"/>
            <a:ext cx="1341025" cy="184265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2558452" y="3650673"/>
            <a:ext cx="1547016" cy="188178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4952999" y="3650673"/>
            <a:ext cx="1341583" cy="2012375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7153564" y="3633356"/>
            <a:ext cx="1326939" cy="2029692"/>
          </a:xfrm>
          <a:prstGeom prst="rect">
            <a:avLst/>
          </a:prstGeom>
        </p:spPr>
      </p:pic>
      <p:sp>
        <p:nvSpPr>
          <p:cNvPr id="10" name="Rounded Rectangle 9">
            <a:hlinkClick r:id="rId27" action="ppaction://hlinksldjump"/>
          </p:cNvPr>
          <p:cNvSpPr/>
          <p:nvPr/>
        </p:nvSpPr>
        <p:spPr>
          <a:xfrm>
            <a:off x="7658100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7288377" y="5230091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94" y="5004955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7446817" y="4953000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721600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7543800" y="4800600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7576202" y="4969293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7781635" y="4831770"/>
            <a:ext cx="1341583" cy="20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5&quot;/&gt;&lt;/object&gt;&lt;object type=&quot;3&quot; unique_id=&quot;10007&quot;&gt;&lt;property id=&quot;20148&quot; value=&quot;5&quot;/&gt;&lt;property id=&quot;20300&quot; value=&quot;Slide 5&quot;/&gt;&lt;property id=&quot;20307&quot; value=&quot;264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1&quot;/&gt;&lt;/object&gt;&lt;object type=&quot;3&quot; unique_id=&quot;10011&quot;&gt;&lt;property id=&quot;20148&quot; value=&quot;5&quot;/&gt;&lt;property id=&quot;20300&quot; value=&quot;Slide 9&quot;/&gt;&lt;property id=&quot;20307&quot; value=&quot;260&quot;/&gt;&lt;/object&gt;&lt;object type=&quot;3&quot; unique_id=&quot;10012&quot;&gt;&lt;property id=&quot;20148&quot; value=&quot;5&quot;/&gt;&lt;property id=&quot;20300&quot; value=&quot;Slide 10&quot;/&gt;&lt;property id=&quot;20307&quot; value=&quot;259&quot;/&gt;&lt;/object&gt;&lt;object type=&quot;3&quot; unique_id=&quot;10049&quot;&gt;&lt;property id=&quot;20148&quot; value=&quot;5&quot;/&gt;&lt;property id=&quot;20300&quot; value=&quot;Slide 11&quot;/&gt;&lt;property id=&quot;20307&quot; value=&quot;266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146</Words>
  <Application>Microsoft Office PowerPoint</Application>
  <PresentationFormat>On-screen Show (4:3)</PresentationFormat>
  <Paragraphs>19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</cp:revision>
  <dcterms:created xsi:type="dcterms:W3CDTF">2020-08-07T08:14:36Z</dcterms:created>
  <dcterms:modified xsi:type="dcterms:W3CDTF">2020-09-10T07:44:46Z</dcterms:modified>
</cp:coreProperties>
</file>