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Giai%20nghia%20tu/Hon%20ho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>
            <a:hlinkClick r:id="rId2" action="ppaction://hlinkpres?slideindex=1&amp;slidetitle="/>
          </p:cNvPr>
          <p:cNvSpPr/>
          <p:nvPr/>
        </p:nvSpPr>
        <p:spPr>
          <a:xfrm>
            <a:off x="746919" y="3127543"/>
            <a:ext cx="552595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may: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mắn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19: ÔN TẬP CUỐI NĂM (T2)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9681</TotalTime>
  <Words>32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1049</cp:revision>
  <dcterms:created xsi:type="dcterms:W3CDTF">2008-09-09T22:52:10Z</dcterms:created>
  <dcterms:modified xsi:type="dcterms:W3CDTF">2022-08-01T08:19:11Z</dcterms:modified>
</cp:coreProperties>
</file>