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425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gxq/4Fsiqt4pbWgNPC48JpR8Zu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7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693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0254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8049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2921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0576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8257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8908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2799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4794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7304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018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983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slide" Target="slide3.xml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slide" Target="slide3.xml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slide" Target="slide5.xml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slide" Target="slide3.xml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46" y="1"/>
            <a:ext cx="9120554" cy="501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2400" y="16119"/>
            <a:ext cx="92964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23446" y="3409950"/>
            <a:ext cx="91473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Trò chơi câu cá</a:t>
            </a:r>
            <a:endParaRPr sz="8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>
            <a:hlinkClick r:id="rId5" action="ppaction://hlinksldjump"/>
          </p:cNvPr>
          <p:cNvSpPr/>
          <p:nvPr/>
        </p:nvSpPr>
        <p:spPr>
          <a:xfrm>
            <a:off x="3048000" y="2604678"/>
            <a:ext cx="2286000" cy="838200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BẮT ĐẦU</a:t>
            </a:r>
            <a:endParaRPr sz="36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78877" y="66675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24317"/>
            <a:ext cx="9144000" cy="284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238250"/>
            <a:ext cx="9144000" cy="63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486150"/>
            <a:ext cx="2945423" cy="158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30215" y="3257550"/>
            <a:ext cx="1713785" cy="19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3000" y="1"/>
            <a:ext cx="4191000" cy="4235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73521" y="3245845"/>
            <a:ext cx="27622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99932" y="3267190"/>
            <a:ext cx="27622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94307" y="3181350"/>
            <a:ext cx="27622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95288" y="2930865"/>
            <a:ext cx="27622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20773" y="3163218"/>
            <a:ext cx="27622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145792" y="1502969"/>
            <a:ext cx="1249496" cy="99513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/>
          <p:nvPr/>
        </p:nvSpPr>
        <p:spPr>
          <a:xfrm>
            <a:off x="1695335" y="1123950"/>
            <a:ext cx="3093732" cy="1600200"/>
          </a:xfrm>
          <a:prstGeom prst="wedgeEllipseCallout">
            <a:avLst>
              <a:gd name="adj1" fmla="val -67108"/>
              <a:gd name="adj2" fmla="val -3009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13975" y="916857"/>
            <a:ext cx="3343669" cy="334366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1664132" y="1533495"/>
            <a:ext cx="30859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Câu 1: 1+1=?</a:t>
            </a:r>
            <a:endParaRPr sz="36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" name="Google Shape;107;p2"/>
          <p:cNvGrpSpPr/>
          <p:nvPr/>
        </p:nvGrpSpPr>
        <p:grpSpPr>
          <a:xfrm flipH="1">
            <a:off x="-1794618" y="3056610"/>
            <a:ext cx="1566520" cy="862947"/>
            <a:chOff x="9445780" y="4114581"/>
            <a:chExt cx="1277374" cy="862947"/>
          </a:xfrm>
        </p:grpSpPr>
        <p:pic>
          <p:nvPicPr>
            <p:cNvPr id="108" name="Google Shape;108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2"/>
            <p:cNvSpPr txBox="1"/>
            <p:nvPr/>
          </p:nvSpPr>
          <p:spPr>
            <a:xfrm>
              <a:off x="9807092" y="4114581"/>
              <a:ext cx="646435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i="0" u="none" strike="noStrike" cap="non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110" name="Google Shape;110;p2"/>
          <p:cNvGrpSpPr/>
          <p:nvPr/>
        </p:nvGrpSpPr>
        <p:grpSpPr>
          <a:xfrm flipH="1">
            <a:off x="-947193" y="4041327"/>
            <a:ext cx="1566520" cy="862947"/>
            <a:chOff x="9445780" y="4114581"/>
            <a:chExt cx="1277374" cy="862947"/>
          </a:xfrm>
        </p:grpSpPr>
        <p:pic>
          <p:nvPicPr>
            <p:cNvPr id="111" name="Google Shape;111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2"/>
            <p:cNvSpPr txBox="1"/>
            <p:nvPr/>
          </p:nvSpPr>
          <p:spPr>
            <a:xfrm>
              <a:off x="9807092" y="4114581"/>
              <a:ext cx="646435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9307933" y="3055950"/>
            <a:ext cx="1277374" cy="860400"/>
            <a:chOff x="9445780" y="4149750"/>
            <a:chExt cx="1277374" cy="860400"/>
          </a:xfrm>
        </p:grpSpPr>
        <p:pic>
          <p:nvPicPr>
            <p:cNvPr id="114" name="Google Shape;114;p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2"/>
            <p:cNvSpPr txBox="1"/>
            <p:nvPr/>
          </p:nvSpPr>
          <p:spPr>
            <a:xfrm>
              <a:off x="9995412" y="4149750"/>
              <a:ext cx="646435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9445780" y="4149750"/>
            <a:ext cx="1277374" cy="860400"/>
            <a:chOff x="9445780" y="4149750"/>
            <a:chExt cx="1277374" cy="860400"/>
          </a:xfrm>
        </p:grpSpPr>
        <p:pic>
          <p:nvPicPr>
            <p:cNvPr id="117" name="Google Shape;117;p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2">
              <a:hlinkClick r:id="rId13" action="ppaction://hlinksldjump"/>
            </p:cNvPr>
            <p:cNvSpPr txBox="1"/>
            <p:nvPr/>
          </p:nvSpPr>
          <p:spPr>
            <a:xfrm>
              <a:off x="9995412" y="4149750"/>
              <a:ext cx="646435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4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9" name="Google Shape;11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978877" y="66675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24317"/>
            <a:ext cx="9144000" cy="284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4925" y="37787"/>
            <a:ext cx="914400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486150"/>
            <a:ext cx="2945423" cy="158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30215" y="3257550"/>
            <a:ext cx="1713785" cy="19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3000" y="1"/>
            <a:ext cx="4191000" cy="4235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145792" y="1502969"/>
            <a:ext cx="1249496" cy="99513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/>
          <p:nvPr/>
        </p:nvSpPr>
        <p:spPr>
          <a:xfrm>
            <a:off x="1695334" y="1189910"/>
            <a:ext cx="2717700" cy="1308300"/>
          </a:xfrm>
          <a:prstGeom prst="wedgeEllipseCallout">
            <a:avLst>
              <a:gd name="adj1" fmla="val -73825"/>
              <a:gd name="adj2" fmla="val -10801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38" scaled="0"/>
          </a:gra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1327010" y="1471399"/>
            <a:ext cx="3085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Câu 1: 1+1=?</a:t>
            </a:r>
            <a:endParaRPr sz="3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" name="Google Shape;132;p3"/>
          <p:cNvGrpSpPr/>
          <p:nvPr/>
        </p:nvGrpSpPr>
        <p:grpSpPr>
          <a:xfrm>
            <a:off x="4987071" y="726695"/>
            <a:ext cx="3569155" cy="3447590"/>
            <a:chOff x="4987071" y="726695"/>
            <a:chExt cx="3569155" cy="3447590"/>
          </a:xfrm>
        </p:grpSpPr>
        <p:pic>
          <p:nvPicPr>
            <p:cNvPr id="133" name="Google Shape;133;p3"/>
            <p:cNvPicPr preferRelativeResize="0"/>
            <p:nvPr/>
          </p:nvPicPr>
          <p:blipFill rotWithShape="1">
            <a:blip r:embed="rId9">
              <a:alphaModFix/>
            </a:blip>
            <a:srcRect b="29996"/>
            <a:stretch/>
          </p:blipFill>
          <p:spPr>
            <a:xfrm rot="357513">
              <a:off x="5100096" y="893923"/>
              <a:ext cx="3343670" cy="23406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4" name="Google Shape;134;p3"/>
            <p:cNvGrpSpPr/>
            <p:nvPr/>
          </p:nvGrpSpPr>
          <p:grpSpPr>
            <a:xfrm rot="5901613">
              <a:off x="4866872" y="3049605"/>
              <a:ext cx="1277408" cy="860423"/>
              <a:chOff x="9445780" y="4149750"/>
              <a:chExt cx="1277374" cy="860400"/>
            </a:xfrm>
          </p:grpSpPr>
          <p:pic>
            <p:nvPicPr>
              <p:cNvPr id="135" name="Google Shape;135;p3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9445780" y="4189352"/>
                <a:ext cx="1277374" cy="7881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6" name="Google Shape;136;p3">
                <a:hlinkClick r:id="rId11" action="ppaction://hlinksldjump"/>
              </p:cNvPr>
              <p:cNvSpPr txBox="1"/>
              <p:nvPr/>
            </p:nvSpPr>
            <p:spPr>
              <a:xfrm>
                <a:off x="9995412" y="4149750"/>
                <a:ext cx="646500" cy="8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 b="1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48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7" name="Google Shape;137;p3"/>
          <p:cNvGrpSpPr/>
          <p:nvPr/>
        </p:nvGrpSpPr>
        <p:grpSpPr>
          <a:xfrm flipH="1">
            <a:off x="-1795050" y="3056610"/>
            <a:ext cx="1566572" cy="862947"/>
            <a:chOff x="9445780" y="4114581"/>
            <a:chExt cx="1277374" cy="862947"/>
          </a:xfrm>
        </p:grpSpPr>
        <p:pic>
          <p:nvPicPr>
            <p:cNvPr id="138" name="Google Shape;138;p3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3"/>
            <p:cNvSpPr txBox="1"/>
            <p:nvPr/>
          </p:nvSpPr>
          <p:spPr>
            <a:xfrm>
              <a:off x="9807092" y="4114581"/>
              <a:ext cx="6465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140" name="Google Shape;140;p3"/>
          <p:cNvGrpSpPr/>
          <p:nvPr/>
        </p:nvGrpSpPr>
        <p:grpSpPr>
          <a:xfrm flipH="1">
            <a:off x="-947625" y="4041327"/>
            <a:ext cx="1566572" cy="862947"/>
            <a:chOff x="9445780" y="4114581"/>
            <a:chExt cx="1277374" cy="862947"/>
          </a:xfrm>
        </p:grpSpPr>
        <p:pic>
          <p:nvPicPr>
            <p:cNvPr id="141" name="Google Shape;141;p3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Google Shape;142;p3"/>
            <p:cNvSpPr txBox="1"/>
            <p:nvPr/>
          </p:nvSpPr>
          <p:spPr>
            <a:xfrm>
              <a:off x="9807092" y="4114581"/>
              <a:ext cx="6465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3"/>
          <p:cNvGrpSpPr/>
          <p:nvPr/>
        </p:nvGrpSpPr>
        <p:grpSpPr>
          <a:xfrm>
            <a:off x="9307933" y="3055950"/>
            <a:ext cx="1277374" cy="860400"/>
            <a:chOff x="9445780" y="4149750"/>
            <a:chExt cx="1277374" cy="860400"/>
          </a:xfrm>
        </p:grpSpPr>
        <p:pic>
          <p:nvPicPr>
            <p:cNvPr id="144" name="Google Shape;144;p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3"/>
            <p:cNvSpPr txBox="1"/>
            <p:nvPr/>
          </p:nvSpPr>
          <p:spPr>
            <a:xfrm>
              <a:off x="9995412" y="4149750"/>
              <a:ext cx="6465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24317"/>
            <a:ext cx="9144000" cy="284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238250"/>
            <a:ext cx="9144001" cy="638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486150"/>
            <a:ext cx="2945423" cy="158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30215" y="3257550"/>
            <a:ext cx="1713785" cy="19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3000" y="1"/>
            <a:ext cx="4191000" cy="4235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73521" y="3245845"/>
            <a:ext cx="27622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99932" y="3267190"/>
            <a:ext cx="27622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94307" y="3181350"/>
            <a:ext cx="27622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95288" y="2930865"/>
            <a:ext cx="27622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20773" y="3163218"/>
            <a:ext cx="27622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145792" y="1502969"/>
            <a:ext cx="1249496" cy="99513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"/>
          <p:cNvSpPr/>
          <p:nvPr/>
        </p:nvSpPr>
        <p:spPr>
          <a:xfrm>
            <a:off x="1695335" y="1123950"/>
            <a:ext cx="3093600" cy="1600200"/>
          </a:xfrm>
          <a:prstGeom prst="wedgeEllipseCallout">
            <a:avLst>
              <a:gd name="adj1" fmla="val -67108"/>
              <a:gd name="adj2" fmla="val -3009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38" scaled="0"/>
          </a:gra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13975" y="916857"/>
            <a:ext cx="3343670" cy="334367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"/>
          <p:cNvSpPr txBox="1"/>
          <p:nvPr/>
        </p:nvSpPr>
        <p:spPr>
          <a:xfrm>
            <a:off x="1664132" y="1533495"/>
            <a:ext cx="3085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Câu 2: 2+2=?</a:t>
            </a:r>
            <a:endParaRPr sz="3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" name="Google Shape;164;p4"/>
          <p:cNvGrpSpPr/>
          <p:nvPr/>
        </p:nvGrpSpPr>
        <p:grpSpPr>
          <a:xfrm flipH="1">
            <a:off x="-1795050" y="3056610"/>
            <a:ext cx="1566572" cy="862947"/>
            <a:chOff x="9445780" y="4114581"/>
            <a:chExt cx="1277374" cy="862947"/>
          </a:xfrm>
        </p:grpSpPr>
        <p:pic>
          <p:nvPicPr>
            <p:cNvPr id="165" name="Google Shape;165;p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4"/>
            <p:cNvSpPr txBox="1"/>
            <p:nvPr/>
          </p:nvSpPr>
          <p:spPr>
            <a:xfrm>
              <a:off x="9807092" y="4114581"/>
              <a:ext cx="6465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167" name="Google Shape;167;p4"/>
          <p:cNvGrpSpPr/>
          <p:nvPr/>
        </p:nvGrpSpPr>
        <p:grpSpPr>
          <a:xfrm flipH="1">
            <a:off x="-947625" y="4041327"/>
            <a:ext cx="1566572" cy="862947"/>
            <a:chOff x="9445780" y="4114581"/>
            <a:chExt cx="1277374" cy="862947"/>
          </a:xfrm>
        </p:grpSpPr>
        <p:pic>
          <p:nvPicPr>
            <p:cNvPr id="168" name="Google Shape;168;p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4"/>
            <p:cNvSpPr txBox="1"/>
            <p:nvPr/>
          </p:nvSpPr>
          <p:spPr>
            <a:xfrm>
              <a:off x="9807092" y="4114581"/>
              <a:ext cx="6465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4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9307933" y="3055950"/>
            <a:ext cx="1277374" cy="860400"/>
            <a:chOff x="9445780" y="4149750"/>
            <a:chExt cx="1277374" cy="860400"/>
          </a:xfrm>
        </p:grpSpPr>
        <p:pic>
          <p:nvPicPr>
            <p:cNvPr id="171" name="Google Shape;171;p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4"/>
            <p:cNvSpPr txBox="1"/>
            <p:nvPr/>
          </p:nvSpPr>
          <p:spPr>
            <a:xfrm>
              <a:off x="9995412" y="4149750"/>
              <a:ext cx="6465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9445780" y="4149750"/>
            <a:ext cx="1277374" cy="860400"/>
            <a:chOff x="9445780" y="4149750"/>
            <a:chExt cx="1277374" cy="860400"/>
          </a:xfrm>
        </p:grpSpPr>
        <p:pic>
          <p:nvPicPr>
            <p:cNvPr id="174" name="Google Shape;174;p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4">
              <a:hlinkClick r:id="rId13" action="ppaction://hlinksldjump"/>
            </p:cNvPr>
            <p:cNvSpPr txBox="1"/>
            <p:nvPr/>
          </p:nvSpPr>
          <p:spPr>
            <a:xfrm>
              <a:off x="9995412" y="4149750"/>
              <a:ext cx="6465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6" name="Google Shape;176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978877" y="66675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24317"/>
            <a:ext cx="9144000" cy="284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4925" y="37787"/>
            <a:ext cx="914400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486150"/>
            <a:ext cx="2945423" cy="158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30215" y="3257550"/>
            <a:ext cx="1713785" cy="19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3000" y="1"/>
            <a:ext cx="4191000" cy="4235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145792" y="1502969"/>
            <a:ext cx="1249496" cy="99513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5"/>
          <p:cNvSpPr/>
          <p:nvPr/>
        </p:nvSpPr>
        <p:spPr>
          <a:xfrm>
            <a:off x="1695334" y="1189910"/>
            <a:ext cx="2717700" cy="1308300"/>
          </a:xfrm>
          <a:prstGeom prst="wedgeEllipseCallout">
            <a:avLst>
              <a:gd name="adj1" fmla="val -73825"/>
              <a:gd name="adj2" fmla="val -10801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38" scaled="0"/>
          </a:gra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 txBox="1"/>
          <p:nvPr/>
        </p:nvSpPr>
        <p:spPr>
          <a:xfrm>
            <a:off x="1327010" y="1471399"/>
            <a:ext cx="3085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Câu 2: 2+2=?</a:t>
            </a:r>
            <a:endParaRPr sz="3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" name="Google Shape;189;p5"/>
          <p:cNvGrpSpPr/>
          <p:nvPr/>
        </p:nvGrpSpPr>
        <p:grpSpPr>
          <a:xfrm>
            <a:off x="4987071" y="726695"/>
            <a:ext cx="3569155" cy="3447590"/>
            <a:chOff x="4987071" y="726695"/>
            <a:chExt cx="3569155" cy="3447590"/>
          </a:xfrm>
        </p:grpSpPr>
        <p:pic>
          <p:nvPicPr>
            <p:cNvPr id="190" name="Google Shape;190;p5"/>
            <p:cNvPicPr preferRelativeResize="0"/>
            <p:nvPr/>
          </p:nvPicPr>
          <p:blipFill rotWithShape="1">
            <a:blip r:embed="rId9">
              <a:alphaModFix/>
            </a:blip>
            <a:srcRect b="29996"/>
            <a:stretch/>
          </p:blipFill>
          <p:spPr>
            <a:xfrm rot="357513">
              <a:off x="5100096" y="893923"/>
              <a:ext cx="3343670" cy="23406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1" name="Google Shape;191;p5"/>
            <p:cNvGrpSpPr/>
            <p:nvPr/>
          </p:nvGrpSpPr>
          <p:grpSpPr>
            <a:xfrm rot="5901613">
              <a:off x="4866872" y="3049605"/>
              <a:ext cx="1277408" cy="860423"/>
              <a:chOff x="9445780" y="4149750"/>
              <a:chExt cx="1277374" cy="860400"/>
            </a:xfrm>
          </p:grpSpPr>
          <p:pic>
            <p:nvPicPr>
              <p:cNvPr id="192" name="Google Shape;192;p5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9445780" y="4189352"/>
                <a:ext cx="1277374" cy="7881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3" name="Google Shape;193;p5">
                <a:hlinkClick r:id="rId11" action="ppaction://hlinksldjump"/>
              </p:cNvPr>
              <p:cNvSpPr txBox="1"/>
              <p:nvPr/>
            </p:nvSpPr>
            <p:spPr>
              <a:xfrm>
                <a:off x="9995412" y="4149750"/>
                <a:ext cx="646500" cy="8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 b="1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 sz="48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4" name="Google Shape;194;p5"/>
          <p:cNvGrpSpPr/>
          <p:nvPr/>
        </p:nvGrpSpPr>
        <p:grpSpPr>
          <a:xfrm flipH="1">
            <a:off x="-1795050" y="3056610"/>
            <a:ext cx="1566572" cy="862947"/>
            <a:chOff x="9445780" y="4114581"/>
            <a:chExt cx="1277374" cy="862947"/>
          </a:xfrm>
        </p:grpSpPr>
        <p:pic>
          <p:nvPicPr>
            <p:cNvPr id="195" name="Google Shape;195;p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5"/>
            <p:cNvSpPr txBox="1"/>
            <p:nvPr/>
          </p:nvSpPr>
          <p:spPr>
            <a:xfrm>
              <a:off x="9807092" y="4114581"/>
              <a:ext cx="6465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197" name="Google Shape;197;p5"/>
          <p:cNvGrpSpPr/>
          <p:nvPr/>
        </p:nvGrpSpPr>
        <p:grpSpPr>
          <a:xfrm flipH="1">
            <a:off x="-947625" y="4041327"/>
            <a:ext cx="1566572" cy="862947"/>
            <a:chOff x="9445780" y="4114581"/>
            <a:chExt cx="1277374" cy="862947"/>
          </a:xfrm>
        </p:grpSpPr>
        <p:pic>
          <p:nvPicPr>
            <p:cNvPr id="198" name="Google Shape;198;p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p5"/>
            <p:cNvSpPr txBox="1"/>
            <p:nvPr/>
          </p:nvSpPr>
          <p:spPr>
            <a:xfrm>
              <a:off x="9807092" y="4114581"/>
              <a:ext cx="6465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5"/>
          <p:cNvGrpSpPr/>
          <p:nvPr/>
        </p:nvGrpSpPr>
        <p:grpSpPr>
          <a:xfrm>
            <a:off x="9307933" y="3055950"/>
            <a:ext cx="1277374" cy="860400"/>
            <a:chOff x="9445780" y="4149750"/>
            <a:chExt cx="1277374" cy="860400"/>
          </a:xfrm>
        </p:grpSpPr>
        <p:pic>
          <p:nvPicPr>
            <p:cNvPr id="201" name="Google Shape;201;p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5"/>
            <p:cNvSpPr txBox="1"/>
            <p:nvPr/>
          </p:nvSpPr>
          <p:spPr>
            <a:xfrm>
              <a:off x="9995412" y="4149750"/>
              <a:ext cx="6465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485900" y="3829050"/>
            <a:ext cx="6407331" cy="1037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lnSpc>
                <a:spcPct val="107000"/>
              </a:lnSpc>
              <a:spcAft>
                <a:spcPts val="450"/>
              </a:spcAft>
              <a:buClrTx/>
            </a:pPr>
            <a:r>
              <a:rPr lang="en-US" sz="1800" b="1" kern="1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lang="en-US" sz="675" kern="12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algn="ctr" defTabSz="514350">
              <a:lnSpc>
                <a:spcPct val="107000"/>
              </a:lnSpc>
              <a:spcAft>
                <a:spcPts val="450"/>
              </a:spcAft>
              <a:buClrTx/>
            </a:pPr>
            <a:r>
              <a:rPr lang="en-US" sz="1200" b="1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lang="en-US" sz="675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algn="ctr" defTabSz="514350">
              <a:buClrTx/>
            </a:pPr>
            <a:r>
              <a:rPr lang="en-US" sz="2100" kern="12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lang="en-US" sz="21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269" y="0"/>
            <a:ext cx="6822731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83</Words>
  <PresentationFormat>Trình chiếu Trên màn hình (16:9)</PresentationFormat>
  <Paragraphs>25</Paragraphs>
  <Slides>6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2018-01-14T04:30:44Z</dcterms:created>
  <dcterms:modified xsi:type="dcterms:W3CDTF">2023-09-16T09:56:29Z</dcterms:modified>
</cp:coreProperties>
</file>