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62" r:id="rId4"/>
    <p:sldId id="261" r:id="rId5"/>
    <p:sldId id="266" r:id="rId6"/>
    <p:sldId id="272" r:id="rId7"/>
    <p:sldId id="27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7327-A46A-4776-B739-F5B469FF895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F85CA-A185-41E9-8C43-28927EBE210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TỰ NHIÊN</a:t>
          </a:r>
          <a:endParaRPr lang="en-US" dirty="0"/>
        </a:p>
      </dgm:t>
    </dgm:pt>
    <dgm:pt modelId="{330150E3-C261-485A-A559-951E58989788}" type="parTrans" cxnId="{84506C47-6341-4A84-8934-A1B959A6038F}">
      <dgm:prSet/>
      <dgm:spPr/>
      <dgm:t>
        <a:bodyPr/>
        <a:lstStyle/>
        <a:p>
          <a:endParaRPr lang="en-US"/>
        </a:p>
      </dgm:t>
    </dgm:pt>
    <dgm:pt modelId="{FD89D651-2042-4DDE-B36E-ECE1B537A712}" type="sibTrans" cxnId="{84506C47-6341-4A84-8934-A1B959A6038F}">
      <dgm:prSet/>
      <dgm:spPr/>
      <dgm:t>
        <a:bodyPr/>
        <a:lstStyle/>
        <a:p>
          <a:endParaRPr lang="en-US"/>
        </a:p>
      </dgm:t>
    </dgm:pt>
    <dgm:pt modelId="{9C8493D0-282F-4F5E-8CC7-5AB3E4C8C97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ĐẤT</a:t>
          </a:r>
          <a:endParaRPr lang="en-US" dirty="0"/>
        </a:p>
      </dgm:t>
    </dgm:pt>
    <dgm:pt modelId="{C03C135C-4AA3-4173-B0B0-5505D915330B}" type="parTrans" cxnId="{977D84EF-1B84-4F97-A9B2-F24344D3FFBB}">
      <dgm:prSet/>
      <dgm:spPr/>
      <dgm:t>
        <a:bodyPr/>
        <a:lstStyle/>
        <a:p>
          <a:endParaRPr lang="en-US"/>
        </a:p>
      </dgm:t>
    </dgm:pt>
    <dgm:pt modelId="{A93F813E-D4C8-43AB-8600-CF04788336EA}" type="sibTrans" cxnId="{977D84EF-1B84-4F97-A9B2-F24344D3FFBB}">
      <dgm:prSet/>
      <dgm:spPr/>
      <dgm:t>
        <a:bodyPr/>
        <a:lstStyle/>
        <a:p>
          <a:endParaRPr lang="en-US"/>
        </a:p>
      </dgm:t>
    </dgm:pt>
    <dgm:pt modelId="{ECF2CDA9-A85F-48BD-8110-E74B2F27DB9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NƯỚC</a:t>
          </a:r>
          <a:endParaRPr lang="en-US" dirty="0"/>
        </a:p>
      </dgm:t>
    </dgm:pt>
    <dgm:pt modelId="{F68D5C9F-31BD-42F5-A02E-D97992574707}" type="parTrans" cxnId="{27BCD42D-726B-49F5-9D70-2A4738EEB6CB}">
      <dgm:prSet/>
      <dgm:spPr/>
      <dgm:t>
        <a:bodyPr/>
        <a:lstStyle/>
        <a:p>
          <a:endParaRPr lang="en-US"/>
        </a:p>
      </dgm:t>
    </dgm:pt>
    <dgm:pt modelId="{1A10D7B5-2B25-4F41-908D-BB597C3B6051}" type="sibTrans" cxnId="{27BCD42D-726B-49F5-9D70-2A4738EEB6CB}">
      <dgm:prSet/>
      <dgm:spPr/>
      <dgm:t>
        <a:bodyPr/>
        <a:lstStyle/>
        <a:p>
          <a:endParaRPr lang="en-US"/>
        </a:p>
      </dgm:t>
    </dgm:pt>
    <dgm:pt modelId="{36D452BE-D0B3-4085-8B00-CD75FDFB52E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KHÍ HẬU</a:t>
          </a:r>
          <a:endParaRPr lang="en-US" dirty="0"/>
        </a:p>
      </dgm:t>
    </dgm:pt>
    <dgm:pt modelId="{DA034E75-86CE-478F-BC95-2F20A1007CC4}" type="parTrans" cxnId="{E585DE64-7726-4317-90B2-18E8D55D1115}">
      <dgm:prSet/>
      <dgm:spPr/>
      <dgm:t>
        <a:bodyPr/>
        <a:lstStyle/>
        <a:p>
          <a:endParaRPr lang="en-US"/>
        </a:p>
      </dgm:t>
    </dgm:pt>
    <dgm:pt modelId="{04C65352-06BB-41B5-AC96-6FBD1723B16C}" type="sibTrans" cxnId="{E585DE64-7726-4317-90B2-18E8D55D1115}">
      <dgm:prSet/>
      <dgm:spPr/>
      <dgm:t>
        <a:bodyPr/>
        <a:lstStyle/>
        <a:p>
          <a:endParaRPr lang="en-US"/>
        </a:p>
      </dgm:t>
    </dgm:pt>
    <dgm:pt modelId="{FB4459B4-FB00-4059-9F76-85BF34D0E8C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SINH VẬT</a:t>
          </a:r>
          <a:endParaRPr lang="en-US" dirty="0"/>
        </a:p>
      </dgm:t>
    </dgm:pt>
    <dgm:pt modelId="{F73E64E2-03EB-4D30-B7F6-1138487D46BD}" type="parTrans" cxnId="{35D03862-E6F0-4F8C-A578-52C9F84BCBEF}">
      <dgm:prSet/>
      <dgm:spPr/>
      <dgm:t>
        <a:bodyPr/>
        <a:lstStyle/>
        <a:p>
          <a:endParaRPr lang="en-US"/>
        </a:p>
      </dgm:t>
    </dgm:pt>
    <dgm:pt modelId="{5721012D-435E-414F-9DC1-82C70EBDF589}" type="sibTrans" cxnId="{35D03862-E6F0-4F8C-A578-52C9F84BCBEF}">
      <dgm:prSet/>
      <dgm:spPr/>
      <dgm:t>
        <a:bodyPr/>
        <a:lstStyle/>
        <a:p>
          <a:endParaRPr lang="en-US"/>
        </a:p>
      </dgm:t>
    </dgm:pt>
    <dgm:pt modelId="{2A61DE30-92BD-4F8F-92B0-B194839B175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KHOÁNG SẢN</a:t>
          </a:r>
          <a:endParaRPr lang="en-US" dirty="0"/>
        </a:p>
      </dgm:t>
    </dgm:pt>
    <dgm:pt modelId="{26EEA34B-C6A1-49D0-BC1E-07AF8703167D}" type="parTrans" cxnId="{E1BB91D2-6771-4B66-9228-00E7A586BE7C}">
      <dgm:prSet/>
      <dgm:spPr/>
      <dgm:t>
        <a:bodyPr/>
        <a:lstStyle/>
        <a:p>
          <a:endParaRPr lang="en-US"/>
        </a:p>
      </dgm:t>
    </dgm:pt>
    <dgm:pt modelId="{602AAA82-D763-4FBC-8442-BB6D75DDC927}" type="sibTrans" cxnId="{E1BB91D2-6771-4B66-9228-00E7A586BE7C}">
      <dgm:prSet/>
      <dgm:spPr/>
      <dgm:t>
        <a:bodyPr/>
        <a:lstStyle/>
        <a:p>
          <a:endParaRPr lang="en-US"/>
        </a:p>
      </dgm:t>
    </dgm:pt>
    <dgm:pt modelId="{07EA06B0-FECC-4282-8A62-CAFD9C962CD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ĐỊA HÌNH</a:t>
          </a:r>
          <a:endParaRPr lang="en-US" dirty="0"/>
        </a:p>
      </dgm:t>
    </dgm:pt>
    <dgm:pt modelId="{F53AF4FE-D811-4D3A-B9B9-C54F98225E85}" type="parTrans" cxnId="{1C112547-4C92-49F4-A195-C0767F9C3A24}">
      <dgm:prSet/>
      <dgm:spPr/>
      <dgm:t>
        <a:bodyPr/>
        <a:lstStyle/>
        <a:p>
          <a:endParaRPr lang="en-US"/>
        </a:p>
      </dgm:t>
    </dgm:pt>
    <dgm:pt modelId="{D6D173C9-2520-48F4-91C8-FC53C7CF763D}" type="sibTrans" cxnId="{1C112547-4C92-49F4-A195-C0767F9C3A24}">
      <dgm:prSet/>
      <dgm:spPr/>
      <dgm:t>
        <a:bodyPr/>
        <a:lstStyle/>
        <a:p>
          <a:endParaRPr lang="en-US"/>
        </a:p>
      </dgm:t>
    </dgm:pt>
    <dgm:pt modelId="{BB6393B0-2E7A-4176-ABD0-40A8A857015A}" type="pres">
      <dgm:prSet presAssocID="{D42F7327-A46A-4776-B739-F5B469FF89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0688E5-3514-4659-B5E6-C8F45F9C3EF2}" type="pres">
      <dgm:prSet presAssocID="{0BCF85CA-A185-41E9-8C43-28927EBE210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5D69BB3-03F0-44FC-A546-5421701E80C9}" type="pres">
      <dgm:prSet presAssocID="{9C8493D0-282F-4F5E-8CC7-5AB3E4C8C97D}" presName="Accent1" presStyleCnt="0"/>
      <dgm:spPr/>
    </dgm:pt>
    <dgm:pt modelId="{3FCAC161-0B6D-4788-BBD6-02635F046F22}" type="pres">
      <dgm:prSet presAssocID="{9C8493D0-282F-4F5E-8CC7-5AB3E4C8C97D}" presName="Accent" presStyleLbl="bgShp" presStyleIdx="0" presStyleCnt="6"/>
      <dgm:spPr/>
    </dgm:pt>
    <dgm:pt modelId="{C3813890-11DB-4744-80BA-D6A6C17AEA7D}" type="pres">
      <dgm:prSet presAssocID="{9C8493D0-282F-4F5E-8CC7-5AB3E4C8C97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2E805-C8B7-4833-8458-CAB1EBD8D4E4}" type="pres">
      <dgm:prSet presAssocID="{ECF2CDA9-A85F-48BD-8110-E74B2F27DB9C}" presName="Accent2" presStyleCnt="0"/>
      <dgm:spPr/>
    </dgm:pt>
    <dgm:pt modelId="{25AA867E-A872-4DCC-8B3E-8D248F958355}" type="pres">
      <dgm:prSet presAssocID="{ECF2CDA9-A85F-48BD-8110-E74B2F27DB9C}" presName="Accent" presStyleLbl="bgShp" presStyleIdx="1" presStyleCnt="6"/>
      <dgm:spPr/>
    </dgm:pt>
    <dgm:pt modelId="{36384A1A-DD0F-4B44-ABD1-42FECD524E7C}" type="pres">
      <dgm:prSet presAssocID="{ECF2CDA9-A85F-48BD-8110-E74B2F27DB9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CB0E7-2262-49DE-B16F-F0FF29BE5ABF}" type="pres">
      <dgm:prSet presAssocID="{36D452BE-D0B3-4085-8B00-CD75FDFB52E1}" presName="Accent3" presStyleCnt="0"/>
      <dgm:spPr/>
    </dgm:pt>
    <dgm:pt modelId="{513AFCDF-54F5-4443-82F3-B0665C82AB26}" type="pres">
      <dgm:prSet presAssocID="{36D452BE-D0B3-4085-8B00-CD75FDFB52E1}" presName="Accent" presStyleLbl="bgShp" presStyleIdx="2" presStyleCnt="6"/>
      <dgm:spPr/>
    </dgm:pt>
    <dgm:pt modelId="{D7ACF14B-6BCA-4FA8-B37E-8D15950E1CBC}" type="pres">
      <dgm:prSet presAssocID="{36D452BE-D0B3-4085-8B00-CD75FDFB52E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882CE-8017-4D03-A5B9-CE31336CEA98}" type="pres">
      <dgm:prSet presAssocID="{FB4459B4-FB00-4059-9F76-85BF34D0E8C1}" presName="Accent4" presStyleCnt="0"/>
      <dgm:spPr/>
    </dgm:pt>
    <dgm:pt modelId="{61AECB2C-A5A3-4128-9F3A-1A68F97AABCD}" type="pres">
      <dgm:prSet presAssocID="{FB4459B4-FB00-4059-9F76-85BF34D0E8C1}" presName="Accent" presStyleLbl="bgShp" presStyleIdx="3" presStyleCnt="6"/>
      <dgm:spPr/>
    </dgm:pt>
    <dgm:pt modelId="{EA62CC05-8383-4C61-B563-17D2CC957B9C}" type="pres">
      <dgm:prSet presAssocID="{FB4459B4-FB00-4059-9F76-85BF34D0E8C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26DFF-D071-43D5-BD77-0F317F91F3EA}" type="pres">
      <dgm:prSet presAssocID="{2A61DE30-92BD-4F8F-92B0-B194839B1754}" presName="Accent5" presStyleCnt="0"/>
      <dgm:spPr/>
    </dgm:pt>
    <dgm:pt modelId="{251075AC-9011-4333-ADD9-AB06B91EA07C}" type="pres">
      <dgm:prSet presAssocID="{2A61DE30-92BD-4F8F-92B0-B194839B1754}" presName="Accent" presStyleLbl="bgShp" presStyleIdx="4" presStyleCnt="6"/>
      <dgm:spPr/>
    </dgm:pt>
    <dgm:pt modelId="{4D457893-BAFA-4A98-A52C-AF32AB58DE09}" type="pres">
      <dgm:prSet presAssocID="{2A61DE30-92BD-4F8F-92B0-B194839B175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9EE07-EA8D-4755-A0EE-99378E5A9BFB}" type="pres">
      <dgm:prSet presAssocID="{07EA06B0-FECC-4282-8A62-CAFD9C962CD4}" presName="Accent6" presStyleCnt="0"/>
      <dgm:spPr/>
    </dgm:pt>
    <dgm:pt modelId="{AD698BE0-2141-481A-A70A-375A9127D913}" type="pres">
      <dgm:prSet presAssocID="{07EA06B0-FECC-4282-8A62-CAFD9C962CD4}" presName="Accent" presStyleLbl="bgShp" presStyleIdx="5" presStyleCnt="6"/>
      <dgm:spPr/>
    </dgm:pt>
    <dgm:pt modelId="{09229E8C-54B0-4EA0-AFDA-25BC47468C3F}" type="pres">
      <dgm:prSet presAssocID="{07EA06B0-FECC-4282-8A62-CAFD9C962CD4}" presName="Child6" presStyleLbl="node1" presStyleIdx="5" presStyleCnt="6" custLinFactNeighborX="1522" custLinFactNeighborY="3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C6E5EE-63F8-4F9E-B32B-50BD8E894B22}" type="presOf" srcId="{9C8493D0-282F-4F5E-8CC7-5AB3E4C8C97D}" destId="{C3813890-11DB-4744-80BA-D6A6C17AEA7D}" srcOrd="0" destOrd="0" presId="urn:microsoft.com/office/officeart/2011/layout/HexagonRadial"/>
    <dgm:cxn modelId="{27B159AD-26CF-40A8-A126-091FFB6BB793}" type="presOf" srcId="{D42F7327-A46A-4776-B739-F5B469FF8950}" destId="{BB6393B0-2E7A-4176-ABD0-40A8A857015A}" srcOrd="0" destOrd="0" presId="urn:microsoft.com/office/officeart/2011/layout/HexagonRadial"/>
    <dgm:cxn modelId="{35D03862-E6F0-4F8C-A578-52C9F84BCBEF}" srcId="{0BCF85CA-A185-41E9-8C43-28927EBE2105}" destId="{FB4459B4-FB00-4059-9F76-85BF34D0E8C1}" srcOrd="3" destOrd="0" parTransId="{F73E64E2-03EB-4D30-B7F6-1138487D46BD}" sibTransId="{5721012D-435E-414F-9DC1-82C70EBDF589}"/>
    <dgm:cxn modelId="{8168006C-EE78-48B4-B15E-4947EBD45E9E}" type="presOf" srcId="{36D452BE-D0B3-4085-8B00-CD75FDFB52E1}" destId="{D7ACF14B-6BCA-4FA8-B37E-8D15950E1CBC}" srcOrd="0" destOrd="0" presId="urn:microsoft.com/office/officeart/2011/layout/HexagonRadial"/>
    <dgm:cxn modelId="{1C112547-4C92-49F4-A195-C0767F9C3A24}" srcId="{0BCF85CA-A185-41E9-8C43-28927EBE2105}" destId="{07EA06B0-FECC-4282-8A62-CAFD9C962CD4}" srcOrd="5" destOrd="0" parTransId="{F53AF4FE-D811-4D3A-B9B9-C54F98225E85}" sibTransId="{D6D173C9-2520-48F4-91C8-FC53C7CF763D}"/>
    <dgm:cxn modelId="{27BCD42D-726B-49F5-9D70-2A4738EEB6CB}" srcId="{0BCF85CA-A185-41E9-8C43-28927EBE2105}" destId="{ECF2CDA9-A85F-48BD-8110-E74B2F27DB9C}" srcOrd="1" destOrd="0" parTransId="{F68D5C9F-31BD-42F5-A02E-D97992574707}" sibTransId="{1A10D7B5-2B25-4F41-908D-BB597C3B6051}"/>
    <dgm:cxn modelId="{84506C47-6341-4A84-8934-A1B959A6038F}" srcId="{D42F7327-A46A-4776-B739-F5B469FF8950}" destId="{0BCF85CA-A185-41E9-8C43-28927EBE2105}" srcOrd="0" destOrd="0" parTransId="{330150E3-C261-485A-A559-951E58989788}" sibTransId="{FD89D651-2042-4DDE-B36E-ECE1B537A712}"/>
    <dgm:cxn modelId="{54C45C60-8371-40AF-8AAD-13C0704CD95E}" type="presOf" srcId="{07EA06B0-FECC-4282-8A62-CAFD9C962CD4}" destId="{09229E8C-54B0-4EA0-AFDA-25BC47468C3F}" srcOrd="0" destOrd="0" presId="urn:microsoft.com/office/officeart/2011/layout/HexagonRadial"/>
    <dgm:cxn modelId="{E1BB91D2-6771-4B66-9228-00E7A586BE7C}" srcId="{0BCF85CA-A185-41E9-8C43-28927EBE2105}" destId="{2A61DE30-92BD-4F8F-92B0-B194839B1754}" srcOrd="4" destOrd="0" parTransId="{26EEA34B-C6A1-49D0-BC1E-07AF8703167D}" sibTransId="{602AAA82-D763-4FBC-8442-BB6D75DDC927}"/>
    <dgm:cxn modelId="{E585DE64-7726-4317-90B2-18E8D55D1115}" srcId="{0BCF85CA-A185-41E9-8C43-28927EBE2105}" destId="{36D452BE-D0B3-4085-8B00-CD75FDFB52E1}" srcOrd="2" destOrd="0" parTransId="{DA034E75-86CE-478F-BC95-2F20A1007CC4}" sibTransId="{04C65352-06BB-41B5-AC96-6FBD1723B16C}"/>
    <dgm:cxn modelId="{52E0EEE3-1041-4772-ABE5-E56DC567387C}" type="presOf" srcId="{2A61DE30-92BD-4F8F-92B0-B194839B1754}" destId="{4D457893-BAFA-4A98-A52C-AF32AB58DE09}" srcOrd="0" destOrd="0" presId="urn:microsoft.com/office/officeart/2011/layout/HexagonRadial"/>
    <dgm:cxn modelId="{F1A663A5-4A38-428B-AB9A-46F896EB3DC0}" type="presOf" srcId="{FB4459B4-FB00-4059-9F76-85BF34D0E8C1}" destId="{EA62CC05-8383-4C61-B563-17D2CC957B9C}" srcOrd="0" destOrd="0" presId="urn:microsoft.com/office/officeart/2011/layout/HexagonRadial"/>
    <dgm:cxn modelId="{3E9D4831-4582-4B2B-9A2B-AA6F2DB9C663}" type="presOf" srcId="{ECF2CDA9-A85F-48BD-8110-E74B2F27DB9C}" destId="{36384A1A-DD0F-4B44-ABD1-42FECD524E7C}" srcOrd="0" destOrd="0" presId="urn:microsoft.com/office/officeart/2011/layout/HexagonRadial"/>
    <dgm:cxn modelId="{95A32B41-F97E-4BC2-97C2-8D415FBC9233}" type="presOf" srcId="{0BCF85CA-A185-41E9-8C43-28927EBE2105}" destId="{CC0688E5-3514-4659-B5E6-C8F45F9C3EF2}" srcOrd="0" destOrd="0" presId="urn:microsoft.com/office/officeart/2011/layout/HexagonRadial"/>
    <dgm:cxn modelId="{977D84EF-1B84-4F97-A9B2-F24344D3FFBB}" srcId="{0BCF85CA-A185-41E9-8C43-28927EBE2105}" destId="{9C8493D0-282F-4F5E-8CC7-5AB3E4C8C97D}" srcOrd="0" destOrd="0" parTransId="{C03C135C-4AA3-4173-B0B0-5505D915330B}" sibTransId="{A93F813E-D4C8-43AB-8600-CF04788336EA}"/>
    <dgm:cxn modelId="{684BBEB1-75BD-4DC5-8FEF-FFB8A8A0595F}" type="presParOf" srcId="{BB6393B0-2E7A-4176-ABD0-40A8A857015A}" destId="{CC0688E5-3514-4659-B5E6-C8F45F9C3EF2}" srcOrd="0" destOrd="0" presId="urn:microsoft.com/office/officeart/2011/layout/HexagonRadial"/>
    <dgm:cxn modelId="{14F353BA-93A8-42A4-92FA-5FB8C589975E}" type="presParOf" srcId="{BB6393B0-2E7A-4176-ABD0-40A8A857015A}" destId="{25D69BB3-03F0-44FC-A546-5421701E80C9}" srcOrd="1" destOrd="0" presId="urn:microsoft.com/office/officeart/2011/layout/HexagonRadial"/>
    <dgm:cxn modelId="{F1FE5A0A-849E-42E5-8C24-8D5C71307685}" type="presParOf" srcId="{25D69BB3-03F0-44FC-A546-5421701E80C9}" destId="{3FCAC161-0B6D-4788-BBD6-02635F046F22}" srcOrd="0" destOrd="0" presId="urn:microsoft.com/office/officeart/2011/layout/HexagonRadial"/>
    <dgm:cxn modelId="{FD48D9FA-D3F6-4696-AD78-A0663D16B4CC}" type="presParOf" srcId="{BB6393B0-2E7A-4176-ABD0-40A8A857015A}" destId="{C3813890-11DB-4744-80BA-D6A6C17AEA7D}" srcOrd="2" destOrd="0" presId="urn:microsoft.com/office/officeart/2011/layout/HexagonRadial"/>
    <dgm:cxn modelId="{1079717C-D621-4617-B870-BE772052FDE4}" type="presParOf" srcId="{BB6393B0-2E7A-4176-ABD0-40A8A857015A}" destId="{8C32E805-C8B7-4833-8458-CAB1EBD8D4E4}" srcOrd="3" destOrd="0" presId="urn:microsoft.com/office/officeart/2011/layout/HexagonRadial"/>
    <dgm:cxn modelId="{F4D1CB67-C3A5-4519-A8B6-3BAE9807041B}" type="presParOf" srcId="{8C32E805-C8B7-4833-8458-CAB1EBD8D4E4}" destId="{25AA867E-A872-4DCC-8B3E-8D248F958355}" srcOrd="0" destOrd="0" presId="urn:microsoft.com/office/officeart/2011/layout/HexagonRadial"/>
    <dgm:cxn modelId="{DE5EEB2A-5D5C-4331-BB2E-B875A9F7CECF}" type="presParOf" srcId="{BB6393B0-2E7A-4176-ABD0-40A8A857015A}" destId="{36384A1A-DD0F-4B44-ABD1-42FECD524E7C}" srcOrd="4" destOrd="0" presId="urn:microsoft.com/office/officeart/2011/layout/HexagonRadial"/>
    <dgm:cxn modelId="{F577E1AD-CA15-4332-86B1-173C7C18E7A3}" type="presParOf" srcId="{BB6393B0-2E7A-4176-ABD0-40A8A857015A}" destId="{3DECB0E7-2262-49DE-B16F-F0FF29BE5ABF}" srcOrd="5" destOrd="0" presId="urn:microsoft.com/office/officeart/2011/layout/HexagonRadial"/>
    <dgm:cxn modelId="{645D731D-4069-4D00-96FA-AD93E66E8B60}" type="presParOf" srcId="{3DECB0E7-2262-49DE-B16F-F0FF29BE5ABF}" destId="{513AFCDF-54F5-4443-82F3-B0665C82AB26}" srcOrd="0" destOrd="0" presId="urn:microsoft.com/office/officeart/2011/layout/HexagonRadial"/>
    <dgm:cxn modelId="{741BF1C1-5C9A-43D9-A491-E9885838B87F}" type="presParOf" srcId="{BB6393B0-2E7A-4176-ABD0-40A8A857015A}" destId="{D7ACF14B-6BCA-4FA8-B37E-8D15950E1CBC}" srcOrd="6" destOrd="0" presId="urn:microsoft.com/office/officeart/2011/layout/HexagonRadial"/>
    <dgm:cxn modelId="{665BAF35-B4D2-4323-95C0-CDCC33248F83}" type="presParOf" srcId="{BB6393B0-2E7A-4176-ABD0-40A8A857015A}" destId="{C17882CE-8017-4D03-A5B9-CE31336CEA98}" srcOrd="7" destOrd="0" presId="urn:microsoft.com/office/officeart/2011/layout/HexagonRadial"/>
    <dgm:cxn modelId="{BD87A23E-7935-418C-A687-3B3F0EAF45DA}" type="presParOf" srcId="{C17882CE-8017-4D03-A5B9-CE31336CEA98}" destId="{61AECB2C-A5A3-4128-9F3A-1A68F97AABCD}" srcOrd="0" destOrd="0" presId="urn:microsoft.com/office/officeart/2011/layout/HexagonRadial"/>
    <dgm:cxn modelId="{11F122A9-671F-4DE3-A9BC-831BE50C4090}" type="presParOf" srcId="{BB6393B0-2E7A-4176-ABD0-40A8A857015A}" destId="{EA62CC05-8383-4C61-B563-17D2CC957B9C}" srcOrd="8" destOrd="0" presId="urn:microsoft.com/office/officeart/2011/layout/HexagonRadial"/>
    <dgm:cxn modelId="{906BE75E-5EB2-48F7-AE71-6F3562324C58}" type="presParOf" srcId="{BB6393B0-2E7A-4176-ABD0-40A8A857015A}" destId="{23926DFF-D071-43D5-BD77-0F317F91F3EA}" srcOrd="9" destOrd="0" presId="urn:microsoft.com/office/officeart/2011/layout/HexagonRadial"/>
    <dgm:cxn modelId="{F789A3A5-C693-4EF9-87B3-583D388AA61E}" type="presParOf" srcId="{23926DFF-D071-43D5-BD77-0F317F91F3EA}" destId="{251075AC-9011-4333-ADD9-AB06B91EA07C}" srcOrd="0" destOrd="0" presId="urn:microsoft.com/office/officeart/2011/layout/HexagonRadial"/>
    <dgm:cxn modelId="{0F23233D-F905-414E-9430-EF1048B03DA9}" type="presParOf" srcId="{BB6393B0-2E7A-4176-ABD0-40A8A857015A}" destId="{4D457893-BAFA-4A98-A52C-AF32AB58DE09}" srcOrd="10" destOrd="0" presId="urn:microsoft.com/office/officeart/2011/layout/HexagonRadial"/>
    <dgm:cxn modelId="{32202BC8-3242-4BD1-A204-7BAE8D6EDAB9}" type="presParOf" srcId="{BB6393B0-2E7A-4176-ABD0-40A8A857015A}" destId="{8729EE07-EA8D-4755-A0EE-99378E5A9BFB}" srcOrd="11" destOrd="0" presId="urn:microsoft.com/office/officeart/2011/layout/HexagonRadial"/>
    <dgm:cxn modelId="{91238FB1-9C4C-4D27-AB56-906BD2E0A4CC}" type="presParOf" srcId="{8729EE07-EA8D-4755-A0EE-99378E5A9BFB}" destId="{AD698BE0-2141-481A-A70A-375A9127D913}" srcOrd="0" destOrd="0" presId="urn:microsoft.com/office/officeart/2011/layout/HexagonRadial"/>
    <dgm:cxn modelId="{AF1E4C39-33C2-43A3-806F-4896906B4DDF}" type="presParOf" srcId="{BB6393B0-2E7A-4176-ABD0-40A8A857015A}" destId="{09229E8C-54B0-4EA0-AFDA-25BC47468C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3FB01-3A5D-4CC7-9E50-BDFA760F84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1FE77F-0FCC-412C-9EF4-20766FDA743D}">
      <dgm:prSet phldrT="[Text]"/>
      <dgm:spPr/>
      <dgm:t>
        <a:bodyPr/>
        <a:lstStyle/>
        <a:p>
          <a:r>
            <a:rPr lang="en-US" dirty="0" smtClean="0"/>
            <a:t>TRƯỚC KHI THAM QUAN</a:t>
          </a:r>
          <a:endParaRPr lang="en-US" dirty="0"/>
        </a:p>
      </dgm:t>
    </dgm:pt>
    <dgm:pt modelId="{BF68310A-A18C-4070-B7BA-AD336EFEA1CA}" type="parTrans" cxnId="{747CC1DE-FF1D-4427-9633-61588ECF4DC1}">
      <dgm:prSet/>
      <dgm:spPr/>
      <dgm:t>
        <a:bodyPr/>
        <a:lstStyle/>
        <a:p>
          <a:endParaRPr lang="en-US"/>
        </a:p>
      </dgm:t>
    </dgm:pt>
    <dgm:pt modelId="{D561ACDB-66C9-4682-9936-EB9A79E84B19}" type="sibTrans" cxnId="{747CC1DE-FF1D-4427-9633-61588ECF4DC1}">
      <dgm:prSet/>
      <dgm:spPr/>
      <dgm:t>
        <a:bodyPr/>
        <a:lstStyle/>
        <a:p>
          <a:endParaRPr lang="en-US"/>
        </a:p>
      </dgm:t>
    </dgm:pt>
    <dgm:pt modelId="{D7A4534A-7D79-4D91-99BD-7EBD0374C765}">
      <dgm:prSet phldrT="[Text]"/>
      <dgm:spPr/>
      <dgm:t>
        <a:bodyPr/>
        <a:lstStyle/>
        <a:p>
          <a:r>
            <a:rPr lang="en-US" dirty="0" smtClean="0"/>
            <a:t>TRONG KHI THAM QUAN</a:t>
          </a:r>
          <a:endParaRPr lang="en-US" dirty="0"/>
        </a:p>
      </dgm:t>
    </dgm:pt>
    <dgm:pt modelId="{5626FE58-B4C6-4DCE-BB8A-84442FE2C21C}" type="parTrans" cxnId="{409724F9-F9F0-43FA-A6A1-0C24093C4CD1}">
      <dgm:prSet/>
      <dgm:spPr/>
      <dgm:t>
        <a:bodyPr/>
        <a:lstStyle/>
        <a:p>
          <a:endParaRPr lang="en-US"/>
        </a:p>
      </dgm:t>
    </dgm:pt>
    <dgm:pt modelId="{4219567B-8275-4A3F-95B3-760BFCCD0267}" type="sibTrans" cxnId="{409724F9-F9F0-43FA-A6A1-0C24093C4CD1}">
      <dgm:prSet/>
      <dgm:spPr/>
      <dgm:t>
        <a:bodyPr/>
        <a:lstStyle/>
        <a:p>
          <a:endParaRPr lang="en-US"/>
        </a:p>
      </dgm:t>
    </dgm:pt>
    <dgm:pt modelId="{43171E68-01C3-4D84-B45C-1B238AC27EB5}">
      <dgm:prSet phldrT="[Text]"/>
      <dgm:spPr/>
      <dgm:t>
        <a:bodyPr/>
        <a:lstStyle/>
        <a:p>
          <a:r>
            <a:rPr lang="en-US" dirty="0" smtClean="0"/>
            <a:t>SAU KHI THAM QUAN</a:t>
          </a:r>
          <a:endParaRPr lang="en-US" dirty="0"/>
        </a:p>
      </dgm:t>
    </dgm:pt>
    <dgm:pt modelId="{F444ACA9-5589-4436-BDFE-A98BCA63E970}" type="parTrans" cxnId="{3B4B1191-5E22-423D-9EAC-0A9C4FD0EFCC}">
      <dgm:prSet/>
      <dgm:spPr/>
      <dgm:t>
        <a:bodyPr/>
        <a:lstStyle/>
        <a:p>
          <a:endParaRPr lang="en-US"/>
        </a:p>
      </dgm:t>
    </dgm:pt>
    <dgm:pt modelId="{E0DA6A7A-BB2C-4B72-8685-C5E72A3A0B8B}" type="sibTrans" cxnId="{3B4B1191-5E22-423D-9EAC-0A9C4FD0EFCC}">
      <dgm:prSet/>
      <dgm:spPr/>
      <dgm:t>
        <a:bodyPr/>
        <a:lstStyle/>
        <a:p>
          <a:endParaRPr lang="en-US"/>
        </a:p>
      </dgm:t>
    </dgm:pt>
    <dgm:pt modelId="{42AA886D-C4CE-4006-8CDF-06F768391D72}" type="pres">
      <dgm:prSet presAssocID="{9763FB01-3A5D-4CC7-9E50-BDFA760F844F}" presName="CompostProcess" presStyleCnt="0">
        <dgm:presLayoutVars>
          <dgm:dir/>
          <dgm:resizeHandles val="exact"/>
        </dgm:presLayoutVars>
      </dgm:prSet>
      <dgm:spPr/>
    </dgm:pt>
    <dgm:pt modelId="{409C3E74-6DDD-4991-8935-CEBB5CEC35AD}" type="pres">
      <dgm:prSet presAssocID="{9763FB01-3A5D-4CC7-9E50-BDFA760F844F}" presName="arrow" presStyleLbl="bgShp" presStyleIdx="0" presStyleCnt="1"/>
      <dgm:spPr/>
    </dgm:pt>
    <dgm:pt modelId="{750CB00C-B827-4798-81C1-6400D80BF5F2}" type="pres">
      <dgm:prSet presAssocID="{9763FB01-3A5D-4CC7-9E50-BDFA760F844F}" presName="linearProcess" presStyleCnt="0"/>
      <dgm:spPr/>
    </dgm:pt>
    <dgm:pt modelId="{5AFE78A5-EF6E-443F-845D-811E50DA43AC}" type="pres">
      <dgm:prSet presAssocID="{FE1FE77F-0FCC-412C-9EF4-20766FDA743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F4E13-2F29-4AD3-8D71-BBBA4775DC27}" type="pres">
      <dgm:prSet presAssocID="{D561ACDB-66C9-4682-9936-EB9A79E84B19}" presName="sibTrans" presStyleCnt="0"/>
      <dgm:spPr/>
    </dgm:pt>
    <dgm:pt modelId="{7809FBCE-32F5-4485-8310-523252047F75}" type="pres">
      <dgm:prSet presAssocID="{D7A4534A-7D79-4D91-99BD-7EBD0374C76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BA289-CA8F-424F-9E72-8DD293C72968}" type="pres">
      <dgm:prSet presAssocID="{4219567B-8275-4A3F-95B3-760BFCCD0267}" presName="sibTrans" presStyleCnt="0"/>
      <dgm:spPr/>
    </dgm:pt>
    <dgm:pt modelId="{C8A630EE-FEDD-4807-8E36-3469B6E8BABD}" type="pres">
      <dgm:prSet presAssocID="{43171E68-01C3-4D84-B45C-1B238AC27E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4F602-C10E-4735-80BC-8F83C5981547}" type="presOf" srcId="{43171E68-01C3-4D84-B45C-1B238AC27EB5}" destId="{C8A630EE-FEDD-4807-8E36-3469B6E8BABD}" srcOrd="0" destOrd="0" presId="urn:microsoft.com/office/officeart/2005/8/layout/hProcess9"/>
    <dgm:cxn modelId="{747CC1DE-FF1D-4427-9633-61588ECF4DC1}" srcId="{9763FB01-3A5D-4CC7-9E50-BDFA760F844F}" destId="{FE1FE77F-0FCC-412C-9EF4-20766FDA743D}" srcOrd="0" destOrd="0" parTransId="{BF68310A-A18C-4070-B7BA-AD336EFEA1CA}" sibTransId="{D561ACDB-66C9-4682-9936-EB9A79E84B19}"/>
    <dgm:cxn modelId="{1D82FA46-F1B3-4272-BF7F-23019CABF27E}" type="presOf" srcId="{D7A4534A-7D79-4D91-99BD-7EBD0374C765}" destId="{7809FBCE-32F5-4485-8310-523252047F75}" srcOrd="0" destOrd="0" presId="urn:microsoft.com/office/officeart/2005/8/layout/hProcess9"/>
    <dgm:cxn modelId="{3B4B1191-5E22-423D-9EAC-0A9C4FD0EFCC}" srcId="{9763FB01-3A5D-4CC7-9E50-BDFA760F844F}" destId="{43171E68-01C3-4D84-B45C-1B238AC27EB5}" srcOrd="2" destOrd="0" parTransId="{F444ACA9-5589-4436-BDFE-A98BCA63E970}" sibTransId="{E0DA6A7A-BB2C-4B72-8685-C5E72A3A0B8B}"/>
    <dgm:cxn modelId="{6843F044-33BE-4C89-8C05-A89F05D4C145}" type="presOf" srcId="{FE1FE77F-0FCC-412C-9EF4-20766FDA743D}" destId="{5AFE78A5-EF6E-443F-845D-811E50DA43AC}" srcOrd="0" destOrd="0" presId="urn:microsoft.com/office/officeart/2005/8/layout/hProcess9"/>
    <dgm:cxn modelId="{10F07486-F13C-4C9D-9CBD-D6065CE6D607}" type="presOf" srcId="{9763FB01-3A5D-4CC7-9E50-BDFA760F844F}" destId="{42AA886D-C4CE-4006-8CDF-06F768391D72}" srcOrd="0" destOrd="0" presId="urn:microsoft.com/office/officeart/2005/8/layout/hProcess9"/>
    <dgm:cxn modelId="{409724F9-F9F0-43FA-A6A1-0C24093C4CD1}" srcId="{9763FB01-3A5D-4CC7-9E50-BDFA760F844F}" destId="{D7A4534A-7D79-4D91-99BD-7EBD0374C765}" srcOrd="1" destOrd="0" parTransId="{5626FE58-B4C6-4DCE-BB8A-84442FE2C21C}" sibTransId="{4219567B-8275-4A3F-95B3-760BFCCD0267}"/>
    <dgm:cxn modelId="{448405E1-A007-49E7-B18C-BBAFC59D7F5D}" type="presParOf" srcId="{42AA886D-C4CE-4006-8CDF-06F768391D72}" destId="{409C3E74-6DDD-4991-8935-CEBB5CEC35AD}" srcOrd="0" destOrd="0" presId="urn:microsoft.com/office/officeart/2005/8/layout/hProcess9"/>
    <dgm:cxn modelId="{7F04887B-650D-485D-A0FD-5CB9051CE4D8}" type="presParOf" srcId="{42AA886D-C4CE-4006-8CDF-06F768391D72}" destId="{750CB00C-B827-4798-81C1-6400D80BF5F2}" srcOrd="1" destOrd="0" presId="urn:microsoft.com/office/officeart/2005/8/layout/hProcess9"/>
    <dgm:cxn modelId="{AD4FAD56-0008-447F-9EE2-BF6DAFA9786D}" type="presParOf" srcId="{750CB00C-B827-4798-81C1-6400D80BF5F2}" destId="{5AFE78A5-EF6E-443F-845D-811E50DA43AC}" srcOrd="0" destOrd="0" presId="urn:microsoft.com/office/officeart/2005/8/layout/hProcess9"/>
    <dgm:cxn modelId="{F5A8ABD0-CA33-4529-BE8C-26BB9AB643E7}" type="presParOf" srcId="{750CB00C-B827-4798-81C1-6400D80BF5F2}" destId="{9F5F4E13-2F29-4AD3-8D71-BBBA4775DC27}" srcOrd="1" destOrd="0" presId="urn:microsoft.com/office/officeart/2005/8/layout/hProcess9"/>
    <dgm:cxn modelId="{B3B16FBC-93D4-4401-A01C-F16D0F6E54E6}" type="presParOf" srcId="{750CB00C-B827-4798-81C1-6400D80BF5F2}" destId="{7809FBCE-32F5-4485-8310-523252047F75}" srcOrd="2" destOrd="0" presId="urn:microsoft.com/office/officeart/2005/8/layout/hProcess9"/>
    <dgm:cxn modelId="{C0F48602-92C5-4B19-86A4-CBB0EE21A601}" type="presParOf" srcId="{750CB00C-B827-4798-81C1-6400D80BF5F2}" destId="{21CBA289-CA8F-424F-9E72-8DD293C72968}" srcOrd="3" destOrd="0" presId="urn:microsoft.com/office/officeart/2005/8/layout/hProcess9"/>
    <dgm:cxn modelId="{39067BF1-B1D0-44BB-B16F-FE1E3E7A5245}" type="presParOf" srcId="{750CB00C-B827-4798-81C1-6400D80BF5F2}" destId="{C8A630EE-FEDD-4807-8E36-3469B6E8BA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B3BD3-7756-40A3-B522-DA434ECDDD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C503C-8E2E-40FD-9281-7961E138C477}">
      <dgm:prSet phldrT="[Text]" custT="1"/>
      <dgm:spPr/>
      <dgm:t>
        <a:bodyPr/>
        <a:lstStyle/>
        <a:p>
          <a:r>
            <a:rPr lang="en-US" sz="2800" dirty="0" smtClean="0"/>
            <a:t>TRƯỚC KHI THAM QUAN</a:t>
          </a:r>
          <a:endParaRPr lang="en-US" sz="2800" dirty="0"/>
        </a:p>
      </dgm:t>
    </dgm:pt>
    <dgm:pt modelId="{F3E7092D-9FFA-46DA-9659-03D0F153E5E5}" type="parTrans" cxnId="{1EF78B28-EF15-4D25-9B7A-1D372CEB04D6}">
      <dgm:prSet/>
      <dgm:spPr/>
      <dgm:t>
        <a:bodyPr/>
        <a:lstStyle/>
        <a:p>
          <a:endParaRPr lang="en-US"/>
        </a:p>
      </dgm:t>
    </dgm:pt>
    <dgm:pt modelId="{90D9354D-F34C-4098-94DC-04B4EE9FD4F7}" type="sibTrans" cxnId="{1EF78B28-EF15-4D25-9B7A-1D372CEB04D6}">
      <dgm:prSet/>
      <dgm:spPr/>
      <dgm:t>
        <a:bodyPr/>
        <a:lstStyle/>
        <a:p>
          <a:endParaRPr lang="en-US"/>
        </a:p>
      </dgm:t>
    </dgm:pt>
    <dgm:pt modelId="{D6FE634B-2354-4438-98C0-D4F846D4B89C}">
      <dgm:prSet phldrT="[Text]" custT="1"/>
      <dgm:spPr/>
      <dgm:t>
        <a:bodyPr/>
        <a:lstStyle/>
        <a:p>
          <a:r>
            <a:rPr lang="en-US" sz="2400" dirty="0" smtClean="0">
              <a:latin typeface="Lucida Handwriting" panose="03010101010101010101" pitchFamily="66" charset="0"/>
            </a:rPr>
            <a:t>BƯỚC 1: XÂY DỰNG Ý TƯỞNG</a:t>
          </a:r>
          <a:endParaRPr lang="en-US" sz="2400" dirty="0">
            <a:latin typeface="Lucida Handwriting" panose="03010101010101010101" pitchFamily="66" charset="0"/>
          </a:endParaRPr>
        </a:p>
      </dgm:t>
    </dgm:pt>
    <dgm:pt modelId="{13215831-FFB7-4E13-9EC1-686108526D94}" type="parTrans" cxnId="{3BCD1C31-C72E-4B95-9813-F2340313A70E}">
      <dgm:prSet/>
      <dgm:spPr/>
      <dgm:t>
        <a:bodyPr/>
        <a:lstStyle/>
        <a:p>
          <a:endParaRPr lang="en-US"/>
        </a:p>
      </dgm:t>
    </dgm:pt>
    <dgm:pt modelId="{747D5D7C-A85F-4DBC-B1D6-18B1CE0C724A}" type="sibTrans" cxnId="{3BCD1C31-C72E-4B95-9813-F2340313A70E}">
      <dgm:prSet/>
      <dgm:spPr/>
      <dgm:t>
        <a:bodyPr/>
        <a:lstStyle/>
        <a:p>
          <a:endParaRPr lang="en-US"/>
        </a:p>
      </dgm:t>
    </dgm:pt>
    <dgm:pt modelId="{76C871C6-115B-44D0-A649-B04E60EAB039}">
      <dgm:prSet phldrT="[Text]" custT="1"/>
      <dgm:spPr/>
      <dgm:t>
        <a:bodyPr/>
        <a:lstStyle/>
        <a:p>
          <a:r>
            <a:rPr lang="en-US" sz="2400" dirty="0" smtClean="0">
              <a:latin typeface="Lucida Handwriting" panose="03010101010101010101" pitchFamily="66" charset="0"/>
            </a:rPr>
            <a:t>BƯỚC 2: LỰA CHỌN CHỦ ĐỀ</a:t>
          </a:r>
          <a:endParaRPr lang="en-US" sz="2400" dirty="0">
            <a:latin typeface="Lucida Handwriting" panose="03010101010101010101" pitchFamily="66" charset="0"/>
          </a:endParaRPr>
        </a:p>
      </dgm:t>
    </dgm:pt>
    <dgm:pt modelId="{C55A9A19-C4D4-41C3-8D89-0CB333E7330F}" type="parTrans" cxnId="{AE57809F-3819-4779-8DE3-54382322123B}">
      <dgm:prSet/>
      <dgm:spPr/>
      <dgm:t>
        <a:bodyPr/>
        <a:lstStyle/>
        <a:p>
          <a:endParaRPr lang="en-US"/>
        </a:p>
      </dgm:t>
    </dgm:pt>
    <dgm:pt modelId="{7E5469BE-FE05-4EFB-B5E2-F039CA3F58EA}" type="sibTrans" cxnId="{AE57809F-3819-4779-8DE3-54382322123B}">
      <dgm:prSet/>
      <dgm:spPr/>
      <dgm:t>
        <a:bodyPr/>
        <a:lstStyle/>
        <a:p>
          <a:endParaRPr lang="en-US"/>
        </a:p>
      </dgm:t>
    </dgm:pt>
    <dgm:pt modelId="{496E3E1A-6971-4B8F-8FEE-816E9D4FA2C1}">
      <dgm:prSet phldrT="[Text]" custT="1"/>
      <dgm:spPr/>
      <dgm:t>
        <a:bodyPr/>
        <a:lstStyle/>
        <a:p>
          <a:r>
            <a:rPr lang="en-US" sz="2800" dirty="0" smtClean="0"/>
            <a:t>TRONG KHI THAM QUAN</a:t>
          </a:r>
          <a:endParaRPr lang="en-US" sz="2800" dirty="0"/>
        </a:p>
      </dgm:t>
    </dgm:pt>
    <dgm:pt modelId="{97FE6D06-0B98-426D-84F5-DAB09F0BA5ED}" type="parTrans" cxnId="{7ED9BB32-1A27-4096-87BE-4E63AC26543A}">
      <dgm:prSet/>
      <dgm:spPr/>
      <dgm:t>
        <a:bodyPr/>
        <a:lstStyle/>
        <a:p>
          <a:endParaRPr lang="en-US"/>
        </a:p>
      </dgm:t>
    </dgm:pt>
    <dgm:pt modelId="{EAFFABD6-9997-40CA-BAE0-DF4038AEB8CF}" type="sibTrans" cxnId="{7ED9BB32-1A27-4096-87BE-4E63AC26543A}">
      <dgm:prSet/>
      <dgm:spPr/>
      <dgm:t>
        <a:bodyPr/>
        <a:lstStyle/>
        <a:p>
          <a:endParaRPr lang="en-US"/>
        </a:p>
      </dgm:t>
    </dgm:pt>
    <dgm:pt modelId="{AB6E49ED-5AC9-40BC-A013-7C9A1A416FC3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1: THU THẬP THÔNG TIN</a:t>
          </a:r>
          <a:endParaRPr lang="en-US" dirty="0">
            <a:latin typeface="Lucida Handwriting" panose="03010101010101010101" pitchFamily="66" charset="0"/>
          </a:endParaRPr>
        </a:p>
      </dgm:t>
    </dgm:pt>
    <dgm:pt modelId="{F41EA64E-E295-4553-A5C1-8AB8385E5467}" type="parTrans" cxnId="{627104B8-0296-4445-989F-B6C8F0D320C0}">
      <dgm:prSet/>
      <dgm:spPr/>
      <dgm:t>
        <a:bodyPr/>
        <a:lstStyle/>
        <a:p>
          <a:endParaRPr lang="en-US"/>
        </a:p>
      </dgm:t>
    </dgm:pt>
    <dgm:pt modelId="{0CDB096C-A057-4A7B-9845-37D1BC596294}" type="sibTrans" cxnId="{627104B8-0296-4445-989F-B6C8F0D320C0}">
      <dgm:prSet/>
      <dgm:spPr/>
      <dgm:t>
        <a:bodyPr/>
        <a:lstStyle/>
        <a:p>
          <a:endParaRPr lang="en-US"/>
        </a:p>
      </dgm:t>
    </dgm:pt>
    <dgm:pt modelId="{03958161-D09F-4DE0-88C4-11A1E51BE88D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2: THỰC HIỆN THAM QUAN</a:t>
          </a:r>
          <a:endParaRPr lang="en-US" dirty="0">
            <a:latin typeface="Lucida Handwriting" panose="03010101010101010101" pitchFamily="66" charset="0"/>
          </a:endParaRPr>
        </a:p>
      </dgm:t>
    </dgm:pt>
    <dgm:pt modelId="{C500A090-577A-48B2-987B-7D0216B7D97F}" type="parTrans" cxnId="{C114D973-4409-4677-8097-9C950BFA4415}">
      <dgm:prSet/>
      <dgm:spPr/>
      <dgm:t>
        <a:bodyPr/>
        <a:lstStyle/>
        <a:p>
          <a:endParaRPr lang="en-US"/>
        </a:p>
      </dgm:t>
    </dgm:pt>
    <dgm:pt modelId="{EDB6B178-8681-4233-BB01-50FC82DAF54B}" type="sibTrans" cxnId="{C114D973-4409-4677-8097-9C950BFA4415}">
      <dgm:prSet/>
      <dgm:spPr/>
      <dgm:t>
        <a:bodyPr/>
        <a:lstStyle/>
        <a:p>
          <a:endParaRPr lang="en-US"/>
        </a:p>
      </dgm:t>
    </dgm:pt>
    <dgm:pt modelId="{9B10D432-8D6E-4BB5-B557-B07D9878F801}">
      <dgm:prSet phldrT="[Text]" custT="1"/>
      <dgm:spPr/>
      <dgm:t>
        <a:bodyPr/>
        <a:lstStyle/>
        <a:p>
          <a:r>
            <a:rPr lang="en-US" sz="2800" dirty="0" smtClean="0"/>
            <a:t>SAU KHI THAM QUAN</a:t>
          </a:r>
          <a:endParaRPr lang="en-US" sz="2800" dirty="0"/>
        </a:p>
      </dgm:t>
    </dgm:pt>
    <dgm:pt modelId="{468991B6-2948-4AA0-9D1F-E3D67A1DE895}" type="parTrans" cxnId="{073F81D4-786A-47EB-8EE0-BF1BBF62ED89}">
      <dgm:prSet/>
      <dgm:spPr/>
      <dgm:t>
        <a:bodyPr/>
        <a:lstStyle/>
        <a:p>
          <a:endParaRPr lang="en-US"/>
        </a:p>
      </dgm:t>
    </dgm:pt>
    <dgm:pt modelId="{9C16A4E8-10B6-4579-9C50-9B86C2CAAA97}" type="sibTrans" cxnId="{073F81D4-786A-47EB-8EE0-BF1BBF62ED89}">
      <dgm:prSet/>
      <dgm:spPr/>
      <dgm:t>
        <a:bodyPr/>
        <a:lstStyle/>
        <a:p>
          <a:endParaRPr lang="en-US"/>
        </a:p>
      </dgm:t>
    </dgm:pt>
    <dgm:pt modelId="{25210347-5741-4734-B051-E8D8EE95CB77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1: TỔNG HỢP CÁC TÀI LIỆU</a:t>
          </a:r>
          <a:endParaRPr lang="en-US" dirty="0">
            <a:latin typeface="Lucida Handwriting" panose="03010101010101010101" pitchFamily="66" charset="0"/>
          </a:endParaRPr>
        </a:p>
      </dgm:t>
    </dgm:pt>
    <dgm:pt modelId="{CEB38DA5-0F26-4B23-B56E-4024E705381B}" type="parTrans" cxnId="{7B77C990-A03F-433D-9B0D-6209F05F688E}">
      <dgm:prSet/>
      <dgm:spPr/>
      <dgm:t>
        <a:bodyPr/>
        <a:lstStyle/>
        <a:p>
          <a:endParaRPr lang="en-US"/>
        </a:p>
      </dgm:t>
    </dgm:pt>
    <dgm:pt modelId="{56CC4A5D-7AEE-4B20-ADE3-12F5984DB8B8}" type="sibTrans" cxnId="{7B77C990-A03F-433D-9B0D-6209F05F688E}">
      <dgm:prSet/>
      <dgm:spPr/>
      <dgm:t>
        <a:bodyPr/>
        <a:lstStyle/>
        <a:p>
          <a:endParaRPr lang="en-US"/>
        </a:p>
      </dgm:t>
    </dgm:pt>
    <dgm:pt modelId="{B708706A-06A8-4C48-B7F9-D0B68514B94C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2: VIẾT BÁO CÁO</a:t>
          </a:r>
          <a:endParaRPr lang="en-US" dirty="0">
            <a:latin typeface="Lucida Handwriting" panose="03010101010101010101" pitchFamily="66" charset="0"/>
          </a:endParaRPr>
        </a:p>
      </dgm:t>
    </dgm:pt>
    <dgm:pt modelId="{9752C31C-D4E9-4C53-8E36-BCD730543797}" type="parTrans" cxnId="{EBC89711-3AA6-4798-B963-9D1525E78CC0}">
      <dgm:prSet/>
      <dgm:spPr/>
      <dgm:t>
        <a:bodyPr/>
        <a:lstStyle/>
        <a:p>
          <a:endParaRPr lang="en-US"/>
        </a:p>
      </dgm:t>
    </dgm:pt>
    <dgm:pt modelId="{EF804B1C-BE40-40E2-B4F7-77D0CA0AC3EE}" type="sibTrans" cxnId="{EBC89711-3AA6-4798-B963-9D1525E78CC0}">
      <dgm:prSet/>
      <dgm:spPr/>
      <dgm:t>
        <a:bodyPr/>
        <a:lstStyle/>
        <a:p>
          <a:endParaRPr lang="en-US"/>
        </a:p>
      </dgm:t>
    </dgm:pt>
    <dgm:pt modelId="{608B9174-EBE2-4ADB-85BF-AA37DD09A6B4}">
      <dgm:prSet phldrT="[Text]" custT="1"/>
      <dgm:spPr/>
      <dgm:t>
        <a:bodyPr/>
        <a:lstStyle/>
        <a:p>
          <a:r>
            <a:rPr lang="en-US" sz="2400" dirty="0" smtClean="0">
              <a:latin typeface="Lucida Handwriting" panose="03010101010101010101" pitchFamily="66" charset="0"/>
            </a:rPr>
            <a:t>BƯỚC 3: LẬP KẾ HOẠCH</a:t>
          </a:r>
          <a:endParaRPr lang="en-US" sz="2400" dirty="0">
            <a:latin typeface="Lucida Handwriting" panose="03010101010101010101" pitchFamily="66" charset="0"/>
          </a:endParaRPr>
        </a:p>
      </dgm:t>
    </dgm:pt>
    <dgm:pt modelId="{D4367839-959A-491F-A2B8-17B6D073AF79}" type="parTrans" cxnId="{7424AD0A-D5A1-4953-A52F-72E50E76521D}">
      <dgm:prSet/>
      <dgm:spPr/>
      <dgm:t>
        <a:bodyPr/>
        <a:lstStyle/>
        <a:p>
          <a:endParaRPr lang="en-US"/>
        </a:p>
      </dgm:t>
    </dgm:pt>
    <dgm:pt modelId="{081F65BB-FD19-41FF-8CAC-F1897802BEEC}" type="sibTrans" cxnId="{7424AD0A-D5A1-4953-A52F-72E50E76521D}">
      <dgm:prSet/>
      <dgm:spPr/>
      <dgm:t>
        <a:bodyPr/>
        <a:lstStyle/>
        <a:p>
          <a:endParaRPr lang="en-US"/>
        </a:p>
      </dgm:t>
    </dgm:pt>
    <dgm:pt modelId="{4BF32EDE-8ED3-4FA1-AA0A-E6B42F0D20B9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3: THẢO LUẬN</a:t>
          </a:r>
          <a:endParaRPr lang="en-US" dirty="0">
            <a:latin typeface="Lucida Handwriting" panose="03010101010101010101" pitchFamily="66" charset="0"/>
          </a:endParaRPr>
        </a:p>
      </dgm:t>
    </dgm:pt>
    <dgm:pt modelId="{1042B73C-D1AC-4E4A-920A-221EDA1A9A8D}" type="parTrans" cxnId="{3F586F2B-86EF-4DB1-9D52-89881A0C894D}">
      <dgm:prSet/>
      <dgm:spPr/>
      <dgm:t>
        <a:bodyPr/>
        <a:lstStyle/>
        <a:p>
          <a:endParaRPr lang="en-US"/>
        </a:p>
      </dgm:t>
    </dgm:pt>
    <dgm:pt modelId="{BCAC15D2-9029-4A51-9993-1DB502E3275E}" type="sibTrans" cxnId="{3F586F2B-86EF-4DB1-9D52-89881A0C894D}">
      <dgm:prSet/>
      <dgm:spPr/>
      <dgm:t>
        <a:bodyPr/>
        <a:lstStyle/>
        <a:p>
          <a:endParaRPr lang="en-US"/>
        </a:p>
      </dgm:t>
    </dgm:pt>
    <dgm:pt modelId="{D57AB59F-F416-46A3-B7FF-A004B68C8A20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4: THAM KHẢO HƯỚNG DẪN GV</a:t>
          </a:r>
          <a:endParaRPr lang="en-US" dirty="0">
            <a:latin typeface="Lucida Handwriting" panose="03010101010101010101" pitchFamily="66" charset="0"/>
          </a:endParaRPr>
        </a:p>
      </dgm:t>
    </dgm:pt>
    <dgm:pt modelId="{6FA0B630-8841-4D4A-96AD-92547E240FC3}" type="parTrans" cxnId="{D549ADBE-1AD0-46E9-A831-BC56551C6E78}">
      <dgm:prSet/>
      <dgm:spPr/>
      <dgm:t>
        <a:bodyPr/>
        <a:lstStyle/>
        <a:p>
          <a:endParaRPr lang="en-US"/>
        </a:p>
      </dgm:t>
    </dgm:pt>
    <dgm:pt modelId="{1E3C670C-DEC5-4481-9BF6-EB45BA8338FC}" type="sibTrans" cxnId="{D549ADBE-1AD0-46E9-A831-BC56551C6E78}">
      <dgm:prSet/>
      <dgm:spPr/>
      <dgm:t>
        <a:bodyPr/>
        <a:lstStyle/>
        <a:p>
          <a:endParaRPr lang="en-US"/>
        </a:p>
      </dgm:t>
    </dgm:pt>
    <dgm:pt modelId="{FF960A84-8F6C-4221-8057-E76231AFE419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3: TRÌNH BÀY BÁO CÁO</a:t>
          </a:r>
          <a:endParaRPr lang="en-US" dirty="0">
            <a:latin typeface="Lucida Handwriting" panose="03010101010101010101" pitchFamily="66" charset="0"/>
          </a:endParaRPr>
        </a:p>
      </dgm:t>
    </dgm:pt>
    <dgm:pt modelId="{41189984-2CB1-4FF0-B8CE-BCBE923F064B}" type="parTrans" cxnId="{B7F24E59-6EB1-47D6-88A3-DDF1E4EE8458}">
      <dgm:prSet/>
      <dgm:spPr/>
      <dgm:t>
        <a:bodyPr/>
        <a:lstStyle/>
        <a:p>
          <a:endParaRPr lang="en-US"/>
        </a:p>
      </dgm:t>
    </dgm:pt>
    <dgm:pt modelId="{6EC22D02-9AB6-4A33-956A-E4ADBD98F293}" type="sibTrans" cxnId="{B7F24E59-6EB1-47D6-88A3-DDF1E4EE8458}">
      <dgm:prSet/>
      <dgm:spPr/>
      <dgm:t>
        <a:bodyPr/>
        <a:lstStyle/>
        <a:p>
          <a:endParaRPr lang="en-US"/>
        </a:p>
      </dgm:t>
    </dgm:pt>
    <dgm:pt modelId="{33AC038E-3196-45F8-8E39-7A72468BA206}">
      <dgm:prSet phldrT="[Text]"/>
      <dgm:spPr/>
      <dgm:t>
        <a:bodyPr/>
        <a:lstStyle/>
        <a:p>
          <a:r>
            <a:rPr lang="en-US" dirty="0" smtClean="0">
              <a:latin typeface="Lucida Handwriting" panose="03010101010101010101" pitchFamily="66" charset="0"/>
            </a:rPr>
            <a:t>BƯỚC 4: MÔ TẢ LẠI QUÁ TRÌNH THAM QUAN</a:t>
          </a:r>
          <a:endParaRPr lang="en-US" dirty="0">
            <a:latin typeface="Lucida Handwriting" panose="03010101010101010101" pitchFamily="66" charset="0"/>
          </a:endParaRPr>
        </a:p>
      </dgm:t>
    </dgm:pt>
    <dgm:pt modelId="{9A1E30B2-6A2E-4AF6-8272-35F094B77CC9}" type="parTrans" cxnId="{C5B3645F-8E3F-45A6-B95A-BCC4701C902B}">
      <dgm:prSet/>
      <dgm:spPr/>
      <dgm:t>
        <a:bodyPr/>
        <a:lstStyle/>
        <a:p>
          <a:endParaRPr lang="en-US"/>
        </a:p>
      </dgm:t>
    </dgm:pt>
    <dgm:pt modelId="{53868857-912A-4535-A4F6-3A77F36737FC}" type="sibTrans" cxnId="{C5B3645F-8E3F-45A6-B95A-BCC4701C902B}">
      <dgm:prSet/>
      <dgm:spPr/>
      <dgm:t>
        <a:bodyPr/>
        <a:lstStyle/>
        <a:p>
          <a:endParaRPr lang="en-US"/>
        </a:p>
      </dgm:t>
    </dgm:pt>
    <dgm:pt modelId="{834E0496-1F39-44AB-9E28-82434E7E520D}" type="pres">
      <dgm:prSet presAssocID="{F1FB3BD3-7756-40A3-B522-DA434ECDDD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73C801-556F-4671-AB53-0F59AB69AC6E}" type="pres">
      <dgm:prSet presAssocID="{D15C503C-8E2E-40FD-9281-7961E138C477}" presName="composite" presStyleCnt="0"/>
      <dgm:spPr/>
    </dgm:pt>
    <dgm:pt modelId="{801D18F3-5B4A-4455-81B6-59105A5AD857}" type="pres">
      <dgm:prSet presAssocID="{D15C503C-8E2E-40FD-9281-7961E138C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4CA87-62AD-4CF2-B43F-85334E6A10AB}" type="pres">
      <dgm:prSet presAssocID="{D15C503C-8E2E-40FD-9281-7961E138C477}" presName="desTx" presStyleLbl="alignAccFollowNode1" presStyleIdx="0" presStyleCnt="3" custLinFactNeighborX="-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AE3EA-3196-4952-B0C0-99DA9881AC0C}" type="pres">
      <dgm:prSet presAssocID="{90D9354D-F34C-4098-94DC-04B4EE9FD4F7}" presName="space" presStyleCnt="0"/>
      <dgm:spPr/>
    </dgm:pt>
    <dgm:pt modelId="{FC42368D-60B3-406D-BF53-4F52875ABFD3}" type="pres">
      <dgm:prSet presAssocID="{496E3E1A-6971-4B8F-8FEE-816E9D4FA2C1}" presName="composite" presStyleCnt="0"/>
      <dgm:spPr/>
    </dgm:pt>
    <dgm:pt modelId="{904C6F8A-5CF1-4B55-8AE6-B4299AF6A32E}" type="pres">
      <dgm:prSet presAssocID="{496E3E1A-6971-4B8F-8FEE-816E9D4FA2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C38EA-4754-4BBA-B625-194F78CBB42F}" type="pres">
      <dgm:prSet presAssocID="{496E3E1A-6971-4B8F-8FEE-816E9D4FA2C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AD448-B0C3-4D44-8F46-21C75BA0D2C0}" type="pres">
      <dgm:prSet presAssocID="{EAFFABD6-9997-40CA-BAE0-DF4038AEB8CF}" presName="space" presStyleCnt="0"/>
      <dgm:spPr/>
    </dgm:pt>
    <dgm:pt modelId="{6B569D6C-1DBE-46E1-95C6-BA56A52D9F25}" type="pres">
      <dgm:prSet presAssocID="{9B10D432-8D6E-4BB5-B557-B07D9878F801}" presName="composite" presStyleCnt="0"/>
      <dgm:spPr/>
    </dgm:pt>
    <dgm:pt modelId="{AEDC0086-EBBA-472F-A673-C8C17E27E5FD}" type="pres">
      <dgm:prSet presAssocID="{9B10D432-8D6E-4BB5-B557-B07D9878F801}" presName="parTx" presStyleLbl="alignNode1" presStyleIdx="2" presStyleCnt="3" custLinFactNeighborX="2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3982-FAD6-40E8-8BAF-B2FCB4DA066C}" type="pres">
      <dgm:prSet presAssocID="{9B10D432-8D6E-4BB5-B557-B07D9878F80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86F2B-86EF-4DB1-9D52-89881A0C894D}" srcId="{496E3E1A-6971-4B8F-8FEE-816E9D4FA2C1}" destId="{4BF32EDE-8ED3-4FA1-AA0A-E6B42F0D20B9}" srcOrd="2" destOrd="0" parTransId="{1042B73C-D1AC-4E4A-920A-221EDA1A9A8D}" sibTransId="{BCAC15D2-9029-4A51-9993-1DB502E3275E}"/>
    <dgm:cxn modelId="{8919A9C1-1D7E-4E8A-94EB-FF761A3B200F}" type="presOf" srcId="{AB6E49ED-5AC9-40BC-A013-7C9A1A416FC3}" destId="{8ACC38EA-4754-4BBA-B625-194F78CBB42F}" srcOrd="0" destOrd="0" presId="urn:microsoft.com/office/officeart/2005/8/layout/hList1"/>
    <dgm:cxn modelId="{7ED9BB32-1A27-4096-87BE-4E63AC26543A}" srcId="{F1FB3BD3-7756-40A3-B522-DA434ECDDDCA}" destId="{496E3E1A-6971-4B8F-8FEE-816E9D4FA2C1}" srcOrd="1" destOrd="0" parTransId="{97FE6D06-0B98-426D-84F5-DAB09F0BA5ED}" sibTransId="{EAFFABD6-9997-40CA-BAE0-DF4038AEB8CF}"/>
    <dgm:cxn modelId="{761E1108-A934-4304-8080-8DA1AE8C8E61}" type="presOf" srcId="{D6FE634B-2354-4438-98C0-D4F846D4B89C}" destId="{0984CA87-62AD-4CF2-B43F-85334E6A10AB}" srcOrd="0" destOrd="0" presId="urn:microsoft.com/office/officeart/2005/8/layout/hList1"/>
    <dgm:cxn modelId="{9ED26DDE-417D-45CB-B1B0-CB3F008A5BB3}" type="presOf" srcId="{76C871C6-115B-44D0-A649-B04E60EAB039}" destId="{0984CA87-62AD-4CF2-B43F-85334E6A10AB}" srcOrd="0" destOrd="1" presId="urn:microsoft.com/office/officeart/2005/8/layout/hList1"/>
    <dgm:cxn modelId="{FD53BC04-91A9-4F09-8D8F-5946F554AE09}" type="presOf" srcId="{4BF32EDE-8ED3-4FA1-AA0A-E6B42F0D20B9}" destId="{8ACC38EA-4754-4BBA-B625-194F78CBB42F}" srcOrd="0" destOrd="2" presId="urn:microsoft.com/office/officeart/2005/8/layout/hList1"/>
    <dgm:cxn modelId="{EBC89711-3AA6-4798-B963-9D1525E78CC0}" srcId="{9B10D432-8D6E-4BB5-B557-B07D9878F801}" destId="{B708706A-06A8-4C48-B7F9-D0B68514B94C}" srcOrd="1" destOrd="0" parTransId="{9752C31C-D4E9-4C53-8E36-BCD730543797}" sibTransId="{EF804B1C-BE40-40E2-B4F7-77D0CA0AC3EE}"/>
    <dgm:cxn modelId="{F47EF814-644B-4472-BB9B-ABA4882A71BD}" type="presOf" srcId="{25210347-5741-4734-B051-E8D8EE95CB77}" destId="{FBAA3982-FAD6-40E8-8BAF-B2FCB4DA066C}" srcOrd="0" destOrd="0" presId="urn:microsoft.com/office/officeart/2005/8/layout/hList1"/>
    <dgm:cxn modelId="{66D56B02-2E7D-4C0D-B3CA-41750F9840D1}" type="presOf" srcId="{D57AB59F-F416-46A3-B7FF-A004B68C8A20}" destId="{8ACC38EA-4754-4BBA-B625-194F78CBB42F}" srcOrd="0" destOrd="3" presId="urn:microsoft.com/office/officeart/2005/8/layout/hList1"/>
    <dgm:cxn modelId="{F608C835-79DD-4AF0-8CEF-223C86F4C2F0}" type="presOf" srcId="{9B10D432-8D6E-4BB5-B557-B07D9878F801}" destId="{AEDC0086-EBBA-472F-A673-C8C17E27E5FD}" srcOrd="0" destOrd="0" presId="urn:microsoft.com/office/officeart/2005/8/layout/hList1"/>
    <dgm:cxn modelId="{7424AD0A-D5A1-4953-A52F-72E50E76521D}" srcId="{D15C503C-8E2E-40FD-9281-7961E138C477}" destId="{608B9174-EBE2-4ADB-85BF-AA37DD09A6B4}" srcOrd="2" destOrd="0" parTransId="{D4367839-959A-491F-A2B8-17B6D073AF79}" sibTransId="{081F65BB-FD19-41FF-8CAC-F1897802BEEC}"/>
    <dgm:cxn modelId="{B7F24E59-6EB1-47D6-88A3-DDF1E4EE8458}" srcId="{9B10D432-8D6E-4BB5-B557-B07D9878F801}" destId="{FF960A84-8F6C-4221-8057-E76231AFE419}" srcOrd="2" destOrd="0" parTransId="{41189984-2CB1-4FF0-B8CE-BCBE923F064B}" sibTransId="{6EC22D02-9AB6-4A33-956A-E4ADBD98F293}"/>
    <dgm:cxn modelId="{1E07B4F4-6B27-4A37-84BB-78ADF5E00853}" type="presOf" srcId="{496E3E1A-6971-4B8F-8FEE-816E9D4FA2C1}" destId="{904C6F8A-5CF1-4B55-8AE6-B4299AF6A32E}" srcOrd="0" destOrd="0" presId="urn:microsoft.com/office/officeart/2005/8/layout/hList1"/>
    <dgm:cxn modelId="{7B77C990-A03F-433D-9B0D-6209F05F688E}" srcId="{9B10D432-8D6E-4BB5-B557-B07D9878F801}" destId="{25210347-5741-4734-B051-E8D8EE95CB77}" srcOrd="0" destOrd="0" parTransId="{CEB38DA5-0F26-4B23-B56E-4024E705381B}" sibTransId="{56CC4A5D-7AEE-4B20-ADE3-12F5984DB8B8}"/>
    <dgm:cxn modelId="{66F2D1E1-D596-42D4-AA5B-C87D57E7ED6B}" type="presOf" srcId="{D15C503C-8E2E-40FD-9281-7961E138C477}" destId="{801D18F3-5B4A-4455-81B6-59105A5AD857}" srcOrd="0" destOrd="0" presId="urn:microsoft.com/office/officeart/2005/8/layout/hList1"/>
    <dgm:cxn modelId="{C5B3645F-8E3F-45A6-B95A-BCC4701C902B}" srcId="{9B10D432-8D6E-4BB5-B557-B07D9878F801}" destId="{33AC038E-3196-45F8-8E39-7A72468BA206}" srcOrd="3" destOrd="0" parTransId="{9A1E30B2-6A2E-4AF6-8272-35F094B77CC9}" sibTransId="{53868857-912A-4535-A4F6-3A77F36737FC}"/>
    <dgm:cxn modelId="{073F81D4-786A-47EB-8EE0-BF1BBF62ED89}" srcId="{F1FB3BD3-7756-40A3-B522-DA434ECDDDCA}" destId="{9B10D432-8D6E-4BB5-B557-B07D9878F801}" srcOrd="2" destOrd="0" parTransId="{468991B6-2948-4AA0-9D1F-E3D67A1DE895}" sibTransId="{9C16A4E8-10B6-4579-9C50-9B86C2CAAA97}"/>
    <dgm:cxn modelId="{3BCD1C31-C72E-4B95-9813-F2340313A70E}" srcId="{D15C503C-8E2E-40FD-9281-7961E138C477}" destId="{D6FE634B-2354-4438-98C0-D4F846D4B89C}" srcOrd="0" destOrd="0" parTransId="{13215831-FFB7-4E13-9EC1-686108526D94}" sibTransId="{747D5D7C-A85F-4DBC-B1D6-18B1CE0C724A}"/>
    <dgm:cxn modelId="{4A6E8B11-9259-44D4-9BCA-3671A96782A4}" type="presOf" srcId="{608B9174-EBE2-4ADB-85BF-AA37DD09A6B4}" destId="{0984CA87-62AD-4CF2-B43F-85334E6A10AB}" srcOrd="0" destOrd="2" presId="urn:microsoft.com/office/officeart/2005/8/layout/hList1"/>
    <dgm:cxn modelId="{D549ADBE-1AD0-46E9-A831-BC56551C6E78}" srcId="{496E3E1A-6971-4B8F-8FEE-816E9D4FA2C1}" destId="{D57AB59F-F416-46A3-B7FF-A004B68C8A20}" srcOrd="3" destOrd="0" parTransId="{6FA0B630-8841-4D4A-96AD-92547E240FC3}" sibTransId="{1E3C670C-DEC5-4481-9BF6-EB45BA8338FC}"/>
    <dgm:cxn modelId="{C114D973-4409-4677-8097-9C950BFA4415}" srcId="{496E3E1A-6971-4B8F-8FEE-816E9D4FA2C1}" destId="{03958161-D09F-4DE0-88C4-11A1E51BE88D}" srcOrd="1" destOrd="0" parTransId="{C500A090-577A-48B2-987B-7D0216B7D97F}" sibTransId="{EDB6B178-8681-4233-BB01-50FC82DAF54B}"/>
    <dgm:cxn modelId="{6C286D74-4582-4AA9-845D-940B036D430C}" type="presOf" srcId="{B708706A-06A8-4C48-B7F9-D0B68514B94C}" destId="{FBAA3982-FAD6-40E8-8BAF-B2FCB4DA066C}" srcOrd="0" destOrd="1" presId="urn:microsoft.com/office/officeart/2005/8/layout/hList1"/>
    <dgm:cxn modelId="{AE57809F-3819-4779-8DE3-54382322123B}" srcId="{D15C503C-8E2E-40FD-9281-7961E138C477}" destId="{76C871C6-115B-44D0-A649-B04E60EAB039}" srcOrd="1" destOrd="0" parTransId="{C55A9A19-C4D4-41C3-8D89-0CB333E7330F}" sibTransId="{7E5469BE-FE05-4EFB-B5E2-F039CA3F58EA}"/>
    <dgm:cxn modelId="{C0486B42-47C9-46E2-A673-EC4C38D88D7E}" type="presOf" srcId="{FF960A84-8F6C-4221-8057-E76231AFE419}" destId="{FBAA3982-FAD6-40E8-8BAF-B2FCB4DA066C}" srcOrd="0" destOrd="2" presId="urn:microsoft.com/office/officeart/2005/8/layout/hList1"/>
    <dgm:cxn modelId="{CA0FF648-566B-4928-A332-CE00D2AACA71}" type="presOf" srcId="{03958161-D09F-4DE0-88C4-11A1E51BE88D}" destId="{8ACC38EA-4754-4BBA-B625-194F78CBB42F}" srcOrd="0" destOrd="1" presId="urn:microsoft.com/office/officeart/2005/8/layout/hList1"/>
    <dgm:cxn modelId="{A348A908-EB3A-4FC7-83AD-EC61AF923940}" type="presOf" srcId="{33AC038E-3196-45F8-8E39-7A72468BA206}" destId="{FBAA3982-FAD6-40E8-8BAF-B2FCB4DA066C}" srcOrd="0" destOrd="3" presId="urn:microsoft.com/office/officeart/2005/8/layout/hList1"/>
    <dgm:cxn modelId="{1EF78B28-EF15-4D25-9B7A-1D372CEB04D6}" srcId="{F1FB3BD3-7756-40A3-B522-DA434ECDDDCA}" destId="{D15C503C-8E2E-40FD-9281-7961E138C477}" srcOrd="0" destOrd="0" parTransId="{F3E7092D-9FFA-46DA-9659-03D0F153E5E5}" sibTransId="{90D9354D-F34C-4098-94DC-04B4EE9FD4F7}"/>
    <dgm:cxn modelId="{8A40973F-D8D1-438D-8ECA-A3D488F84170}" type="presOf" srcId="{F1FB3BD3-7756-40A3-B522-DA434ECDDDCA}" destId="{834E0496-1F39-44AB-9E28-82434E7E520D}" srcOrd="0" destOrd="0" presId="urn:microsoft.com/office/officeart/2005/8/layout/hList1"/>
    <dgm:cxn modelId="{627104B8-0296-4445-989F-B6C8F0D320C0}" srcId="{496E3E1A-6971-4B8F-8FEE-816E9D4FA2C1}" destId="{AB6E49ED-5AC9-40BC-A013-7C9A1A416FC3}" srcOrd="0" destOrd="0" parTransId="{F41EA64E-E295-4553-A5C1-8AB8385E5467}" sibTransId="{0CDB096C-A057-4A7B-9845-37D1BC596294}"/>
    <dgm:cxn modelId="{6493D85D-175E-477D-BE94-6D328F3C64B5}" type="presParOf" srcId="{834E0496-1F39-44AB-9E28-82434E7E520D}" destId="{A773C801-556F-4671-AB53-0F59AB69AC6E}" srcOrd="0" destOrd="0" presId="urn:microsoft.com/office/officeart/2005/8/layout/hList1"/>
    <dgm:cxn modelId="{8AC4A235-646A-4052-BC5F-681F46982EEA}" type="presParOf" srcId="{A773C801-556F-4671-AB53-0F59AB69AC6E}" destId="{801D18F3-5B4A-4455-81B6-59105A5AD857}" srcOrd="0" destOrd="0" presId="urn:microsoft.com/office/officeart/2005/8/layout/hList1"/>
    <dgm:cxn modelId="{113828E4-E01B-48E9-8DCD-D6B82CD30BE7}" type="presParOf" srcId="{A773C801-556F-4671-AB53-0F59AB69AC6E}" destId="{0984CA87-62AD-4CF2-B43F-85334E6A10AB}" srcOrd="1" destOrd="0" presId="urn:microsoft.com/office/officeart/2005/8/layout/hList1"/>
    <dgm:cxn modelId="{59BC878A-3551-4CC3-B335-FEF5D838D49A}" type="presParOf" srcId="{834E0496-1F39-44AB-9E28-82434E7E520D}" destId="{BB7AE3EA-3196-4952-B0C0-99DA9881AC0C}" srcOrd="1" destOrd="0" presId="urn:microsoft.com/office/officeart/2005/8/layout/hList1"/>
    <dgm:cxn modelId="{F2C152FF-5CA6-4288-9EA8-5084F4083F88}" type="presParOf" srcId="{834E0496-1F39-44AB-9E28-82434E7E520D}" destId="{FC42368D-60B3-406D-BF53-4F52875ABFD3}" srcOrd="2" destOrd="0" presId="urn:microsoft.com/office/officeart/2005/8/layout/hList1"/>
    <dgm:cxn modelId="{1DC0E581-53F1-41D6-9772-318B8187B9F2}" type="presParOf" srcId="{FC42368D-60B3-406D-BF53-4F52875ABFD3}" destId="{904C6F8A-5CF1-4B55-8AE6-B4299AF6A32E}" srcOrd="0" destOrd="0" presId="urn:microsoft.com/office/officeart/2005/8/layout/hList1"/>
    <dgm:cxn modelId="{73327B06-3F21-4517-9676-2BECC1A7E469}" type="presParOf" srcId="{FC42368D-60B3-406D-BF53-4F52875ABFD3}" destId="{8ACC38EA-4754-4BBA-B625-194F78CBB42F}" srcOrd="1" destOrd="0" presId="urn:microsoft.com/office/officeart/2005/8/layout/hList1"/>
    <dgm:cxn modelId="{0A8626CC-2A27-496F-A19F-661C7DA38DEF}" type="presParOf" srcId="{834E0496-1F39-44AB-9E28-82434E7E520D}" destId="{826AD448-B0C3-4D44-8F46-21C75BA0D2C0}" srcOrd="3" destOrd="0" presId="urn:microsoft.com/office/officeart/2005/8/layout/hList1"/>
    <dgm:cxn modelId="{43F2ADB5-2F98-40A1-AE2E-0BC05E1E59E3}" type="presParOf" srcId="{834E0496-1F39-44AB-9E28-82434E7E520D}" destId="{6B569D6C-1DBE-46E1-95C6-BA56A52D9F25}" srcOrd="4" destOrd="0" presId="urn:microsoft.com/office/officeart/2005/8/layout/hList1"/>
    <dgm:cxn modelId="{E2447052-B009-40CD-9172-70E9BB6E8B45}" type="presParOf" srcId="{6B569D6C-1DBE-46E1-95C6-BA56A52D9F25}" destId="{AEDC0086-EBBA-472F-A673-C8C17E27E5FD}" srcOrd="0" destOrd="0" presId="urn:microsoft.com/office/officeart/2005/8/layout/hList1"/>
    <dgm:cxn modelId="{BA1A0732-E05F-478C-BA88-E1516FF9AEBA}" type="presParOf" srcId="{6B569D6C-1DBE-46E1-95C6-BA56A52D9F25}" destId="{FBAA3982-FAD6-40E8-8BAF-B2FCB4DA06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688E5-3514-4659-B5E6-C8F45F9C3EF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TỰ NHIÊN</a:t>
          </a:r>
          <a:endParaRPr lang="en-US" sz="2400" kern="1200" dirty="0"/>
        </a:p>
      </dsp:txBody>
      <dsp:txXfrm>
        <a:off x="3321004" y="2066564"/>
        <a:ext cx="1485474" cy="1284995"/>
      </dsp:txXfrm>
    </dsp:sp>
    <dsp:sp modelId="{25AA867E-A872-4DCC-8B3E-8D248F958355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13890-11DB-4744-80BA-D6A6C17AEA7D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ĐẤT</a:t>
          </a:r>
          <a:endParaRPr lang="en-US" sz="2400" kern="1200" dirty="0"/>
        </a:p>
      </dsp:txBody>
      <dsp:txXfrm>
        <a:off x="3459220" y="261045"/>
        <a:ext cx="1217310" cy="1053116"/>
      </dsp:txXfrm>
    </dsp:sp>
    <dsp:sp modelId="{513AFCDF-54F5-4443-82F3-B0665C82AB26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84A1A-DD0F-4B44-ABD1-42FECD524E7C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NƯỚC</a:t>
          </a:r>
          <a:endParaRPr lang="en-US" sz="2400" kern="1200" dirty="0"/>
        </a:p>
      </dsp:txBody>
      <dsp:txXfrm>
        <a:off x="5129106" y="1229902"/>
        <a:ext cx="1217310" cy="1053116"/>
      </dsp:txXfrm>
    </dsp:sp>
    <dsp:sp modelId="{61AECB2C-A5A3-4128-9F3A-1A68F97AABCD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4B-6BCA-4FA8-B37E-8D15950E1CBC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KHÍ HẬU</a:t>
          </a:r>
          <a:endParaRPr lang="en-US" sz="2400" kern="1200" dirty="0"/>
        </a:p>
      </dsp:txBody>
      <dsp:txXfrm>
        <a:off x="5129106" y="3134564"/>
        <a:ext cx="1217310" cy="1053116"/>
      </dsp:txXfrm>
    </dsp:sp>
    <dsp:sp modelId="{251075AC-9011-4333-ADD9-AB06B91EA07C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CC05-8383-4C61-B563-17D2CC957B9C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SINH VẬT</a:t>
          </a:r>
          <a:endParaRPr lang="en-US" sz="2400" kern="1200" dirty="0"/>
        </a:p>
      </dsp:txBody>
      <dsp:txXfrm>
        <a:off x="3459220" y="4104505"/>
        <a:ext cx="1217310" cy="1053116"/>
      </dsp:txXfrm>
    </dsp:sp>
    <dsp:sp modelId="{AD698BE0-2141-481A-A70A-375A9127D913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57893-BAFA-4A98-A52C-AF32AB58DE09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KHOÁNG SẢN</a:t>
          </a:r>
          <a:endParaRPr lang="en-US" sz="2400" kern="1200" dirty="0"/>
        </a:p>
      </dsp:txBody>
      <dsp:txXfrm>
        <a:off x="1781582" y="3135647"/>
        <a:ext cx="1217310" cy="1053116"/>
      </dsp:txXfrm>
    </dsp:sp>
    <dsp:sp modelId="{09229E8C-54B0-4EA0-AFDA-25BC47468C3F}">
      <dsp:nvSpPr>
        <dsp:cNvPr id="0" name=""/>
        <dsp:cNvSpPr/>
      </dsp:nvSpPr>
      <dsp:spPr>
        <a:xfrm>
          <a:off x="1507550" y="1027871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ĐỊA HÌNH</a:t>
          </a:r>
          <a:endParaRPr lang="en-US" sz="2400" kern="1200" dirty="0"/>
        </a:p>
      </dsp:txBody>
      <dsp:txXfrm>
        <a:off x="1809295" y="1288916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3E74-6DDD-4991-8935-CEBB5CEC35AD}">
      <dsp:nvSpPr>
        <dsp:cNvPr id="0" name=""/>
        <dsp:cNvSpPr/>
      </dsp:nvSpPr>
      <dsp:spPr>
        <a:xfrm>
          <a:off x="550025" y="0"/>
          <a:ext cx="6233622" cy="3247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E78A5-EF6E-443F-845D-811E50DA43AC}">
      <dsp:nvSpPr>
        <dsp:cNvPr id="0" name=""/>
        <dsp:cNvSpPr/>
      </dsp:nvSpPr>
      <dsp:spPr>
        <a:xfrm>
          <a:off x="7877" y="974205"/>
          <a:ext cx="2360525" cy="1298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TRƯỚC KHI THAM QUAN</a:t>
          </a:r>
          <a:endParaRPr lang="en-US" sz="2900" kern="1200" dirty="0"/>
        </a:p>
      </dsp:txBody>
      <dsp:txXfrm>
        <a:off x="71286" y="1037614"/>
        <a:ext cx="2233707" cy="1172122"/>
      </dsp:txXfrm>
    </dsp:sp>
    <dsp:sp modelId="{7809FBCE-32F5-4485-8310-523252047F75}">
      <dsp:nvSpPr>
        <dsp:cNvPr id="0" name=""/>
        <dsp:cNvSpPr/>
      </dsp:nvSpPr>
      <dsp:spPr>
        <a:xfrm>
          <a:off x="2486573" y="974205"/>
          <a:ext cx="2360525" cy="1298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TRONG KHI THAM QUAN</a:t>
          </a:r>
          <a:endParaRPr lang="en-US" sz="2900" kern="1200" dirty="0"/>
        </a:p>
      </dsp:txBody>
      <dsp:txXfrm>
        <a:off x="2549982" y="1037614"/>
        <a:ext cx="2233707" cy="1172122"/>
      </dsp:txXfrm>
    </dsp:sp>
    <dsp:sp modelId="{C8A630EE-FEDD-4807-8E36-3469B6E8BABD}">
      <dsp:nvSpPr>
        <dsp:cNvPr id="0" name=""/>
        <dsp:cNvSpPr/>
      </dsp:nvSpPr>
      <dsp:spPr>
        <a:xfrm>
          <a:off x="4965269" y="974205"/>
          <a:ext cx="2360525" cy="1298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SAU KHI THAM QUAN</a:t>
          </a:r>
          <a:endParaRPr lang="en-US" sz="2900" kern="1200" dirty="0"/>
        </a:p>
      </dsp:txBody>
      <dsp:txXfrm>
        <a:off x="5028678" y="1037614"/>
        <a:ext cx="2233707" cy="1172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D18F3-5B4A-4455-81B6-59105A5AD857}">
      <dsp:nvSpPr>
        <dsp:cNvPr id="0" name=""/>
        <dsp:cNvSpPr/>
      </dsp:nvSpPr>
      <dsp:spPr>
        <a:xfrm>
          <a:off x="3346" y="56476"/>
          <a:ext cx="3263069" cy="1008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TRƯỚC KHI THAM QUAN</a:t>
          </a:r>
          <a:endParaRPr lang="en-US" sz="2800" kern="1200" dirty="0"/>
        </a:p>
      </dsp:txBody>
      <dsp:txXfrm>
        <a:off x="3346" y="56476"/>
        <a:ext cx="3263069" cy="1008979"/>
      </dsp:txXfrm>
    </dsp:sp>
    <dsp:sp modelId="{0984CA87-62AD-4CF2-B43F-85334E6A10AB}">
      <dsp:nvSpPr>
        <dsp:cNvPr id="0" name=""/>
        <dsp:cNvSpPr/>
      </dsp:nvSpPr>
      <dsp:spPr>
        <a:xfrm>
          <a:off x="0" y="1065455"/>
          <a:ext cx="3263069" cy="328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Lucida Handwriting" panose="03010101010101010101" pitchFamily="66" charset="0"/>
            </a:rPr>
            <a:t>BƯỚC 1: XÂY DỰNG Ý TƯỞNG</a:t>
          </a:r>
          <a:endParaRPr lang="en-US" sz="2400" kern="1200" dirty="0">
            <a:latin typeface="Lucida Handwriting" panose="03010101010101010101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Lucida Handwriting" panose="03010101010101010101" pitchFamily="66" charset="0"/>
            </a:rPr>
            <a:t>BƯỚC 2: LỰA CHỌN CHỦ ĐỀ</a:t>
          </a:r>
          <a:endParaRPr lang="en-US" sz="2400" kern="1200" dirty="0">
            <a:latin typeface="Lucida Handwriting" panose="03010101010101010101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Lucida Handwriting" panose="03010101010101010101" pitchFamily="66" charset="0"/>
            </a:rPr>
            <a:t>BƯỚC 3: LẬP KẾ HOẠCH</a:t>
          </a:r>
          <a:endParaRPr lang="en-US" sz="2400" kern="1200" dirty="0">
            <a:latin typeface="Lucida Handwriting" panose="03010101010101010101" pitchFamily="66" charset="0"/>
          </a:endParaRPr>
        </a:p>
      </dsp:txBody>
      <dsp:txXfrm>
        <a:off x="0" y="1065455"/>
        <a:ext cx="3263069" cy="3283813"/>
      </dsp:txXfrm>
    </dsp:sp>
    <dsp:sp modelId="{904C6F8A-5CF1-4B55-8AE6-B4299AF6A32E}">
      <dsp:nvSpPr>
        <dsp:cNvPr id="0" name=""/>
        <dsp:cNvSpPr/>
      </dsp:nvSpPr>
      <dsp:spPr>
        <a:xfrm>
          <a:off x="3723246" y="56476"/>
          <a:ext cx="3263069" cy="1008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TRONG KHI THAM QUAN</a:t>
          </a:r>
          <a:endParaRPr lang="en-US" sz="2800" kern="1200" dirty="0"/>
        </a:p>
      </dsp:txBody>
      <dsp:txXfrm>
        <a:off x="3723246" y="56476"/>
        <a:ext cx="3263069" cy="1008979"/>
      </dsp:txXfrm>
    </dsp:sp>
    <dsp:sp modelId="{8ACC38EA-4754-4BBA-B625-194F78CBB42F}">
      <dsp:nvSpPr>
        <dsp:cNvPr id="0" name=""/>
        <dsp:cNvSpPr/>
      </dsp:nvSpPr>
      <dsp:spPr>
        <a:xfrm>
          <a:off x="3723246" y="1065455"/>
          <a:ext cx="3263069" cy="328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1: THU THẬP THÔNG TIN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2: THỰC HIỆN THAM QUAN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3: THẢO LUẬN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4: THAM KHẢO HƯỚNG DẪN GV</a:t>
          </a:r>
          <a:endParaRPr lang="en-US" sz="2000" kern="1200" dirty="0">
            <a:latin typeface="Lucida Handwriting" panose="03010101010101010101" pitchFamily="66" charset="0"/>
          </a:endParaRPr>
        </a:p>
      </dsp:txBody>
      <dsp:txXfrm>
        <a:off x="3723246" y="1065455"/>
        <a:ext cx="3263069" cy="3283813"/>
      </dsp:txXfrm>
    </dsp:sp>
    <dsp:sp modelId="{AEDC0086-EBBA-472F-A673-C8C17E27E5FD}">
      <dsp:nvSpPr>
        <dsp:cNvPr id="0" name=""/>
        <dsp:cNvSpPr/>
      </dsp:nvSpPr>
      <dsp:spPr>
        <a:xfrm>
          <a:off x="7446493" y="56476"/>
          <a:ext cx="3263069" cy="1008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SAU KHI THAM QUAN</a:t>
          </a:r>
          <a:endParaRPr lang="en-US" sz="2800" kern="1200" dirty="0"/>
        </a:p>
      </dsp:txBody>
      <dsp:txXfrm>
        <a:off x="7446493" y="56476"/>
        <a:ext cx="3263069" cy="1008979"/>
      </dsp:txXfrm>
    </dsp:sp>
    <dsp:sp modelId="{FBAA3982-FAD6-40E8-8BAF-B2FCB4DA066C}">
      <dsp:nvSpPr>
        <dsp:cNvPr id="0" name=""/>
        <dsp:cNvSpPr/>
      </dsp:nvSpPr>
      <dsp:spPr>
        <a:xfrm>
          <a:off x="7443146" y="1065455"/>
          <a:ext cx="3263069" cy="328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1: TỔNG HỢP CÁC TÀI LIỆU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2: VIẾT BÁO CÁO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3: TRÌNH BÀY BÁO CÁO</a:t>
          </a:r>
          <a:endParaRPr lang="en-US" sz="2000" kern="1200" dirty="0">
            <a:latin typeface="Lucida Handwriting" panose="03010101010101010101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Handwriting" panose="03010101010101010101" pitchFamily="66" charset="0"/>
            </a:rPr>
            <a:t>BƯỚC 4: MÔ TẢ LẠI QUÁ TRÌNH THAM QUAN</a:t>
          </a:r>
          <a:endParaRPr lang="en-US" sz="2000" kern="1200" dirty="0">
            <a:latin typeface="Lucida Handwriting" panose="03010101010101010101" pitchFamily="66" charset="0"/>
          </a:endParaRPr>
        </a:p>
      </dsp:txBody>
      <dsp:txXfrm>
        <a:off x="7443146" y="1065455"/>
        <a:ext cx="3263069" cy="328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2752-DD74-40F4-BD92-13EA2E0E779A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1D588-07DE-47EF-8AE5-BF4FFF300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28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96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09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4809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844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9982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68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12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73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4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4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2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8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9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2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4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7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B9DA-7072-418B-ADD0-323DFAAEF3AE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CA93-11A3-4617-A794-DE264451ED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21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67781" y="173813"/>
            <a:ext cx="199445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BÀI 21</a:t>
            </a:r>
            <a:endParaRPr lang="en-US" sz="4267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67781" y="922802"/>
            <a:ext cx="9240253" cy="3349700"/>
            <a:chOff x="2412480" y="1413902"/>
            <a:chExt cx="6930190" cy="1104841"/>
          </a:xfrm>
        </p:grpSpPr>
        <p:sp>
          <p:nvSpPr>
            <p:cNvPr id="7" name="圆角矩形 6"/>
            <p:cNvSpPr/>
            <p:nvPr/>
          </p:nvSpPr>
          <p:spPr>
            <a:xfrm>
              <a:off x="2412480" y="1413902"/>
              <a:ext cx="6930190" cy="1041311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02732" y="1574655"/>
              <a:ext cx="6749685" cy="944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4"/>
                  </a:solidFill>
                  <a:latin typeface="Lucida Handwriting" panose="03010101010101010101" pitchFamily="66" charset="0"/>
                </a:rPr>
                <a:t>THỰC HÀNH:</a:t>
              </a:r>
            </a:p>
            <a:p>
              <a:pPr algn="ctr"/>
              <a:r>
                <a:rPr lang="en-US" altLang="zh-CN" sz="3600" b="1" dirty="0" smtClean="0">
                  <a:solidFill>
                    <a:srgbClr val="FFFF00"/>
                  </a:solidFill>
                  <a:latin typeface="Lucida Handwriting" panose="03010101010101010101" pitchFamily="66" charset="0"/>
                </a:rPr>
                <a:t>TÌM HIỂU MÔI TRƯỜNG TỰ NHIÊN </a:t>
              </a:r>
            </a:p>
            <a:p>
              <a:pPr algn="ctr"/>
              <a:r>
                <a:rPr lang="en-US" altLang="zh-CN" sz="3600" b="1" dirty="0" smtClean="0">
                  <a:solidFill>
                    <a:srgbClr val="FFFF00"/>
                  </a:solidFill>
                  <a:latin typeface="Lucida Handwriting" panose="03010101010101010101" pitchFamily="66" charset="0"/>
                </a:rPr>
                <a:t>QUA TÀI LIỆU VÀ </a:t>
              </a:r>
            </a:p>
            <a:p>
              <a:pPr algn="ctr"/>
              <a:r>
                <a:rPr lang="en-US" altLang="zh-CN" sz="3600" b="1" dirty="0" smtClean="0">
                  <a:solidFill>
                    <a:srgbClr val="FFFF00"/>
                  </a:solidFill>
                  <a:latin typeface="Lucida Handwriting" panose="03010101010101010101" pitchFamily="66" charset="0"/>
                </a:rPr>
                <a:t>THAM QUAN ĐỊA PHƯƠNG</a:t>
              </a:r>
            </a:p>
            <a:p>
              <a:pPr algn="ctr"/>
              <a:endParaRPr lang="en-US" altLang="zh-CN" sz="3600" dirty="0">
                <a:solidFill>
                  <a:schemeClr val="bg1"/>
                </a:solidFill>
                <a:latin typeface="Lucida Handwriting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5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5"/>
            <a:ext cx="12192000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49"/>
            <a:ext cx="12158443" cy="23297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6" y="2118750"/>
            <a:ext cx="2841118" cy="420704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4035075"/>
              </p:ext>
            </p:extLst>
          </p:nvPr>
        </p:nvGraphicFramePr>
        <p:xfrm>
          <a:off x="3195781" y="12830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angle 2"/>
          <p:cNvSpPr/>
          <p:nvPr/>
        </p:nvSpPr>
        <p:spPr>
          <a:xfrm>
            <a:off x="2202891" y="1529123"/>
            <a:ext cx="1918665" cy="77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MỤC TIÊU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6265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3612" y="0"/>
            <a:ext cx="12188388" cy="342053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4900040"/>
              </p:ext>
            </p:extLst>
          </p:nvPr>
        </p:nvGraphicFramePr>
        <p:xfrm>
          <a:off x="4590473" y="3278909"/>
          <a:ext cx="7333673" cy="324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75928" y="5842984"/>
            <a:ext cx="51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2.1: SƠ ĐỒ CÁC BƯỚC TIẾN HÀNH TRẢI NGHIỆM THAM QUAN MÔI TRƯỜNG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TỰ NHIÊN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218" y="3676073"/>
            <a:ext cx="4100945" cy="30902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ucida Handwriting" panose="03010101010101010101" pitchFamily="66" charset="0"/>
              </a:rPr>
              <a:t>Cho </a:t>
            </a:r>
            <a:r>
              <a:rPr lang="en-US" sz="2800" dirty="0" err="1" smtClean="0">
                <a:latin typeface="Lucida Handwriting" panose="03010101010101010101" pitchFamily="66" charset="0"/>
              </a:rPr>
              <a:t>biết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các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bước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tiến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hành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tham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quan</a:t>
            </a:r>
            <a:r>
              <a:rPr lang="en-US" sz="2800" dirty="0" smtClean="0">
                <a:latin typeface="Lucida Handwriting" panose="03010101010101010101" pitchFamily="66" charset="0"/>
              </a:rPr>
              <a:t>? </a:t>
            </a:r>
            <a:r>
              <a:rPr lang="en-US" sz="2800" dirty="0" err="1" smtClean="0">
                <a:latin typeface="Lucida Handwriting" panose="03010101010101010101" pitchFamily="66" charset="0"/>
              </a:rPr>
              <a:t>Bước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nào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quan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tâm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nhiều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nhất</a:t>
            </a:r>
            <a:r>
              <a:rPr lang="en-US" sz="2800" dirty="0" smtClean="0">
                <a:latin typeface="Lucida Handwriting" panose="03010101010101010101" pitchFamily="66" charset="0"/>
              </a:rPr>
              <a:t>? </a:t>
            </a:r>
            <a:r>
              <a:rPr lang="en-US" sz="2800" dirty="0" err="1" smtClean="0">
                <a:latin typeface="Lucida Handwriting" panose="03010101010101010101" pitchFamily="66" charset="0"/>
              </a:rPr>
              <a:t>Vì</a:t>
            </a:r>
            <a:r>
              <a:rPr lang="en-US" sz="2800" dirty="0" smtClean="0">
                <a:latin typeface="Lucida Handwriting" panose="03010101010101010101" pitchFamily="66" charset="0"/>
              </a:rPr>
              <a:t> </a:t>
            </a:r>
            <a:r>
              <a:rPr lang="en-US" sz="2800" dirty="0" err="1" smtClean="0">
                <a:latin typeface="Lucida Handwriting" panose="03010101010101010101" pitchFamily="66" charset="0"/>
              </a:rPr>
              <a:t>sao</a:t>
            </a:r>
            <a:r>
              <a:rPr lang="en-US" sz="2800" dirty="0" smtClean="0">
                <a:latin typeface="Lucida Handwriting" panose="03010101010101010101" pitchFamily="66" charset="0"/>
              </a:rPr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5580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36"/>
            <a:ext cx="12192000" cy="1967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4"/>
                </a:solidFill>
                <a:latin typeface="Lucida Handwriting" panose="03010101010101010101" pitchFamily="66" charset="0"/>
              </a:rPr>
              <a:t>BÀI 21: THỰC </a:t>
            </a:r>
            <a:r>
              <a:rPr lang="en-US" altLang="zh-CN" sz="2800" b="1" dirty="0">
                <a:solidFill>
                  <a:schemeClr val="accent4"/>
                </a:solidFill>
                <a:latin typeface="Lucida Handwriting" panose="03010101010101010101" pitchFamily="66" charset="0"/>
              </a:rPr>
              <a:t>HÀNH:</a:t>
            </a: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TÌM HIỂU MÔI TRƯỜNG TỰ NHIÊN </a:t>
            </a:r>
            <a:r>
              <a:rPr lang="en-US" altLang="zh-CN" sz="2800" b="1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QUA </a:t>
            </a:r>
            <a:r>
              <a:rPr lang="en-US" altLang="zh-CN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TÀI LIỆU VÀ </a:t>
            </a: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THAM QUAN ĐỊA PHƯƠNG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2310024"/>
              </p:ext>
            </p:extLst>
          </p:nvPr>
        </p:nvGraphicFramePr>
        <p:xfrm>
          <a:off x="741218" y="2281381"/>
          <a:ext cx="10709563" cy="44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1237672"/>
            <a:ext cx="1260763" cy="7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33796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36" y="4069532"/>
            <a:ext cx="1237749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277" y="145915"/>
            <a:ext cx="2174936" cy="1980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83" y="2839022"/>
            <a:ext cx="4332638" cy="4018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723" y="666383"/>
            <a:ext cx="3647873" cy="35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36" y="341235"/>
            <a:ext cx="2605787" cy="256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404" y="886691"/>
            <a:ext cx="5947267" cy="5858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152414" y="1322685"/>
            <a:ext cx="137728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THAM QUAN 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7401" y="1770821"/>
            <a:ext cx="213671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/>
            <a:r>
              <a:rPr lang="en-US" altLang="zh-CN" sz="2800" b="1" dirty="0" smtClean="0">
                <a:solidFill>
                  <a:srgbClr val="FF0000"/>
                </a:solidFill>
              </a:rPr>
              <a:t>RỪNG </a:t>
            </a:r>
          </a:p>
          <a:p>
            <a:pPr algn="ctr" defTabSz="1085915"/>
            <a:r>
              <a:rPr lang="en-US" altLang="zh-CN" sz="2800" b="1" dirty="0" smtClean="0">
                <a:solidFill>
                  <a:srgbClr val="FF0000"/>
                </a:solidFill>
              </a:rPr>
              <a:t>NGẬP MẶN </a:t>
            </a:r>
          </a:p>
          <a:p>
            <a:pPr algn="ctr" defTabSz="1085915"/>
            <a:r>
              <a:rPr lang="en-US" altLang="zh-CN" sz="2800" b="1" dirty="0" smtClean="0">
                <a:solidFill>
                  <a:srgbClr val="FF0000"/>
                </a:solidFill>
              </a:rPr>
              <a:t>CẦN GIỜ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1213" y="2162557"/>
            <a:ext cx="3398982" cy="37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1/ VỊ TRÍ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B050"/>
                </a:solidFill>
              </a:rPr>
              <a:t>2/ ĐỊA HÌNH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70C0"/>
                </a:solidFill>
              </a:rPr>
              <a:t>3/ KHÍ HẬU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7030A0"/>
                </a:solidFill>
              </a:rPr>
              <a:t>4/ SINH VẬT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5/ ĐẤT </a:t>
            </a:r>
          </a:p>
          <a:p>
            <a:pPr defTabSz="1085915">
              <a:spcBef>
                <a:spcPct val="50000"/>
              </a:spcBef>
            </a:pPr>
            <a:endParaRPr lang="en-US" altLang="zh-CN" sz="1447" dirty="0" smtClean="0"/>
          </a:p>
          <a:p>
            <a:pPr defTabSz="1085915">
              <a:spcBef>
                <a:spcPct val="50000"/>
              </a:spcBef>
            </a:pPr>
            <a:endParaRPr lang="zh-CN" altLang="en-US" sz="1447" dirty="0"/>
          </a:p>
        </p:txBody>
      </p:sp>
    </p:spTree>
    <p:extLst>
      <p:ext uri="{BB962C8B-B14F-4D97-AF65-F5344CB8AC3E}">
        <p14:creationId xmlns:p14="http://schemas.microsoft.com/office/powerpoint/2010/main" val="6467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8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6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1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17" y="3168766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6" y="-328596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 rot="21413628">
            <a:off x="1678573" y="2728113"/>
            <a:ext cx="4248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/>
              <a:t>Các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nhóm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nhận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xét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cho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nhóm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bạn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giáo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viên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chốt</a:t>
            </a:r>
            <a:r>
              <a:rPr lang="en-US" altLang="zh-CN" sz="2800" dirty="0" smtClean="0"/>
              <a:t> ý </a:t>
            </a:r>
            <a:r>
              <a:rPr lang="en-US" altLang="zh-CN" sz="2800" dirty="0" err="1" smtClean="0"/>
              <a:t>cho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điểm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74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0" y="302171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4741010" y="4783991"/>
            <a:ext cx="6373822" cy="1094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endParaRPr lang="en-US" altLang="zh-CN" sz="2605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1085915">
              <a:spcBef>
                <a:spcPct val="50000"/>
              </a:spcBef>
            </a:pPr>
            <a:endParaRPr lang="zh-CN" altLang="en-US" sz="2605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2478168" y="2870301"/>
            <a:ext cx="8152108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sz="5400" b="1" dirty="0" smtClean="0">
                <a:solidFill>
                  <a:srgbClr val="FFFF00"/>
                </a:solidFill>
                <a:latin typeface="Angiang" pitchFamily="2" charset="0"/>
              </a:rPr>
              <a:t>VẬN DỤNG,</a:t>
            </a:r>
          </a:p>
          <a:p>
            <a:pPr algn="ctr" defTabSz="1085915">
              <a:spcBef>
                <a:spcPct val="50000"/>
              </a:spcBef>
            </a:pPr>
            <a:r>
              <a:rPr lang="en-US" sz="5400" b="1" dirty="0" smtClean="0">
                <a:solidFill>
                  <a:srgbClr val="FFFF00"/>
                </a:solidFill>
                <a:latin typeface="Angiang" pitchFamily="2" charset="0"/>
              </a:rPr>
              <a:t> MỞ RỘNG </a:t>
            </a:r>
            <a:endParaRPr lang="en-US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iang" pitchFamily="2" charset="0"/>
              <a:ea typeface="SimHei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59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244</Words>
  <PresentationFormat>Widescreen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SimSun</vt:lpstr>
      <vt:lpstr>Angiang</vt:lpstr>
      <vt:lpstr>Arial</vt:lpstr>
      <vt:lpstr>Calibri</vt:lpstr>
      <vt:lpstr>Calibri Light</vt:lpstr>
      <vt:lpstr>等线</vt:lpstr>
      <vt:lpstr>Lucida Handwriting</vt:lpstr>
      <vt:lpstr>SimHei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2021-08-16T14:17:07Z</dcterms:created>
  <dcterms:modified xsi:type="dcterms:W3CDTF">2021-08-22T13:53:43Z</dcterms:modified>
</cp:coreProperties>
</file>