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7D97C-C0CA-450D-A03E-E6195EF12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516DA-AF98-44A8-9B2D-A62B593FA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F4919-B7B0-4A6E-A47B-BAD76F07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8CD84-9F94-4D6C-A2EC-763C6789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A0E8-6E15-4F34-89C4-7697955B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B912-2C7B-4DBA-8E26-78A7A6F5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82912-02F1-41BF-9E67-8E0491D1B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2839F-5E18-454D-A73D-6CF2F598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84DDE-3BC7-4BFB-B2BF-744551CE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07FF-E9E5-434F-8BC0-1BEB829B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4520A-1C8D-423C-926A-839D1EF6F6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B8919-40B4-40CC-BFB9-C16983F9B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B96A3-E4B9-4E45-9A28-6F1E2291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240E5-181B-406F-9FDB-6BF3967E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C363-FEC4-4D6E-B58D-6D37FC5C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9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C66A-1D7F-49A1-85C5-835D291A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FBEF0-CB48-4EF9-A7FB-C21BC42B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C6A72-C09D-46EE-9E8C-73747674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A7AAF-B9C2-4E95-907E-E52FFC43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365F0-F3DC-4F07-8FF2-92844E01F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1056-47AB-4A43-AB83-AF3F5DDE9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D754D-711F-43C0-9EF3-390EEDC8A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0446B-2304-4961-A4CE-5306EE97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36E2-4927-4CB3-B0F2-F65E0F32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67DDA-E0FB-46D3-9176-04670B20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7002-0093-4106-A09A-9A793EFB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1F3C-C5B8-4988-BE21-3BC4757E0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7D189-1C09-4029-BD2D-E6A1B30B1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B316F-1E3F-4994-913F-7662A13A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00B65-F4D7-4907-9E53-0A141B37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93356-739A-4FFE-8A5C-317BB10E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0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33ED-8D16-471B-A3D7-7ECCA8C4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9D76E-0C38-48BD-BCE0-D2997B8D2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41642-0A27-4B73-A437-14F7D5F0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3C6FA-E0C9-442E-B03D-CCFFCC222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29293-E83D-41B5-BB70-2FB652ED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D6566B-C9A5-4C02-BB9C-EC6813C7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6EE213-98C8-45EF-8A9C-6B55E916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7E2CB6-09AF-44CD-942A-AFB02595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0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7B53-A57D-4179-B064-BA385411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2A8A8-C383-4A82-ABD8-86645724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F1CD1-8631-4376-833D-9F45F1E4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3B759-3794-4D57-9E70-84452109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0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69CE20-55D3-4EDC-930E-41774801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AA8CF-E461-4682-BDAE-DCED7F70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EA1B4-0465-473F-B056-BAF82239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8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277C-04EE-4D56-ADAD-6181E2268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2096-F063-4B1D-AF17-98EF1045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4E798-107D-4FC0-BB2B-89ED611E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17F9B-1F69-4575-B297-1BC5A4B85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71A26-9861-47DC-9B67-0EA46975D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E3D0B-7131-4623-AA0D-E869CA88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3B84-274B-4319-B278-21F3B34F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D6E41-E331-483C-A7B5-DCE65BD72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5B881-003C-44EA-A5DB-10FF832D1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FC4E3-C601-4865-9FD1-5B2006A1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6554D-5CED-4906-B977-74599FFB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38CDA-E186-4A41-9FED-71CA9C96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9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AC4DB-9789-4FA9-B17D-092222CD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54441-A4EC-4FE9-9CFA-E41505F63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6DAF7-7370-40F3-BF42-7A73D16E8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CE78-FBEB-4673-AC3C-1CAD78DFD340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52197-C219-4D55-9006-968EFDF52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A03AB-2959-438E-84AF-FDD91ADC1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35CE-DF1A-46D9-BEE6-FA8DCE4D2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F5E84-0042-43B9-B78B-39C2938DB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2899"/>
          <a:stretch/>
        </p:blipFill>
        <p:spPr>
          <a:xfrm>
            <a:off x="1069492" y="1023730"/>
            <a:ext cx="9524751" cy="18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71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F5E84-0042-43B9-B78B-39C2938DB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9" t="25498" r="12559" b="42357"/>
          <a:stretch/>
        </p:blipFill>
        <p:spPr>
          <a:xfrm>
            <a:off x="127000" y="1625599"/>
            <a:ext cx="6921500" cy="43005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4038B0-AD80-494E-9FED-C1B61FD00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t="57788" r="24647" b="9893"/>
          <a:stretch/>
        </p:blipFill>
        <p:spPr>
          <a:xfrm>
            <a:off x="7048499" y="1625599"/>
            <a:ext cx="4973463" cy="43005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18A5A3-6D3C-4923-B5D1-58504B593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5" t="17162" r="12559" b="77452"/>
          <a:stretch/>
        </p:blipFill>
        <p:spPr>
          <a:xfrm>
            <a:off x="126999" y="571500"/>
            <a:ext cx="11894963" cy="10540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4F76E9-7594-4B49-A9B3-84825037A7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17162" r="39774" b="76133"/>
          <a:stretch/>
        </p:blipFill>
        <p:spPr>
          <a:xfrm>
            <a:off x="3144663" y="571500"/>
            <a:ext cx="6123942" cy="10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0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CC8F3-07AE-4CC9-9D25-66E28B558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t="3255" r="9963" b="57115"/>
          <a:stretch/>
        </p:blipFill>
        <p:spPr>
          <a:xfrm>
            <a:off x="2281341" y="698500"/>
            <a:ext cx="7629317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02966F-C40A-4C56-B265-292CC7AD46DA}"/>
              </a:ext>
            </a:extLst>
          </p:cNvPr>
          <p:cNvGrpSpPr/>
          <p:nvPr/>
        </p:nvGrpSpPr>
        <p:grpSpPr>
          <a:xfrm>
            <a:off x="2281341" y="247108"/>
            <a:ext cx="7629317" cy="6363782"/>
            <a:chOff x="2281341" y="247108"/>
            <a:chExt cx="7629317" cy="63637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92CC8F3-07AE-4CC9-9D25-66E28B558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" t="43671" r="9408" b="7054"/>
            <a:stretch/>
          </p:blipFill>
          <p:spPr>
            <a:xfrm>
              <a:off x="2281341" y="247109"/>
              <a:ext cx="7629317" cy="636378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6BD9DBA-0DFA-46B7-8184-ADC839C17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15" t="17162" r="12559" b="77452"/>
            <a:stretch/>
          </p:blipFill>
          <p:spPr>
            <a:xfrm>
              <a:off x="2617280" y="247109"/>
              <a:ext cx="1643435" cy="10540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ED4823D-E7A3-41B9-A3F1-090CBE608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15" t="17162" r="12559" b="77452"/>
            <a:stretch/>
          </p:blipFill>
          <p:spPr>
            <a:xfrm>
              <a:off x="8267223" y="247108"/>
              <a:ext cx="1643435" cy="511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385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2020-08-27T15:20:26Z</dcterms:created>
  <dcterms:modified xsi:type="dcterms:W3CDTF">2020-08-27T15:24:51Z</dcterms:modified>
</cp:coreProperties>
</file>