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300" r:id="rId3"/>
    <p:sldId id="289" r:id="rId4"/>
    <p:sldId id="290" r:id="rId5"/>
    <p:sldId id="291" r:id="rId6"/>
    <p:sldId id="302" r:id="rId7"/>
    <p:sldId id="303" r:id="rId8"/>
    <p:sldId id="293" r:id="rId9"/>
    <p:sldId id="294" r:id="rId10"/>
    <p:sldId id="301" r:id="rId11"/>
    <p:sldId id="295" r:id="rId12"/>
    <p:sldId id="274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jp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4690" y="2332673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2226" y="4177605"/>
            <a:ext cx="2554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2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119" y="0"/>
            <a:ext cx="9155784" cy="3276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3923"/>
              </p:ext>
            </p:extLst>
          </p:nvPr>
        </p:nvGraphicFramePr>
        <p:xfrm>
          <a:off x="3443561" y="4403057"/>
          <a:ext cx="1509439" cy="85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787058" imgH="444307" progId="Equation.DSMT4">
                  <p:embed/>
                </p:oleObj>
              </mc:Choice>
              <mc:Fallback>
                <p:oleObj name="Equation" r:id="rId5" imgW="787058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561" y="4403057"/>
                        <a:ext cx="1509439" cy="854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92987"/>
              </p:ext>
            </p:extLst>
          </p:nvPr>
        </p:nvGraphicFramePr>
        <p:xfrm>
          <a:off x="3429000" y="6050671"/>
          <a:ext cx="1447800" cy="8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7" imgW="787320" imgH="444240" progId="Equation.DSMT4">
                  <p:embed/>
                </p:oleObj>
              </mc:Choice>
              <mc:Fallback>
                <p:oleObj name="Equation" r:id="rId7" imgW="78732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50671"/>
                        <a:ext cx="1447800" cy="81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5924" y="3635515"/>
            <a:ext cx="90513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lần gieo mà chấm xuất hiện là số chẵn: 20 + 22 + 15 = 57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là số chẵn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91125" y="5222706"/>
            <a:ext cx="91101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Số lần gieo mà chấm xuất hiện lớn hơn 2 là: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lớn hơn 2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475" y="301499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04781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143000"/>
            <a:ext cx="9321849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1" y="1678675"/>
            <a:ext cx="3330313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241" y="1641144"/>
            <a:ext cx="578452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021" y="2233683"/>
            <a:ext cx="9169021" cy="46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0651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hiểu Trò chơi xúc xắc phần Luyện tập chung để buổi học sau thực hiện.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066800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43. XÁC SUẤT THỰC NGHIỆM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2576"/>
            <a:ext cx="7179733" cy="40386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0"/>
            <a:ext cx="2971800" cy="3276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đồng xu 10 lần.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lần xuất hiện mặt xấp?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9044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lần xuất hiện mặt sấp là: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41555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Có hai khả năng xảy ra sự kiện tung đồng xu: xuất hiện mặt sấp và không xuất hiện mặt sấp </a:t>
            </a:r>
            <a:endParaRPr lang="en-US" sz="2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13529"/>
              </p:ext>
            </p:extLst>
          </p:nvPr>
        </p:nvGraphicFramePr>
        <p:xfrm>
          <a:off x="228599" y="2417426"/>
          <a:ext cx="8610601" cy="207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4" imgW="6287378" imgH="1476190" progId="Paint.Picture">
                  <p:embed/>
                </p:oleObj>
              </mc:Choice>
              <mc:Fallback>
                <p:oleObj name="Bitmap Image" r:id="rId4" imgW="6287378" imgH="14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417426"/>
                        <a:ext cx="8610601" cy="2078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1981200" y="0"/>
            <a:ext cx="6916415" cy="48446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31069"/>
              </p:ext>
            </p:extLst>
          </p:nvPr>
        </p:nvGraphicFramePr>
        <p:xfrm>
          <a:off x="1928326" y="4885234"/>
          <a:ext cx="6989761" cy="19647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/>
                <a:gridCol w="1447800"/>
                <a:gridCol w="14478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Tỉ số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</a:rPr>
                        <a:t>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74911"/>
              </p:ext>
            </p:extLst>
          </p:nvPr>
        </p:nvGraphicFramePr>
        <p:xfrm>
          <a:off x="2971800" y="5821680"/>
          <a:ext cx="53340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241195" imgH="431613" progId="Equation.DSMT4">
                  <p:embed/>
                </p:oleObj>
              </mc:Choice>
              <mc:Fallback>
                <p:oleObj name="Equation" r:id="rId5" imgW="24119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821680"/>
                        <a:ext cx="533400" cy="96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219200"/>
            <a:ext cx="8077200" cy="28194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                                                        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sự kiện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vào ô màu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70476"/>
              </p:ext>
            </p:extLst>
          </p:nvPr>
        </p:nvGraphicFramePr>
        <p:xfrm>
          <a:off x="1600200" y="1447800"/>
          <a:ext cx="5092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5092560" imgH="914400" progId="Equation.DSMT4">
                  <p:embed/>
                </p:oleObj>
              </mc:Choice>
              <mc:Fallback>
                <p:oleObj name="Equation" r:id="rId4" imgW="5092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447800"/>
                        <a:ext cx="5092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990600"/>
            <a:ext cx="6705600" cy="5791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334000" y="0"/>
            <a:ext cx="3822510" cy="3048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sự kiện tung đồng xu mặt xấp là bao nhiêu?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77939"/>
            <a:ext cx="9144000" cy="58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" y="164614"/>
            <a:ext cx="9122689" cy="309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414215"/>
            <a:ext cx="3026781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588" y="3429000"/>
            <a:ext cx="452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958313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/>
          </a:p>
        </p:txBody>
      </p:sp>
      <p:sp>
        <p:nvSpPr>
          <p:cNvPr id="11" name="Rectangle 10"/>
          <p:cNvSpPr/>
          <p:nvPr/>
        </p:nvSpPr>
        <p:spPr>
          <a:xfrm>
            <a:off x="1933518" y="4518545"/>
            <a:ext cx="3983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3000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27854"/>
              </p:ext>
            </p:extLst>
          </p:nvPr>
        </p:nvGraphicFramePr>
        <p:xfrm>
          <a:off x="5845175" y="4354513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6" imgW="1346040" imgH="888840" progId="Equation.DSMT4">
                  <p:embed/>
                </p:oleObj>
              </mc:Choice>
              <mc:Fallback>
                <p:oleObj name="Equation" r:id="rId6" imgW="1346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5175" y="4354513"/>
                        <a:ext cx="1346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267</Words>
  <PresentationFormat>On-screen Show (4:3)</PresentationFormat>
  <Paragraphs>36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Bitmap Image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2021-01-25T00:54:03Z</dcterms:created>
  <dcterms:modified xsi:type="dcterms:W3CDTF">2021-07-27T07:37:17Z</dcterms:modified>
</cp:coreProperties>
</file>