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803" r:id="rId2"/>
    <p:sldMasterId id="2147483841" r:id="rId3"/>
  </p:sldMasterIdLst>
  <p:notesMasterIdLst>
    <p:notesMasterId r:id="rId25"/>
  </p:notesMasterIdLst>
  <p:sldIdLst>
    <p:sldId id="6349" r:id="rId4"/>
    <p:sldId id="285" r:id="rId5"/>
    <p:sldId id="286" r:id="rId6"/>
    <p:sldId id="6352" r:id="rId7"/>
    <p:sldId id="6360" r:id="rId8"/>
    <p:sldId id="6353" r:id="rId9"/>
    <p:sldId id="6354" r:id="rId10"/>
    <p:sldId id="493" r:id="rId11"/>
    <p:sldId id="271" r:id="rId12"/>
    <p:sldId id="280" r:id="rId13"/>
    <p:sldId id="273" r:id="rId14"/>
    <p:sldId id="282" r:id="rId15"/>
    <p:sldId id="281" r:id="rId16"/>
    <p:sldId id="279" r:id="rId17"/>
    <p:sldId id="6357" r:id="rId18"/>
    <p:sldId id="6356" r:id="rId19"/>
    <p:sldId id="6359" r:id="rId20"/>
    <p:sldId id="6355" r:id="rId21"/>
    <p:sldId id="714" r:id="rId22"/>
    <p:sldId id="6330" r:id="rId23"/>
    <p:sldId id="6348" r:id="rId24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FBFBF3"/>
    <a:srgbClr val="FF00FF"/>
    <a:srgbClr val="D9047A"/>
    <a:srgbClr val="04BFAE"/>
    <a:srgbClr val="0487D9"/>
    <a:srgbClr val="DAA404"/>
    <a:srgbClr val="676AF5"/>
    <a:srgbClr val="F3D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39" autoAdjust="0"/>
    <p:restoredTop sz="94660"/>
  </p:normalViewPr>
  <p:slideViewPr>
    <p:cSldViewPr>
      <p:cViewPr varScale="1">
        <p:scale>
          <a:sx n="81" d="100"/>
          <a:sy n="81" d="100"/>
        </p:scale>
        <p:origin x="236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8F620-C1E8-4D72-B143-0D63D7D0744C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63407661-56B0-4570-9A57-AB018DEC9082}">
      <dgm:prSet phldrT="[Text]" custT="1"/>
      <dgm:spPr>
        <a:ln>
          <a:noFill/>
        </a:ln>
      </dgm:spPr>
      <dgm:t>
        <a:bodyPr/>
        <a:lstStyle/>
        <a:p>
          <a:r>
            <a:rPr lang="vi-VN" sz="2800" dirty="0">
              <a:solidFill>
                <a:schemeClr val="tx1"/>
              </a:solidFill>
              <a:latin typeface="+mj-lt"/>
            </a:rPr>
            <a:t>Hạ Môn</a:t>
          </a:r>
          <a:endParaRPr lang="en-US" sz="2800" dirty="0">
            <a:solidFill>
              <a:schemeClr val="tx1"/>
            </a:solidFill>
            <a:latin typeface="+mj-lt"/>
          </a:endParaRPr>
        </a:p>
      </dgm:t>
    </dgm:pt>
    <dgm:pt modelId="{CB67C03B-5215-48FB-ADF9-1B510C0D5EFF}" type="parTrans" cxnId="{3CC4BE99-9ACE-4064-88A0-EE965BC6E26E}">
      <dgm:prSet/>
      <dgm:spPr/>
      <dgm:t>
        <a:bodyPr/>
        <a:lstStyle/>
        <a:p>
          <a:endParaRPr lang="en-US"/>
        </a:p>
      </dgm:t>
    </dgm:pt>
    <dgm:pt modelId="{76DB8440-06CA-4473-880D-9D275A8A5B01}" type="sibTrans" cxnId="{3CC4BE99-9ACE-4064-88A0-EE965BC6E26E}">
      <dgm:prSet/>
      <dgm:spPr/>
      <dgm:t>
        <a:bodyPr/>
        <a:lstStyle/>
        <a:p>
          <a:endParaRPr lang="en-US"/>
        </a:p>
      </dgm:t>
    </dgm:pt>
    <dgm:pt modelId="{8C916FF3-69E6-4E9D-96FC-46BBDABCBBEC}">
      <dgm:prSet phldrT="[Text]" custT="1"/>
      <dgm:spPr>
        <a:ln>
          <a:noFill/>
        </a:ln>
      </dgm:spPr>
      <dgm:t>
        <a:bodyPr/>
        <a:lstStyle/>
        <a:p>
          <a:r>
            <a:rPr lang="vi-VN" sz="2800" dirty="0">
              <a:solidFill>
                <a:schemeClr val="tx1"/>
              </a:solidFill>
              <a:latin typeface="+mj-lt"/>
            </a:rPr>
            <a:t>Chu Hải</a:t>
          </a:r>
          <a:endParaRPr lang="en-US" sz="2800" dirty="0">
            <a:solidFill>
              <a:schemeClr val="tx1"/>
            </a:solidFill>
            <a:latin typeface="+mj-lt"/>
          </a:endParaRPr>
        </a:p>
      </dgm:t>
    </dgm:pt>
    <dgm:pt modelId="{4822D5E1-0646-473C-BDE4-E1D5603265BB}" type="parTrans" cxnId="{ECBDB6B0-9D9F-4FE0-B864-F718C63ABD0C}">
      <dgm:prSet/>
      <dgm:spPr/>
      <dgm:t>
        <a:bodyPr/>
        <a:lstStyle/>
        <a:p>
          <a:endParaRPr lang="en-US"/>
        </a:p>
      </dgm:t>
    </dgm:pt>
    <dgm:pt modelId="{B9EAB2C2-F267-4E88-937E-4E097E1CCA11}" type="sibTrans" cxnId="{ECBDB6B0-9D9F-4FE0-B864-F718C63ABD0C}">
      <dgm:prSet/>
      <dgm:spPr/>
      <dgm:t>
        <a:bodyPr/>
        <a:lstStyle/>
        <a:p>
          <a:endParaRPr lang="en-US"/>
        </a:p>
      </dgm:t>
    </dgm:pt>
    <dgm:pt modelId="{5CBC9831-3CAD-484C-B27E-D46D29E0CB63}">
      <dgm:prSet phldrT="[Text]" custT="1"/>
      <dgm:spPr>
        <a:ln>
          <a:noFill/>
        </a:ln>
      </dgm:spPr>
      <dgm:t>
        <a:bodyPr/>
        <a:lstStyle/>
        <a:p>
          <a:r>
            <a:rPr lang="vi-VN" sz="2800" dirty="0">
              <a:solidFill>
                <a:schemeClr val="tx1"/>
              </a:solidFill>
              <a:latin typeface="+mj-lt"/>
            </a:rPr>
            <a:t>Sán Đầu</a:t>
          </a:r>
          <a:endParaRPr lang="en-US" sz="2800" dirty="0">
            <a:solidFill>
              <a:schemeClr val="tx1"/>
            </a:solidFill>
            <a:latin typeface="+mj-lt"/>
          </a:endParaRPr>
        </a:p>
      </dgm:t>
    </dgm:pt>
    <dgm:pt modelId="{4A8A2F4C-829A-476A-A472-5DBC2DE4C69E}" type="parTrans" cxnId="{E2A7A22C-4867-4996-BEE4-7D08EE4D3A78}">
      <dgm:prSet/>
      <dgm:spPr/>
      <dgm:t>
        <a:bodyPr/>
        <a:lstStyle/>
        <a:p>
          <a:endParaRPr lang="en-US"/>
        </a:p>
      </dgm:t>
    </dgm:pt>
    <dgm:pt modelId="{630963A4-2139-4A68-9F9F-7FF96B632005}" type="sibTrans" cxnId="{E2A7A22C-4867-4996-BEE4-7D08EE4D3A78}">
      <dgm:prSet/>
      <dgm:spPr/>
      <dgm:t>
        <a:bodyPr/>
        <a:lstStyle/>
        <a:p>
          <a:endParaRPr lang="en-US"/>
        </a:p>
      </dgm:t>
    </dgm:pt>
    <dgm:pt modelId="{6B4F83E2-79BF-4C66-B12B-6BE821BB8BF1}">
      <dgm:prSet phldrT="[Text]" custT="1"/>
      <dgm:spPr>
        <a:ln>
          <a:noFill/>
        </a:ln>
      </dgm:spPr>
      <dgm:t>
        <a:bodyPr/>
        <a:lstStyle/>
        <a:p>
          <a:r>
            <a:rPr lang="vi-VN" sz="2800" dirty="0">
              <a:solidFill>
                <a:schemeClr val="tx1"/>
              </a:solidFill>
              <a:latin typeface="+mj-lt"/>
            </a:rPr>
            <a:t>Hải nam</a:t>
          </a:r>
          <a:endParaRPr lang="en-US" sz="2800" dirty="0">
            <a:solidFill>
              <a:schemeClr val="tx1"/>
            </a:solidFill>
            <a:latin typeface="+mj-lt"/>
          </a:endParaRPr>
        </a:p>
      </dgm:t>
    </dgm:pt>
    <dgm:pt modelId="{9CEDD135-88FA-44A5-B082-831D974F98E7}" type="parTrans" cxnId="{C07AF229-8D62-4599-B70B-277FECA65B61}">
      <dgm:prSet/>
      <dgm:spPr/>
      <dgm:t>
        <a:bodyPr/>
        <a:lstStyle/>
        <a:p>
          <a:endParaRPr lang="en-US"/>
        </a:p>
      </dgm:t>
    </dgm:pt>
    <dgm:pt modelId="{3D03ACE9-D7D3-467B-A30C-A832970CE8D2}" type="sibTrans" cxnId="{C07AF229-8D62-4599-B70B-277FECA65B61}">
      <dgm:prSet/>
      <dgm:spPr/>
      <dgm:t>
        <a:bodyPr/>
        <a:lstStyle/>
        <a:p>
          <a:endParaRPr lang="en-US"/>
        </a:p>
      </dgm:t>
    </dgm:pt>
    <dgm:pt modelId="{DFD112DC-360C-4E12-8A79-3445C47539D8}">
      <dgm:prSet phldrT="[Text]" custT="1"/>
      <dgm:spPr>
        <a:ln>
          <a:noFill/>
        </a:ln>
      </dgm:spPr>
      <dgm:t>
        <a:bodyPr/>
        <a:lstStyle/>
        <a:p>
          <a:r>
            <a:rPr lang="vi-VN" sz="2800" dirty="0">
              <a:solidFill>
                <a:schemeClr val="tx1"/>
              </a:solidFill>
              <a:latin typeface="+mj-lt"/>
            </a:rPr>
            <a:t>Thâm Quyến</a:t>
          </a:r>
          <a:endParaRPr lang="en-US" sz="2800" dirty="0">
            <a:solidFill>
              <a:schemeClr val="tx1"/>
            </a:solidFill>
            <a:latin typeface="+mj-lt"/>
          </a:endParaRPr>
        </a:p>
      </dgm:t>
    </dgm:pt>
    <dgm:pt modelId="{6178F506-FDF4-4D90-8228-AE45E208E1A1}" type="parTrans" cxnId="{6B8FA41F-9CEF-4A43-B167-DCC7EC135E1D}">
      <dgm:prSet/>
      <dgm:spPr/>
      <dgm:t>
        <a:bodyPr/>
        <a:lstStyle/>
        <a:p>
          <a:endParaRPr lang="en-US"/>
        </a:p>
      </dgm:t>
    </dgm:pt>
    <dgm:pt modelId="{1FA2F7C0-A8D7-4D43-9F04-F2E9B3E2048D}" type="sibTrans" cxnId="{6B8FA41F-9CEF-4A43-B167-DCC7EC135E1D}">
      <dgm:prSet/>
      <dgm:spPr/>
      <dgm:t>
        <a:bodyPr/>
        <a:lstStyle/>
        <a:p>
          <a:endParaRPr lang="en-US"/>
        </a:p>
      </dgm:t>
    </dgm:pt>
    <dgm:pt modelId="{1C2E3EAC-7E72-4ACE-98F4-52A51EDD2B1B}" type="pres">
      <dgm:prSet presAssocID="{DC78F620-C1E8-4D72-B143-0D63D7D0744C}" presName="Name0" presStyleCnt="0">
        <dgm:presLayoutVars>
          <dgm:dir/>
          <dgm:resizeHandles val="exact"/>
        </dgm:presLayoutVars>
      </dgm:prSet>
      <dgm:spPr/>
    </dgm:pt>
    <dgm:pt modelId="{7B76C6B8-952C-4EEA-9239-E1F5B32ED93D}" type="pres">
      <dgm:prSet presAssocID="{DC78F620-C1E8-4D72-B143-0D63D7D0744C}" presName="bkgdShp" presStyleLbl="alignAccFollowNode1" presStyleIdx="0" presStyleCnt="1"/>
      <dgm:spPr/>
    </dgm:pt>
    <dgm:pt modelId="{F4CB85F4-9B84-4810-85E0-2E3FD6436196}" type="pres">
      <dgm:prSet presAssocID="{DC78F620-C1E8-4D72-B143-0D63D7D0744C}" presName="linComp" presStyleCnt="0"/>
      <dgm:spPr/>
    </dgm:pt>
    <dgm:pt modelId="{25DF10C9-41CA-42CD-A124-1161ACC70B3A}" type="pres">
      <dgm:prSet presAssocID="{63407661-56B0-4570-9A57-AB018DEC9082}" presName="compNode" presStyleCnt="0"/>
      <dgm:spPr/>
    </dgm:pt>
    <dgm:pt modelId="{4B5CA2D0-D4E6-4F99-873E-875720E67BB1}" type="pres">
      <dgm:prSet presAssocID="{63407661-56B0-4570-9A57-AB018DEC9082}" presName="node" presStyleLbl="node1" presStyleIdx="0" presStyleCnt="5" custScaleY="100756" custLinFactNeighborX="2638" custLinFactNeighborY="-1031">
        <dgm:presLayoutVars>
          <dgm:bulletEnabled val="1"/>
        </dgm:presLayoutVars>
      </dgm:prSet>
      <dgm:spPr/>
    </dgm:pt>
    <dgm:pt modelId="{4E97C8DD-9664-483B-AB17-F547AA317DCC}" type="pres">
      <dgm:prSet presAssocID="{63407661-56B0-4570-9A57-AB018DEC9082}" presName="invisiNode" presStyleLbl="node1" presStyleIdx="0" presStyleCnt="5"/>
      <dgm:spPr/>
    </dgm:pt>
    <dgm:pt modelId="{0ABB8132-71B0-4CF0-BB78-AA38C6EC5E57}" type="pres">
      <dgm:prSet presAssocID="{63407661-56B0-4570-9A57-AB018DEC9082}" presName="imagNode" presStyleLbl="fgImgPlace1" presStyleIdx="0" presStyleCnt="5"/>
      <dgm:spPr>
        <a:blipFill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FE2F988C-80D6-41D3-BDC2-84481CB923EE}" type="pres">
      <dgm:prSet presAssocID="{76DB8440-06CA-4473-880D-9D275A8A5B01}" presName="sibTrans" presStyleLbl="sibTrans2D1" presStyleIdx="0" presStyleCnt="0"/>
      <dgm:spPr/>
    </dgm:pt>
    <dgm:pt modelId="{6C472A24-F7F8-431F-865F-29D3333993E2}" type="pres">
      <dgm:prSet presAssocID="{8C916FF3-69E6-4E9D-96FC-46BBDABCBBEC}" presName="compNode" presStyleCnt="0"/>
      <dgm:spPr/>
    </dgm:pt>
    <dgm:pt modelId="{46FB12AD-C1D9-4C5E-A379-A7F02112790C}" type="pres">
      <dgm:prSet presAssocID="{8C916FF3-69E6-4E9D-96FC-46BBDABCBBEC}" presName="node" presStyleLbl="node1" presStyleIdx="1" presStyleCnt="5" custScaleY="97319" custLinFactNeighborX="1318" custLinFactNeighborY="-2062">
        <dgm:presLayoutVars>
          <dgm:bulletEnabled val="1"/>
        </dgm:presLayoutVars>
      </dgm:prSet>
      <dgm:spPr/>
    </dgm:pt>
    <dgm:pt modelId="{4370D64D-A87E-449E-BE6A-2E3A4DD5194A}" type="pres">
      <dgm:prSet presAssocID="{8C916FF3-69E6-4E9D-96FC-46BBDABCBBEC}" presName="invisiNode" presStyleLbl="node1" presStyleIdx="1" presStyleCnt="5"/>
      <dgm:spPr/>
    </dgm:pt>
    <dgm:pt modelId="{03573BB5-6D89-414D-84BB-BE9946D1AD29}" type="pres">
      <dgm:prSet presAssocID="{8C916FF3-69E6-4E9D-96FC-46BBDABCBBEC}" presName="imagNode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l="-10000" r="-10000"/>
          </a:stretch>
        </a:blipFill>
      </dgm:spPr>
    </dgm:pt>
    <dgm:pt modelId="{308C3F5E-3E5B-43AE-B77A-4D375313F904}" type="pres">
      <dgm:prSet presAssocID="{B9EAB2C2-F267-4E88-937E-4E097E1CCA11}" presName="sibTrans" presStyleLbl="sibTrans2D1" presStyleIdx="0" presStyleCnt="0"/>
      <dgm:spPr/>
    </dgm:pt>
    <dgm:pt modelId="{325F66CC-0607-49CC-BBDF-ECE924212551}" type="pres">
      <dgm:prSet presAssocID="{5CBC9831-3CAD-484C-B27E-D46D29E0CB63}" presName="compNode" presStyleCnt="0"/>
      <dgm:spPr/>
    </dgm:pt>
    <dgm:pt modelId="{266D562D-8919-45E7-8F7B-509BFC6A3593}" type="pres">
      <dgm:prSet presAssocID="{5CBC9831-3CAD-484C-B27E-D46D29E0CB63}" presName="node" presStyleLbl="node1" presStyleIdx="2" presStyleCnt="5" custLinFactNeighborX="4401">
        <dgm:presLayoutVars>
          <dgm:bulletEnabled val="1"/>
        </dgm:presLayoutVars>
      </dgm:prSet>
      <dgm:spPr/>
    </dgm:pt>
    <dgm:pt modelId="{AAB87166-CBBA-4D6D-B7F5-8B8D221CA111}" type="pres">
      <dgm:prSet presAssocID="{5CBC9831-3CAD-484C-B27E-D46D29E0CB63}" presName="invisiNode" presStyleLbl="node1" presStyleIdx="2" presStyleCnt="5"/>
      <dgm:spPr/>
    </dgm:pt>
    <dgm:pt modelId="{03644EB4-7E89-44CE-874A-37461E0B0A42}" type="pres">
      <dgm:prSet presAssocID="{5CBC9831-3CAD-484C-B27E-D46D29E0CB63}" presName="imagNode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40511BDB-9E83-43E1-851F-206B4E55D512}" type="pres">
      <dgm:prSet presAssocID="{630963A4-2139-4A68-9F9F-7FF96B632005}" presName="sibTrans" presStyleLbl="sibTrans2D1" presStyleIdx="0" presStyleCnt="0"/>
      <dgm:spPr/>
    </dgm:pt>
    <dgm:pt modelId="{35B7C553-5D12-498A-82E6-BA30E6A85B94}" type="pres">
      <dgm:prSet presAssocID="{6B4F83E2-79BF-4C66-B12B-6BE821BB8BF1}" presName="compNode" presStyleCnt="0"/>
      <dgm:spPr/>
    </dgm:pt>
    <dgm:pt modelId="{11EB00D8-9614-4E3D-A9BA-C364960E7B77}" type="pres">
      <dgm:prSet presAssocID="{6B4F83E2-79BF-4C66-B12B-6BE821BB8BF1}" presName="node" presStyleLbl="node1" presStyleIdx="3" presStyleCnt="5" custLinFactNeighborX="1761">
        <dgm:presLayoutVars>
          <dgm:bulletEnabled val="1"/>
        </dgm:presLayoutVars>
      </dgm:prSet>
      <dgm:spPr/>
    </dgm:pt>
    <dgm:pt modelId="{FF625D6D-4FBA-4553-AC17-96F1EE6E9EC0}" type="pres">
      <dgm:prSet presAssocID="{6B4F83E2-79BF-4C66-B12B-6BE821BB8BF1}" presName="invisiNode" presStyleLbl="node1" presStyleIdx="3" presStyleCnt="5"/>
      <dgm:spPr/>
    </dgm:pt>
    <dgm:pt modelId="{97B22058-9EB9-42FB-87BD-27AEF96F3841}" type="pres">
      <dgm:prSet presAssocID="{6B4F83E2-79BF-4C66-B12B-6BE821BB8BF1}" presName="imagNode" presStyleLbl="fgImgPlace1" presStyleIdx="3" presStyleCnt="5"/>
      <dgm:spPr>
        <a:blipFill>
          <a:blip xmlns:r="http://schemas.openxmlformats.org/officeDocument/2006/relationships" r:embed="rId4"/>
          <a:srcRect/>
          <a:stretch>
            <a:fillRect l="-5000" r="-5000"/>
          </a:stretch>
        </a:blipFill>
      </dgm:spPr>
    </dgm:pt>
    <dgm:pt modelId="{2E6A35FE-1DF5-4E42-9677-A7AFDA2585BF}" type="pres">
      <dgm:prSet presAssocID="{3D03ACE9-D7D3-467B-A30C-A832970CE8D2}" presName="sibTrans" presStyleLbl="sibTrans2D1" presStyleIdx="0" presStyleCnt="0"/>
      <dgm:spPr/>
    </dgm:pt>
    <dgm:pt modelId="{AC86A9E1-CA82-4A04-A327-87930F2D8780}" type="pres">
      <dgm:prSet presAssocID="{DFD112DC-360C-4E12-8A79-3445C47539D8}" presName="compNode" presStyleCnt="0"/>
      <dgm:spPr/>
    </dgm:pt>
    <dgm:pt modelId="{2E756728-FE24-4C3C-AA6B-BF540E8DC865}" type="pres">
      <dgm:prSet presAssocID="{DFD112DC-360C-4E12-8A79-3445C47539D8}" presName="node" presStyleLbl="node1" presStyleIdx="4" presStyleCnt="5" custLinFactNeighborX="1761">
        <dgm:presLayoutVars>
          <dgm:bulletEnabled val="1"/>
        </dgm:presLayoutVars>
      </dgm:prSet>
      <dgm:spPr/>
    </dgm:pt>
    <dgm:pt modelId="{AD94512C-0D95-40A1-B81D-2C278E05D02D}" type="pres">
      <dgm:prSet presAssocID="{DFD112DC-360C-4E12-8A79-3445C47539D8}" presName="invisiNode" presStyleLbl="node1" presStyleIdx="4" presStyleCnt="5"/>
      <dgm:spPr/>
    </dgm:pt>
    <dgm:pt modelId="{F7A5C283-92C8-4EAF-A5A9-205761AE6788}" type="pres">
      <dgm:prSet presAssocID="{DFD112DC-360C-4E12-8A79-3445C47539D8}" presName="imagNode" presStyleLbl="fgImgPlace1" presStyleIdx="4" presStyleCnt="5"/>
      <dgm:spPr>
        <a:blipFill>
          <a:blip xmlns:r="http://schemas.openxmlformats.org/officeDocument/2006/relationships" r:embed="rId5"/>
          <a:srcRect/>
          <a:stretch>
            <a:fillRect l="-4000" r="-4000"/>
          </a:stretch>
        </a:blipFill>
      </dgm:spPr>
    </dgm:pt>
  </dgm:ptLst>
  <dgm:cxnLst>
    <dgm:cxn modelId="{E8A02501-45BE-4022-9941-BD3C3ABD865D}" type="presOf" srcId="{3D03ACE9-D7D3-467B-A30C-A832970CE8D2}" destId="{2E6A35FE-1DF5-4E42-9677-A7AFDA2585BF}" srcOrd="0" destOrd="0" presId="urn:microsoft.com/office/officeart/2005/8/layout/pList2"/>
    <dgm:cxn modelId="{6B8FA41F-9CEF-4A43-B167-DCC7EC135E1D}" srcId="{DC78F620-C1E8-4D72-B143-0D63D7D0744C}" destId="{DFD112DC-360C-4E12-8A79-3445C47539D8}" srcOrd="4" destOrd="0" parTransId="{6178F506-FDF4-4D90-8228-AE45E208E1A1}" sibTransId="{1FA2F7C0-A8D7-4D43-9F04-F2E9B3E2048D}"/>
    <dgm:cxn modelId="{C07AF229-8D62-4599-B70B-277FECA65B61}" srcId="{DC78F620-C1E8-4D72-B143-0D63D7D0744C}" destId="{6B4F83E2-79BF-4C66-B12B-6BE821BB8BF1}" srcOrd="3" destOrd="0" parTransId="{9CEDD135-88FA-44A5-B082-831D974F98E7}" sibTransId="{3D03ACE9-D7D3-467B-A30C-A832970CE8D2}"/>
    <dgm:cxn modelId="{E2A7A22C-4867-4996-BEE4-7D08EE4D3A78}" srcId="{DC78F620-C1E8-4D72-B143-0D63D7D0744C}" destId="{5CBC9831-3CAD-484C-B27E-D46D29E0CB63}" srcOrd="2" destOrd="0" parTransId="{4A8A2F4C-829A-476A-A472-5DBC2DE4C69E}" sibTransId="{630963A4-2139-4A68-9F9F-7FF96B632005}"/>
    <dgm:cxn modelId="{AAB22237-C202-4F1C-9767-DB20DD54EFFC}" type="presOf" srcId="{6B4F83E2-79BF-4C66-B12B-6BE821BB8BF1}" destId="{11EB00D8-9614-4E3D-A9BA-C364960E7B77}" srcOrd="0" destOrd="0" presId="urn:microsoft.com/office/officeart/2005/8/layout/pList2"/>
    <dgm:cxn modelId="{39043148-9C1E-4FFC-BAA8-27C0D7EB9400}" type="presOf" srcId="{76DB8440-06CA-4473-880D-9D275A8A5B01}" destId="{FE2F988C-80D6-41D3-BDC2-84481CB923EE}" srcOrd="0" destOrd="0" presId="urn:microsoft.com/office/officeart/2005/8/layout/pList2"/>
    <dgm:cxn modelId="{A480946E-0EBA-460E-9D0A-A3CC268B2EFE}" type="presOf" srcId="{8C916FF3-69E6-4E9D-96FC-46BBDABCBBEC}" destId="{46FB12AD-C1D9-4C5E-A379-A7F02112790C}" srcOrd="0" destOrd="0" presId="urn:microsoft.com/office/officeart/2005/8/layout/pList2"/>
    <dgm:cxn modelId="{1F7A2F54-55DA-40B9-B13A-7F793258594D}" type="presOf" srcId="{B9EAB2C2-F267-4E88-937E-4E097E1CCA11}" destId="{308C3F5E-3E5B-43AE-B77A-4D375313F904}" srcOrd="0" destOrd="0" presId="urn:microsoft.com/office/officeart/2005/8/layout/pList2"/>
    <dgm:cxn modelId="{E9515C82-A320-4655-A7F2-C585B3912E26}" type="presOf" srcId="{DC78F620-C1E8-4D72-B143-0D63D7D0744C}" destId="{1C2E3EAC-7E72-4ACE-98F4-52A51EDD2B1B}" srcOrd="0" destOrd="0" presId="urn:microsoft.com/office/officeart/2005/8/layout/pList2"/>
    <dgm:cxn modelId="{3CC4BE99-9ACE-4064-88A0-EE965BC6E26E}" srcId="{DC78F620-C1E8-4D72-B143-0D63D7D0744C}" destId="{63407661-56B0-4570-9A57-AB018DEC9082}" srcOrd="0" destOrd="0" parTransId="{CB67C03B-5215-48FB-ADF9-1B510C0D5EFF}" sibTransId="{76DB8440-06CA-4473-880D-9D275A8A5B01}"/>
    <dgm:cxn modelId="{6E48DCAC-F9AA-43E3-8FE7-1534C5836CB6}" type="presOf" srcId="{5CBC9831-3CAD-484C-B27E-D46D29E0CB63}" destId="{266D562D-8919-45E7-8F7B-509BFC6A3593}" srcOrd="0" destOrd="0" presId="urn:microsoft.com/office/officeart/2005/8/layout/pList2"/>
    <dgm:cxn modelId="{ECBDB6B0-9D9F-4FE0-B864-F718C63ABD0C}" srcId="{DC78F620-C1E8-4D72-B143-0D63D7D0744C}" destId="{8C916FF3-69E6-4E9D-96FC-46BBDABCBBEC}" srcOrd="1" destOrd="0" parTransId="{4822D5E1-0646-473C-BDE4-E1D5603265BB}" sibTransId="{B9EAB2C2-F267-4E88-937E-4E097E1CCA11}"/>
    <dgm:cxn modelId="{EB022CB3-D1FD-44C7-AEDC-9DFC0912ECD5}" type="presOf" srcId="{630963A4-2139-4A68-9F9F-7FF96B632005}" destId="{40511BDB-9E83-43E1-851F-206B4E55D512}" srcOrd="0" destOrd="0" presId="urn:microsoft.com/office/officeart/2005/8/layout/pList2"/>
    <dgm:cxn modelId="{A14161C7-04B8-47BB-AEA2-E6216C8032D3}" type="presOf" srcId="{DFD112DC-360C-4E12-8A79-3445C47539D8}" destId="{2E756728-FE24-4C3C-AA6B-BF540E8DC865}" srcOrd="0" destOrd="0" presId="urn:microsoft.com/office/officeart/2005/8/layout/pList2"/>
    <dgm:cxn modelId="{2339BBEC-7048-45CE-A15E-67C7A1976242}" type="presOf" srcId="{63407661-56B0-4570-9A57-AB018DEC9082}" destId="{4B5CA2D0-D4E6-4F99-873E-875720E67BB1}" srcOrd="0" destOrd="0" presId="urn:microsoft.com/office/officeart/2005/8/layout/pList2"/>
    <dgm:cxn modelId="{DECB42DC-3A6C-4804-993F-DE5E79E867FA}" type="presParOf" srcId="{1C2E3EAC-7E72-4ACE-98F4-52A51EDD2B1B}" destId="{7B76C6B8-952C-4EEA-9239-E1F5B32ED93D}" srcOrd="0" destOrd="0" presId="urn:microsoft.com/office/officeart/2005/8/layout/pList2"/>
    <dgm:cxn modelId="{B9594E1E-D539-4A90-BA32-E3A2B756E64F}" type="presParOf" srcId="{1C2E3EAC-7E72-4ACE-98F4-52A51EDD2B1B}" destId="{F4CB85F4-9B84-4810-85E0-2E3FD6436196}" srcOrd="1" destOrd="0" presId="urn:microsoft.com/office/officeart/2005/8/layout/pList2"/>
    <dgm:cxn modelId="{6FA1DDF3-9A1D-4818-B839-252BFEC4E959}" type="presParOf" srcId="{F4CB85F4-9B84-4810-85E0-2E3FD6436196}" destId="{25DF10C9-41CA-42CD-A124-1161ACC70B3A}" srcOrd="0" destOrd="0" presId="urn:microsoft.com/office/officeart/2005/8/layout/pList2"/>
    <dgm:cxn modelId="{093CAF0A-AE1A-4705-B522-3F0384373A81}" type="presParOf" srcId="{25DF10C9-41CA-42CD-A124-1161ACC70B3A}" destId="{4B5CA2D0-D4E6-4F99-873E-875720E67BB1}" srcOrd="0" destOrd="0" presId="urn:microsoft.com/office/officeart/2005/8/layout/pList2"/>
    <dgm:cxn modelId="{C41C8E13-FAF8-4F00-9478-1E795D515124}" type="presParOf" srcId="{25DF10C9-41CA-42CD-A124-1161ACC70B3A}" destId="{4E97C8DD-9664-483B-AB17-F547AA317DCC}" srcOrd="1" destOrd="0" presId="urn:microsoft.com/office/officeart/2005/8/layout/pList2"/>
    <dgm:cxn modelId="{8686B0BB-440E-4618-89CE-279CF04FDE6F}" type="presParOf" srcId="{25DF10C9-41CA-42CD-A124-1161ACC70B3A}" destId="{0ABB8132-71B0-4CF0-BB78-AA38C6EC5E57}" srcOrd="2" destOrd="0" presId="urn:microsoft.com/office/officeart/2005/8/layout/pList2"/>
    <dgm:cxn modelId="{96686382-61B3-4513-897F-243DEA0CDA22}" type="presParOf" srcId="{F4CB85F4-9B84-4810-85E0-2E3FD6436196}" destId="{FE2F988C-80D6-41D3-BDC2-84481CB923EE}" srcOrd="1" destOrd="0" presId="urn:microsoft.com/office/officeart/2005/8/layout/pList2"/>
    <dgm:cxn modelId="{374AFAD4-5EC2-42C1-87DC-40D374C26260}" type="presParOf" srcId="{F4CB85F4-9B84-4810-85E0-2E3FD6436196}" destId="{6C472A24-F7F8-431F-865F-29D3333993E2}" srcOrd="2" destOrd="0" presId="urn:microsoft.com/office/officeart/2005/8/layout/pList2"/>
    <dgm:cxn modelId="{7F4BD2E7-4C7B-4670-97E7-9BC7128DDCE3}" type="presParOf" srcId="{6C472A24-F7F8-431F-865F-29D3333993E2}" destId="{46FB12AD-C1D9-4C5E-A379-A7F02112790C}" srcOrd="0" destOrd="0" presId="urn:microsoft.com/office/officeart/2005/8/layout/pList2"/>
    <dgm:cxn modelId="{BC82CF04-A8B8-4EEA-8A60-072E3D60E719}" type="presParOf" srcId="{6C472A24-F7F8-431F-865F-29D3333993E2}" destId="{4370D64D-A87E-449E-BE6A-2E3A4DD5194A}" srcOrd="1" destOrd="0" presId="urn:microsoft.com/office/officeart/2005/8/layout/pList2"/>
    <dgm:cxn modelId="{4F9DF4F8-D660-41AE-97FA-FF62273EDBF6}" type="presParOf" srcId="{6C472A24-F7F8-431F-865F-29D3333993E2}" destId="{03573BB5-6D89-414D-84BB-BE9946D1AD29}" srcOrd="2" destOrd="0" presId="urn:microsoft.com/office/officeart/2005/8/layout/pList2"/>
    <dgm:cxn modelId="{E3D8D5F9-2152-4E97-9287-1F34DEBEE75B}" type="presParOf" srcId="{F4CB85F4-9B84-4810-85E0-2E3FD6436196}" destId="{308C3F5E-3E5B-43AE-B77A-4D375313F904}" srcOrd="3" destOrd="0" presId="urn:microsoft.com/office/officeart/2005/8/layout/pList2"/>
    <dgm:cxn modelId="{7CBF1B43-C067-4F20-99CF-19DF0258D662}" type="presParOf" srcId="{F4CB85F4-9B84-4810-85E0-2E3FD6436196}" destId="{325F66CC-0607-49CC-BBDF-ECE924212551}" srcOrd="4" destOrd="0" presId="urn:microsoft.com/office/officeart/2005/8/layout/pList2"/>
    <dgm:cxn modelId="{7F4298E7-2051-4E19-B534-801A93A49D50}" type="presParOf" srcId="{325F66CC-0607-49CC-BBDF-ECE924212551}" destId="{266D562D-8919-45E7-8F7B-509BFC6A3593}" srcOrd="0" destOrd="0" presId="urn:microsoft.com/office/officeart/2005/8/layout/pList2"/>
    <dgm:cxn modelId="{4AAF42B1-17B5-415D-98D6-A9817C776053}" type="presParOf" srcId="{325F66CC-0607-49CC-BBDF-ECE924212551}" destId="{AAB87166-CBBA-4D6D-B7F5-8B8D221CA111}" srcOrd="1" destOrd="0" presId="urn:microsoft.com/office/officeart/2005/8/layout/pList2"/>
    <dgm:cxn modelId="{142221AC-A552-45BC-88DD-479E8C21FF22}" type="presParOf" srcId="{325F66CC-0607-49CC-BBDF-ECE924212551}" destId="{03644EB4-7E89-44CE-874A-37461E0B0A42}" srcOrd="2" destOrd="0" presId="urn:microsoft.com/office/officeart/2005/8/layout/pList2"/>
    <dgm:cxn modelId="{D2EAAAEE-A051-47BC-A884-FD56AB0ED2DE}" type="presParOf" srcId="{F4CB85F4-9B84-4810-85E0-2E3FD6436196}" destId="{40511BDB-9E83-43E1-851F-206B4E55D512}" srcOrd="5" destOrd="0" presId="urn:microsoft.com/office/officeart/2005/8/layout/pList2"/>
    <dgm:cxn modelId="{16DC9A6A-3214-4D77-8E8E-988D0454915B}" type="presParOf" srcId="{F4CB85F4-9B84-4810-85E0-2E3FD6436196}" destId="{35B7C553-5D12-498A-82E6-BA30E6A85B94}" srcOrd="6" destOrd="0" presId="urn:microsoft.com/office/officeart/2005/8/layout/pList2"/>
    <dgm:cxn modelId="{3BD4F71D-A873-4394-B54A-1F4F17FC5483}" type="presParOf" srcId="{35B7C553-5D12-498A-82E6-BA30E6A85B94}" destId="{11EB00D8-9614-4E3D-A9BA-C364960E7B77}" srcOrd="0" destOrd="0" presId="urn:microsoft.com/office/officeart/2005/8/layout/pList2"/>
    <dgm:cxn modelId="{AF8E87C4-32C9-4A52-87E5-B17E6735C6C4}" type="presParOf" srcId="{35B7C553-5D12-498A-82E6-BA30E6A85B94}" destId="{FF625D6D-4FBA-4553-AC17-96F1EE6E9EC0}" srcOrd="1" destOrd="0" presId="urn:microsoft.com/office/officeart/2005/8/layout/pList2"/>
    <dgm:cxn modelId="{526EE391-0FBA-4081-9786-ABC480D208FA}" type="presParOf" srcId="{35B7C553-5D12-498A-82E6-BA30E6A85B94}" destId="{97B22058-9EB9-42FB-87BD-27AEF96F3841}" srcOrd="2" destOrd="0" presId="urn:microsoft.com/office/officeart/2005/8/layout/pList2"/>
    <dgm:cxn modelId="{58DA7B91-D4C4-47B0-AF10-96A7DED82BA2}" type="presParOf" srcId="{F4CB85F4-9B84-4810-85E0-2E3FD6436196}" destId="{2E6A35FE-1DF5-4E42-9677-A7AFDA2585BF}" srcOrd="7" destOrd="0" presId="urn:microsoft.com/office/officeart/2005/8/layout/pList2"/>
    <dgm:cxn modelId="{4378A172-ABCD-450A-AEF1-EF9DBB18AED9}" type="presParOf" srcId="{F4CB85F4-9B84-4810-85E0-2E3FD6436196}" destId="{AC86A9E1-CA82-4A04-A327-87930F2D8780}" srcOrd="8" destOrd="0" presId="urn:microsoft.com/office/officeart/2005/8/layout/pList2"/>
    <dgm:cxn modelId="{F10CC796-65F9-49F7-8D9A-0CA24DBFC454}" type="presParOf" srcId="{AC86A9E1-CA82-4A04-A327-87930F2D8780}" destId="{2E756728-FE24-4C3C-AA6B-BF540E8DC865}" srcOrd="0" destOrd="0" presId="urn:microsoft.com/office/officeart/2005/8/layout/pList2"/>
    <dgm:cxn modelId="{C44F8867-F128-408D-9379-C09A0808922A}" type="presParOf" srcId="{AC86A9E1-CA82-4A04-A327-87930F2D8780}" destId="{AD94512C-0D95-40A1-B81D-2C278E05D02D}" srcOrd="1" destOrd="0" presId="urn:microsoft.com/office/officeart/2005/8/layout/pList2"/>
    <dgm:cxn modelId="{FF5E63C7-6FC0-4C9C-98FC-224D2EDC6041}" type="presParOf" srcId="{AC86A9E1-CA82-4A04-A327-87930F2D8780}" destId="{F7A5C283-92C8-4EAF-A5A9-205761AE678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6C6B8-952C-4EEA-9239-E1F5B32ED93D}">
      <dsp:nvSpPr>
        <dsp:cNvPr id="0" name=""/>
        <dsp:cNvSpPr/>
      </dsp:nvSpPr>
      <dsp:spPr>
        <a:xfrm>
          <a:off x="0" y="0"/>
          <a:ext cx="8956846" cy="174358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B8132-71B0-4CF0-BB78-AA38C6EC5E57}">
      <dsp:nvSpPr>
        <dsp:cNvPr id="0" name=""/>
        <dsp:cNvSpPr/>
      </dsp:nvSpPr>
      <dsp:spPr>
        <a:xfrm>
          <a:off x="271583" y="228450"/>
          <a:ext cx="1558088" cy="12786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CA2D0-D4E6-4F99-873E-875720E67BB1}">
      <dsp:nvSpPr>
        <dsp:cNvPr id="0" name=""/>
        <dsp:cNvSpPr/>
      </dsp:nvSpPr>
      <dsp:spPr>
        <a:xfrm rot="10800000">
          <a:off x="312685" y="1709533"/>
          <a:ext cx="1558088" cy="214716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solidFill>
                <a:schemeClr val="tx1"/>
              </a:solidFill>
              <a:latin typeface="+mj-lt"/>
            </a:rPr>
            <a:t>Hạ Môn</a:t>
          </a:r>
          <a:endParaRPr lang="en-US" sz="2800" kern="1200" dirty="0">
            <a:solidFill>
              <a:schemeClr val="tx1"/>
            </a:solidFill>
            <a:latin typeface="+mj-lt"/>
          </a:endParaRPr>
        </a:p>
      </dsp:txBody>
      <dsp:txXfrm rot="10800000">
        <a:off x="360602" y="1709533"/>
        <a:ext cx="1462254" cy="2099245"/>
      </dsp:txXfrm>
    </dsp:sp>
    <dsp:sp modelId="{03573BB5-6D89-414D-84BB-BE9946D1AD29}">
      <dsp:nvSpPr>
        <dsp:cNvPr id="0" name=""/>
        <dsp:cNvSpPr/>
      </dsp:nvSpPr>
      <dsp:spPr>
        <a:xfrm>
          <a:off x="1985480" y="246761"/>
          <a:ext cx="1558088" cy="12786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B12AD-C1D9-4C5E-A379-A7F02112790C}">
      <dsp:nvSpPr>
        <dsp:cNvPr id="0" name=""/>
        <dsp:cNvSpPr/>
      </dsp:nvSpPr>
      <dsp:spPr>
        <a:xfrm rot="10800000">
          <a:off x="2006016" y="1742495"/>
          <a:ext cx="1558088" cy="20739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solidFill>
                <a:schemeClr val="tx1"/>
              </a:solidFill>
              <a:latin typeface="+mj-lt"/>
            </a:rPr>
            <a:t>Chu Hải</a:t>
          </a:r>
          <a:endParaRPr lang="en-US" sz="2800" kern="1200" dirty="0">
            <a:solidFill>
              <a:schemeClr val="tx1"/>
            </a:solidFill>
            <a:latin typeface="+mj-lt"/>
          </a:endParaRPr>
        </a:p>
      </dsp:txBody>
      <dsp:txXfrm rot="10800000">
        <a:off x="2053933" y="1742495"/>
        <a:ext cx="1462254" cy="2026001"/>
      </dsp:txXfrm>
    </dsp:sp>
    <dsp:sp modelId="{03644EB4-7E89-44CE-874A-37461E0B0A42}">
      <dsp:nvSpPr>
        <dsp:cNvPr id="0" name=""/>
        <dsp:cNvSpPr/>
      </dsp:nvSpPr>
      <dsp:spPr>
        <a:xfrm>
          <a:off x="3699378" y="232478"/>
          <a:ext cx="1558088" cy="12786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D562D-8919-45E7-8F7B-509BFC6A3593}">
      <dsp:nvSpPr>
        <dsp:cNvPr id="0" name=""/>
        <dsp:cNvSpPr/>
      </dsp:nvSpPr>
      <dsp:spPr>
        <a:xfrm rot="10800000">
          <a:off x="3767950" y="1743588"/>
          <a:ext cx="1558088" cy="21310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solidFill>
                <a:schemeClr val="tx1"/>
              </a:solidFill>
              <a:latin typeface="+mj-lt"/>
            </a:rPr>
            <a:t>Sán Đầu</a:t>
          </a:r>
          <a:endParaRPr lang="en-US" sz="2800" kern="1200" dirty="0">
            <a:solidFill>
              <a:schemeClr val="tx1"/>
            </a:solidFill>
            <a:latin typeface="+mj-lt"/>
          </a:endParaRPr>
        </a:p>
      </dsp:txBody>
      <dsp:txXfrm rot="10800000">
        <a:off x="3815867" y="1743588"/>
        <a:ext cx="1462254" cy="2083135"/>
      </dsp:txXfrm>
    </dsp:sp>
    <dsp:sp modelId="{97B22058-9EB9-42FB-87BD-27AEF96F3841}">
      <dsp:nvSpPr>
        <dsp:cNvPr id="0" name=""/>
        <dsp:cNvSpPr/>
      </dsp:nvSpPr>
      <dsp:spPr>
        <a:xfrm>
          <a:off x="5413276" y="232478"/>
          <a:ext cx="1558088" cy="12786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B00D8-9614-4E3D-A9BA-C364960E7B77}">
      <dsp:nvSpPr>
        <dsp:cNvPr id="0" name=""/>
        <dsp:cNvSpPr/>
      </dsp:nvSpPr>
      <dsp:spPr>
        <a:xfrm rot="10800000">
          <a:off x="5440714" y="1743588"/>
          <a:ext cx="1558088" cy="21310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solidFill>
                <a:schemeClr val="tx1"/>
              </a:solidFill>
              <a:latin typeface="+mj-lt"/>
            </a:rPr>
            <a:t>Hải nam</a:t>
          </a:r>
          <a:endParaRPr lang="en-US" sz="2800" kern="1200" dirty="0">
            <a:solidFill>
              <a:schemeClr val="tx1"/>
            </a:solidFill>
            <a:latin typeface="+mj-lt"/>
          </a:endParaRPr>
        </a:p>
      </dsp:txBody>
      <dsp:txXfrm rot="10800000">
        <a:off x="5488631" y="1743588"/>
        <a:ext cx="1462254" cy="2083135"/>
      </dsp:txXfrm>
    </dsp:sp>
    <dsp:sp modelId="{F7A5C283-92C8-4EAF-A5A9-205761AE6788}">
      <dsp:nvSpPr>
        <dsp:cNvPr id="0" name=""/>
        <dsp:cNvSpPr/>
      </dsp:nvSpPr>
      <dsp:spPr>
        <a:xfrm>
          <a:off x="7127174" y="232478"/>
          <a:ext cx="1558088" cy="12786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56728-FE24-4C3C-AA6B-BF540E8DC865}">
      <dsp:nvSpPr>
        <dsp:cNvPr id="0" name=""/>
        <dsp:cNvSpPr/>
      </dsp:nvSpPr>
      <dsp:spPr>
        <a:xfrm rot="10800000">
          <a:off x="7154611" y="1743588"/>
          <a:ext cx="1558088" cy="21310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solidFill>
                <a:schemeClr val="tx1"/>
              </a:solidFill>
              <a:latin typeface="+mj-lt"/>
            </a:rPr>
            <a:t>Thâm Quyến</a:t>
          </a:r>
          <a:endParaRPr lang="en-US" sz="2800" kern="1200" dirty="0">
            <a:solidFill>
              <a:schemeClr val="tx1"/>
            </a:solidFill>
            <a:latin typeface="+mj-lt"/>
          </a:endParaRPr>
        </a:p>
      </dsp:txBody>
      <dsp:txXfrm rot="10800000">
        <a:off x="7202528" y="1743588"/>
        <a:ext cx="1462254" cy="2083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5B216-E246-47FF-8D18-D4BC700A9D2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463D6-FA08-4141-8BF8-560B9FF33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6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E349F27-085B-483B-AC26-E69EB07D6F3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5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6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2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1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5449-FD35-4449-B93F-583EAC31D6D8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9716E-9DFC-4E35-B0ED-81DEC904A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4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A4DDDA">
              <a:alpha val="7176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0957" y="193674"/>
            <a:ext cx="856208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8847" y="830960"/>
            <a:ext cx="5227955" cy="1626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0390A-DC02-4CC9-BC9F-202DABEAF58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1FF18-3542-47FE-B2FD-AED7B388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6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8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AD522-2B54-4AD1-8B0C-AED3BBEF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27135"/>
            <a:ext cx="3320370" cy="46291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6E2FE8-5DB7-4C63-A1E7-30E633EF7334}"/>
              </a:ext>
            </a:extLst>
          </p:cNvPr>
          <p:cNvSpPr/>
          <p:nvPr/>
        </p:nvSpPr>
        <p:spPr>
          <a:xfrm>
            <a:off x="553331" y="323309"/>
            <a:ext cx="2209800" cy="838200"/>
          </a:xfrm>
          <a:prstGeom prst="roundRect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IcielBaliho Script" pitchFamily="2" charset="0"/>
              </a:rPr>
              <a:t>Trung Quốc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EF7070-9618-4E32-A372-3E7700CB9CD2}"/>
              </a:ext>
            </a:extLst>
          </p:cNvPr>
          <p:cNvSpPr/>
          <p:nvPr/>
        </p:nvSpPr>
        <p:spPr>
          <a:xfrm>
            <a:off x="560612" y="1476648"/>
            <a:ext cx="2202519" cy="8382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7 IcielBaliho Script" pitchFamily="2" charset="0"/>
              </a:rPr>
              <a:t>Nhật Bản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2BD11A-B3F3-408E-8B2A-FDE3CD6A5CD9}"/>
              </a:ext>
            </a:extLst>
          </p:cNvPr>
          <p:cNvSpPr/>
          <p:nvPr/>
        </p:nvSpPr>
        <p:spPr>
          <a:xfrm>
            <a:off x="539592" y="3943350"/>
            <a:ext cx="2320047" cy="995226"/>
          </a:xfrm>
          <a:prstGeom prst="roundRect">
            <a:avLst/>
          </a:prstGeom>
          <a:solidFill>
            <a:srgbClr val="04BF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#9Slide07 IcielBaliho Script" pitchFamily="2" charset="0"/>
              </a:rPr>
              <a:t>Hàn Quốc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E482CB-AA38-447F-9E9B-4D9968EC8E16}"/>
              </a:ext>
            </a:extLst>
          </p:cNvPr>
          <p:cNvSpPr/>
          <p:nvPr/>
        </p:nvSpPr>
        <p:spPr>
          <a:xfrm>
            <a:off x="553331" y="2693947"/>
            <a:ext cx="2247411" cy="838200"/>
          </a:xfrm>
          <a:prstGeom prst="round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#9Slide07 IcielBaliho Script" pitchFamily="2" charset="0"/>
              </a:rPr>
              <a:t>Ấn Độ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4D03D34E-DBB8-48E6-B518-B2BDD83376C6}"/>
              </a:ext>
            </a:extLst>
          </p:cNvPr>
          <p:cNvSpPr/>
          <p:nvPr/>
        </p:nvSpPr>
        <p:spPr>
          <a:xfrm rot="8016671">
            <a:off x="3565372" y="247109"/>
            <a:ext cx="838200" cy="838200"/>
          </a:xfrm>
          <a:prstGeom prst="teardrop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F85863-4036-4D8A-8B28-78EFB8233852}"/>
              </a:ext>
            </a:extLst>
          </p:cNvPr>
          <p:cNvSpPr/>
          <p:nvPr/>
        </p:nvSpPr>
        <p:spPr>
          <a:xfrm>
            <a:off x="3641572" y="323309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FF"/>
                </a:solidFill>
                <a:latin typeface="#9Slide07 IcielCadena" panose="02000503000000020004" pitchFamily="2" charset="0"/>
              </a:rPr>
              <a:t>2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E1094FC1-1B99-45CB-811D-5E8D3A4C610F}"/>
              </a:ext>
            </a:extLst>
          </p:cNvPr>
          <p:cNvSpPr/>
          <p:nvPr/>
        </p:nvSpPr>
        <p:spPr>
          <a:xfrm rot="8016671">
            <a:off x="3585339" y="1411029"/>
            <a:ext cx="838200" cy="838200"/>
          </a:xfrm>
          <a:prstGeom prst="teardrop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A87FC1-FBA3-42CD-96E1-74907BC8F308}"/>
              </a:ext>
            </a:extLst>
          </p:cNvPr>
          <p:cNvSpPr/>
          <p:nvPr/>
        </p:nvSpPr>
        <p:spPr>
          <a:xfrm>
            <a:off x="3661539" y="1487229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B050"/>
                </a:solidFill>
                <a:latin typeface="#9Slide07 IcielCadena" panose="02000503000000020004" pitchFamily="2" charset="0"/>
              </a:rPr>
              <a:t>3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7C70915E-4284-424D-B863-D6D3089666B1}"/>
              </a:ext>
            </a:extLst>
          </p:cNvPr>
          <p:cNvSpPr/>
          <p:nvPr/>
        </p:nvSpPr>
        <p:spPr>
          <a:xfrm rot="8016671">
            <a:off x="3565372" y="2644685"/>
            <a:ext cx="838200" cy="838200"/>
          </a:xfrm>
          <a:prstGeom prst="teardrop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1F30C4-39F5-42A2-BED9-52B220C7240A}"/>
              </a:ext>
            </a:extLst>
          </p:cNvPr>
          <p:cNvSpPr/>
          <p:nvPr/>
        </p:nvSpPr>
        <p:spPr>
          <a:xfrm>
            <a:off x="3641572" y="2720885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6600"/>
                </a:solidFill>
                <a:latin typeface="#9Slide07 IcielCadena" panose="02000503000000020004" pitchFamily="2" charset="0"/>
              </a:rPr>
              <a:t>6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46F93D09-728F-40F5-9051-FB130871E415}"/>
              </a:ext>
            </a:extLst>
          </p:cNvPr>
          <p:cNvSpPr/>
          <p:nvPr/>
        </p:nvSpPr>
        <p:spPr>
          <a:xfrm rot="8016671">
            <a:off x="3582531" y="3929598"/>
            <a:ext cx="846359" cy="831574"/>
          </a:xfrm>
          <a:prstGeom prst="teardrop">
            <a:avLst/>
          </a:prstGeom>
          <a:solidFill>
            <a:srgbClr val="04BFAE"/>
          </a:solidFill>
          <a:ln>
            <a:solidFill>
              <a:srgbClr val="04BF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0C4F73-0A9B-4F3E-A27B-05E6DDD4DD71}"/>
              </a:ext>
            </a:extLst>
          </p:cNvPr>
          <p:cNvSpPr/>
          <p:nvPr/>
        </p:nvSpPr>
        <p:spPr>
          <a:xfrm>
            <a:off x="3657599" y="4003153"/>
            <a:ext cx="693684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04BFAE"/>
                </a:solidFill>
                <a:latin typeface="#9Slide07 IcielCadena" panose="02000503000000020004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6094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9550"/>
            <a:ext cx="3922704" cy="4646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306" y="3225326"/>
            <a:ext cx="3945452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685800"/>
            <a:r>
              <a:rPr lang="vi-VN" sz="20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   Vào năm 1973, Việt Nam và Nhật Bản chính thức thiết lập mối quan hệ ngoại giao. Sau 47 năm (1947 - 2020) phát triển, mối quan hệ này ngày càng trở nên bền chặt, vững vàng.</a:t>
            </a:r>
            <a:endParaRPr lang="en-US" sz="2000" dirty="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024" y="285750"/>
            <a:ext cx="4026017" cy="24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97295821"/>
              </p:ext>
            </p:extLst>
          </p:nvPr>
        </p:nvGraphicFramePr>
        <p:xfrm>
          <a:off x="61722" y="843535"/>
          <a:ext cx="8956846" cy="387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/>
          <p:cNvSpPr/>
          <p:nvPr/>
        </p:nvSpPr>
        <p:spPr>
          <a:xfrm>
            <a:off x="1114890" y="186079"/>
            <a:ext cx="7121499" cy="507831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vi-VN" sz="27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đặc khu kinh tế của Trung Quốc</a:t>
            </a:r>
          </a:p>
        </p:txBody>
      </p:sp>
    </p:spTree>
    <p:extLst>
      <p:ext uri="{BB962C8B-B14F-4D97-AF65-F5344CB8AC3E}">
        <p14:creationId xmlns:p14="http://schemas.microsoft.com/office/powerpoint/2010/main" val="19079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14350"/>
            <a:ext cx="872918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vi-VN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90" y="0"/>
            <a:ext cx="706611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699" y="808702"/>
            <a:ext cx="17526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/>
            <a:r>
              <a:rPr lang="vi-VN" sz="2000" dirty="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    Theo thời báo Tài chính của Anh Financial Times, khoảng cách giàu - nghèo ở Trung Quốc đang ngày một gia tăng và được xếp vào hàng tệ nhất thế giới.</a:t>
            </a:r>
          </a:p>
        </p:txBody>
      </p:sp>
    </p:spTree>
    <p:extLst>
      <p:ext uri="{BB962C8B-B14F-4D97-AF65-F5344CB8AC3E}">
        <p14:creationId xmlns:p14="http://schemas.microsoft.com/office/powerpoint/2010/main" val="14205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301" y="128138"/>
            <a:ext cx="4087498" cy="4887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0" y="128138"/>
            <a:ext cx="3657600" cy="2121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70" y="2495551"/>
            <a:ext cx="3649208" cy="251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BA400-13A4-4938-9782-1E419B7F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22" y="482600"/>
            <a:ext cx="6283155" cy="4178299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F74F1C-8313-46B1-A185-E7D9AAF5F066}"/>
              </a:ext>
            </a:extLst>
          </p:cNvPr>
          <p:cNvSpPr/>
          <p:nvPr/>
        </p:nvSpPr>
        <p:spPr>
          <a:xfrm>
            <a:off x="160924" y="185274"/>
            <a:ext cx="4267200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solidFill>
                  <a:srgbClr val="FBFBF3"/>
                </a:solidFill>
                <a:latin typeface="#9Slide07 IcielBaliho Script" pitchFamily="2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#9Slide07 IcielBaliho Script" pitchFamily="2" charset="0"/>
              </a:rPr>
              <a:t>EM CÓ BIẾT?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#9Slide07 IcielBaliho Script" pitchFamily="2" charset="0"/>
              </a:rPr>
              <a:t>4 con rồng kinh tế của châu Á?</a:t>
            </a:r>
          </a:p>
        </p:txBody>
      </p:sp>
    </p:spTree>
    <p:extLst>
      <p:ext uri="{BB962C8B-B14F-4D97-AF65-F5344CB8AC3E}">
        <p14:creationId xmlns:p14="http://schemas.microsoft.com/office/powerpoint/2010/main" val="19152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FBAAB-0916-4861-9507-06D07E234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03009-0837-4543-82B4-2A68B7B99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304800"/>
            <a:ext cx="5257800" cy="4533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60102F-D0DA-4915-A434-53FD9EB65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561" y="304800"/>
            <a:ext cx="3248838" cy="4533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426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5867F0-4624-4ADC-9C5C-C3425408C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72" y="285750"/>
            <a:ext cx="4261373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F9332-F6E2-4AEC-800A-8F1623C6E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2" y="285750"/>
            <a:ext cx="418574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969988-D032-4FC4-9A98-7C8B95A28DF6}"/>
              </a:ext>
            </a:extLst>
          </p:cNvPr>
          <p:cNvSpPr txBox="1">
            <a:spLocks/>
          </p:cNvSpPr>
          <p:nvPr/>
        </p:nvSpPr>
        <p:spPr>
          <a:xfrm>
            <a:off x="482600" y="241300"/>
            <a:ext cx="8178799" cy="851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0000FF"/>
                </a:solidFill>
                <a:latin typeface="#9Slide07 IcielKoni" pitchFamily="2" charset="0"/>
              </a:rPr>
              <a:t>Luyện tập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9C004-56F1-1742-B228-38639F756A39}"/>
              </a:ext>
            </a:extLst>
          </p:cNvPr>
          <p:cNvSpPr txBox="1"/>
          <p:nvPr/>
        </p:nvSpPr>
        <p:spPr>
          <a:xfrm>
            <a:off x="482601" y="1337235"/>
            <a:ext cx="3006288" cy="3295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FF66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Yêu cầu</a:t>
            </a:r>
            <a:r>
              <a:rPr lang="en-US" sz="2400" b="1">
                <a:solidFill>
                  <a:srgbClr val="FF66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 </a:t>
            </a:r>
            <a:r>
              <a:rPr lang="en-US" sz="2400">
                <a:solidFill>
                  <a:srgbClr val="FF66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Dựa vào các nội dung đã được tìm hiểu về châu Á, hãy viết ít nhất 3 nội dung em đã học được về châu Á</a:t>
            </a:r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51122"/>
            <a:ext cx="760545" cy="1513185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F4BF6A-7C17-4BAE-87DB-4F3F66E7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90" y="1560109"/>
            <a:ext cx="4689909" cy="28256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0"/>
            <a:ext cx="729532" cy="1451482"/>
            <a:chOff x="10918968" y="713127"/>
            <a:chExt cx="1273032" cy="25328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09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6D862A-2311-4A77-877F-5DE91176F469}"/>
              </a:ext>
            </a:extLst>
          </p:cNvPr>
          <p:cNvSpPr txBox="1"/>
          <p:nvPr/>
        </p:nvSpPr>
        <p:spPr>
          <a:xfrm>
            <a:off x="3724073" y="1828800"/>
            <a:ext cx="4939867" cy="283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/>
              <a:t>Bài 8: THỰC HÀNH</a:t>
            </a:r>
            <a:endParaRPr lang="vi-VN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rgbClr val="0000FF"/>
                </a:solidFill>
                <a:latin typeface="#9Slide01 Tieu de ngan" panose="00000700000000000000" pitchFamily="2" charset="0"/>
              </a:rPr>
              <a:t>TÌM HIỂU MỘT NỀN KINH TẾ LỚN VÀ KINH TẾ MỚI NỔI CỦA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32779E-040E-41E6-AF44-03008353A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" r="1708" b="2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 w="19050">
            <a:solidFill>
              <a:srgbClr val="EE37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3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F7924A-7D43-43F5-ABB0-79ECA207BDD8}"/>
              </a:ext>
            </a:extLst>
          </p:cNvPr>
          <p:cNvSpPr/>
          <p:nvPr/>
        </p:nvSpPr>
        <p:spPr>
          <a:xfrm>
            <a:off x="228600" y="1469628"/>
            <a:ext cx="3543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10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7F3DB0-7623-492E-9AB1-D549D53F0767}"/>
              </a:ext>
            </a:extLst>
          </p:cNvPr>
          <p:cNvSpPr/>
          <p:nvPr/>
        </p:nvSpPr>
        <p:spPr>
          <a:xfrm>
            <a:off x="6209977" y="180432"/>
            <a:ext cx="2705423" cy="4747606"/>
          </a:xfrm>
          <a:prstGeom prst="roundRect">
            <a:avLst>
              <a:gd name="adj" fmla="val 5504"/>
            </a:avLst>
          </a:prstGeom>
          <a:solidFill>
            <a:sysClr val="window" lastClr="FFFFFF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 defTabSz="685800">
              <a:lnSpc>
                <a:spcPts val="3000"/>
              </a:lnSpc>
              <a:defRPr/>
            </a:pPr>
            <a:r>
              <a:rPr lang="en-US" sz="3200" kern="0">
                <a:solidFill>
                  <a:srgbClr val="FF0000"/>
                </a:solidFill>
                <a:latin typeface="#9Slide07 Cadena" panose="02000503000000020004" pitchFamily="2" charset="0"/>
              </a:rPr>
              <a:t>NHIỆM VỤ</a:t>
            </a:r>
          </a:p>
          <a:p>
            <a:pPr defTabSz="685800">
              <a:lnSpc>
                <a:spcPts val="3000"/>
              </a:lnSpc>
              <a:defRPr/>
            </a:pPr>
            <a:r>
              <a:rPr lang="vi-VN" sz="2400" kern="0">
                <a:solidFill>
                  <a:srgbClr val="0000FF"/>
                </a:solidFill>
                <a:latin typeface="#9Slide07 IcielBaliho Script" pitchFamily="2" charset="0"/>
              </a:rPr>
              <a:t>+ Kể tên các mặt hàng xuất khẩu, nhập khẩu của Việt Nam với một số quốc gia Đông Á?</a:t>
            </a:r>
          </a:p>
          <a:p>
            <a:pPr defTabSz="685800">
              <a:lnSpc>
                <a:spcPts val="3000"/>
              </a:lnSpc>
              <a:defRPr/>
            </a:pPr>
            <a:r>
              <a:rPr lang="vi-VN" sz="2400" kern="0">
                <a:solidFill>
                  <a:srgbClr val="0000FF"/>
                </a:solidFill>
                <a:latin typeface="#9Slide07 IcielBaliho Script" pitchFamily="2" charset="0"/>
              </a:rPr>
              <a:t>+ Làm thế nào để hàng hóa Việt Nam</a:t>
            </a:r>
            <a:r>
              <a:rPr lang="en-US" sz="2400" kern="0">
                <a:solidFill>
                  <a:srgbClr val="0000FF"/>
                </a:solidFill>
                <a:latin typeface="#9Slide07 IcielBaliho Script" pitchFamily="2" charset="0"/>
              </a:rPr>
              <a:t> ngày càng tiến sâu vào thị trường các quốc gia đang phát triển ở châu Á</a:t>
            </a:r>
            <a:r>
              <a:rPr lang="vi-VN" sz="2400" kern="0">
                <a:solidFill>
                  <a:srgbClr val="0000FF"/>
                </a:solidFill>
                <a:latin typeface="#9Slide07 IcielBaliho Script" pitchFamily="2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6B568-A25F-4167-BFAC-0CE6E3CB6EAF}"/>
              </a:ext>
            </a:extLst>
          </p:cNvPr>
          <p:cNvSpPr/>
          <p:nvPr/>
        </p:nvSpPr>
        <p:spPr>
          <a:xfrm>
            <a:off x="180313" y="149558"/>
            <a:ext cx="5757530" cy="840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>
                <a:solidFill>
                  <a:srgbClr val="FF0000"/>
                </a:solidFill>
                <a:latin typeface="#9Slide07 IcielPony" panose="02000000000000000000" pitchFamily="2" charset="0"/>
              </a:rPr>
              <a:t>VẬN DỤNG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75B6792-5DA8-4D28-8FE4-5DE105B28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405759"/>
              </p:ext>
            </p:extLst>
          </p:nvPr>
        </p:nvGraphicFramePr>
        <p:xfrm>
          <a:off x="211844" y="1276350"/>
          <a:ext cx="5610225" cy="3553543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334189">
                  <a:extLst>
                    <a:ext uri="{9D8B030D-6E8A-4147-A177-3AD203B41FA5}">
                      <a16:colId xmlns:a16="http://schemas.microsoft.com/office/drawing/2014/main" val="2088005511"/>
                    </a:ext>
                  </a:extLst>
                </a:gridCol>
                <a:gridCol w="2094220">
                  <a:extLst>
                    <a:ext uri="{9D8B030D-6E8A-4147-A177-3AD203B41FA5}">
                      <a16:colId xmlns:a16="http://schemas.microsoft.com/office/drawing/2014/main" val="3451748473"/>
                    </a:ext>
                  </a:extLst>
                </a:gridCol>
                <a:gridCol w="2181816">
                  <a:extLst>
                    <a:ext uri="{9D8B030D-6E8A-4147-A177-3AD203B41FA5}">
                      <a16:colId xmlns:a16="http://schemas.microsoft.com/office/drawing/2014/main" val="2245613802"/>
                    </a:ext>
                  </a:extLst>
                </a:gridCol>
              </a:tblGrid>
              <a:tr h="8643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Quốc gia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Mặt hàng xuất khẩu sang Việt Nam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Mặt hàng nhập khẩu từ Việt Nam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601354"/>
                  </a:ext>
                </a:extLst>
              </a:tr>
              <a:tr h="62819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FF"/>
                          </a:solidFill>
                          <a:effectLst/>
                        </a:rPr>
                        <a:t>Nhật Bản</a:t>
                      </a: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975503"/>
                  </a:ext>
                </a:extLst>
              </a:tr>
              <a:tr h="61209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FF"/>
                          </a:solidFill>
                          <a:effectLst/>
                        </a:rPr>
                        <a:t>Trung Quốc</a:t>
                      </a: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208589"/>
                  </a:ext>
                </a:extLst>
              </a:tr>
              <a:tr h="61209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FF"/>
                          </a:solidFill>
                          <a:effectLst/>
                        </a:rPr>
                        <a:t>Hàn Quốc</a:t>
                      </a: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54220"/>
                  </a:ext>
                </a:extLst>
              </a:tr>
              <a:tr h="83682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0000FF"/>
                          </a:solidFill>
                          <a:effectLst/>
                        </a:rPr>
                        <a:t>Xin-ga-po</a:t>
                      </a: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00FF"/>
                        </a:solidFill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88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A521C6-3C78-4CEC-9E72-E77A805D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20" b="22838"/>
          <a:stretch/>
        </p:blipFill>
        <p:spPr>
          <a:xfrm>
            <a:off x="4897506" y="1628185"/>
            <a:ext cx="4017894" cy="2725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F7924A-7D43-43F5-ABB0-79ECA207BDD8}"/>
              </a:ext>
            </a:extLst>
          </p:cNvPr>
          <p:cNvSpPr/>
          <p:nvPr/>
        </p:nvSpPr>
        <p:spPr>
          <a:xfrm>
            <a:off x="228600" y="1469628"/>
            <a:ext cx="3543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10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7F3DB0-7623-492E-9AB1-D549D53F0767}"/>
              </a:ext>
            </a:extLst>
          </p:cNvPr>
          <p:cNvSpPr/>
          <p:nvPr/>
        </p:nvSpPr>
        <p:spPr>
          <a:xfrm>
            <a:off x="228600" y="1581150"/>
            <a:ext cx="4343400" cy="28194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ysDot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defTabSz="685800">
              <a:lnSpc>
                <a:spcPct val="150000"/>
              </a:lnSpc>
              <a:defRPr/>
            </a:pPr>
            <a:r>
              <a:rPr lang="en-US" sz="2800" kern="0">
                <a:solidFill>
                  <a:srgbClr val="0000FF"/>
                </a:solidFill>
                <a:latin typeface="Patrick Hand" panose="00000500000000000000" pitchFamily="2" charset="0"/>
              </a:rPr>
              <a:t>1. Hoàn thiện bài tập trong vở bài tập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sz="2800" kern="0">
                <a:solidFill>
                  <a:srgbClr val="0000FF"/>
                </a:solidFill>
                <a:latin typeface="Patrick Hand" panose="00000500000000000000" pitchFamily="2" charset="0"/>
              </a:rPr>
              <a:t>2. Nghiên cứu nội dung vài mới</a:t>
            </a:r>
            <a:endParaRPr lang="vi-VN" sz="2800" kern="0">
              <a:solidFill>
                <a:srgbClr val="0000FF"/>
              </a:solidFill>
              <a:latin typeface="Patrick Hand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6B568-A25F-4167-BFAC-0CE6E3CB6EAF}"/>
              </a:ext>
            </a:extLst>
          </p:cNvPr>
          <p:cNvSpPr/>
          <p:nvPr/>
        </p:nvSpPr>
        <p:spPr>
          <a:xfrm>
            <a:off x="228600" y="207644"/>
            <a:ext cx="8686800" cy="840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>
                <a:solidFill>
                  <a:srgbClr val="7030A0"/>
                </a:solidFill>
                <a:latin typeface="#9Slide07 IcielPony" panose="02000000000000000000" pitchFamily="2" charset="0"/>
              </a:rPr>
              <a:t>H</a:t>
            </a:r>
            <a:r>
              <a:rPr lang="vi-VN" sz="4500">
                <a:solidFill>
                  <a:srgbClr val="7030A0"/>
                </a:solidFill>
                <a:latin typeface="#9Slide07 IcielPony" panose="02000000000000000000" pitchFamily="2" charset="0"/>
              </a:rPr>
              <a:t>ư</a:t>
            </a:r>
            <a:r>
              <a:rPr lang="en-US" sz="4500">
                <a:solidFill>
                  <a:srgbClr val="7030A0"/>
                </a:solidFill>
                <a:latin typeface="#9Slide07 IcielPony" panose="02000000000000000000" pitchFamily="2" charset="0"/>
              </a:rPr>
              <a:t>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38902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9C7553-8530-4497-B64B-B04847E6C9EF}"/>
              </a:ext>
            </a:extLst>
          </p:cNvPr>
          <p:cNvSpPr/>
          <p:nvPr/>
        </p:nvSpPr>
        <p:spPr>
          <a:xfrm>
            <a:off x="2225566" y="3714750"/>
            <a:ext cx="5623034" cy="990600"/>
          </a:xfrm>
          <a:prstGeom prst="roundRect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7 IcielBaliho Script" pitchFamily="2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#9Slide07 IcielBaliho Script" pitchFamily="2" charset="0"/>
              </a:rPr>
              <a:t>3</a:t>
            </a:r>
            <a:r>
              <a:rPr lang="vi-VN" sz="2800">
                <a:solidFill>
                  <a:schemeClr val="bg1"/>
                </a:solidFill>
                <a:latin typeface="#9Slide07 IcielBaliho Script" pitchFamily="2" charset="0"/>
              </a:rPr>
              <a:t>. </a:t>
            </a:r>
            <a:r>
              <a:rPr lang="en-US" sz="2800">
                <a:solidFill>
                  <a:schemeClr val="bg1"/>
                </a:solidFill>
                <a:latin typeface="#9Slide07 IcielBaliho Script" pitchFamily="2" charset="0"/>
              </a:rPr>
              <a:t>Trình bày báo cáo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6C4141-9E3F-4C56-92F9-9587C8DD9FA5}"/>
              </a:ext>
            </a:extLst>
          </p:cNvPr>
          <p:cNvSpPr/>
          <p:nvPr/>
        </p:nvSpPr>
        <p:spPr>
          <a:xfrm>
            <a:off x="1981200" y="625170"/>
            <a:ext cx="5791200" cy="990600"/>
          </a:xfrm>
          <a:prstGeom prst="round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7 IcielBaliho Script" pitchFamily="2" charset="0"/>
              </a:rPr>
              <a:t>1. </a:t>
            </a:r>
            <a:r>
              <a:rPr lang="en-US" sz="2800">
                <a:solidFill>
                  <a:schemeClr val="bg1"/>
                </a:solidFill>
                <a:latin typeface="#9Slide07 IcielBaliho Script" pitchFamily="2" charset="0"/>
              </a:rPr>
              <a:t>Chuẩn bị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D5A064-6AF7-4821-9D97-4678A098C16E}"/>
              </a:ext>
            </a:extLst>
          </p:cNvPr>
          <p:cNvSpPr/>
          <p:nvPr/>
        </p:nvSpPr>
        <p:spPr>
          <a:xfrm>
            <a:off x="2133600" y="2154523"/>
            <a:ext cx="57150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7 IcielBaliho Script" pitchFamily="2" charset="0"/>
              </a:rPr>
              <a:t> 2. </a:t>
            </a:r>
            <a:r>
              <a:rPr lang="en-US" sz="2800">
                <a:solidFill>
                  <a:schemeClr val="bg1"/>
                </a:solidFill>
                <a:latin typeface="#9Slide07 IcielBaliho Script" pitchFamily="2" charset="0"/>
              </a:rPr>
              <a:t>Viết báo cáo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AA20F-CEDD-4B81-B83F-9679C9083721}"/>
              </a:ext>
            </a:extLst>
          </p:cNvPr>
          <p:cNvSpPr/>
          <p:nvPr/>
        </p:nvSpPr>
        <p:spPr>
          <a:xfrm>
            <a:off x="-341586" y="-19050"/>
            <a:ext cx="2590799" cy="518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7636B0-E3D4-48ED-808E-7DBF5F669258}"/>
              </a:ext>
            </a:extLst>
          </p:cNvPr>
          <p:cNvSpPr/>
          <p:nvPr/>
        </p:nvSpPr>
        <p:spPr>
          <a:xfrm>
            <a:off x="457200" y="438150"/>
            <a:ext cx="1828799" cy="4419600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00FF"/>
                </a:solidFill>
                <a:latin typeface="#9Slide07 Cadena" panose="02000503000000020004" pitchFamily="2" charset="0"/>
              </a:rPr>
              <a:t>NỘI DUNG</a:t>
            </a:r>
            <a:endParaRPr lang="en-US" sz="2800">
              <a:solidFill>
                <a:srgbClr val="0000FF"/>
              </a:solidFill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8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DADE5D-C04C-4E81-BA3E-13DB90E75802}"/>
              </a:ext>
            </a:extLst>
          </p:cNvPr>
          <p:cNvSpPr/>
          <p:nvPr/>
        </p:nvSpPr>
        <p:spPr>
          <a:xfrm>
            <a:off x="320566" y="890674"/>
            <a:ext cx="8639077" cy="4083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166E2C-32B0-4858-8F2B-FBF4E2B1CEFC}"/>
              </a:ext>
            </a:extLst>
          </p:cNvPr>
          <p:cNvSpPr/>
          <p:nvPr/>
        </p:nvSpPr>
        <p:spPr>
          <a:xfrm>
            <a:off x="762000" y="93362"/>
            <a:ext cx="26670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bg1"/>
                </a:solidFill>
                <a:latin typeface="#9Slide07 IcielBaliho Script" pitchFamily="2" charset="0"/>
              </a:rPr>
              <a:t>1. </a:t>
            </a:r>
            <a:r>
              <a:rPr lang="en-US" sz="4400">
                <a:solidFill>
                  <a:schemeClr val="bg1"/>
                </a:solidFill>
                <a:latin typeface="#9Slide07 IcielBaliho Script" pitchFamily="2" charset="0"/>
              </a:rPr>
              <a:t>Chuẩn bị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E2E02-6440-42CA-B3A3-3DB91CF9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89" l="2667" r="98667">
                        <a14:foregroundMark x1="28444" y1="20889" x2="28444" y2="20889"/>
                        <a14:foregroundMark x1="29333" y1="21778" x2="29333" y2="21778"/>
                        <a14:foregroundMark x1="22222" y1="37778" x2="44444" y2="61778"/>
                        <a14:foregroundMark x1="52000" y1="61778" x2="72444" y2="64889"/>
                        <a14:foregroundMark x1="79556" y1="63556" x2="87111" y2="50667"/>
                        <a14:foregroundMark x1="87556" y1="46667" x2="86222" y2="44444"/>
                        <a14:foregroundMark x1="82667" y1="40889" x2="81333" y2="38222"/>
                        <a14:foregroundMark x1="77333" y1="34222" x2="70667" y2="24000"/>
                        <a14:foregroundMark x1="69333" y1="23111" x2="65778" y2="21778"/>
                        <a14:foregroundMark x1="60000" y1="20889" x2="57333" y2="20889"/>
                        <a14:foregroundMark x1="54667" y1="20889" x2="52444" y2="20444"/>
                        <a14:foregroundMark x1="45778" y1="19111" x2="41778" y2="32000"/>
                        <a14:foregroundMark x1="40889" y1="30667" x2="40889" y2="35556"/>
                        <a14:foregroundMark x1="38222" y1="34667" x2="84889" y2="79556"/>
                        <a14:foregroundMark x1="84889" y1="79556" x2="74667" y2="49778"/>
                        <a14:foregroundMark x1="74667" y1="49778" x2="74667" y2="49778"/>
                        <a14:foregroundMark x1="74667" y1="49778" x2="74667" y2="49778"/>
                        <a14:foregroundMark x1="44889" y1="61778" x2="44889" y2="61778"/>
                        <a14:foregroundMark x1="44444" y1="61778" x2="40444" y2="68000"/>
                        <a14:foregroundMark x1="35556" y1="72000" x2="35556" y2="72000"/>
                        <a14:foregroundMark x1="24000" y1="40444" x2="24000" y2="40444"/>
                        <a14:foregroundMark x1="30667" y1="30222" x2="30667" y2="30222"/>
                        <a14:foregroundMark x1="32889" y1="29333" x2="32889" y2="29333"/>
                        <a14:foregroundMark x1="47111" y1="16444" x2="47111" y2="16444"/>
                        <a14:foregroundMark x1="47111" y1="16444" x2="27111" y2="21778"/>
                        <a14:foregroundMark x1="19556" y1="23111" x2="28444" y2="48000"/>
                        <a14:foregroundMark x1="35556" y1="83556" x2="49778" y2="43556"/>
                        <a14:foregroundMark x1="44444" y1="33333" x2="44444" y2="39556"/>
                        <a14:foregroundMark x1="40889" y1="18222" x2="63111" y2="74222"/>
                        <a14:foregroundMark x1="63111" y1="74222" x2="58667" y2="20889"/>
                        <a14:foregroundMark x1="58667" y1="20889" x2="54222" y2="15556"/>
                        <a14:foregroundMark x1="52000" y1="15111" x2="53333" y2="37778"/>
                        <a14:foregroundMark x1="49778" y1="32000" x2="60889" y2="57333"/>
                        <a14:foregroundMark x1="19556" y1="60444" x2="30667" y2="69778"/>
                        <a14:foregroundMark x1="28444" y1="63556" x2="34667" y2="72444"/>
                        <a14:foregroundMark x1="20889" y1="60444" x2="24000" y2="66222"/>
                        <a14:foregroundMark x1="20444" y1="54222" x2="27111" y2="67111"/>
                        <a14:foregroundMark x1="27111" y1="67111" x2="27111" y2="67111"/>
                        <a14:foregroundMark x1="27111" y1="67111" x2="27111" y2="67111"/>
                        <a14:foregroundMark x1="19556" y1="54667" x2="20889" y2="61778"/>
                        <a14:foregroundMark x1="18222" y1="55556" x2="18222" y2="58667"/>
                        <a14:foregroundMark x1="18222" y1="58667" x2="18222" y2="60889"/>
                        <a14:foregroundMark x1="18222" y1="60889" x2="18222" y2="60889"/>
                        <a14:foregroundMark x1="18222" y1="60889" x2="18222" y2="60889"/>
                        <a14:foregroundMark x1="41778" y1="32000" x2="12000" y2="40889"/>
                        <a14:foregroundMark x1="33333" y1="28444" x2="33333" y2="28444"/>
                        <a14:foregroundMark x1="39556" y1="25333" x2="48000" y2="20444"/>
                        <a14:foregroundMark x1="48444" y1="19556" x2="48444" y2="19556"/>
                        <a14:foregroundMark x1="70667" y1="20444" x2="76889" y2="27111"/>
                        <a14:foregroundMark x1="81333" y1="32000" x2="79556" y2="74667"/>
                        <a14:foregroundMark x1="79556" y1="74667" x2="55556" y2="79556"/>
                        <a14:foregroundMark x1="58667" y1="87111" x2="43556" y2="86222"/>
                        <a14:foregroundMark x1="40889" y1="84889" x2="25778" y2="65778"/>
                        <a14:foregroundMark x1="24444" y1="64889" x2="24444" y2="64889"/>
                        <a14:foregroundMark x1="24444" y1="64889" x2="24444" y2="64889"/>
                        <a14:foregroundMark x1="24000" y1="64889" x2="24000" y2="64889"/>
                        <a14:foregroundMark x1="28000" y1="80889" x2="80000" y2="77333"/>
                        <a14:foregroundMark x1="80000" y1="77333" x2="77778" y2="30222"/>
                        <a14:foregroundMark x1="77778" y1="30222" x2="35556" y2="16889"/>
                        <a14:foregroundMark x1="35556" y1="16889" x2="17333" y2="58667"/>
                        <a14:foregroundMark x1="17333" y1="58667" x2="47556" y2="90667"/>
                        <a14:foregroundMark x1="47556" y1="90667" x2="88444" y2="77333"/>
                        <a14:foregroundMark x1="88444" y1="77333" x2="93778" y2="32889"/>
                        <a14:foregroundMark x1="93778" y1="32889" x2="56000" y2="9333"/>
                        <a14:foregroundMark x1="56000" y1="9333" x2="16444" y2="24444"/>
                        <a14:foregroundMark x1="16444" y1="24444" x2="13333" y2="68444"/>
                        <a14:foregroundMark x1="13333" y1="68444" x2="24444" y2="84444"/>
                        <a14:foregroundMark x1="10667" y1="69333" x2="21778" y2="27111"/>
                        <a14:foregroundMark x1="21778" y1="27111" x2="29333" y2="20444"/>
                        <a14:foregroundMark x1="43111" y1="9333" x2="43111" y2="9333"/>
                        <a14:foregroundMark x1="56000" y1="6667" x2="56000" y2="6667"/>
                        <a14:foregroundMark x1="56889" y1="5778" x2="60000" y2="8889"/>
                        <a14:foregroundMark x1="60000" y1="10222" x2="63111" y2="12000"/>
                        <a14:foregroundMark x1="83556" y1="28444" x2="83556" y2="28444"/>
                        <a14:foregroundMark x1="87111" y1="40444" x2="87111" y2="40444"/>
                        <a14:foregroundMark x1="87111" y1="40444" x2="87111" y2="40444"/>
                        <a14:foregroundMark x1="58667" y1="58222" x2="58667" y2="58222"/>
                        <a14:foregroundMark x1="52444" y1="56889" x2="52444" y2="56889"/>
                        <a14:foregroundMark x1="44889" y1="58222" x2="44889" y2="58222"/>
                        <a14:foregroundMark x1="43556" y1="58667" x2="37333" y2="58222"/>
                        <a14:foregroundMark x1="31556" y1="53333" x2="20889" y2="49778"/>
                        <a14:foregroundMark x1="10667" y1="39556" x2="10667" y2="39556"/>
                        <a14:foregroundMark x1="2667" y1="40444" x2="7111" y2="58667"/>
                        <a14:foregroundMark x1="13333" y1="46667" x2="13333" y2="46667"/>
                        <a14:foregroundMark x1="19111" y1="23111" x2="35556" y2="20889"/>
                        <a14:foregroundMark x1="46667" y1="15111" x2="47111" y2="12000"/>
                        <a14:foregroundMark x1="40889" y1="0" x2="40444" y2="2667"/>
                        <a14:foregroundMark x1="35556" y1="9333" x2="35556" y2="9333"/>
                        <a14:foregroundMark x1="28000" y1="10222" x2="29333" y2="19111"/>
                        <a14:foregroundMark x1="23111" y1="25778" x2="21778" y2="30667"/>
                        <a14:foregroundMark x1="12000" y1="30222" x2="23111" y2="33333"/>
                        <a14:foregroundMark x1="23111" y1="33333" x2="34667" y2="79111"/>
                        <a14:foregroundMark x1="34667" y1="79111" x2="39556" y2="82222"/>
                        <a14:foregroundMark x1="48000" y1="92000" x2="51111" y2="96000"/>
                        <a14:foregroundMark x1="52444" y1="97333" x2="56889" y2="96000"/>
                        <a14:foregroundMark x1="98667" y1="44444" x2="98667" y2="44444"/>
                        <a14:foregroundMark x1="96000" y1="45333" x2="96000" y2="45333"/>
                        <a14:foregroundMark x1="76000" y1="33333" x2="76000" y2="33333"/>
                        <a14:foregroundMark x1="59556" y1="16889" x2="63111" y2="16889"/>
                        <a14:foregroundMark x1="63111" y1="16889" x2="63111" y2="16889"/>
                        <a14:foregroundMark x1="69778" y1="22667" x2="82667" y2="45333"/>
                        <a14:foregroundMark x1="64444" y1="26667" x2="54222" y2="25333"/>
                        <a14:foregroundMark x1="48000" y1="21778" x2="48000" y2="21778"/>
                        <a14:foregroundMark x1="39556" y1="14222" x2="39556" y2="14222"/>
                        <a14:foregroundMark x1="39556" y1="14222" x2="40889" y2="21778"/>
                        <a14:foregroundMark x1="40889" y1="25778" x2="40889" y2="25778"/>
                        <a14:foregroundMark x1="40889" y1="25778" x2="40889" y2="25778"/>
                        <a14:foregroundMark x1="47111" y1="36889" x2="47111" y2="36889"/>
                        <a14:foregroundMark x1="48000" y1="36889" x2="49778" y2="37778"/>
                        <a14:foregroundMark x1="79556" y1="14222" x2="79556" y2="14222"/>
                        <a14:foregroundMark x1="73778" y1="18222" x2="73778" y2="18222"/>
                        <a14:foregroundMark x1="73778" y1="19111" x2="80000" y2="23111"/>
                        <a14:foregroundMark x1="80889" y1="48444" x2="80889" y2="48444"/>
                        <a14:foregroundMark x1="84444" y1="52889" x2="88444" y2="51111"/>
                        <a14:foregroundMark x1="88889" y1="49778" x2="88889" y2="49778"/>
                        <a14:foregroundMark x1="83556" y1="43556" x2="87111" y2="48444"/>
                        <a14:foregroundMark x1="87111" y1="48444" x2="87111" y2="48444"/>
                        <a14:foregroundMark x1="67111" y1="17778" x2="67111" y2="17778"/>
                        <a14:foregroundMark x1="67111" y1="16889" x2="67111" y2="16889"/>
                        <a14:foregroundMark x1="34667" y1="16444" x2="34667" y2="16444"/>
                        <a14:foregroundMark x1="34222" y1="16444" x2="34222" y2="16444"/>
                        <a14:foregroundMark x1="32889" y1="16444" x2="32889" y2="16444"/>
                        <a14:foregroundMark x1="65778" y1="20444" x2="65778" y2="20444"/>
                        <a14:foregroundMark x1="65778" y1="20444" x2="68444" y2="20889"/>
                        <a14:foregroundMark x1="34222" y1="16444" x2="34222" y2="16444"/>
                        <a14:foregroundMark x1="33333" y1="16444" x2="33333" y2="16444"/>
                        <a14:foregroundMark x1="31556" y1="16444" x2="37333" y2="16444"/>
                        <a14:foregroundMark x1="65778" y1="16889" x2="65778" y2="16889"/>
                        <a14:foregroundMark x1="65778" y1="16889" x2="76000" y2="1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58" y="130107"/>
            <a:ext cx="689043" cy="6890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03C03-B68C-4375-96D5-899B421D3EC8}"/>
              </a:ext>
            </a:extLst>
          </p:cNvPr>
          <p:cNvSpPr/>
          <p:nvPr/>
        </p:nvSpPr>
        <p:spPr>
          <a:xfrm>
            <a:off x="352097" y="850686"/>
            <a:ext cx="857864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a.</a:t>
            </a:r>
            <a:r>
              <a:rPr lang="en-US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Lựa chọn nội dung</a:t>
            </a:r>
          </a:p>
          <a:p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Lựa chọn và tìm hiểu về một trong các nền kinh tế lớn và nền kinh tế mới nổi của châu Á như: Trung Quốc, Nhật Bản, Hàn Quốc, Xin-ga-po,...</a:t>
            </a:r>
          </a:p>
          <a:p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Gợi ý nội dung:</a:t>
            </a:r>
          </a:p>
          <a:p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1. Tìm hiểu khái quát chung: vị trí địa lí, diện tích, tên thủ đô, tổng số dân,... </a:t>
            </a:r>
          </a:p>
          <a:p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2. Tìm hiểu về đặc điêm kinh tế</a:t>
            </a:r>
          </a:p>
          <a:p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Một số chỉ tiêu kinh tế: tổng sản phẩm trong nước (GDP), GDP/người.</a:t>
            </a:r>
          </a:p>
          <a:p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*Gợi ý một sô trang web tìm kiếm thông tin</a:t>
            </a:r>
          </a:p>
          <a:p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Website cung cấp thông tin cơ bản về tự nhiên, dân cư, kinh tế của từng quốc gia: </a:t>
            </a:r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https://www.britannica.com/</a:t>
            </a:r>
          </a:p>
          <a:p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Website cung cấp các số liệu của từng quốc gia: </a:t>
            </a:r>
            <a:r>
              <a:rPr lang="vi-VN" sz="20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https://databank.worldbank.org/reports.aspx?source=2&amp;country=CHN</a:t>
            </a:r>
          </a:p>
          <a:p>
            <a:endParaRPr lang="vi-VN" sz="200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DADE5D-C04C-4E81-BA3E-13DB90E75802}"/>
              </a:ext>
            </a:extLst>
          </p:cNvPr>
          <p:cNvSpPr/>
          <p:nvPr/>
        </p:nvSpPr>
        <p:spPr>
          <a:xfrm>
            <a:off x="252307" y="1123950"/>
            <a:ext cx="8639077" cy="2438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166E2C-32B0-4858-8F2B-FBF4E2B1CEFC}"/>
              </a:ext>
            </a:extLst>
          </p:cNvPr>
          <p:cNvSpPr/>
          <p:nvPr/>
        </p:nvSpPr>
        <p:spPr>
          <a:xfrm>
            <a:off x="762000" y="93362"/>
            <a:ext cx="26670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bg1"/>
                </a:solidFill>
                <a:latin typeface="#9Slide07 IcielBaliho Script" pitchFamily="2" charset="0"/>
              </a:rPr>
              <a:t>1. </a:t>
            </a:r>
            <a:r>
              <a:rPr lang="en-US" sz="4400">
                <a:solidFill>
                  <a:schemeClr val="bg1"/>
                </a:solidFill>
                <a:latin typeface="#9Slide07 IcielBaliho Script" pitchFamily="2" charset="0"/>
              </a:rPr>
              <a:t>Chuẩn bị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E2E02-6440-42CA-B3A3-3DB91CF9C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89" l="2667" r="98667">
                        <a14:foregroundMark x1="28444" y1="20889" x2="28444" y2="20889"/>
                        <a14:foregroundMark x1="29333" y1="21778" x2="29333" y2="21778"/>
                        <a14:foregroundMark x1="22222" y1="37778" x2="44444" y2="61778"/>
                        <a14:foregroundMark x1="52000" y1="61778" x2="72444" y2="64889"/>
                        <a14:foregroundMark x1="79556" y1="63556" x2="87111" y2="50667"/>
                        <a14:foregroundMark x1="87556" y1="46667" x2="86222" y2="44444"/>
                        <a14:foregroundMark x1="82667" y1="40889" x2="81333" y2="38222"/>
                        <a14:foregroundMark x1="77333" y1="34222" x2="70667" y2="24000"/>
                        <a14:foregroundMark x1="69333" y1="23111" x2="65778" y2="21778"/>
                        <a14:foregroundMark x1="60000" y1="20889" x2="57333" y2="20889"/>
                        <a14:foregroundMark x1="54667" y1="20889" x2="52444" y2="20444"/>
                        <a14:foregroundMark x1="45778" y1="19111" x2="41778" y2="32000"/>
                        <a14:foregroundMark x1="40889" y1="30667" x2="40889" y2="35556"/>
                        <a14:foregroundMark x1="38222" y1="34667" x2="84889" y2="79556"/>
                        <a14:foregroundMark x1="84889" y1="79556" x2="74667" y2="49778"/>
                        <a14:foregroundMark x1="74667" y1="49778" x2="74667" y2="49778"/>
                        <a14:foregroundMark x1="74667" y1="49778" x2="74667" y2="49778"/>
                        <a14:foregroundMark x1="44889" y1="61778" x2="44889" y2="61778"/>
                        <a14:foregroundMark x1="44444" y1="61778" x2="40444" y2="68000"/>
                        <a14:foregroundMark x1="35556" y1="72000" x2="35556" y2="72000"/>
                        <a14:foregroundMark x1="24000" y1="40444" x2="24000" y2="40444"/>
                        <a14:foregroundMark x1="30667" y1="30222" x2="30667" y2="30222"/>
                        <a14:foregroundMark x1="32889" y1="29333" x2="32889" y2="29333"/>
                        <a14:foregroundMark x1="47111" y1="16444" x2="47111" y2="16444"/>
                        <a14:foregroundMark x1="47111" y1="16444" x2="27111" y2="21778"/>
                        <a14:foregroundMark x1="19556" y1="23111" x2="28444" y2="48000"/>
                        <a14:foregroundMark x1="35556" y1="83556" x2="49778" y2="43556"/>
                        <a14:foregroundMark x1="44444" y1="33333" x2="44444" y2="39556"/>
                        <a14:foregroundMark x1="40889" y1="18222" x2="63111" y2="74222"/>
                        <a14:foregroundMark x1="63111" y1="74222" x2="58667" y2="20889"/>
                        <a14:foregroundMark x1="58667" y1="20889" x2="54222" y2="15556"/>
                        <a14:foregroundMark x1="52000" y1="15111" x2="53333" y2="37778"/>
                        <a14:foregroundMark x1="49778" y1="32000" x2="60889" y2="57333"/>
                        <a14:foregroundMark x1="19556" y1="60444" x2="30667" y2="69778"/>
                        <a14:foregroundMark x1="28444" y1="63556" x2="34667" y2="72444"/>
                        <a14:foregroundMark x1="20889" y1="60444" x2="24000" y2="66222"/>
                        <a14:foregroundMark x1="20444" y1="54222" x2="27111" y2="67111"/>
                        <a14:foregroundMark x1="27111" y1="67111" x2="27111" y2="67111"/>
                        <a14:foregroundMark x1="27111" y1="67111" x2="27111" y2="67111"/>
                        <a14:foregroundMark x1="19556" y1="54667" x2="20889" y2="61778"/>
                        <a14:foregroundMark x1="18222" y1="55556" x2="18222" y2="58667"/>
                        <a14:foregroundMark x1="18222" y1="58667" x2="18222" y2="60889"/>
                        <a14:foregroundMark x1="18222" y1="60889" x2="18222" y2="60889"/>
                        <a14:foregroundMark x1="18222" y1="60889" x2="18222" y2="60889"/>
                        <a14:foregroundMark x1="41778" y1="32000" x2="12000" y2="40889"/>
                        <a14:foregroundMark x1="33333" y1="28444" x2="33333" y2="28444"/>
                        <a14:foregroundMark x1="39556" y1="25333" x2="48000" y2="20444"/>
                        <a14:foregroundMark x1="48444" y1="19556" x2="48444" y2="19556"/>
                        <a14:foregroundMark x1="70667" y1="20444" x2="76889" y2="27111"/>
                        <a14:foregroundMark x1="81333" y1="32000" x2="79556" y2="74667"/>
                        <a14:foregroundMark x1="79556" y1="74667" x2="55556" y2="79556"/>
                        <a14:foregroundMark x1="58667" y1="87111" x2="43556" y2="86222"/>
                        <a14:foregroundMark x1="40889" y1="84889" x2="25778" y2="65778"/>
                        <a14:foregroundMark x1="24444" y1="64889" x2="24444" y2="64889"/>
                        <a14:foregroundMark x1="24444" y1="64889" x2="24444" y2="64889"/>
                        <a14:foregroundMark x1="24000" y1="64889" x2="24000" y2="64889"/>
                        <a14:foregroundMark x1="28000" y1="80889" x2="80000" y2="77333"/>
                        <a14:foregroundMark x1="80000" y1="77333" x2="77778" y2="30222"/>
                        <a14:foregroundMark x1="77778" y1="30222" x2="35556" y2="16889"/>
                        <a14:foregroundMark x1="35556" y1="16889" x2="17333" y2="58667"/>
                        <a14:foregroundMark x1="17333" y1="58667" x2="47556" y2="90667"/>
                        <a14:foregroundMark x1="47556" y1="90667" x2="88444" y2="77333"/>
                        <a14:foregroundMark x1="88444" y1="77333" x2="93778" y2="32889"/>
                        <a14:foregroundMark x1="93778" y1="32889" x2="56000" y2="9333"/>
                        <a14:foregroundMark x1="56000" y1="9333" x2="16444" y2="24444"/>
                        <a14:foregroundMark x1="16444" y1="24444" x2="13333" y2="68444"/>
                        <a14:foregroundMark x1="13333" y1="68444" x2="24444" y2="84444"/>
                        <a14:foregroundMark x1="10667" y1="69333" x2="21778" y2="27111"/>
                        <a14:foregroundMark x1="21778" y1="27111" x2="29333" y2="20444"/>
                        <a14:foregroundMark x1="43111" y1="9333" x2="43111" y2="9333"/>
                        <a14:foregroundMark x1="56000" y1="6667" x2="56000" y2="6667"/>
                        <a14:foregroundMark x1="56889" y1="5778" x2="60000" y2="8889"/>
                        <a14:foregroundMark x1="60000" y1="10222" x2="63111" y2="12000"/>
                        <a14:foregroundMark x1="83556" y1="28444" x2="83556" y2="28444"/>
                        <a14:foregroundMark x1="87111" y1="40444" x2="87111" y2="40444"/>
                        <a14:foregroundMark x1="87111" y1="40444" x2="87111" y2="40444"/>
                        <a14:foregroundMark x1="58667" y1="58222" x2="58667" y2="58222"/>
                        <a14:foregroundMark x1="52444" y1="56889" x2="52444" y2="56889"/>
                        <a14:foregroundMark x1="44889" y1="58222" x2="44889" y2="58222"/>
                        <a14:foregroundMark x1="43556" y1="58667" x2="37333" y2="58222"/>
                        <a14:foregroundMark x1="31556" y1="53333" x2="20889" y2="49778"/>
                        <a14:foregroundMark x1="10667" y1="39556" x2="10667" y2="39556"/>
                        <a14:foregroundMark x1="2667" y1="40444" x2="7111" y2="58667"/>
                        <a14:foregroundMark x1="13333" y1="46667" x2="13333" y2="46667"/>
                        <a14:foregroundMark x1="19111" y1="23111" x2="35556" y2="20889"/>
                        <a14:foregroundMark x1="46667" y1="15111" x2="47111" y2="12000"/>
                        <a14:foregroundMark x1="40889" y1="0" x2="40444" y2="2667"/>
                        <a14:foregroundMark x1="35556" y1="9333" x2="35556" y2="9333"/>
                        <a14:foregroundMark x1="28000" y1="10222" x2="29333" y2="19111"/>
                        <a14:foregroundMark x1="23111" y1="25778" x2="21778" y2="30667"/>
                        <a14:foregroundMark x1="12000" y1="30222" x2="23111" y2="33333"/>
                        <a14:foregroundMark x1="23111" y1="33333" x2="34667" y2="79111"/>
                        <a14:foregroundMark x1="34667" y1="79111" x2="39556" y2="82222"/>
                        <a14:foregroundMark x1="48000" y1="92000" x2="51111" y2="96000"/>
                        <a14:foregroundMark x1="52444" y1="97333" x2="56889" y2="96000"/>
                        <a14:foregroundMark x1="98667" y1="44444" x2="98667" y2="44444"/>
                        <a14:foregroundMark x1="96000" y1="45333" x2="96000" y2="45333"/>
                        <a14:foregroundMark x1="76000" y1="33333" x2="76000" y2="33333"/>
                        <a14:foregroundMark x1="59556" y1="16889" x2="63111" y2="16889"/>
                        <a14:foregroundMark x1="63111" y1="16889" x2="63111" y2="16889"/>
                        <a14:foregroundMark x1="69778" y1="22667" x2="82667" y2="45333"/>
                        <a14:foregroundMark x1="64444" y1="26667" x2="54222" y2="25333"/>
                        <a14:foregroundMark x1="48000" y1="21778" x2="48000" y2="21778"/>
                        <a14:foregroundMark x1="39556" y1="14222" x2="39556" y2="14222"/>
                        <a14:foregroundMark x1="39556" y1="14222" x2="40889" y2="21778"/>
                        <a14:foregroundMark x1="40889" y1="25778" x2="40889" y2="25778"/>
                        <a14:foregroundMark x1="40889" y1="25778" x2="40889" y2="25778"/>
                        <a14:foregroundMark x1="47111" y1="36889" x2="47111" y2="36889"/>
                        <a14:foregroundMark x1="48000" y1="36889" x2="49778" y2="37778"/>
                        <a14:foregroundMark x1="79556" y1="14222" x2="79556" y2="14222"/>
                        <a14:foregroundMark x1="73778" y1="18222" x2="73778" y2="18222"/>
                        <a14:foregroundMark x1="73778" y1="19111" x2="80000" y2="23111"/>
                        <a14:foregroundMark x1="80889" y1="48444" x2="80889" y2="48444"/>
                        <a14:foregroundMark x1="84444" y1="52889" x2="88444" y2="51111"/>
                        <a14:foregroundMark x1="88889" y1="49778" x2="88889" y2="49778"/>
                        <a14:foregroundMark x1="83556" y1="43556" x2="87111" y2="48444"/>
                        <a14:foregroundMark x1="87111" y1="48444" x2="87111" y2="48444"/>
                        <a14:foregroundMark x1="67111" y1="17778" x2="67111" y2="17778"/>
                        <a14:foregroundMark x1="67111" y1="16889" x2="67111" y2="16889"/>
                        <a14:foregroundMark x1="34667" y1="16444" x2="34667" y2="16444"/>
                        <a14:foregroundMark x1="34222" y1="16444" x2="34222" y2="16444"/>
                        <a14:foregroundMark x1="32889" y1="16444" x2="32889" y2="16444"/>
                        <a14:foregroundMark x1="65778" y1="20444" x2="65778" y2="20444"/>
                        <a14:foregroundMark x1="65778" y1="20444" x2="68444" y2="20889"/>
                        <a14:foregroundMark x1="34222" y1="16444" x2="34222" y2="16444"/>
                        <a14:foregroundMark x1="33333" y1="16444" x2="33333" y2="16444"/>
                        <a14:foregroundMark x1="31556" y1="16444" x2="37333" y2="16444"/>
                        <a14:foregroundMark x1="65778" y1="16889" x2="65778" y2="16889"/>
                        <a14:foregroundMark x1="65778" y1="16889" x2="76000" y2="1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58" y="130107"/>
            <a:ext cx="689043" cy="6890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703C03-B68C-4375-96D5-899B421D3EC8}"/>
              </a:ext>
            </a:extLst>
          </p:cNvPr>
          <p:cNvSpPr/>
          <p:nvPr/>
        </p:nvSpPr>
        <p:spPr>
          <a:xfrm>
            <a:off x="462148" y="1335945"/>
            <a:ext cx="80775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b. Lập đề cương báo cáo và phân công nhiệm vụ</a:t>
            </a:r>
          </a:p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Lập đề cương báo cáo (bao gồm các để mục và nội dung c</a:t>
            </a:r>
            <a:r>
              <a:rPr lang="en-US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ầ</a:t>
            </a:r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 thể hiện trong báo cáo).</a:t>
            </a:r>
          </a:p>
          <a:p>
            <a:r>
              <a:rPr lang="vi-VN" sz="2400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Phân công viết báo cáo theo nội dung.</a:t>
            </a:r>
          </a:p>
          <a:p>
            <a:endParaRPr lang="vi-VN" sz="2400">
              <a:solidFill>
                <a:srgbClr val="FF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E0D52D-EDAF-4624-AEFF-DC74E6572671}"/>
              </a:ext>
            </a:extLst>
          </p:cNvPr>
          <p:cNvSpPr/>
          <p:nvPr/>
        </p:nvSpPr>
        <p:spPr>
          <a:xfrm>
            <a:off x="304800" y="1200150"/>
            <a:ext cx="8639077" cy="364448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03C03-B68C-4375-96D5-899B421D3EC8}"/>
              </a:ext>
            </a:extLst>
          </p:cNvPr>
          <p:cNvSpPr/>
          <p:nvPr/>
        </p:nvSpPr>
        <p:spPr>
          <a:xfrm>
            <a:off x="457200" y="1581150"/>
            <a:ext cx="47244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vi-VN" sz="2400">
                <a:solidFill>
                  <a:srgbClr val="FF0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TÊN Q</a:t>
            </a:r>
            <a:r>
              <a:rPr lang="en-US" sz="2400">
                <a:solidFill>
                  <a:srgbClr val="FF0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UỐC</a:t>
            </a:r>
            <a:r>
              <a:rPr lang="vi-VN" sz="2400">
                <a:solidFill>
                  <a:srgbClr val="FF0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 GIA</a:t>
            </a:r>
          </a:p>
          <a:p>
            <a:pPr algn="just"/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Khái quát chung về nền kinh tế được chọn để tìm hiểu.</a:t>
            </a:r>
          </a:p>
          <a:p>
            <a:pPr algn="just"/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Đặc điểm kinh tế: một số chỉ tiêu kinh tế (GDP, GDP/người); một số sản phẩm đặc trang và nổi tiếng của nông nghiệp, công nghiệp, dịch vụ.</a:t>
            </a:r>
          </a:p>
          <a:p>
            <a:pPr algn="just"/>
            <a:r>
              <a:rPr lang="vi-VN" sz="20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 Kết luận về nền kinh tế đó.</a:t>
            </a:r>
          </a:p>
          <a:p>
            <a:pPr algn="just"/>
            <a:endParaRPr lang="vi-VN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0D9CB0-F726-493B-ADF5-3051689C52C1}"/>
              </a:ext>
            </a:extLst>
          </p:cNvPr>
          <p:cNvSpPr/>
          <p:nvPr/>
        </p:nvSpPr>
        <p:spPr>
          <a:xfrm>
            <a:off x="-228600" y="0"/>
            <a:ext cx="4229987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BFBF3"/>
                </a:solidFill>
                <a:latin typeface="#9Slide07 IcielBaliho Script" pitchFamily="2" charset="0"/>
              </a:rPr>
              <a:t> 2. </a:t>
            </a:r>
            <a:r>
              <a:rPr lang="en-US" sz="4800">
                <a:solidFill>
                  <a:srgbClr val="FBFBF3"/>
                </a:solidFill>
                <a:latin typeface="#9Slide07 IcielBaliho Script" pitchFamily="2" charset="0"/>
              </a:rPr>
              <a:t>Viết báo cáo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3FEFF-7530-4C63-ACB4-B34A7E845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48326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9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8D72CC-EF4C-4721-8B0A-EE1BD679362F}"/>
              </a:ext>
            </a:extLst>
          </p:cNvPr>
          <p:cNvSpPr/>
          <p:nvPr/>
        </p:nvSpPr>
        <p:spPr>
          <a:xfrm>
            <a:off x="609600" y="139919"/>
            <a:ext cx="7848600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6600"/>
                </a:solidFill>
                <a:latin typeface="#9Slide07 IcielBaliho Script" pitchFamily="2" charset="0"/>
              </a:rPr>
              <a:t> </a:t>
            </a:r>
            <a:r>
              <a:rPr lang="en-US" sz="4800">
                <a:solidFill>
                  <a:srgbClr val="FF6600"/>
                </a:solidFill>
                <a:latin typeface="#9Slide07 IcielBaliho Script" pitchFamily="2" charset="0"/>
              </a:rPr>
              <a:t>3</a:t>
            </a:r>
            <a:r>
              <a:rPr lang="vi-VN" sz="4800">
                <a:solidFill>
                  <a:srgbClr val="FF6600"/>
                </a:solidFill>
                <a:latin typeface="#9Slide07 IcielBaliho Script" pitchFamily="2" charset="0"/>
              </a:rPr>
              <a:t>. </a:t>
            </a:r>
            <a:r>
              <a:rPr lang="en-US" sz="4800">
                <a:solidFill>
                  <a:srgbClr val="FF6600"/>
                </a:solidFill>
                <a:latin typeface="#9Slide07 IcielBaliho Script" pitchFamily="2" charset="0"/>
              </a:rPr>
              <a:t>Trình bày báo cáo</a:t>
            </a:r>
          </a:p>
        </p:txBody>
      </p:sp>
      <p:pic>
        <p:nvPicPr>
          <p:cNvPr id="3" name="Picture 2" descr="Hình ảnh Giáo Viên Học Sinh Thiết Kế Biểu Tượng Vector PNG , Trường Học,  Giáo Viên, Giáo Dục PNG và Vector với nền trong suốt để tải xuống miễn phí">
            <a:extLst>
              <a:ext uri="{FF2B5EF4-FFF2-40B4-BE49-F238E27FC236}">
                <a16:creationId xmlns:a16="http://schemas.microsoft.com/office/drawing/2014/main" id="{8EEBC3F2-8354-486B-ADB6-6C5C456E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71" y="1575822"/>
            <a:ext cx="2824728" cy="2824728"/>
          </a:xfrm>
          <a:prstGeom prst="ellipse">
            <a:avLst/>
          </a:prstGeom>
          <a:noFill/>
          <a:ln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F9B3FB-2F33-485B-AEEC-E2CA90A81E76}"/>
              </a:ext>
            </a:extLst>
          </p:cNvPr>
          <p:cNvSpPr/>
          <p:nvPr/>
        </p:nvSpPr>
        <p:spPr>
          <a:xfrm>
            <a:off x="685800" y="1575822"/>
            <a:ext cx="3505201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-Trình bày báo cáo theo nội dung được phân công.</a:t>
            </a:r>
          </a:p>
          <a:p>
            <a:pPr algn="just"/>
            <a:r>
              <a:rPr lang="vi-VN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-</a:t>
            </a:r>
            <a:r>
              <a:rPr lang="en-US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Hình thức trình bày: chọn một trong các hình th</a:t>
            </a:r>
            <a:r>
              <a:rPr lang="en-US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ú</a:t>
            </a:r>
            <a:r>
              <a:rPr lang="vi-VN" sz="2400">
                <a:solidFill>
                  <a:srgbClr val="0000FF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 như: bài thuyết trình, áp-phích, sân khấu hoá,...</a:t>
            </a:r>
          </a:p>
        </p:txBody>
      </p:sp>
    </p:spTree>
    <p:extLst>
      <p:ext uri="{BB962C8B-B14F-4D97-AF65-F5344CB8AC3E}">
        <p14:creationId xmlns:p14="http://schemas.microsoft.com/office/powerpoint/2010/main" val="1208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D03B78C-105F-4901-B1F9-4DEF7A28F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41033"/>
              </p:ext>
            </p:extLst>
          </p:nvPr>
        </p:nvGraphicFramePr>
        <p:xfrm>
          <a:off x="91443" y="485046"/>
          <a:ext cx="8900159" cy="3669060"/>
        </p:xfrm>
        <a:graphic>
          <a:graphicData uri="http://schemas.openxmlformats.org/drawingml/2006/table">
            <a:tbl>
              <a:tblPr firstRow="1" firstCol="1" bandRow="1"/>
              <a:tblGrid>
                <a:gridCol w="397790">
                  <a:extLst>
                    <a:ext uri="{9D8B030D-6E8A-4147-A177-3AD203B41FA5}">
                      <a16:colId xmlns:a16="http://schemas.microsoft.com/office/drawing/2014/main" val="3124672319"/>
                    </a:ext>
                  </a:extLst>
                </a:gridCol>
                <a:gridCol w="689655">
                  <a:extLst>
                    <a:ext uri="{9D8B030D-6E8A-4147-A177-3AD203B41FA5}">
                      <a16:colId xmlns:a16="http://schemas.microsoft.com/office/drawing/2014/main" val="1483006128"/>
                    </a:ext>
                  </a:extLst>
                </a:gridCol>
                <a:gridCol w="1772639">
                  <a:extLst>
                    <a:ext uri="{9D8B030D-6E8A-4147-A177-3AD203B41FA5}">
                      <a16:colId xmlns:a16="http://schemas.microsoft.com/office/drawing/2014/main" val="3274022944"/>
                    </a:ext>
                  </a:extLst>
                </a:gridCol>
                <a:gridCol w="1719878">
                  <a:extLst>
                    <a:ext uri="{9D8B030D-6E8A-4147-A177-3AD203B41FA5}">
                      <a16:colId xmlns:a16="http://schemas.microsoft.com/office/drawing/2014/main" val="903776705"/>
                    </a:ext>
                  </a:extLst>
                </a:gridCol>
                <a:gridCol w="1596305">
                  <a:extLst>
                    <a:ext uri="{9D8B030D-6E8A-4147-A177-3AD203B41FA5}">
                      <a16:colId xmlns:a16="http://schemas.microsoft.com/office/drawing/2014/main" val="4056708496"/>
                    </a:ext>
                  </a:extLst>
                </a:gridCol>
                <a:gridCol w="2723892">
                  <a:extLst>
                    <a:ext uri="{9D8B030D-6E8A-4147-A177-3AD203B41FA5}">
                      <a16:colId xmlns:a16="http://schemas.microsoft.com/office/drawing/2014/main" val="1516256334"/>
                    </a:ext>
                  </a:extLst>
                </a:gridCol>
              </a:tblGrid>
              <a:tr h="410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TT</a:t>
                      </a:r>
                      <a:endParaRPr lang="en-US" sz="1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NỘI DUNG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TRUNG BÌNH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KHÁ TỐT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TỐT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3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XUẤT SẮC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4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736123"/>
                  </a:ext>
                </a:extLst>
              </a:tr>
              <a:tr h="621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1</a:t>
                      </a:r>
                      <a:endParaRPr lang="en-US" sz="1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Tiêu đề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Có tiêu đề,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Tiêu đề viết rõ ràng, cỡ chữ to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Tiêu đề to, rõ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Màu sắc hài hòa.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Bố cục hợp lý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Tiêu đề to, rõ, sáng tạo.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Màu sắc đẹp. 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Bố cục nổi bật.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18136"/>
                  </a:ext>
                </a:extLst>
              </a:tr>
              <a:tr h="8327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2</a:t>
                      </a:r>
                      <a:endParaRPr lang="en-US" sz="1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Kiến thức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Kiến thức sơ sài, không đầy đủ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Kiến thức tương đối đầy đủ so với mục tiêu.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Kiến thức đầy đủ, chính xác, đảm bảo mục tiêu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Kiến thức đầy đủ, chính xác, đảm bảo mục tiêu. Tài liệu phong phú, chuyên sâu.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66202"/>
                  </a:ext>
                </a:extLst>
              </a:tr>
              <a:tr h="621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3</a:t>
                      </a:r>
                      <a:endParaRPr lang="en-US" sz="1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Bố cục, màu sắc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Bố cục rườm rà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Màu sắc đơn điệu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Bố cục rõ ràng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Màu sắc hợp lý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Bố cục rõ ràng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Màu sắc hài hòa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Có tính sáng tạo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Bố cục, kiểu chữ rõ ràng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Màu sắc phối hợp nổi bật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Tính sáng tạo, thẩm mỹ cao.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532907"/>
                  </a:ext>
                </a:extLst>
              </a:tr>
              <a:tr h="7921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4</a:t>
                      </a:r>
                      <a:endParaRPr lang="en-US" sz="14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Thuyết trình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Thuyết trình không rõ ràng, người nghe khó tiếp nhận thông tin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Thuyết trình to, rõ, người nghe dễ nắm bắt được thông tin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Thuyết trình to, rõ ràng, dễ hiểu, cuốn hút người nghe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Thuyết trình to, rõ ràng, dễ hiểu, cuốn hút người nghe, quan tâm đến người nghe, có sự sáng tạo. </a:t>
                      </a:r>
                      <a:endParaRPr lang="en-US" sz="16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702" marR="34702" marT="0" marB="0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85118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295ED87-4E3B-489B-9020-EB1C589C4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19550"/>
            <a:ext cx="1826673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66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61150" algn="l"/>
              </a:tabLst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rat dai" panose="02000000000000000000" pitchFamily="2" charset="0"/>
              <a:ea typeface="#9Slide02 Noi dung rat dai" panose="02000000000000000000" pitchFamily="2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61150" algn="l"/>
              </a:tabLst>
              <a:defRPr/>
            </a:pPr>
            <a:r>
              <a:rPr kumimoji="0" lang="vi-V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HS nhận xét về chất lượng bài làm của các nhóm: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rat dai" panose="02000000000000000000" pitchFamily="2" charset="0"/>
              <a:ea typeface="#9Slide02 Noi dung rat dai" panose="02000000000000000000" pitchFamily="2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61150" algn="l"/>
              </a:tabLst>
              <a:defRPr/>
            </a:pPr>
            <a:r>
              <a:rPr kumimoji="0" lang="vi-VN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1. Em ấn tượng với bài làm của nhóm nào nhất? Vì sao?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rat dai" panose="02000000000000000000" pitchFamily="2" charset="0"/>
              <a:ea typeface="#9Slide02 Noi dung rat dai" panose="02000000000000000000" pitchFamily="2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61150" algn="l"/>
              </a:tabLst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2. Em muốn góp ý cho nhóm nào? Nội dung góp ý cụ thể là gì?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rat dai" panose="02000000000000000000" pitchFamily="2" charset="0"/>
              <a:ea typeface="#9Slide02 Noi dung rat dai" panose="02000000000000000000" pitchFamily="2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61150" algn="l"/>
              </a:tabLst>
              <a:defRPr/>
            </a:pPr>
            <a:r>
              <a:rPr kumimoji="0" lang="vi-VN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	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rat dai" panose="02000000000000000000" pitchFamily="2" charset="0"/>
              <a:ea typeface="#9Slide02 Noi dung rat dai" panose="02000000000000000000" pitchFamily="2" charset="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661150" algn="l"/>
              </a:tabLst>
              <a:defRPr/>
            </a:pPr>
            <a:r>
              <a:rPr kumimoji="0" lang="vi-VN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	</a:t>
            </a:r>
            <a:endParaRPr kumimoji="0" lang="vi-VN" alt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2 Noi dung rat dai" panose="02000000000000000000" pitchFamily="2" charset="0"/>
              <a:ea typeface="#9Slide02 Noi dung rat dai" panose="02000000000000000000" pitchFamily="2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B5B68D-81D0-4542-AED5-299E30FE9FB4}"/>
              </a:ext>
            </a:extLst>
          </p:cNvPr>
          <p:cNvSpPr/>
          <p:nvPr/>
        </p:nvSpPr>
        <p:spPr>
          <a:xfrm>
            <a:off x="2667000" y="19050"/>
            <a:ext cx="3555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rat dai" panose="02000000000000000000" pitchFamily="2" charset="0"/>
                <a:ea typeface="#9Slide02 Noi dung rat dai" panose="02000000000000000000" pitchFamily="2" charset="0"/>
                <a:cs typeface="+mn-cs"/>
              </a:rPr>
              <a:t>PHIẾU ĐÁNH GIÁ SẢN PHẨM NHÓM</a:t>
            </a:r>
          </a:p>
        </p:txBody>
      </p:sp>
    </p:spTree>
    <p:extLst>
      <p:ext uri="{BB962C8B-B14F-4D97-AF65-F5344CB8AC3E}">
        <p14:creationId xmlns:p14="http://schemas.microsoft.com/office/powerpoint/2010/main" val="6945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8" y="169949"/>
            <a:ext cx="4007227" cy="2434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888" y="2604655"/>
            <a:ext cx="4185839" cy="24384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3181350"/>
            <a:ext cx="2555386" cy="1338828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vi-VN" sz="2700" kern="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trung tâm kinh tế lớn nhất của Nhật Bản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845" y="169948"/>
            <a:ext cx="4173883" cy="243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940</Words>
  <PresentationFormat>On-screen Show (16:9)</PresentationFormat>
  <Paragraphs>124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#9Slide01 Tieu de ngan</vt:lpstr>
      <vt:lpstr>#9Slide02 Noi dung rat dai</vt:lpstr>
      <vt:lpstr>#9Slide07 Cadena</vt:lpstr>
      <vt:lpstr>#9Slide07 IcielBaliho Script</vt:lpstr>
      <vt:lpstr>#9Slide07 IcielCadena</vt:lpstr>
      <vt:lpstr>#9Slide07 IcielKoni</vt:lpstr>
      <vt:lpstr>#9Slide07 IcielPony</vt:lpstr>
      <vt:lpstr>Arial</vt:lpstr>
      <vt:lpstr>Calibri</vt:lpstr>
      <vt:lpstr>Calibri Light</vt:lpstr>
      <vt:lpstr>Patrick Hand</vt:lpstr>
      <vt:lpstr>Times New Roman</vt:lpstr>
      <vt:lpstr>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2022-08-19T15:35:37Z</dcterms:created>
  <dcterms:modified xsi:type="dcterms:W3CDTF">2022-08-19T15:37:07Z</dcterms:modified>
</cp:coreProperties>
</file>