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10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76" r:id="rId8"/>
    <p:sldId id="277" r:id="rId9"/>
    <p:sldId id="264" r:id="rId10"/>
    <p:sldId id="265" r:id="rId11"/>
    <p:sldId id="266" r:id="rId12"/>
    <p:sldId id="278" r:id="rId13"/>
    <p:sldId id="279" r:id="rId14"/>
    <p:sldId id="270" r:id="rId15"/>
    <p:sldId id="271" r:id="rId16"/>
    <p:sldId id="280" r:id="rId17"/>
    <p:sldId id="281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4149-3C68-4420-80C0-C18F91A2FC6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150B-983A-4B29-B9CD-2C102A66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8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30s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SGK,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?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657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953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32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0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là</a:t>
            </a:r>
            <a:r>
              <a:rPr lang="en-US" baseline="0" dirty="0"/>
              <a:t> 1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1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trừ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qui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endParaRPr lang="en-US" baseline="0" dirty="0"/>
          </a:p>
          <a:p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2 </a:t>
            </a:r>
            <a:r>
              <a:rPr lang="en-US" baseline="0" dirty="0" err="1"/>
              <a:t>điểm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tín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cứ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ô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1</a:t>
            </a:r>
          </a:p>
          <a:p>
            <a:r>
              <a:rPr lang="en-US" baseline="0" dirty="0"/>
              <a:t>KẾT THÚC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509963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rgbClr val="2980B9"/>
          </a:solidFill>
          <a:latin typeface="San Francisco Display Bold" pitchFamily="50" charset="0"/>
          <a:ea typeface="+mj-ea"/>
          <a:cs typeface="+mj-cs"/>
        </a:defRPr>
      </a:lvl1pPr>
    </p:titleStyle>
    <p:bodyStyle>
      <a:lvl1pPr marL="385763" indent="-385763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1pPr>
      <a:lvl2pPr marL="728663" indent="-385763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100" b="0" i="0" u="none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2pPr>
      <a:lvl3pPr marL="10287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3pPr>
      <a:lvl4pPr marL="13716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4pPr>
      <a:lvl5pPr marL="17145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Mylove2011" TargetMode="Externa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5.emf"/><Relationship Id="rId5" Type="http://schemas.openxmlformats.org/officeDocument/2006/relationships/audio" Target="../media/audio8.wav"/><Relationship Id="rId10" Type="http://schemas.openxmlformats.org/officeDocument/2006/relationships/image" Target="../media/image17.emf"/><Relationship Id="rId4" Type="http://schemas.openxmlformats.org/officeDocument/2006/relationships/audio" Target="../media/audio5.wav"/><Relationship Id="rId9" Type="http://schemas.openxmlformats.org/officeDocument/2006/relationships/image" Target="../media/image16.emf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5.emf"/><Relationship Id="rId5" Type="http://schemas.openxmlformats.org/officeDocument/2006/relationships/audio" Target="../media/audio8.wav"/><Relationship Id="rId10" Type="http://schemas.openxmlformats.org/officeDocument/2006/relationships/image" Target="../media/image17.emf"/><Relationship Id="rId4" Type="http://schemas.openxmlformats.org/officeDocument/2006/relationships/audio" Target="../media/audio5.wav"/><Relationship Id="rId9" Type="http://schemas.openxmlformats.org/officeDocument/2006/relationships/image" Target="../media/image16.emf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5.emf"/><Relationship Id="rId5" Type="http://schemas.openxmlformats.org/officeDocument/2006/relationships/audio" Target="../media/audio8.wav"/><Relationship Id="rId10" Type="http://schemas.openxmlformats.org/officeDocument/2006/relationships/image" Target="../media/image17.emf"/><Relationship Id="rId4" Type="http://schemas.openxmlformats.org/officeDocument/2006/relationships/audio" Target="../media/audio5.wav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16.emf"/><Relationship Id="rId4" Type="http://schemas.openxmlformats.org/officeDocument/2006/relationships/audio" Target="../media/audio12.wav"/><Relationship Id="rId9" Type="http://schemas.openxmlformats.org/officeDocument/2006/relationships/audio" Target="../media/audio10.wav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16.emf"/><Relationship Id="rId4" Type="http://schemas.openxmlformats.org/officeDocument/2006/relationships/audio" Target="../media/audio12.wav"/><Relationship Id="rId9" Type="http://schemas.openxmlformats.org/officeDocument/2006/relationships/audio" Target="../media/audio10.wav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16.emf"/><Relationship Id="rId4" Type="http://schemas.openxmlformats.org/officeDocument/2006/relationships/audio" Target="../media/audio12.wav"/><Relationship Id="rId9" Type="http://schemas.openxmlformats.org/officeDocument/2006/relationships/audio" Target="../media/audio10.wav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user/TheMylove201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17" Type="http://schemas.openxmlformats.org/officeDocument/2006/relationships/audio" Target="../media/audio7.wav"/><Relationship Id="rId2" Type="http://schemas.openxmlformats.org/officeDocument/2006/relationships/audio" Target="../media/media2.m4a"/><Relationship Id="rId16" Type="http://schemas.openxmlformats.org/officeDocument/2006/relationships/audio" Target="../media/audio4.wav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5" Type="http://schemas.openxmlformats.org/officeDocument/2006/relationships/audio" Target="../media/audio6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gif"/><Relationship Id="rId1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user/TheMylove2011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wmf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17.emf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wmf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17.emf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wmf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17.emf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12.gif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slide" Target="slide12.xml"/><Relationship Id="rId4" Type="http://schemas.openxmlformats.org/officeDocument/2006/relationships/audio" Target="../media/audio5.wav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1856" y="4064974"/>
            <a:ext cx="233699" cy="233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8139" y="1195377"/>
            <a:ext cx="8768747" cy="52783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ĐƯỜNG LÊN ĐỈNH</a:t>
            </a:r>
          </a:p>
          <a:p>
            <a:pPr algn="ctr"/>
            <a:r>
              <a:rPr lang="en-US" sz="199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52" y="0"/>
            <a:ext cx="3182119" cy="2390754"/>
          </a:xfrm>
          <a:prstGeom prst="rect">
            <a:avLst/>
          </a:prstGeom>
          <a:noFill/>
        </p:spPr>
      </p:pic>
      <p:pic>
        <p:nvPicPr>
          <p:cNvPr id="2" name="Picture 1">
            <a:hlinkHover r:id="rId8" highlightClick="1">
              <a:snd r:embed="rId7" name="applause.wav"/>
            </a:hlinkHover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992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92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89889" y="166593"/>
            <a:ext cx="7350139" cy="37100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NHẬP CÂU HỎI VÀO ĐÂY? </a:t>
            </a:r>
            <a:endParaRPr lang="en-US" sz="5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3742252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8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02" y="2271733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1262" y="2270569"/>
            <a:ext cx="1270128" cy="1271290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7444" y="2282325"/>
            <a:ext cx="1270128" cy="1271290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57443" y="2286748"/>
            <a:ext cx="1270128" cy="1271290"/>
            <a:chOff x="-1408548" y="1801832"/>
            <a:chExt cx="1270128" cy="1271290"/>
          </a:xfrm>
        </p:grpSpPr>
        <p:sp>
          <p:nvSpPr>
            <p:cNvPr id="50" name="Rectangle 4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7442" y="2280149"/>
            <a:ext cx="1270128" cy="1271290"/>
            <a:chOff x="-1408548" y="1801832"/>
            <a:chExt cx="1270128" cy="1271290"/>
          </a:xfrm>
        </p:grpSpPr>
        <p:sp>
          <p:nvSpPr>
            <p:cNvPr id="56" name="Rectangle 5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7441" y="2281078"/>
            <a:ext cx="1270128" cy="1271290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57440" y="2276655"/>
            <a:ext cx="1270128" cy="1271290"/>
            <a:chOff x="-1408548" y="1801832"/>
            <a:chExt cx="1270128" cy="1271290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57439" y="2275493"/>
            <a:ext cx="1270128" cy="1271290"/>
            <a:chOff x="-1408548" y="1801832"/>
            <a:chExt cx="1270128" cy="1271290"/>
          </a:xfrm>
        </p:grpSpPr>
        <p:sp>
          <p:nvSpPr>
            <p:cNvPr id="71" name="Rectangle 7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57438" y="2283856"/>
            <a:ext cx="1270128" cy="1271290"/>
            <a:chOff x="-1408548" y="1801832"/>
            <a:chExt cx="1270128" cy="1271290"/>
          </a:xfrm>
        </p:grpSpPr>
        <p:sp>
          <p:nvSpPr>
            <p:cNvPr id="74" name="Rectangle 7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57437" y="2277267"/>
            <a:ext cx="1270128" cy="1271290"/>
            <a:chOff x="-1408548" y="1801832"/>
            <a:chExt cx="1270128" cy="1271290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57436" y="2280127"/>
            <a:ext cx="1270128" cy="1271290"/>
            <a:chOff x="-1408548" y="1801832"/>
            <a:chExt cx="1270128" cy="1271290"/>
          </a:xfrm>
        </p:grpSpPr>
        <p:sp>
          <p:nvSpPr>
            <p:cNvPr id="81" name="Rectangle 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59073" y="2286709"/>
            <a:ext cx="1270128" cy="1271290"/>
            <a:chOff x="-1408548" y="1801832"/>
            <a:chExt cx="1270128" cy="1271290"/>
          </a:xfrm>
        </p:grpSpPr>
        <p:sp>
          <p:nvSpPr>
            <p:cNvPr id="85" name="Rectangle 8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57435" y="2278950"/>
            <a:ext cx="1270128" cy="1271290"/>
            <a:chOff x="-1408548" y="1801832"/>
            <a:chExt cx="1270128" cy="1271290"/>
          </a:xfrm>
        </p:grpSpPr>
        <p:sp>
          <p:nvSpPr>
            <p:cNvPr id="91" name="Rectangle 9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58975" y="2287033"/>
            <a:ext cx="1270128" cy="1271290"/>
            <a:chOff x="-1408548" y="1801832"/>
            <a:chExt cx="1270128" cy="1271290"/>
          </a:xfrm>
        </p:grpSpPr>
        <p:sp>
          <p:nvSpPr>
            <p:cNvPr id="94" name="Rectangle 9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58975" y="2287031"/>
            <a:ext cx="1270128" cy="1271290"/>
            <a:chOff x="-1408548" y="1801832"/>
            <a:chExt cx="1270128" cy="1271290"/>
          </a:xfrm>
        </p:grpSpPr>
        <p:sp>
          <p:nvSpPr>
            <p:cNvPr id="97" name="Rectangle 9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8975" y="2283858"/>
            <a:ext cx="1270128" cy="1271290"/>
            <a:chOff x="-1408548" y="1801832"/>
            <a:chExt cx="1270128" cy="1271290"/>
          </a:xfrm>
        </p:grpSpPr>
        <p:sp>
          <p:nvSpPr>
            <p:cNvPr id="103" name="Rectangle 10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57434" y="2281842"/>
            <a:ext cx="1270128" cy="1271290"/>
            <a:chOff x="-1408548" y="1801832"/>
            <a:chExt cx="1270128" cy="1271290"/>
          </a:xfrm>
        </p:grpSpPr>
        <p:sp>
          <p:nvSpPr>
            <p:cNvPr id="109" name="Rectangle 10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7433" y="2280538"/>
            <a:ext cx="1270128" cy="1271290"/>
            <a:chOff x="-1408548" y="1801832"/>
            <a:chExt cx="1270128" cy="1271290"/>
          </a:xfrm>
        </p:grpSpPr>
        <p:sp>
          <p:nvSpPr>
            <p:cNvPr id="115" name="Rectangle 1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55798" y="2281686"/>
            <a:ext cx="1270128" cy="1271290"/>
            <a:chOff x="-1408548" y="1801832"/>
            <a:chExt cx="1270128" cy="1271290"/>
          </a:xfrm>
        </p:grpSpPr>
        <p:sp>
          <p:nvSpPr>
            <p:cNvPr id="118" name="Rectangle 1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559770" y="2282269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55797" y="22806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" name="Left Brace 2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2" name="Group 1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32" idx="2"/>
              <a:endCxn id="41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79212" y="4162708"/>
            <a:ext cx="8361649" cy="2508219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Ô CHỮ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964970" y="5208209"/>
                <a:ext cx="658906" cy="658906"/>
              </a:xfrm>
              <a:prstGeom prst="rect">
                <a:avLst/>
              </a:prstGeom>
              <a:solidFill>
                <a:srgbClr val="00FF4E">
                  <a:alpha val="8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139861" y="4539745"/>
            <a:ext cx="3301160" cy="1306118"/>
            <a:chOff x="5116429" y="4520874"/>
            <a:chExt cx="3301160" cy="1306118"/>
          </a:xfrm>
        </p:grpSpPr>
        <p:sp>
          <p:nvSpPr>
            <p:cNvPr id="172" name="Rectangle 171"/>
            <p:cNvSpPr/>
            <p:nvPr/>
          </p:nvSpPr>
          <p:spPr>
            <a:xfrm>
              <a:off x="5116429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71510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0871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106437" y="5168086"/>
              <a:ext cx="658906" cy="658906"/>
            </a:xfrm>
            <a:prstGeom prst="rect">
              <a:avLst/>
            </a:prstGeom>
            <a:solidFill>
              <a:srgbClr val="00FF4E">
                <a:alpha val="80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58683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" name="Picture 11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" grpId="0" animBg="1"/>
      <p:bldP spid="3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89889" y="166593"/>
            <a:ext cx="7350139" cy="37100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NHẬP CÂU HỎI VÀO ĐÂY? </a:t>
            </a:r>
            <a:endParaRPr lang="en-US" sz="5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3742252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8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02" y="2271733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1262" y="2270569"/>
            <a:ext cx="1270128" cy="1271290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7444" y="2282325"/>
            <a:ext cx="1270128" cy="1271290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57443" y="2286748"/>
            <a:ext cx="1270128" cy="1271290"/>
            <a:chOff x="-1408548" y="1801832"/>
            <a:chExt cx="1270128" cy="1271290"/>
          </a:xfrm>
        </p:grpSpPr>
        <p:sp>
          <p:nvSpPr>
            <p:cNvPr id="50" name="Rectangle 4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7442" y="2280149"/>
            <a:ext cx="1270128" cy="1271290"/>
            <a:chOff x="-1408548" y="1801832"/>
            <a:chExt cx="1270128" cy="1271290"/>
          </a:xfrm>
        </p:grpSpPr>
        <p:sp>
          <p:nvSpPr>
            <p:cNvPr id="56" name="Rectangle 5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7441" y="2281078"/>
            <a:ext cx="1270128" cy="1271290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57440" y="2276655"/>
            <a:ext cx="1270128" cy="1271290"/>
            <a:chOff x="-1408548" y="1801832"/>
            <a:chExt cx="1270128" cy="1271290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57439" y="2275493"/>
            <a:ext cx="1270128" cy="1271290"/>
            <a:chOff x="-1408548" y="1801832"/>
            <a:chExt cx="1270128" cy="1271290"/>
          </a:xfrm>
        </p:grpSpPr>
        <p:sp>
          <p:nvSpPr>
            <p:cNvPr id="71" name="Rectangle 7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57438" y="2283856"/>
            <a:ext cx="1270128" cy="1271290"/>
            <a:chOff x="-1408548" y="1801832"/>
            <a:chExt cx="1270128" cy="1271290"/>
          </a:xfrm>
        </p:grpSpPr>
        <p:sp>
          <p:nvSpPr>
            <p:cNvPr id="74" name="Rectangle 7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57437" y="2277267"/>
            <a:ext cx="1270128" cy="1271290"/>
            <a:chOff x="-1408548" y="1801832"/>
            <a:chExt cx="1270128" cy="1271290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57436" y="2280127"/>
            <a:ext cx="1270128" cy="1271290"/>
            <a:chOff x="-1408548" y="1801832"/>
            <a:chExt cx="1270128" cy="1271290"/>
          </a:xfrm>
        </p:grpSpPr>
        <p:sp>
          <p:nvSpPr>
            <p:cNvPr id="81" name="Rectangle 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59073" y="2286709"/>
            <a:ext cx="1270128" cy="1271290"/>
            <a:chOff x="-1408548" y="1801832"/>
            <a:chExt cx="1270128" cy="1271290"/>
          </a:xfrm>
        </p:grpSpPr>
        <p:sp>
          <p:nvSpPr>
            <p:cNvPr id="85" name="Rectangle 8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57435" y="2278950"/>
            <a:ext cx="1270128" cy="1271290"/>
            <a:chOff x="-1408548" y="1801832"/>
            <a:chExt cx="1270128" cy="1271290"/>
          </a:xfrm>
        </p:grpSpPr>
        <p:sp>
          <p:nvSpPr>
            <p:cNvPr id="91" name="Rectangle 9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58975" y="2287033"/>
            <a:ext cx="1270128" cy="1271290"/>
            <a:chOff x="-1408548" y="1801832"/>
            <a:chExt cx="1270128" cy="1271290"/>
          </a:xfrm>
        </p:grpSpPr>
        <p:sp>
          <p:nvSpPr>
            <p:cNvPr id="94" name="Rectangle 9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58975" y="2287031"/>
            <a:ext cx="1270128" cy="1271290"/>
            <a:chOff x="-1408548" y="1801832"/>
            <a:chExt cx="1270128" cy="1271290"/>
          </a:xfrm>
        </p:grpSpPr>
        <p:sp>
          <p:nvSpPr>
            <p:cNvPr id="97" name="Rectangle 9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8975" y="2283858"/>
            <a:ext cx="1270128" cy="1271290"/>
            <a:chOff x="-1408548" y="1801832"/>
            <a:chExt cx="1270128" cy="1271290"/>
          </a:xfrm>
        </p:grpSpPr>
        <p:sp>
          <p:nvSpPr>
            <p:cNvPr id="103" name="Rectangle 10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57434" y="2281842"/>
            <a:ext cx="1270128" cy="1271290"/>
            <a:chOff x="-1408548" y="1801832"/>
            <a:chExt cx="1270128" cy="1271290"/>
          </a:xfrm>
        </p:grpSpPr>
        <p:sp>
          <p:nvSpPr>
            <p:cNvPr id="109" name="Rectangle 10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7433" y="2280538"/>
            <a:ext cx="1270128" cy="1271290"/>
            <a:chOff x="-1408548" y="1801832"/>
            <a:chExt cx="1270128" cy="1271290"/>
          </a:xfrm>
        </p:grpSpPr>
        <p:sp>
          <p:nvSpPr>
            <p:cNvPr id="115" name="Rectangle 1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55798" y="2281686"/>
            <a:ext cx="1270128" cy="1271290"/>
            <a:chOff x="-1408548" y="1801832"/>
            <a:chExt cx="1270128" cy="1271290"/>
          </a:xfrm>
        </p:grpSpPr>
        <p:sp>
          <p:nvSpPr>
            <p:cNvPr id="118" name="Rectangle 1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559770" y="2282269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55797" y="22806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" name="Left Brace 2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2" name="Group 1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32" idx="2"/>
              <a:endCxn id="41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79212" y="4162708"/>
            <a:ext cx="8361649" cy="2508219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Ô CHỮ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964970" y="5208209"/>
                <a:ext cx="658906" cy="658906"/>
              </a:xfrm>
              <a:prstGeom prst="rect">
                <a:avLst/>
              </a:prstGeom>
              <a:solidFill>
                <a:srgbClr val="00FF4E">
                  <a:alpha val="8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139861" y="4539745"/>
            <a:ext cx="3301160" cy="1306118"/>
            <a:chOff x="5116429" y="4520874"/>
            <a:chExt cx="3301160" cy="1306118"/>
          </a:xfrm>
        </p:grpSpPr>
        <p:sp>
          <p:nvSpPr>
            <p:cNvPr id="172" name="Rectangle 171"/>
            <p:cNvSpPr/>
            <p:nvPr/>
          </p:nvSpPr>
          <p:spPr>
            <a:xfrm>
              <a:off x="5116429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71510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0871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106437" y="5168086"/>
              <a:ext cx="658906" cy="658906"/>
            </a:xfrm>
            <a:prstGeom prst="rect">
              <a:avLst/>
            </a:prstGeom>
            <a:solidFill>
              <a:srgbClr val="00FF4E">
                <a:alpha val="80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58683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" name="Picture 11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" grpId="0" animBg="1"/>
      <p:bldP spid="3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89889" y="166593"/>
            <a:ext cx="7350139" cy="37100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NHẬP CÂU HỎI VÀO ĐÂY? </a:t>
            </a:r>
            <a:endParaRPr lang="en-US" sz="5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3742252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8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02" y="2271733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1262" y="2270569"/>
            <a:ext cx="1270128" cy="1271290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7444" y="2282325"/>
            <a:ext cx="1270128" cy="1271290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57443" y="2286748"/>
            <a:ext cx="1270128" cy="1271290"/>
            <a:chOff x="-1408548" y="1801832"/>
            <a:chExt cx="1270128" cy="1271290"/>
          </a:xfrm>
        </p:grpSpPr>
        <p:sp>
          <p:nvSpPr>
            <p:cNvPr id="50" name="Rectangle 4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7442" y="2280149"/>
            <a:ext cx="1270128" cy="1271290"/>
            <a:chOff x="-1408548" y="1801832"/>
            <a:chExt cx="1270128" cy="1271290"/>
          </a:xfrm>
        </p:grpSpPr>
        <p:sp>
          <p:nvSpPr>
            <p:cNvPr id="56" name="Rectangle 5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7441" y="2281078"/>
            <a:ext cx="1270128" cy="1271290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57440" y="2276655"/>
            <a:ext cx="1270128" cy="1271290"/>
            <a:chOff x="-1408548" y="1801832"/>
            <a:chExt cx="1270128" cy="1271290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57439" y="2275493"/>
            <a:ext cx="1270128" cy="1271290"/>
            <a:chOff x="-1408548" y="1801832"/>
            <a:chExt cx="1270128" cy="1271290"/>
          </a:xfrm>
        </p:grpSpPr>
        <p:sp>
          <p:nvSpPr>
            <p:cNvPr id="71" name="Rectangle 7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57438" y="2283856"/>
            <a:ext cx="1270128" cy="1271290"/>
            <a:chOff x="-1408548" y="1801832"/>
            <a:chExt cx="1270128" cy="1271290"/>
          </a:xfrm>
        </p:grpSpPr>
        <p:sp>
          <p:nvSpPr>
            <p:cNvPr id="74" name="Rectangle 7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57437" y="2277267"/>
            <a:ext cx="1270128" cy="1271290"/>
            <a:chOff x="-1408548" y="1801832"/>
            <a:chExt cx="1270128" cy="1271290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57436" y="2280127"/>
            <a:ext cx="1270128" cy="1271290"/>
            <a:chOff x="-1408548" y="1801832"/>
            <a:chExt cx="1270128" cy="1271290"/>
          </a:xfrm>
        </p:grpSpPr>
        <p:sp>
          <p:nvSpPr>
            <p:cNvPr id="81" name="Rectangle 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59073" y="2286709"/>
            <a:ext cx="1270128" cy="1271290"/>
            <a:chOff x="-1408548" y="1801832"/>
            <a:chExt cx="1270128" cy="1271290"/>
          </a:xfrm>
        </p:grpSpPr>
        <p:sp>
          <p:nvSpPr>
            <p:cNvPr id="85" name="Rectangle 8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57435" y="2278950"/>
            <a:ext cx="1270128" cy="1271290"/>
            <a:chOff x="-1408548" y="1801832"/>
            <a:chExt cx="1270128" cy="1271290"/>
          </a:xfrm>
        </p:grpSpPr>
        <p:sp>
          <p:nvSpPr>
            <p:cNvPr id="91" name="Rectangle 9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58975" y="2287033"/>
            <a:ext cx="1270128" cy="1271290"/>
            <a:chOff x="-1408548" y="1801832"/>
            <a:chExt cx="1270128" cy="1271290"/>
          </a:xfrm>
        </p:grpSpPr>
        <p:sp>
          <p:nvSpPr>
            <p:cNvPr id="94" name="Rectangle 9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58975" y="2287031"/>
            <a:ext cx="1270128" cy="1271290"/>
            <a:chOff x="-1408548" y="1801832"/>
            <a:chExt cx="1270128" cy="1271290"/>
          </a:xfrm>
        </p:grpSpPr>
        <p:sp>
          <p:nvSpPr>
            <p:cNvPr id="97" name="Rectangle 9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8975" y="2283858"/>
            <a:ext cx="1270128" cy="1271290"/>
            <a:chOff x="-1408548" y="1801832"/>
            <a:chExt cx="1270128" cy="1271290"/>
          </a:xfrm>
        </p:grpSpPr>
        <p:sp>
          <p:nvSpPr>
            <p:cNvPr id="103" name="Rectangle 10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57434" y="2281842"/>
            <a:ext cx="1270128" cy="1271290"/>
            <a:chOff x="-1408548" y="1801832"/>
            <a:chExt cx="1270128" cy="1271290"/>
          </a:xfrm>
        </p:grpSpPr>
        <p:sp>
          <p:nvSpPr>
            <p:cNvPr id="109" name="Rectangle 10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7433" y="2280538"/>
            <a:ext cx="1270128" cy="1271290"/>
            <a:chOff x="-1408548" y="1801832"/>
            <a:chExt cx="1270128" cy="1271290"/>
          </a:xfrm>
        </p:grpSpPr>
        <p:sp>
          <p:nvSpPr>
            <p:cNvPr id="115" name="Rectangle 1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55798" y="2281686"/>
            <a:ext cx="1270128" cy="1271290"/>
            <a:chOff x="-1408548" y="1801832"/>
            <a:chExt cx="1270128" cy="1271290"/>
          </a:xfrm>
        </p:grpSpPr>
        <p:sp>
          <p:nvSpPr>
            <p:cNvPr id="118" name="Rectangle 1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559770" y="2282269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55797" y="22806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" name="Left Brace 2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2" name="Group 1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32" idx="2"/>
              <a:endCxn id="41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79212" y="4162708"/>
            <a:ext cx="8361649" cy="2508219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Ô CHỮ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964970" y="5208209"/>
                <a:ext cx="658906" cy="658906"/>
              </a:xfrm>
              <a:prstGeom prst="rect">
                <a:avLst/>
              </a:prstGeom>
              <a:solidFill>
                <a:srgbClr val="00FF4E">
                  <a:alpha val="8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139861" y="4539745"/>
            <a:ext cx="3301160" cy="1306118"/>
            <a:chOff x="5116429" y="4520874"/>
            <a:chExt cx="3301160" cy="1306118"/>
          </a:xfrm>
        </p:grpSpPr>
        <p:sp>
          <p:nvSpPr>
            <p:cNvPr id="172" name="Rectangle 171"/>
            <p:cNvSpPr/>
            <p:nvPr/>
          </p:nvSpPr>
          <p:spPr>
            <a:xfrm>
              <a:off x="5116429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71510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0871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106437" y="5168086"/>
              <a:ext cx="658906" cy="658906"/>
            </a:xfrm>
            <a:prstGeom prst="rect">
              <a:avLst/>
            </a:prstGeom>
            <a:solidFill>
              <a:srgbClr val="00FF4E">
                <a:alpha val="80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58683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0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" grpId="0" animBg="1"/>
      <p:bldP spid="3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VÒNG 3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TĂNG TỐC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vào đây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03018" y="402617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vào đây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 smtClean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03018" y="402617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vào đây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03018" y="402617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VÒNG 4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8" y="176213"/>
            <a:ext cx="3310290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69" y="2681558"/>
            <a:ext cx="1504630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6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4" y="3956737"/>
            <a:ext cx="252786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6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8" y="4010533"/>
            <a:ext cx="252786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3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5" y="2089642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08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7" y="4228776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8" y="1700560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NHÓM 1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7" y="4644098"/>
            <a:ext cx="369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3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4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6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1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7" y="132803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4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4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6" y="396675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39" y="4702492"/>
            <a:ext cx="3248705" cy="2057038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7" y="3137291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4" y="4839686"/>
            <a:ext cx="3202694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8" y="5271577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1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8" y="3110703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264177" y="3353546"/>
            <a:ext cx="252786" cy="252786"/>
            <a:chOff x="457200" y="3895493"/>
            <a:chExt cx="327574" cy="327574"/>
          </a:xfrm>
        </p:grpSpPr>
        <p:sp>
          <p:nvSpPr>
            <p:cNvPr id="53" name="Oval 52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780512" y="2323185"/>
            <a:ext cx="3263862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9395" y="3833464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5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24" y="2450255"/>
            <a:ext cx="1380146" cy="1380146"/>
          </a:xfrm>
          <a:prstGeom prst="rect">
            <a:avLst/>
          </a:prstGeom>
        </p:spPr>
      </p:pic>
      <p:sp>
        <p:nvSpPr>
          <p:cNvPr id="70" name="Left Bracket 69"/>
          <p:cNvSpPr/>
          <p:nvPr/>
        </p:nvSpPr>
        <p:spPr>
          <a:xfrm rot="16200000">
            <a:off x="3360406" y="2504915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Left Bracket 70"/>
          <p:cNvSpPr/>
          <p:nvPr/>
        </p:nvSpPr>
        <p:spPr>
          <a:xfrm rot="16200000" flipH="1">
            <a:off x="3352558" y="2265707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33252" y="2333651"/>
            <a:ext cx="3286277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04428" y="3857998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6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82" y="2466923"/>
            <a:ext cx="1380146" cy="1380146"/>
          </a:xfrm>
          <a:prstGeom prst="rect">
            <a:avLst/>
          </a:prstGeom>
        </p:spPr>
      </p:pic>
      <p:sp>
        <p:nvSpPr>
          <p:cNvPr id="92" name="Left Bracket 91"/>
          <p:cNvSpPr/>
          <p:nvPr/>
        </p:nvSpPr>
        <p:spPr>
          <a:xfrm rot="16200000">
            <a:off x="8745439" y="2529449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Left Bracket 92"/>
          <p:cNvSpPr/>
          <p:nvPr/>
        </p:nvSpPr>
        <p:spPr>
          <a:xfrm rot="16200000" flipH="1">
            <a:off x="8737591" y="2290241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655168" y="3249774"/>
            <a:ext cx="252786" cy="252786"/>
            <a:chOff x="457200" y="3895493"/>
            <a:chExt cx="327574" cy="327574"/>
          </a:xfrm>
        </p:grpSpPr>
        <p:sp>
          <p:nvSpPr>
            <p:cNvPr id="95" name="Oval 94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2" name="Picture 71">
            <a:hlinkHover r:id="rId14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6365 L 0.00451 -0.22917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1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3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5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928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1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50"/>
                            </p:stCondLst>
                            <p:childTnLst>
                              <p:par>
                                <p:cTn id="173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700"/>
                            </p:stCondLst>
                            <p:childTnLst>
                              <p:par>
                                <p:cTn id="1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  <p:bldP spid="57" grpId="0" animBg="1"/>
      <p:bldP spid="58" grpId="0"/>
      <p:bldP spid="70" grpId="0" animBg="1"/>
      <p:bldP spid="71" grpId="0" animBg="1"/>
      <p:bldP spid="71" grpId="1" animBg="1"/>
      <p:bldP spid="89" grpId="0" animBg="1"/>
      <p:bldP spid="90" grpId="0"/>
      <p:bldP spid="92" grpId="0" animBg="1"/>
      <p:bldP spid="93" grpId="0" animBg="1"/>
      <p:bldP spid="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1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2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1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7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0" y="5951838"/>
            <a:ext cx="457200" cy="457200"/>
          </a:xfrm>
          <a:prstGeom prst="rect">
            <a:avLst/>
          </a:prstGeom>
        </p:spPr>
      </p:pic>
      <p:pic>
        <p:nvPicPr>
          <p:cNvPr id="32" name="Picture 31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7731" y="200839"/>
            <a:ext cx="8007164" cy="703381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NHẬP CÂU HỎI VÀO ĐÂY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sz="35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1862963" y="752834"/>
            <a:ext cx="8689860" cy="65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7731" y="2725675"/>
            <a:ext cx="8007164" cy="703381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CHÈN VIDEO MINH HỌA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sz="35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Hover r:id="rId6" highlightClick="1">
              <a:snd r:embed="rId5" name="applause.wav"/>
            </a:hlinkHover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alibri" panose="020F0502020204030204"/>
              </a:rPr>
              <a:t>Câu hỏi: Nhập câu hỏi vào đây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A.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1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B.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 án 2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C.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3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D.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án 4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alibri" panose="020F0502020204030204"/>
              </a:rPr>
              <a:t>Câu hỏi: Nhập câu hỏi vào đây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A.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1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B.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 án 2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C.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3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D.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án 4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alibri" panose="020F0502020204030204"/>
              </a:rPr>
              <a:t>Câu hỏi: Nhập câu hỏi vào đây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A.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1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B.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 án 2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C.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3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D.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án 4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672693"/>
            <a:ext cx="8798310" cy="629791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VÒNG 2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VƯỢT CHƯỚNG NGẠI VẬT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2015482" y="6605889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pic>
        <p:nvPicPr>
          <p:cNvPr id="98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1866713" y="125639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pic>
        <p:nvPicPr>
          <p:cNvPr id="99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-1254105" y="3362278"/>
            <a:ext cx="6072139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pic>
        <p:nvPicPr>
          <p:cNvPr id="100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7384480" y="3362279"/>
            <a:ext cx="6072139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grpSp>
        <p:nvGrpSpPr>
          <p:cNvPr id="101" name="Group 100"/>
          <p:cNvGrpSpPr/>
          <p:nvPr/>
        </p:nvGrpSpPr>
        <p:grpSpPr>
          <a:xfrm>
            <a:off x="1610090" y="90290"/>
            <a:ext cx="343748" cy="343748"/>
            <a:chOff x="452190" y="3133126"/>
            <a:chExt cx="286946" cy="286946"/>
          </a:xfrm>
        </p:grpSpPr>
        <p:sp>
          <p:nvSpPr>
            <p:cNvPr id="102" name="Oval 101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251489" y="90290"/>
            <a:ext cx="343748" cy="343748"/>
            <a:chOff x="452190" y="3133126"/>
            <a:chExt cx="286946" cy="286946"/>
          </a:xfrm>
        </p:grpSpPr>
        <p:sp>
          <p:nvSpPr>
            <p:cNvPr id="105" name="Oval 104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0237201" y="6412633"/>
            <a:ext cx="343748" cy="343748"/>
            <a:chOff x="452190" y="3133126"/>
            <a:chExt cx="286946" cy="286946"/>
          </a:xfrm>
        </p:grpSpPr>
        <p:sp>
          <p:nvSpPr>
            <p:cNvPr id="108" name="Oval 10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593955" y="6412633"/>
            <a:ext cx="343748" cy="343748"/>
            <a:chOff x="452190" y="3133126"/>
            <a:chExt cx="286946" cy="286946"/>
          </a:xfrm>
        </p:grpSpPr>
        <p:sp>
          <p:nvSpPr>
            <p:cNvPr id="111" name="Oval 1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5669503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612285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8" action="ppaction://hlinksldjump"/>
          </p:cNvPr>
          <p:cNvSpPr/>
          <p:nvPr/>
        </p:nvSpPr>
        <p:spPr>
          <a:xfrm>
            <a:off x="3428235" y="2093960"/>
            <a:ext cx="41229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22225">
                  <a:noFill/>
                  <a:prstDash val="solid"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50000"/>
                    </a:srgbClr>
                  </a:glow>
                </a:effectLst>
                <a:latin typeface="Code Pro Black" panose="02000000000000000000" pitchFamily="50" charset="0"/>
              </a:rPr>
              <a:t>1</a:t>
            </a:r>
          </a:p>
        </p:txBody>
      </p:sp>
      <p:sp>
        <p:nvSpPr>
          <p:cNvPr id="216" name="Rectangle 215">
            <a:hlinkClick r:id="rId9" action="ppaction://hlinksldjump"/>
          </p:cNvPr>
          <p:cNvSpPr/>
          <p:nvPr/>
        </p:nvSpPr>
        <p:spPr>
          <a:xfrm>
            <a:off x="3440448" y="2763052"/>
            <a:ext cx="41229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22225">
                  <a:noFill/>
                  <a:prstDash val="solid"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50000"/>
                    </a:srgbClr>
                  </a:glow>
                </a:effectLst>
                <a:latin typeface="Code Pro Black" panose="02000000000000000000" pitchFamily="50" charset="0"/>
              </a:rPr>
              <a:t>2</a:t>
            </a:r>
          </a:p>
        </p:txBody>
      </p:sp>
      <p:sp>
        <p:nvSpPr>
          <p:cNvPr id="220" name="Rectangle 219">
            <a:hlinkClick r:id="rId10" action="ppaction://hlinksldjump"/>
          </p:cNvPr>
          <p:cNvSpPr/>
          <p:nvPr/>
        </p:nvSpPr>
        <p:spPr>
          <a:xfrm>
            <a:off x="3435244" y="3327836"/>
            <a:ext cx="41229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22225">
                  <a:noFill/>
                  <a:prstDash val="solid"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50000"/>
                    </a:srgbClr>
                  </a:glow>
                </a:effectLst>
                <a:latin typeface="Code Pro Black" panose="02000000000000000000" pitchFamily="50" charset="0"/>
              </a:rPr>
              <a:t>3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5669503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ẨN 1"/>
          <p:cNvSpPr/>
          <p:nvPr/>
        </p:nvSpPr>
        <p:spPr>
          <a:xfrm>
            <a:off x="5136523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ẨN 2"/>
          <p:cNvSpPr/>
          <p:nvPr/>
        </p:nvSpPr>
        <p:spPr>
          <a:xfrm>
            <a:off x="4603166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ẨN 3"/>
          <p:cNvSpPr/>
          <p:nvPr/>
        </p:nvSpPr>
        <p:spPr>
          <a:xfrm>
            <a:off x="6738638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5759" y="2167529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36523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03166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36217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2860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72944" y="3354730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66102" y="3354730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82830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56160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27188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00947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74277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45305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666109" y="21680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133129" y="21680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99772" y="21680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735244" y="2184892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666109" y="216346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122420" y="2277921"/>
            <a:ext cx="375799" cy="354233"/>
          </a:xfrm>
          <a:prstGeom prst="rightArrow">
            <a:avLst/>
          </a:prstGeom>
          <a:solidFill>
            <a:srgbClr val="03A2DB"/>
          </a:solidFill>
          <a:ln>
            <a:noFill/>
          </a:ln>
          <a:effectLst>
            <a:glow rad="88900">
              <a:srgbClr val="008CF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8151760" y="2873629"/>
            <a:ext cx="375799" cy="354233"/>
          </a:xfrm>
          <a:prstGeom prst="rightArrow">
            <a:avLst/>
          </a:prstGeom>
          <a:solidFill>
            <a:srgbClr val="03A2DB"/>
          </a:solidFill>
          <a:ln>
            <a:noFill/>
          </a:ln>
          <a:effectLst>
            <a:glow rad="88900">
              <a:srgbClr val="008CF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674385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141405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608048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741099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207742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795074" y="2918631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004710" y="2681176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282022" y="2776273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795074" y="23401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ight Arrow 167"/>
          <p:cNvSpPr/>
          <p:nvPr/>
        </p:nvSpPr>
        <p:spPr>
          <a:xfrm>
            <a:off x="8158339" y="3474323"/>
            <a:ext cx="375799" cy="354233"/>
          </a:xfrm>
          <a:prstGeom prst="rightArrow">
            <a:avLst/>
          </a:prstGeom>
          <a:solidFill>
            <a:srgbClr val="03A2DB"/>
          </a:solidFill>
          <a:ln>
            <a:noFill/>
          </a:ln>
          <a:effectLst>
            <a:glow rad="88900">
              <a:srgbClr val="008CF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610349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5080894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554224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25252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199011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6672341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6143369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567322" y="56301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endCxn id="189" idx="1"/>
          </p:cNvCxnSpPr>
          <p:nvPr/>
        </p:nvCxnSpPr>
        <p:spPr>
          <a:xfrm>
            <a:off x="1857225" y="357369"/>
            <a:ext cx="1170203" cy="302227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05" idx="1"/>
          </p:cNvCxnSpPr>
          <p:nvPr/>
        </p:nvCxnSpPr>
        <p:spPr>
          <a:xfrm>
            <a:off x="9190329" y="3379647"/>
            <a:ext cx="1131984" cy="315213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093177" y="1846451"/>
            <a:ext cx="6172200" cy="301591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LỚP VỎ ĐỊA LÍ</a:t>
            </a:r>
          </a:p>
        </p:txBody>
      </p:sp>
      <p:cxnSp>
        <p:nvCxnSpPr>
          <p:cNvPr id="187" name="Straight Connector 186"/>
          <p:cNvCxnSpPr>
            <a:stCxn id="189" idx="1"/>
          </p:cNvCxnSpPr>
          <p:nvPr/>
        </p:nvCxnSpPr>
        <p:spPr>
          <a:xfrm flipH="1">
            <a:off x="1858207" y="3379648"/>
            <a:ext cx="1169220" cy="314620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endCxn id="205" idx="1"/>
          </p:cNvCxnSpPr>
          <p:nvPr/>
        </p:nvCxnSpPr>
        <p:spPr>
          <a:xfrm flipH="1">
            <a:off x="9190329" y="356709"/>
            <a:ext cx="1131984" cy="302293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Left Bracket 188"/>
          <p:cNvSpPr/>
          <p:nvPr/>
        </p:nvSpPr>
        <p:spPr>
          <a:xfrm rot="10800000" flipH="1">
            <a:off x="3027428" y="1702765"/>
            <a:ext cx="168827" cy="3353764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Left Bracket 204"/>
          <p:cNvSpPr/>
          <p:nvPr/>
        </p:nvSpPr>
        <p:spPr>
          <a:xfrm rot="10800000">
            <a:off x="9003939" y="1702765"/>
            <a:ext cx="186390" cy="3353764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226" name="Oval 225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234" name="Oval 23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Parallelogram 235"/>
          <p:cNvSpPr/>
          <p:nvPr/>
        </p:nvSpPr>
        <p:spPr>
          <a:xfrm flipH="1">
            <a:off x="9458324" y="6629400"/>
            <a:ext cx="685418" cy="2286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396382" y="5369300"/>
            <a:ext cx="461894" cy="454194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93836" y="5369300"/>
            <a:ext cx="461894" cy="460907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391290" y="5369300"/>
            <a:ext cx="461894" cy="454195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81554" y="5366621"/>
            <a:ext cx="461894" cy="456872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78919" y="5369299"/>
            <a:ext cx="461894" cy="454194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873460" y="5369298"/>
            <a:ext cx="461894" cy="454195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370164" y="5366423"/>
            <a:ext cx="461894" cy="4570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77770" y="5366422"/>
            <a:ext cx="461894" cy="463784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375135" y="5366423"/>
            <a:ext cx="461894" cy="457071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62152" y="5369301"/>
            <a:ext cx="461894" cy="454193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"/>
                            </p:stCondLst>
                            <p:childTnLst>
                              <p:par>
                                <p:cTn id="1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"/>
                            </p:stCondLst>
                            <p:childTnLst>
                              <p:par>
                                <p:cTn id="20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7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7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7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300"/>
                            </p:stCondLst>
                            <p:childTnLst>
                              <p:par>
                                <p:cTn id="2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07" grpId="0" animBg="1"/>
      <p:bldP spid="211" grpId="0" animBg="1"/>
      <p:bldP spid="206" grpId="0"/>
      <p:bldP spid="45" grpId="0" animBg="1"/>
      <p:bldP spid="46" grpId="0" animBg="1"/>
      <p:bldP spid="48" grpId="0" animBg="1"/>
      <p:bldP spid="49" grpId="0" animBg="1"/>
      <p:bldP spid="50" grpId="0" animBg="1"/>
      <p:bldP spid="53" grpId="0"/>
      <p:bldP spid="54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23" grpId="0"/>
      <p:bldP spid="124" grpId="0"/>
      <p:bldP spid="125" grpId="0"/>
      <p:bldP spid="126" grpId="0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3" grpId="0"/>
      <p:bldP spid="147" grpId="0"/>
      <p:bldP spid="148" grpId="0"/>
      <p:bldP spid="151" grpId="0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54" grpId="0" animBg="1"/>
      <p:bldP spid="186" grpId="0" animBg="1"/>
      <p:bldP spid="189" grpId="0" animBg="1"/>
      <p:bldP spid="2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21&quot;&gt;&lt;property id=&quot;20148&quot; value=&quot;5&quot;/&gt;&lt;property id=&quot;20300&quot; value=&quot;Slide 17&quot;/&gt;&lt;property id=&quot;20307&quot; value=&quot;275&quot;/&gt;&lt;/object&gt;&lt;object type=&quot;3&quot; unique_id=&quot;10169&quot;&gt;&lt;property id=&quot;20148&quot; value=&quot;5&quot;/&gt;&lt;property id=&quot;20300&quot; value=&quot;Slide 6&quot;/&gt;&lt;property id=&quot;20307&quot; value=&quot;276&quot;/&gt;&lt;/object&gt;&lt;object type=&quot;3&quot; unique_id=&quot;10170&quot;&gt;&lt;property id=&quot;20148&quot; value=&quot;5&quot;/&gt;&lt;property id=&quot;20300&quot; value=&quot;Slide 7&quot;/&gt;&lt;property id=&quot;20307&quot; value=&quot;277&quot;/&gt;&lt;/object&gt;&lt;object type=&quot;3&quot; unique_id=&quot;10171&quot;&gt;&lt;property id=&quot;20148&quot; value=&quot;5&quot;/&gt;&lt;property id=&quot;20300&quot; value=&quot;Slide 11&quot;/&gt;&lt;property id=&quot;20307&quot; value=&quot;278&quot;/&gt;&lt;/object&gt;&lt;object type=&quot;3&quot; unique_id=&quot;10172&quot;&gt;&lt;property id=&quot;20148&quot; value=&quot;5&quot;/&gt;&lt;property id=&quot;20300&quot; value=&quot;Slide 12&quot;/&gt;&lt;property id=&quot;20307&quot; value=&quot;279&quot;/&gt;&lt;/object&gt;&lt;object type=&quot;3&quot; unique_id=&quot;10283&quot;&gt;&lt;property id=&quot;20148&quot; value=&quot;5&quot;/&gt;&lt;property id=&quot;20300&quot; value=&quot;Slide 15&quot;/&gt;&lt;property id=&quot;20307&quot; value=&quot;280&quot;/&gt;&lt;/object&gt;&lt;object type=&quot;3&quot; unique_id=&quot;10284&quot;&gt;&lt;property id=&quot;20148&quot; value=&quot;5&quot;/&gt;&lt;property id=&quot;20300&quot; value=&quot;Slide 16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461FDE5F-EC9E-4A8D-B9D3-B2E8A896C112}" vid="{3159866F-A93B-4465-9648-094463157A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1373</Words>
  <Application>Microsoft Office PowerPoint</Application>
  <PresentationFormat>Widescreen</PresentationFormat>
  <Paragraphs>354</Paragraphs>
  <Slides>17</Slides>
  <Notes>17</Notes>
  <HiddenSlides>6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.VnBlack</vt:lpstr>
      <vt:lpstr>Arial</vt:lpstr>
      <vt:lpstr>Arial Black</vt:lpstr>
      <vt:lpstr>Calibri</vt:lpstr>
      <vt:lpstr>Calibri Light</vt:lpstr>
      <vt:lpstr>Code Pro Black</vt:lpstr>
      <vt:lpstr>San Francisco Display Bold</vt:lpstr>
      <vt:lpstr>San Francisco Text Regular</vt:lpstr>
      <vt:lpstr>Times New Roman</vt:lpstr>
      <vt:lpstr>UTM Avenida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Hien</dc:creator>
  <cp:lastModifiedBy>MAYTINH</cp:lastModifiedBy>
  <cp:revision>8</cp:revision>
  <dcterms:created xsi:type="dcterms:W3CDTF">2017-11-10T23:39:09Z</dcterms:created>
  <dcterms:modified xsi:type="dcterms:W3CDTF">2018-02-04T04:40:31Z</dcterms:modified>
</cp:coreProperties>
</file>