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3" r:id="rId1"/>
  </p:sldMasterIdLst>
  <p:notesMasterIdLst>
    <p:notesMasterId r:id="rId8"/>
  </p:notesMasterIdLst>
  <p:sldIdLst>
    <p:sldId id="279" r:id="rId2"/>
    <p:sldId id="278" r:id="rId3"/>
    <p:sldId id="273" r:id="rId4"/>
    <p:sldId id="274" r:id="rId5"/>
    <p:sldId id="275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8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39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39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4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EA263-C115-41DB-81E0-E00B7CF161BF}" type="datetimeFigureOut">
              <a:rPr lang="en-US" smtClean="0"/>
              <a:pPr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73DCD-3DEC-40E4-83E6-85192084A9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ownloads\ToiLaGio-DangCapNhat_4hfyu.mp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8274" y="1415368"/>
            <a:ext cx="1075073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2000" dirty="0" smtClean="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lvl="0"/>
            <a:r>
              <a:rPr lang="en-US" altLang="zh-CN" sz="2000" b="1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I. MỤC TIÊU: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Sau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bài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HS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sẽ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 </a:t>
            </a:r>
          </a:p>
          <a:p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-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Góp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phần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phát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triển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năng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lực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khoa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năng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lực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tìm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hiểu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môi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trường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tự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nhiên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xã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hội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xung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quanh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vận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dụng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kiến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thức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đã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thông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qua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việc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sinh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</a:t>
            </a:r>
            <a:r>
              <a:rPr lang="en-US" altLang="zh-CN" sz="2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Nhận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nếu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được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các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biểu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hiện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khi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trời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gió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không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gió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Dựa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vào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những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biểu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hiện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của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thời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Phân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biệt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được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trời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gió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mạnh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gió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nhẹ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lặng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gió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;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nhận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một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số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lợi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ích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tác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hại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của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gió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-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Góp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phần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phát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triển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năng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lực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tự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tủ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tự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thông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qua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vệc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sinh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nêu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được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một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số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lí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do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cho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thấy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được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sự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cần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phải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theo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dõi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thời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hằng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ngày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từ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ý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thức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thường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xuyên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theo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dõi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dự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báo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thời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để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sự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lựa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chọn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trang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phục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hoạt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động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phù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hợp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</a:t>
            </a:r>
            <a:endParaRPr lang="en-US" altLang="zh-CN" sz="20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- 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Góp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phần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hình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thành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phẩm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chất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trách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nhiệm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thông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qua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hoạt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động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sinh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việc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sử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dụng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trang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phục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lựa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chọn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hoạt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động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phải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hợp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với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thời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để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đảm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bảo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sức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khoẻ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;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có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ý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thức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tự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giác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chuẩn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bị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trang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phục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đồ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dùng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cần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khi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thời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thay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đổi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;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nhắc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nhở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người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khác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sử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dụng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trang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phục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độ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dùng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phù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hợp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với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thời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000" dirty="0" err="1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tiết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08069" y="130628"/>
            <a:ext cx="7837715" cy="1084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27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069" y="130628"/>
            <a:ext cx="7837715" cy="1084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27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6651" y="1907179"/>
            <a:ext cx="2808516" cy="5747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KHỞI ĐỘNG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94216" y="2360025"/>
            <a:ext cx="2852059" cy="5747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Elbow Connector 7"/>
          <p:cNvCxnSpPr/>
          <p:nvPr/>
        </p:nvCxnSpPr>
        <p:spPr>
          <a:xfrm>
            <a:off x="3931921" y="2155371"/>
            <a:ext cx="718457" cy="627018"/>
          </a:xfrm>
          <a:prstGeom prst="bentConnector3">
            <a:avLst>
              <a:gd name="adj1" fmla="val 50000"/>
            </a:avLst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ToiLaGio-DangCapNhat_4hfy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5943600" y="3276600"/>
            <a:ext cx="1672047" cy="167204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44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3954" y="1959431"/>
            <a:ext cx="8373292" cy="4663440"/>
          </a:xfrm>
          <a:prstGeom prst="rect">
            <a:avLst/>
          </a:prstGeom>
        </p:spPr>
      </p:pic>
      <p:sp>
        <p:nvSpPr>
          <p:cNvPr id="5" name="Wave 4"/>
          <p:cNvSpPr/>
          <p:nvPr/>
        </p:nvSpPr>
        <p:spPr>
          <a:xfrm>
            <a:off x="8283939" y="2560322"/>
            <a:ext cx="3551011" cy="1723209"/>
          </a:xfrm>
          <a:prstGeom prst="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Trời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không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gió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vì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chong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chóng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không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quay</a:t>
            </a:r>
          </a:p>
        </p:txBody>
      </p:sp>
      <p:sp>
        <p:nvSpPr>
          <p:cNvPr id="6" name="Double Wave 5"/>
          <p:cNvSpPr/>
          <p:nvPr/>
        </p:nvSpPr>
        <p:spPr>
          <a:xfrm>
            <a:off x="8384177" y="4755245"/>
            <a:ext cx="3122931" cy="1584325"/>
          </a:xfrm>
          <a:prstGeom prst="double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Trời có gió vì chong chóng quay</a:t>
            </a:r>
          </a:p>
        </p:txBody>
      </p:sp>
      <p:sp>
        <p:nvSpPr>
          <p:cNvPr id="7" name="Rectangle 6"/>
          <p:cNvSpPr/>
          <p:nvPr/>
        </p:nvSpPr>
        <p:spPr>
          <a:xfrm>
            <a:off x="2508069" y="130628"/>
            <a:ext cx="7837715" cy="1084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ngày3tháng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27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5576" y="1711234"/>
            <a:ext cx="8503920" cy="653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5132" y="1031967"/>
            <a:ext cx="1985555" cy="5747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KHÁM PHÁ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144" y="1881053"/>
            <a:ext cx="5614851" cy="567283"/>
          </a:xfrm>
        </p:spPr>
        <p:txBody>
          <a:bodyPr>
            <a:normAutofit fontScale="90000"/>
          </a:bodyPr>
          <a:lstStyle/>
          <a:p>
            <a:r>
              <a:rPr lang="en-US" sz="3200" dirty="0" err="1">
                <a:latin typeface="Times New Roman" panose="02020603050405020304" charset="0"/>
                <a:cs typeface="Times New Roman" panose="02020603050405020304" charset="0"/>
              </a:rPr>
              <a:t>Chơi</a:t>
            </a:r>
            <a:r>
              <a:rPr lang="en-US" sz="32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dirty="0" err="1">
                <a:latin typeface="Times New Roman" panose="02020603050405020304" charset="0"/>
                <a:cs typeface="Times New Roman" panose="02020603050405020304" charset="0"/>
              </a:rPr>
              <a:t>trò</a:t>
            </a:r>
            <a:r>
              <a:rPr lang="en-US" sz="32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200" dirty="0" err="1">
                <a:latin typeface="Times New Roman" panose="02020603050405020304" charset="0"/>
                <a:cs typeface="Times New Roman" panose="02020603050405020304" charset="0"/>
              </a:rPr>
              <a:t>chơi</a:t>
            </a:r>
            <a:r>
              <a:rPr lang="en-US" sz="3200" dirty="0">
                <a:latin typeface="Times New Roman" panose="02020603050405020304" charset="0"/>
                <a:cs typeface="Times New Roman" panose="02020603050405020304" charset="0"/>
              </a:rPr>
              <a:t>: Chong </a:t>
            </a:r>
            <a:r>
              <a:rPr lang="en-US" sz="3200" dirty="0" err="1">
                <a:latin typeface="Times New Roman" panose="02020603050405020304" charset="0"/>
                <a:cs typeface="Times New Roman" panose="02020603050405020304" charset="0"/>
              </a:rPr>
              <a:t>chóng</a:t>
            </a:r>
            <a:r>
              <a:rPr lang="en-US" sz="3200" dirty="0">
                <a:latin typeface="Times New Roman" panose="02020603050405020304" charset="0"/>
                <a:cs typeface="Times New Roman" panose="02020603050405020304" charset="0"/>
              </a:rPr>
              <a:t> quay</a:t>
            </a:r>
          </a:p>
        </p:txBody>
      </p:sp>
      <p:pic>
        <p:nvPicPr>
          <p:cNvPr id="4" name="Content Placeholder 3" descr="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4750" y="2372519"/>
            <a:ext cx="4762500" cy="29813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08069" y="130628"/>
            <a:ext cx="7837715" cy="1084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27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132" y="1031967"/>
            <a:ext cx="1985555" cy="5747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THỰC HÀNH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31334" y="1600200"/>
            <a:ext cx="5376532" cy="4525963"/>
          </a:xfrm>
          <a:prstGeom prst="rect">
            <a:avLst/>
          </a:prstGeom>
        </p:spPr>
      </p:pic>
      <p:pic>
        <p:nvPicPr>
          <p:cNvPr id="7" name="Content Placeholder 6" descr="2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348287" y="4813572"/>
            <a:ext cx="1083945" cy="999490"/>
          </a:xfrm>
          <a:prstGeom prst="rect">
            <a:avLst/>
          </a:prstGeom>
        </p:spPr>
      </p:pic>
      <p:pic>
        <p:nvPicPr>
          <p:cNvPr id="6" name="Content Placeholder 6" descr="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66213" y="3716292"/>
            <a:ext cx="1083945" cy="99949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13509" y="1476105"/>
            <a:ext cx="1985555" cy="5747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VẬN DỤNG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08069" y="130628"/>
            <a:ext cx="7837715" cy="1084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27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1154" y="1502230"/>
            <a:ext cx="10032275" cy="4075339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012497" y="5551715"/>
            <a:ext cx="8284845" cy="110753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Ngày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mai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trời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mưa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, con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sẽ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ở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nhà</a:t>
            </a:r>
            <a:endParaRPr lang="en-US" sz="36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Ngày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mai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trời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mát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con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sẽ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rủ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bạn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đi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3600" dirty="0" err="1">
                <a:latin typeface="Times New Roman" panose="02020603050405020304" charset="0"/>
                <a:cs typeface="Times New Roman" panose="02020603050405020304" charset="0"/>
              </a:rPr>
              <a:t>chơi</a:t>
            </a:r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500" y="1476105"/>
            <a:ext cx="1985555" cy="5747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VẬN DỤNG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8069" y="130628"/>
            <a:ext cx="7837715" cy="1084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240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27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462</Words>
  <PresentationFormat>Custom</PresentationFormat>
  <Paragraphs>35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Chơi trò chơi: Chong chóng quay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2020-09-05T04:43:35Z</dcterms:created>
  <dcterms:modified xsi:type="dcterms:W3CDTF">2021-05-03T13:17:59Z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1033-11.2.0.9635</vt:lpwstr>
  </property>
</Properties>
</file>