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15" r:id="rId10"/>
    <p:sldId id="316" r:id="rId11"/>
    <p:sldId id="283" r:id="rId12"/>
    <p:sldId id="332" r:id="rId13"/>
    <p:sldId id="356" r:id="rId14"/>
    <p:sldId id="347" r:id="rId15"/>
    <p:sldId id="344" r:id="rId16"/>
    <p:sldId id="357" r:id="rId17"/>
    <p:sldId id="352" r:id="rId18"/>
    <p:sldId id="313" r:id="rId19"/>
    <p:sldId id="337" r:id="rId20"/>
    <p:sldId id="353" r:id="rId21"/>
    <p:sldId id="358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110" d="100"/>
          <a:sy n="110" d="100"/>
        </p:scale>
        <p:origin x="8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4387"/>
              </p:ext>
            </p:extLst>
          </p:nvPr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748" t="1155" r="2150" b="1249"/>
          <a:stretch/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12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r>
              <a:rPr lang="en-US" sz="2400" dirty="0">
                <a:latin typeface="ChronicaPro-Book"/>
              </a:rPr>
              <a:t>3. Who controlled the puppets?</a:t>
            </a: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B4D9AB-4471-47D7-BC5F-711276EC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32B57F-E340-4EF6-B166-4ECC801DA731}"/>
              </a:ext>
            </a:extLst>
          </p:cNvPr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91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557775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969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677885"/>
              </p:ext>
            </p:extLst>
          </p:nvPr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6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1069</Words>
  <PresentationFormat>Widescreen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ChronicaPro-Book</vt:lpstr>
      <vt:lpstr>Corbel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2023-04-19T03:41:56Z</dcterms:modified>
</cp:coreProperties>
</file>