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8" r:id="rId2"/>
    <p:sldId id="329" r:id="rId3"/>
    <p:sldId id="459" r:id="rId4"/>
    <p:sldId id="278" r:id="rId5"/>
    <p:sldId id="277" r:id="rId6"/>
    <p:sldId id="279" r:id="rId7"/>
    <p:sldId id="281" r:id="rId8"/>
    <p:sldId id="330" r:id="rId9"/>
    <p:sldId id="276" r:id="rId10"/>
    <p:sldId id="460" r:id="rId11"/>
    <p:sldId id="334" r:id="rId12"/>
    <p:sldId id="419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8938-DE34-45B0-88B0-18B21364252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61DC-4404-43DD-A920-216C9AFD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42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F9F9-C594-1C05-B6FB-9C780610C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AA79A-82BB-A4D0-8F94-1C0BAF5BF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F3CB-0D06-C6C0-22E6-AAFA5EC8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A887-4041-347D-4025-5FC69AB0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219-C3D3-C0D9-530E-D07C274D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30D6-EFEA-1AB0-5E52-5993DEB8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6FC3-2070-52EF-B10E-0F0E0D24C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38351-714B-B0B7-1F3B-408FC4F0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E27-AB1A-7399-AA8E-D64A823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3612-49B1-F4CC-59EC-944FF4C0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3862B-488C-B739-C849-D51B8A28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36CF4-5B45-0A4E-7055-630613A82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5CA95-6EC8-CCF8-9C42-E447CEF9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087BD-BE06-BCDD-96C2-1124326D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0423-0205-5903-9B91-A973F181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9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1022-362A-20A9-9312-00398D2D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6C35-F529-7FEB-E6B1-072A635FC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AE7A-BF1F-1C3D-DE23-5054B66A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94002-698B-835E-7AAF-BA09EDB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B4F2-5EC6-B025-AF33-A1743C5B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41E-CC35-6DBB-0F81-C0E5B938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26D3B-CA17-875B-C183-1CC67D67E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123E-0FBA-67CE-3541-FAAB9244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19C20-3CAC-A218-8CC2-CFE29A45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CDFDA-00E2-5625-C90B-50ED78F7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EA-E3A1-3514-1F49-94ABA999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342F-BCD9-8C61-1E9B-5404166F8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87ECA-EE63-ABC1-38F4-E148F88A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E9794-F04E-3E74-2B47-0B0946A6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FE904-C48F-9EC9-C326-9BBD4D7F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B7E60-B888-D20B-FE53-AEBB9E94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71A7-8E92-D3A9-9122-5319B718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B05D5-8F91-9260-5171-CCA19D332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07299-9A70-F088-88FC-E094D4CCA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7C32E-6CFB-C95A-7368-DD845E488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33D71-F701-9DAE-1481-B0414DC83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1CF32-564D-A152-1062-6E1A815A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910DA-013E-7126-A2B1-ABCEC25D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EF77D-44DA-713B-8466-887645CA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19D0-A6A3-02B2-0F09-862D5570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5B4D-FD05-8C15-ADC2-131AA463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6529B-2DAD-8593-E1BE-96EFB7DB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8388E-A5B6-E693-7377-B6B1C342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13CAC-D4CE-AF7F-53CC-D384C2A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8A2B6-2D2E-F7AE-B3B3-E0BAC093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65D7-D9EF-7438-8CCE-B245BCCC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009-7367-3832-DD52-5595EA66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832E-19C2-7B8F-D129-7ADB69D2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981F1-CBE7-1BA1-7E7D-0B13C5279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500F7-0329-5D5F-2E17-A011957E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F038E-52E5-876B-704E-FFB313CB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4696-A15A-961A-20B8-E0FD8932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CB63-3E21-2A1D-1211-A773F417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B4FC7-CDC4-3A53-095A-212E14A9D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0158F-CF5F-040A-1CBE-9705CCABD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52E70-0049-D94F-EF9D-F274E0A4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28D1-9515-5307-0DB6-30E09D28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2712C-3628-27BD-2790-33F84B2A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7A965-6C90-8FA8-F993-010F618A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3B3EC-8106-8D50-1AA6-EC32CDDEC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8A23-FD23-F0DE-EE49-F72BA9FE4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0F54-2F01-46DE-97EA-08AD660CAB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4CF9-644E-2555-4219-5D0179A47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23024-2C43-EE8B-E139-1478719D5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2367-5F88-4FEB-B27B-79BEF86D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60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4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686215"/>
            <a:ext cx="12666846" cy="348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998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andscape&#10;&#10;Description automatically generated">
            <a:extLst>
              <a:ext uri="{FF2B5EF4-FFF2-40B4-BE49-F238E27FC236}">
                <a16:creationId xmlns:a16="http://schemas.microsoft.com/office/drawing/2014/main" id="{F9F9FFFE-2A93-5B60-2250-8400CC4F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0"/>
            <a:ext cx="1210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25990" y="0"/>
            <a:ext cx="12192000" cy="640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drawing of a landscape&#10;&#10;Description automatically generated">
            <a:extLst>
              <a:ext uri="{FF2B5EF4-FFF2-40B4-BE49-F238E27FC236}">
                <a16:creationId xmlns:a16="http://schemas.microsoft.com/office/drawing/2014/main" id="{C741EE19-B3C8-61D2-71BE-5EB374221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0" y="245806"/>
            <a:ext cx="6377629" cy="5978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0F633B-578F-705F-0D21-521039757575}"/>
              </a:ext>
            </a:extLst>
          </p:cNvPr>
          <p:cNvSpPr txBox="1"/>
          <p:nvPr/>
        </p:nvSpPr>
        <p:spPr>
          <a:xfrm>
            <a:off x="5820697" y="264849"/>
            <a:ext cx="60798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3, 4, 5, 6, 7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207DA-E77F-1CE9-8FC5-FD05F8973697}"/>
              </a:ext>
            </a:extLst>
          </p:cNvPr>
          <p:cNvSpPr txBox="1"/>
          <p:nvPr/>
        </p:nvSpPr>
        <p:spPr>
          <a:xfrm>
            <a:off x="5909187" y="4266504"/>
            <a:ext cx="599135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0A8D6263-02F9-81A5-CE35-232181018D28}"/>
              </a:ext>
            </a:extLst>
          </p:cNvPr>
          <p:cNvSpPr/>
          <p:nvPr/>
        </p:nvSpPr>
        <p:spPr>
          <a:xfrm>
            <a:off x="2546555" y="3044313"/>
            <a:ext cx="1622322" cy="312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394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DA04F-F9D5-4C4E-8769-FE440794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2976"/>
            <a:ext cx="12045696" cy="669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42E43-1FE3-4375-B84F-15FC06509ABA}"/>
              </a:ext>
            </a:extLst>
          </p:cNvPr>
          <p:cNvSpPr txBox="1"/>
          <p:nvPr/>
        </p:nvSpPr>
        <p:spPr>
          <a:xfrm>
            <a:off x="2524836" y="3238259"/>
            <a:ext cx="743803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286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9482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516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24647" y="2590181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8D7D1-59B7-4670-6360-902981464CC6}"/>
              </a:ext>
            </a:extLst>
          </p:cNvPr>
          <p:cNvSpPr/>
          <p:nvPr/>
        </p:nvSpPr>
        <p:spPr>
          <a:xfrm>
            <a:off x="1219187" y="3735891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  <p:extLst>
      <p:ext uri="{BB962C8B-B14F-4D97-AF65-F5344CB8AC3E}">
        <p14:creationId xmlns:p14="http://schemas.microsoft.com/office/powerpoint/2010/main" val="7438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Người</a:t>
            </a:r>
            <a:r>
              <a:rPr lang="en-US" sz="3200" dirty="0"/>
              <a:t> ta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673490" y="2703917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A.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	B. Ê </a:t>
            </a:r>
            <a:r>
              <a:rPr lang="en-US" sz="3200" dirty="0" err="1"/>
              <a:t>ke</a:t>
            </a:r>
            <a:endParaRPr lang="en-US" sz="3200" dirty="0"/>
          </a:p>
          <a:p>
            <a:r>
              <a:rPr lang="en-US" sz="3200" dirty="0"/>
              <a:t> C. </a:t>
            </a:r>
            <a:r>
              <a:rPr lang="en-US" sz="3200" dirty="0" err="1"/>
              <a:t>Cân</a:t>
            </a:r>
            <a:r>
              <a:rPr lang="en-US" sz="3200" dirty="0"/>
              <a:t> 			D.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69043" y="4885253"/>
            <a:ext cx="2997552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</a:t>
            </a:r>
            <a:r>
              <a:rPr lang="en-US" sz="3200" dirty="0"/>
              <a:t>A.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4C644B-6423-410D-AAD1-226066C8A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53007" y="1218373"/>
            <a:ext cx="981157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Đơn vị đo góc là: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01254" y="3140691"/>
            <a:ext cx="8215952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Mét</a:t>
            </a:r>
            <a:r>
              <a:rPr lang="en-US" sz="3200" dirty="0"/>
              <a:t> 			B.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xê</a:t>
            </a:r>
            <a:endParaRPr lang="en-US" sz="3200" dirty="0"/>
          </a:p>
          <a:p>
            <a:r>
              <a:rPr lang="en-US" sz="3200" dirty="0"/>
              <a:t>C. </a:t>
            </a:r>
            <a:r>
              <a:rPr lang="en-US" sz="3200" dirty="0" err="1"/>
              <a:t>Lít</a:t>
            </a:r>
            <a:r>
              <a:rPr lang="en-US" sz="3200" dirty="0"/>
              <a:t>				D. </a:t>
            </a:r>
            <a:r>
              <a:rPr lang="en-US" sz="3200" dirty="0" err="1"/>
              <a:t>Độ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408348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D. </a:t>
            </a:r>
            <a:r>
              <a:rPr lang="en-US" sz="3200" dirty="0" err="1"/>
              <a:t>Độ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-102768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100°              		B. 40°</a:t>
            </a:r>
          </a:p>
          <a:p>
            <a:r>
              <a:rPr lang="en-US" sz="3200" dirty="0"/>
              <a:t>C. 90°              		D. 180°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954137" y="4870429"/>
            <a:ext cx="1746914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   B. 40°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180°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vi-VN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			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en-US" sz="3200" dirty="0"/>
          </a:p>
          <a:p>
            <a:r>
              <a:rPr lang="en-US" sz="3200" dirty="0"/>
              <a:t>C.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		D.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6D8B01-510C-4BC2-8211-309D9E2F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585993" y="229778"/>
            <a:ext cx="9585072" cy="1944490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: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473958" y="3140691"/>
            <a:ext cx="8134066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120° 			B. 60° </a:t>
            </a:r>
          </a:p>
          <a:p>
            <a:r>
              <a:rPr lang="en-US" sz="3200" dirty="0"/>
              <a:t>C. 90° 			D. 0° 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604329" y="4978356"/>
            <a:ext cx="4197254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C. 90° 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2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:a16="http://schemas.microsoft.com/office/drawing/2014/main" id="{BBA22C17-33E3-477B-CFF2-BC198A920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" y="309838"/>
            <a:ext cx="10943303" cy="4699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5F4723-F297-2729-12FE-6276888015C5}"/>
              </a:ext>
            </a:extLst>
          </p:cNvPr>
          <p:cNvCxnSpPr/>
          <p:nvPr/>
        </p:nvCxnSpPr>
        <p:spPr>
          <a:xfrm>
            <a:off x="4277032" y="1632154"/>
            <a:ext cx="0" cy="2733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93A4A7-B8E1-FA75-73E5-4DCC15D2E23D}"/>
              </a:ext>
            </a:extLst>
          </p:cNvPr>
          <p:cNvCxnSpPr>
            <a:cxnSpLocks/>
          </p:cNvCxnSpPr>
          <p:nvPr/>
        </p:nvCxnSpPr>
        <p:spPr>
          <a:xfrm>
            <a:off x="2772697" y="2050025"/>
            <a:ext cx="3323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5EAC67-3F4A-120E-5E18-3EEE28F391A6}"/>
              </a:ext>
            </a:extLst>
          </p:cNvPr>
          <p:cNvCxnSpPr>
            <a:cxnSpLocks/>
          </p:cNvCxnSpPr>
          <p:nvPr/>
        </p:nvCxnSpPr>
        <p:spPr>
          <a:xfrm>
            <a:off x="8219768" y="2536723"/>
            <a:ext cx="2408903" cy="12781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D6D50-72A1-8653-CCCF-54660609839C}"/>
              </a:ext>
            </a:extLst>
          </p:cNvPr>
          <p:cNvCxnSpPr>
            <a:cxnSpLocks/>
          </p:cNvCxnSpPr>
          <p:nvPr/>
        </p:nvCxnSpPr>
        <p:spPr>
          <a:xfrm flipV="1">
            <a:off x="9055509" y="2423649"/>
            <a:ext cx="1307689" cy="2507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42B3E2-7CF3-A7E7-3408-AB4CB9E58304}"/>
              </a:ext>
            </a:extLst>
          </p:cNvPr>
          <p:cNvSpPr txBox="1"/>
          <p:nvPr/>
        </p:nvSpPr>
        <p:spPr>
          <a:xfrm>
            <a:off x="1101211" y="5270092"/>
            <a:ext cx="994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490E3-E9B0-8B12-6934-DA8C557D1DCD}"/>
              </a:ext>
            </a:extLst>
          </p:cNvPr>
          <p:cNvSpPr txBox="1"/>
          <p:nvPr/>
        </p:nvSpPr>
        <p:spPr>
          <a:xfrm>
            <a:off x="363793" y="5043947"/>
            <a:ext cx="11484077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402</Words>
  <PresentationFormat>Widescreen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Avo</vt:lpstr>
      <vt:lpstr>Office Theme</vt:lpstr>
      <vt:lpstr>Tuần 8 Bài 23: Luyện tập chung–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2023-10-04T09:43:15Z</dcterms:created>
  <dcterms:modified xsi:type="dcterms:W3CDTF">2023-10-10T18:54:03Z</dcterms:modified>
</cp:coreProperties>
</file>