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257" r:id="rId4"/>
    <p:sldId id="258" r:id="rId5"/>
    <p:sldId id="259" r:id="rId6"/>
    <p:sldId id="260" r:id="rId7"/>
    <p:sldId id="261" r:id="rId8"/>
    <p:sldId id="262" r:id="rId9"/>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2" r:id="rId31"/>
  </p:sldIdLst>
  <p:sldSz cx="15544800" cy="8229600"/>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FFFFCC"/>
    <a:srgbClr val="0000CC"/>
    <a:srgbClr val="6600CC"/>
    <a:srgbClr val="F8F8F8"/>
    <a:srgbClr val="A50021"/>
    <a:srgbClr val="EAEAE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13"/>
    <p:restoredTop sz="94728"/>
  </p:normalViewPr>
  <p:slideViewPr>
    <p:cSldViewPr showGuides="1">
      <p:cViewPr varScale="1">
        <p:scale>
          <a:sx n="63" d="100"/>
          <a:sy n="63" d="100"/>
        </p:scale>
        <p:origin x="-150" y="-150"/>
      </p:cViewPr>
      <p:guideLst>
        <p:guide orient="horz" pos="2592"/>
        <p:guide pos="4896"/>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70FB386-80F8-440A-8B2E-EE5D013F902B}" type="doc">
      <dgm:prSet loTypeId="list" loCatId="list" qsTypeId="urn:microsoft.com/office/officeart/2005/8/quickstyle/simple3" qsCatId="simple" csTypeId="urn:microsoft.com/office/officeart/2005/8/colors/colorful2" csCatId="colorful" phldr="1"/>
      <dgm:spPr/>
      <dgm:t>
        <a:bodyPr/>
        <a:lstStyle/>
        <a:p>
          <a:endParaRPr lang="en-US"/>
        </a:p>
      </dgm:t>
    </dgm:pt>
    <dgm:pt modelId="{782AE585-5A68-4B79-9BE9-625BE1C3E60E}">
      <dgm:prSet phldrT="[Text]" phldr="0" custT="1"/>
      <dgm:spPr/>
      <dgm:t>
        <a:bodyPr vert="horz" wrap="square"/>
        <a:p>
          <a:pPr>
            <a:lnSpc>
              <a:spcPct val="100000"/>
            </a:lnSpc>
            <a:spcBef>
              <a:spcPct val="0"/>
            </a:spcBef>
            <a:spcAft>
              <a:spcPct val="35000"/>
            </a:spcAft>
          </a:pPr>
          <a:r>
            <a:rPr lang="en-US" sz="3200" b="1" dirty="0"/>
            <a:t>I. ĐA DẠNG NẤM</a:t>
          </a:r>
          <a:r>
            <a:rPr lang="en-US" sz="3200" b="1" dirty="0"/>
            <a:t/>
          </a:r>
          <a:endParaRPr lang="en-US" sz="3200" b="1" dirty="0"/>
        </a:p>
      </dgm:t>
    </dgm:pt>
    <dgm:pt modelId="{FA5863C7-BFDC-4098-B800-5B29C2C5482D}" cxnId="{FE1AAE81-44B6-47AD-9EBB-92C6609624A9}" type="parTrans">
      <dgm:prSet/>
      <dgm:spPr/>
      <dgm:t>
        <a:bodyPr/>
        <a:lstStyle/>
        <a:p>
          <a:endParaRPr lang="en-US"/>
        </a:p>
      </dgm:t>
    </dgm:pt>
    <dgm:pt modelId="{C7F82993-77D5-49EF-B509-B2EDCDBEFE76}" cxnId="{FE1AAE81-44B6-47AD-9EBB-92C6609624A9}" type="sibTrans">
      <dgm:prSet/>
      <dgm:spPr/>
      <dgm:t>
        <a:bodyPr/>
        <a:lstStyle/>
        <a:p>
          <a:endParaRPr lang="en-US"/>
        </a:p>
      </dgm:t>
    </dgm:pt>
    <dgm:pt modelId="{2D2AEC59-9663-43AE-B6A4-F9DA690FDE97}">
      <dgm:prSet phldrT="[Text]" custT="1"/>
      <dgm:spPr/>
      <dgm:t>
        <a:bodyPr/>
        <a:lstStyle/>
        <a:p>
          <a:r>
            <a:rPr lang="en-US" sz="3200" b="1" dirty="0"/>
            <a:t>II. VAI TRÒ CỦA NẤM</a:t>
          </a:r>
        </a:p>
      </dgm:t>
    </dgm:pt>
    <dgm:pt modelId="{6EEAB2C4-BC77-4A23-B796-0163851C9EA1}" cxnId="{956EACC1-5EE5-4780-9286-394A736A76AD}" type="parTrans">
      <dgm:prSet/>
      <dgm:spPr/>
      <dgm:t>
        <a:bodyPr/>
        <a:lstStyle/>
        <a:p>
          <a:endParaRPr lang="en-US"/>
        </a:p>
      </dgm:t>
    </dgm:pt>
    <dgm:pt modelId="{D3629971-426C-4270-838A-09DD8B738B4C}" cxnId="{956EACC1-5EE5-4780-9286-394A736A76AD}" type="sibTrans">
      <dgm:prSet/>
      <dgm:spPr/>
      <dgm:t>
        <a:bodyPr/>
        <a:lstStyle/>
        <a:p>
          <a:endParaRPr lang="en-US"/>
        </a:p>
      </dgm:t>
    </dgm:pt>
    <dgm:pt modelId="{5350FBD4-57AE-473E-9D0E-ABBFEECFAE8A}">
      <dgm:prSet phldrT="[Text]" custT="1"/>
      <dgm:spPr/>
      <dgm:t>
        <a:bodyPr/>
        <a:lstStyle/>
        <a:p>
          <a:r>
            <a:rPr lang="en-US" sz="3200" b="1" dirty="0"/>
            <a:t>III. MỘT SỐ BỆNH DO NẤM</a:t>
          </a:r>
        </a:p>
      </dgm:t>
    </dgm:pt>
    <dgm:pt modelId="{4079FEAB-6469-4005-B580-48B371659580}" cxnId="{2BDDEA0D-25AB-4107-ADA0-3558CD06C335}" type="parTrans">
      <dgm:prSet/>
      <dgm:spPr/>
      <dgm:t>
        <a:bodyPr/>
        <a:lstStyle/>
        <a:p>
          <a:endParaRPr lang="en-US"/>
        </a:p>
      </dgm:t>
    </dgm:pt>
    <dgm:pt modelId="{5638F977-3A36-4D66-895A-40A9465466ED}" cxnId="{2BDDEA0D-25AB-4107-ADA0-3558CD06C335}" type="sibTrans">
      <dgm:prSet/>
      <dgm:spPr/>
      <dgm:t>
        <a:bodyPr/>
        <a:lstStyle/>
        <a:p>
          <a:endParaRPr lang="en-US"/>
        </a:p>
      </dgm:t>
    </dgm:pt>
    <dgm:pt modelId="{32AB1B9D-07A8-40FC-AFF2-804D93CAA172}" type="pres">
      <dgm:prSet presAssocID="{370FB386-80F8-440A-8B2E-EE5D013F902B}" presName="linear" presStyleCnt="0">
        <dgm:presLayoutVars>
          <dgm:dir/>
          <dgm:animLvl val="lvl"/>
          <dgm:resizeHandles val="exact"/>
        </dgm:presLayoutVars>
      </dgm:prSet>
      <dgm:spPr/>
      <dgm:t>
        <a:bodyPr/>
        <a:lstStyle/>
        <a:p>
          <a:endParaRPr lang="en-US"/>
        </a:p>
      </dgm:t>
    </dgm:pt>
    <dgm:pt modelId="{CFB142F3-B3B4-4837-B0FE-0F638A11512B}" type="pres">
      <dgm:prSet presAssocID="{782AE585-5A68-4B79-9BE9-625BE1C3E60E}" presName="parentLin" presStyleCnt="0"/>
      <dgm:spPr/>
    </dgm:pt>
    <dgm:pt modelId="{A2907793-4364-4CED-8076-85442D9E3A06}" type="pres">
      <dgm:prSet presAssocID="{782AE585-5A68-4B79-9BE9-625BE1C3E60E}" presName="parentLeftMargin" presStyleCnt="0"/>
      <dgm:spPr/>
      <dgm:t>
        <a:bodyPr/>
        <a:lstStyle/>
        <a:p>
          <a:endParaRPr lang="en-US"/>
        </a:p>
      </dgm:t>
    </dgm:pt>
    <dgm:pt modelId="{FE64D251-BEED-4B81-B44A-E2E0A0FB42A3}" type="pres">
      <dgm:prSet presAssocID="{782AE585-5A68-4B79-9BE9-625BE1C3E60E}" presName="parentText" presStyleLbl="node1" presStyleIdx="0" presStyleCnt="3" custScaleX="133752">
        <dgm:presLayoutVars>
          <dgm:chMax val="0"/>
          <dgm:bulletEnabled val="1"/>
        </dgm:presLayoutVars>
      </dgm:prSet>
      <dgm:spPr/>
      <dgm:t>
        <a:bodyPr/>
        <a:lstStyle/>
        <a:p>
          <a:endParaRPr lang="en-US"/>
        </a:p>
      </dgm:t>
    </dgm:pt>
    <dgm:pt modelId="{1C190E34-DD93-4A37-9E02-80A3FEEF30B8}" type="pres">
      <dgm:prSet presAssocID="{782AE585-5A68-4B79-9BE9-625BE1C3E60E}" presName="negativeSpace" presStyleCnt="0"/>
      <dgm:spPr/>
    </dgm:pt>
    <dgm:pt modelId="{A7A667A2-4D0B-4A81-A64A-585501B50DD7}" type="pres">
      <dgm:prSet presAssocID="{782AE585-5A68-4B79-9BE9-625BE1C3E60E}" presName="childText" presStyleLbl="conFgAcc1" presStyleIdx="0" presStyleCnt="3" custLinFactNeighborY="-25454">
        <dgm:presLayoutVars>
          <dgm:bulletEnabled val="1"/>
        </dgm:presLayoutVars>
      </dgm:prSet>
      <dgm:spPr/>
    </dgm:pt>
    <dgm:pt modelId="{F3272EFD-5B0F-468A-9732-13C99C2102C3}" type="pres">
      <dgm:prSet presAssocID="{C7F82993-77D5-49EF-B509-B2EDCDBEFE76}" presName="spaceBetweenRectangles" presStyleCnt="0"/>
      <dgm:spPr/>
    </dgm:pt>
    <dgm:pt modelId="{5DDF2BCE-FCB6-4B34-A404-68D147852BC5}" type="pres">
      <dgm:prSet presAssocID="{2D2AEC59-9663-43AE-B6A4-F9DA690FDE97}" presName="parentLin" presStyleCnt="0"/>
      <dgm:spPr/>
    </dgm:pt>
    <dgm:pt modelId="{86AA6E1C-DA1E-4CBD-B6C5-02DE83D08406}" type="pres">
      <dgm:prSet presAssocID="{2D2AEC59-9663-43AE-B6A4-F9DA690FDE97}" presName="parentLeftMargin" presStyleCnt="0"/>
      <dgm:spPr/>
      <dgm:t>
        <a:bodyPr/>
        <a:lstStyle/>
        <a:p>
          <a:endParaRPr lang="en-US"/>
        </a:p>
      </dgm:t>
    </dgm:pt>
    <dgm:pt modelId="{1968CC19-8F0C-4841-93D5-A9A4D398E8CD}" type="pres">
      <dgm:prSet presAssocID="{2D2AEC59-9663-43AE-B6A4-F9DA690FDE97}" presName="parentText" presStyleLbl="node1" presStyleIdx="1" presStyleCnt="3" custScaleX="133752">
        <dgm:presLayoutVars>
          <dgm:chMax val="0"/>
          <dgm:bulletEnabled val="1"/>
        </dgm:presLayoutVars>
      </dgm:prSet>
      <dgm:spPr/>
      <dgm:t>
        <a:bodyPr/>
        <a:lstStyle/>
        <a:p>
          <a:endParaRPr lang="en-US"/>
        </a:p>
      </dgm:t>
    </dgm:pt>
    <dgm:pt modelId="{98F05139-A263-4150-81C2-F94D1030EDF7}" type="pres">
      <dgm:prSet presAssocID="{2D2AEC59-9663-43AE-B6A4-F9DA690FDE97}" presName="negativeSpace" presStyleCnt="0"/>
      <dgm:spPr/>
    </dgm:pt>
    <dgm:pt modelId="{122620D4-9702-40D2-B18F-27754A4EC27C}" type="pres">
      <dgm:prSet presAssocID="{2D2AEC59-9663-43AE-B6A4-F9DA690FDE97}" presName="childText" presStyleLbl="conFgAcc1" presStyleIdx="1" presStyleCnt="3">
        <dgm:presLayoutVars>
          <dgm:bulletEnabled val="1"/>
        </dgm:presLayoutVars>
      </dgm:prSet>
      <dgm:spPr/>
    </dgm:pt>
    <dgm:pt modelId="{F0000908-D96E-44B9-B298-72620F184366}" type="pres">
      <dgm:prSet presAssocID="{D3629971-426C-4270-838A-09DD8B738B4C}" presName="spaceBetweenRectangles" presStyleCnt="0"/>
      <dgm:spPr/>
    </dgm:pt>
    <dgm:pt modelId="{8B01CB26-8D8A-4EF4-AFF4-505BD860052D}" type="pres">
      <dgm:prSet presAssocID="{5350FBD4-57AE-473E-9D0E-ABBFEECFAE8A}" presName="parentLin" presStyleCnt="0"/>
      <dgm:spPr/>
    </dgm:pt>
    <dgm:pt modelId="{F881BAE7-C368-446B-883C-A50442D14AFA}" type="pres">
      <dgm:prSet presAssocID="{5350FBD4-57AE-473E-9D0E-ABBFEECFAE8A}" presName="parentLeftMargin" presStyleCnt="0"/>
      <dgm:spPr/>
      <dgm:t>
        <a:bodyPr/>
        <a:lstStyle/>
        <a:p>
          <a:endParaRPr lang="en-US"/>
        </a:p>
      </dgm:t>
    </dgm:pt>
    <dgm:pt modelId="{38CA62B9-1A22-4CD4-ABF0-8CE18806AEF6}" type="pres">
      <dgm:prSet presAssocID="{5350FBD4-57AE-473E-9D0E-ABBFEECFAE8A}" presName="parentText" presStyleLbl="node1" presStyleIdx="2" presStyleCnt="3" custScaleX="133752">
        <dgm:presLayoutVars>
          <dgm:chMax val="0"/>
          <dgm:bulletEnabled val="1"/>
        </dgm:presLayoutVars>
      </dgm:prSet>
      <dgm:spPr/>
      <dgm:t>
        <a:bodyPr/>
        <a:lstStyle/>
        <a:p>
          <a:endParaRPr lang="en-US"/>
        </a:p>
      </dgm:t>
    </dgm:pt>
    <dgm:pt modelId="{47668DAF-E62A-4B4B-A430-CD28A9AD0E7E}" type="pres">
      <dgm:prSet presAssocID="{5350FBD4-57AE-473E-9D0E-ABBFEECFAE8A}" presName="negativeSpace" presStyleCnt="0"/>
      <dgm:spPr/>
    </dgm:pt>
    <dgm:pt modelId="{9B0E1A0D-DDAA-416E-B1D9-441E4BC141BC}" type="pres">
      <dgm:prSet presAssocID="{5350FBD4-57AE-473E-9D0E-ABBFEECFAE8A}" presName="childText" presStyleLbl="conFgAcc1" presStyleIdx="2" presStyleCnt="3">
        <dgm:presLayoutVars>
          <dgm:bulletEnabled val="1"/>
        </dgm:presLayoutVars>
      </dgm:prSet>
      <dgm:spPr/>
    </dgm:pt>
  </dgm:ptLst>
  <dgm:cxnLst>
    <dgm:cxn modelId="{FE1AAE81-44B6-47AD-9EBB-92C6609624A9}" srcId="{370FB386-80F8-440A-8B2E-EE5D013F902B}" destId="{782AE585-5A68-4B79-9BE9-625BE1C3E60E}" srcOrd="0" destOrd="0" parTransId="{FA5863C7-BFDC-4098-B800-5B29C2C5482D}" sibTransId="{C7F82993-77D5-49EF-B509-B2EDCDBEFE76}"/>
    <dgm:cxn modelId="{956EACC1-5EE5-4780-9286-394A736A76AD}" srcId="{370FB386-80F8-440A-8B2E-EE5D013F902B}" destId="{2D2AEC59-9663-43AE-B6A4-F9DA690FDE97}" srcOrd="1" destOrd="0" parTransId="{6EEAB2C4-BC77-4A23-B796-0163851C9EA1}" sibTransId="{D3629971-426C-4270-838A-09DD8B738B4C}"/>
    <dgm:cxn modelId="{2BDDEA0D-25AB-4107-ADA0-3558CD06C335}" srcId="{370FB386-80F8-440A-8B2E-EE5D013F902B}" destId="{5350FBD4-57AE-473E-9D0E-ABBFEECFAE8A}" srcOrd="2" destOrd="0" parTransId="{4079FEAB-6469-4005-B580-48B371659580}" sibTransId="{5638F977-3A36-4D66-895A-40A9465466ED}"/>
    <dgm:cxn modelId="{DCC6A66F-9AD7-4D6F-9519-795D48219DB0}" type="presOf" srcId="{370FB386-80F8-440A-8B2E-EE5D013F902B}" destId="{32AB1B9D-07A8-40FC-AFF2-804D93CAA172}" srcOrd="0" destOrd="0" presId="urn:microsoft.com/office/officeart/2005/8/layout/list1"/>
    <dgm:cxn modelId="{7069F7E8-618F-400F-B85C-2B168311999C}" type="presParOf" srcId="{32AB1B9D-07A8-40FC-AFF2-804D93CAA172}" destId="{CFB142F3-B3B4-4837-B0FE-0F638A11512B}" srcOrd="0" destOrd="0" presId="urn:microsoft.com/office/officeart/2005/8/layout/list1"/>
    <dgm:cxn modelId="{BFBC009A-213E-4D0A-A4BD-5709FAF345C9}" type="presParOf" srcId="{CFB142F3-B3B4-4837-B0FE-0F638A11512B}" destId="{A2907793-4364-4CED-8076-85442D9E3A06}" srcOrd="0" destOrd="0" presId="urn:microsoft.com/office/officeart/2005/8/layout/list1"/>
    <dgm:cxn modelId="{2F4FCB52-7CAA-4708-8236-CDE297820049}" type="presOf" srcId="{782AE585-5A68-4B79-9BE9-625BE1C3E60E}" destId="{A2907793-4364-4CED-8076-85442D9E3A06}" srcOrd="0" destOrd="0" presId="urn:microsoft.com/office/officeart/2005/8/layout/list1"/>
    <dgm:cxn modelId="{59C22F8C-2AC3-473C-88DF-A5C401EA5540}" type="presParOf" srcId="{CFB142F3-B3B4-4837-B0FE-0F638A11512B}" destId="{FE64D251-BEED-4B81-B44A-E2E0A0FB42A3}" srcOrd="1" destOrd="0" presId="urn:microsoft.com/office/officeart/2005/8/layout/list1"/>
    <dgm:cxn modelId="{57DD29AD-866F-4F6C-8E32-B8C5BDE9383F}" type="presOf" srcId="{782AE585-5A68-4B79-9BE9-625BE1C3E60E}" destId="{FE64D251-BEED-4B81-B44A-E2E0A0FB42A3}" srcOrd="0" destOrd="0" presId="urn:microsoft.com/office/officeart/2005/8/layout/list1"/>
    <dgm:cxn modelId="{E4996AE2-34D9-4AA6-BC03-14C1DDC5152D}" type="presParOf" srcId="{32AB1B9D-07A8-40FC-AFF2-804D93CAA172}" destId="{1C190E34-DD93-4A37-9E02-80A3FEEF30B8}" srcOrd="1" destOrd="0" presId="urn:microsoft.com/office/officeart/2005/8/layout/list1"/>
    <dgm:cxn modelId="{C8F8D08B-49AD-4E7C-9F15-BCEEAEDAE6CE}" type="presParOf" srcId="{32AB1B9D-07A8-40FC-AFF2-804D93CAA172}" destId="{A7A667A2-4D0B-4A81-A64A-585501B50DD7}" srcOrd="2" destOrd="0" presId="urn:microsoft.com/office/officeart/2005/8/layout/list1"/>
    <dgm:cxn modelId="{48672C46-D172-4385-A460-A0EADA70B3C1}" type="presParOf" srcId="{32AB1B9D-07A8-40FC-AFF2-804D93CAA172}" destId="{F3272EFD-5B0F-468A-9732-13C99C2102C3}" srcOrd="3" destOrd="0" presId="urn:microsoft.com/office/officeart/2005/8/layout/list1"/>
    <dgm:cxn modelId="{96B5E9C0-DAF8-4135-95F7-DA0953DB5544}" type="presParOf" srcId="{32AB1B9D-07A8-40FC-AFF2-804D93CAA172}" destId="{5DDF2BCE-FCB6-4B34-A404-68D147852BC5}" srcOrd="4" destOrd="0" presId="urn:microsoft.com/office/officeart/2005/8/layout/list1"/>
    <dgm:cxn modelId="{80EF7FD3-EBB8-4A16-A0D6-D36A95AB24CE}" type="presParOf" srcId="{5DDF2BCE-FCB6-4B34-A404-68D147852BC5}" destId="{86AA6E1C-DA1E-4CBD-B6C5-02DE83D08406}" srcOrd="0" destOrd="4" presId="urn:microsoft.com/office/officeart/2005/8/layout/list1"/>
    <dgm:cxn modelId="{6AB911D9-9A31-4EE5-A55F-E803DA21C2C5}" type="presOf" srcId="{2D2AEC59-9663-43AE-B6A4-F9DA690FDE97}" destId="{86AA6E1C-DA1E-4CBD-B6C5-02DE83D08406}" srcOrd="0" destOrd="0" presId="urn:microsoft.com/office/officeart/2005/8/layout/list1"/>
    <dgm:cxn modelId="{794D25B3-7D3D-411C-8061-E80DD8251A71}" type="presParOf" srcId="{5DDF2BCE-FCB6-4B34-A404-68D147852BC5}" destId="{1968CC19-8F0C-4841-93D5-A9A4D398E8CD}" srcOrd="1" destOrd="4" presId="urn:microsoft.com/office/officeart/2005/8/layout/list1"/>
    <dgm:cxn modelId="{E3E440F0-7042-42C5-AEA5-3245FA23AB72}" type="presOf" srcId="{2D2AEC59-9663-43AE-B6A4-F9DA690FDE97}" destId="{1968CC19-8F0C-4841-93D5-A9A4D398E8CD}" srcOrd="0" destOrd="0" presId="urn:microsoft.com/office/officeart/2005/8/layout/list1"/>
    <dgm:cxn modelId="{E56B5AE4-ABD3-49A6-88A1-D760DD047F81}" type="presParOf" srcId="{32AB1B9D-07A8-40FC-AFF2-804D93CAA172}" destId="{98F05139-A263-4150-81C2-F94D1030EDF7}" srcOrd="5" destOrd="0" presId="urn:microsoft.com/office/officeart/2005/8/layout/list1"/>
    <dgm:cxn modelId="{FA3AEE1B-44F7-49DE-80FB-46F62D619546}" type="presParOf" srcId="{32AB1B9D-07A8-40FC-AFF2-804D93CAA172}" destId="{122620D4-9702-40D2-B18F-27754A4EC27C}" srcOrd="6" destOrd="0" presId="urn:microsoft.com/office/officeart/2005/8/layout/list1"/>
    <dgm:cxn modelId="{BDAC10D3-1131-4BD0-AF16-63569D490C39}" type="presParOf" srcId="{32AB1B9D-07A8-40FC-AFF2-804D93CAA172}" destId="{F0000908-D96E-44B9-B298-72620F184366}" srcOrd="7" destOrd="0" presId="urn:microsoft.com/office/officeart/2005/8/layout/list1"/>
    <dgm:cxn modelId="{84CBB90C-1D5F-4ACF-987C-91009A7F6DD6}" type="presParOf" srcId="{32AB1B9D-07A8-40FC-AFF2-804D93CAA172}" destId="{8B01CB26-8D8A-4EF4-AFF4-505BD860052D}" srcOrd="8" destOrd="0" presId="urn:microsoft.com/office/officeart/2005/8/layout/list1"/>
    <dgm:cxn modelId="{C47397F7-7EAC-41B0-BDF2-493CFD05CD5F}" type="presParOf" srcId="{8B01CB26-8D8A-4EF4-AFF4-505BD860052D}" destId="{F881BAE7-C368-446B-883C-A50442D14AFA}" srcOrd="0" destOrd="8" presId="urn:microsoft.com/office/officeart/2005/8/layout/list1"/>
    <dgm:cxn modelId="{AB3AB370-27BF-4EEE-8630-B3B72609069D}" type="presOf" srcId="{5350FBD4-57AE-473E-9D0E-ABBFEECFAE8A}" destId="{F881BAE7-C368-446B-883C-A50442D14AFA}" srcOrd="0" destOrd="0" presId="urn:microsoft.com/office/officeart/2005/8/layout/list1"/>
    <dgm:cxn modelId="{8E847CFF-4A7C-4249-9060-F79B28D936D4}" type="presParOf" srcId="{8B01CB26-8D8A-4EF4-AFF4-505BD860052D}" destId="{38CA62B9-1A22-4CD4-ABF0-8CE18806AEF6}" srcOrd="1" destOrd="8" presId="urn:microsoft.com/office/officeart/2005/8/layout/list1"/>
    <dgm:cxn modelId="{477B0F44-6023-436A-8102-7C73DB23D4B2}" type="presOf" srcId="{5350FBD4-57AE-473E-9D0E-ABBFEECFAE8A}" destId="{38CA62B9-1A22-4CD4-ABF0-8CE18806AEF6}" srcOrd="0" destOrd="0" presId="urn:microsoft.com/office/officeart/2005/8/layout/list1"/>
    <dgm:cxn modelId="{198FFE7F-3DF3-4576-9EC2-332FF9D03461}" type="presParOf" srcId="{32AB1B9D-07A8-40FC-AFF2-804D93CAA172}" destId="{47668DAF-E62A-4B4B-A430-CD28A9AD0E7E}" srcOrd="9" destOrd="0" presId="urn:microsoft.com/office/officeart/2005/8/layout/list1"/>
    <dgm:cxn modelId="{934E1BF8-7F5A-4698-A21A-847AC6DB0CF8}" type="presParOf" srcId="{32AB1B9D-07A8-40FC-AFF2-804D93CAA172}" destId="{9B0E1A0D-DDAA-416E-B1D9-441E4BC141B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823450" cy="5212080"/>
        <a:chOff x="0" y="0"/>
        <a:chExt cx="9823450" cy="5212080"/>
      </a:xfrm>
    </dsp:grpSpPr>
    <dsp:sp modelId="{A7A667A2-4D0B-4A81-A64A-585501B50DD7}">
      <dsp:nvSpPr>
        <dsp:cNvPr id="5" name="Rectangles 4"/>
        <dsp:cNvSpPr/>
      </dsp:nvSpPr>
      <dsp:spPr bwMode="white">
        <a:xfrm>
          <a:off x="0" y="579814"/>
          <a:ext cx="9823450" cy="982800"/>
        </a:xfrm>
        <a:prstGeom prst="rect">
          <a:avLst/>
        </a:prstGeom>
      </dsp:spPr>
      <dsp:style>
        <a:lnRef idx="2">
          <a:schemeClr val="accent2">
            <a:hueOff val="0"/>
            <a:satOff val="0"/>
            <a:lumOff val="0"/>
            <a:alpha val="100000"/>
          </a:schemeClr>
        </a:lnRef>
        <a:fillRef idx="1">
          <a:schemeClr val="lt1">
            <a:alpha val="90000"/>
          </a:schemeClr>
        </a:fillRef>
        <a:effectRef idx="0">
          <a:scrgbClr r="0" g="0" b="0"/>
        </a:effectRef>
        <a:fontRef idx="minor"/>
      </dsp:style>
      <dsp:txBody>
        <a:bodyPr lIns="762408" tIns="812291" rIns="762408" bIns="277368" anchor="t"/>
        <a:lstStyle>
          <a:lvl1pPr algn="l">
            <a:defRPr sz="3900"/>
          </a:lvl1pPr>
          <a:lvl2pPr marL="285750" indent="-285750" algn="l">
            <a:defRPr sz="3900"/>
          </a:lvl2pPr>
          <a:lvl3pPr marL="571500" indent="-285750" algn="l">
            <a:defRPr sz="3900"/>
          </a:lvl3pPr>
          <a:lvl4pPr marL="857250" indent="-285750" algn="l">
            <a:defRPr sz="3900"/>
          </a:lvl4pPr>
          <a:lvl5pPr marL="1143000" indent="-285750" algn="l">
            <a:defRPr sz="3900"/>
          </a:lvl5pPr>
          <a:lvl6pPr marL="1428750" indent="-285750" algn="l">
            <a:defRPr sz="3900"/>
          </a:lvl6pPr>
          <a:lvl7pPr marL="1714500" indent="-285750" algn="l">
            <a:defRPr sz="3900"/>
          </a:lvl7pPr>
          <a:lvl8pPr marL="2000250" indent="-285750" algn="l">
            <a:defRPr sz="3900"/>
          </a:lvl8pPr>
          <a:lvl9pPr marL="2286000" indent="-285750" algn="l">
            <a:defRPr sz="3900"/>
          </a:lvl9pPr>
        </a:lstStyle>
        <a:p>
          <a:endParaRPr>
            <a:solidFill>
              <a:schemeClr val="dk1"/>
            </a:solidFill>
          </a:endParaRPr>
        </a:p>
      </dsp:txBody>
      <dsp:txXfrm>
        <a:off x="0" y="579814"/>
        <a:ext cx="9823450" cy="982800"/>
      </dsp:txXfrm>
    </dsp:sp>
    <dsp:sp modelId="{FE64D251-BEED-4B81-B44A-E2E0A0FB42A3}">
      <dsp:nvSpPr>
        <dsp:cNvPr id="4" name="Rounded Rectangle 3"/>
        <dsp:cNvSpPr/>
      </dsp:nvSpPr>
      <dsp:spPr bwMode="white">
        <a:xfrm>
          <a:off x="491173" y="57780"/>
          <a:ext cx="9197343" cy="1151280"/>
        </a:xfrm>
        <a:prstGeom prst="roundRect">
          <a:avLst/>
        </a:prstGeom>
      </dsp:spPr>
      <dsp:style>
        <a:lnRef idx="2">
          <a:schemeClr val="lt1"/>
        </a:lnRef>
        <a:fillRef idx="1">
          <a:schemeClr val="accent2">
            <a:hueOff val="0"/>
            <a:satOff val="0"/>
            <a:lumOff val="0"/>
            <a:alpha val="100000"/>
          </a:schemeClr>
        </a:fillRef>
        <a:effectRef idx="0">
          <a:scrgbClr r="0" g="0" b="0"/>
        </a:effectRef>
        <a:fontRef idx="minor">
          <a:schemeClr val="lt1"/>
        </a:fontRef>
      </dsp:style>
      <dsp:txBody>
        <a:bodyPr lIns="259912" tIns="0" rIns="259912" bIns="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a:lnSpc>
              <a:spcPct val="100000"/>
            </a:lnSpc>
            <a:spcBef>
              <a:spcPct val="0"/>
            </a:spcBef>
            <a:spcAft>
              <a:spcPct val="35000"/>
            </a:spcAft>
          </a:pPr>
          <a:r>
            <a:rPr lang="en-US" sz="3200" b="1" dirty="0">
              <a:solidFill>
                <a:schemeClr val="tx1"/>
              </a:solidFill>
            </a:rPr>
            <a:t>I. ĐA DẠNG NẤM</a:t>
          </a:r>
        </a:p>
      </dsp:txBody>
      <dsp:txXfrm>
        <a:off x="491173" y="57780"/>
        <a:ext cx="9197343" cy="1151280"/>
      </dsp:txXfrm>
    </dsp:sp>
    <dsp:sp modelId="{122620D4-9702-40D2-B18F-27754A4EC27C}">
      <dsp:nvSpPr>
        <dsp:cNvPr id="8" name="Rectangles 7"/>
        <dsp:cNvSpPr/>
      </dsp:nvSpPr>
      <dsp:spPr bwMode="white">
        <a:xfrm>
          <a:off x="0" y="2402460"/>
          <a:ext cx="9823450" cy="982800"/>
        </a:xfrm>
        <a:prstGeom prst="rect">
          <a:avLst/>
        </a:prstGeom>
      </dsp:spPr>
      <dsp:style>
        <a:lnRef idx="2">
          <a:schemeClr val="accent2">
            <a:hueOff val="-7230000"/>
            <a:satOff val="-24901"/>
            <a:lumOff val="30000"/>
            <a:alpha val="100000"/>
          </a:schemeClr>
        </a:lnRef>
        <a:fillRef idx="1">
          <a:schemeClr val="lt1">
            <a:alpha val="90000"/>
          </a:schemeClr>
        </a:fillRef>
        <a:effectRef idx="0">
          <a:scrgbClr r="0" g="0" b="0"/>
        </a:effectRef>
        <a:fontRef idx="minor"/>
      </dsp:style>
      <dsp:txBody>
        <a:bodyPr lIns="762408" tIns="812291" rIns="762408" bIns="277368" anchor="t"/>
        <a:lstStyle>
          <a:lvl1pPr algn="l">
            <a:defRPr sz="3900"/>
          </a:lvl1pPr>
          <a:lvl2pPr marL="285750" indent="-285750" algn="l">
            <a:defRPr sz="3900"/>
          </a:lvl2pPr>
          <a:lvl3pPr marL="571500" indent="-285750" algn="l">
            <a:defRPr sz="3900"/>
          </a:lvl3pPr>
          <a:lvl4pPr marL="857250" indent="-285750" algn="l">
            <a:defRPr sz="3900"/>
          </a:lvl4pPr>
          <a:lvl5pPr marL="1143000" indent="-285750" algn="l">
            <a:defRPr sz="3900"/>
          </a:lvl5pPr>
          <a:lvl6pPr marL="1428750" indent="-285750" algn="l">
            <a:defRPr sz="3900"/>
          </a:lvl6pPr>
          <a:lvl7pPr marL="1714500" indent="-285750" algn="l">
            <a:defRPr sz="3900"/>
          </a:lvl7pPr>
          <a:lvl8pPr marL="2000250" indent="-285750" algn="l">
            <a:defRPr sz="3900"/>
          </a:lvl8pPr>
          <a:lvl9pPr marL="2286000" indent="-285750" algn="l">
            <a:defRPr sz="3900"/>
          </a:lvl9pPr>
        </a:lstStyle>
        <a:p>
          <a:endParaRPr>
            <a:solidFill>
              <a:schemeClr val="dk1"/>
            </a:solidFill>
          </a:endParaRPr>
        </a:p>
      </dsp:txBody>
      <dsp:txXfrm>
        <a:off x="0" y="2402460"/>
        <a:ext cx="9823450" cy="982800"/>
      </dsp:txXfrm>
    </dsp:sp>
    <dsp:sp modelId="{1968CC19-8F0C-4841-93D5-A9A4D398E8CD}">
      <dsp:nvSpPr>
        <dsp:cNvPr id="7" name="Rounded Rectangle 6"/>
        <dsp:cNvSpPr/>
      </dsp:nvSpPr>
      <dsp:spPr bwMode="white">
        <a:xfrm>
          <a:off x="491173" y="1826820"/>
          <a:ext cx="9197343" cy="1151280"/>
        </a:xfrm>
        <a:prstGeom prst="roundRect">
          <a:avLst/>
        </a:prstGeom>
      </dsp:spPr>
      <dsp:style>
        <a:lnRef idx="2">
          <a:schemeClr val="lt1"/>
        </a:lnRef>
        <a:fillRef idx="1">
          <a:schemeClr val="accent2">
            <a:hueOff val="-7230000"/>
            <a:satOff val="-24901"/>
            <a:lumOff val="30000"/>
            <a:alpha val="100000"/>
          </a:schemeClr>
        </a:fillRef>
        <a:effectRef idx="0">
          <a:scrgbClr r="0" g="0" b="0"/>
        </a:effectRef>
        <a:fontRef idx="minor">
          <a:schemeClr val="lt1"/>
        </a:fontRef>
      </dsp:style>
      <dsp:txBody>
        <a:bodyPr lIns="259912" tIns="0" rIns="259912" bIns="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a:lnSpc>
              <a:spcPct val="100000"/>
            </a:lnSpc>
            <a:spcBef>
              <a:spcPct val="0"/>
            </a:spcBef>
            <a:spcAft>
              <a:spcPct val="35000"/>
            </a:spcAft>
          </a:pPr>
          <a:r>
            <a:rPr lang="en-US" sz="3200" b="1" dirty="0">
              <a:solidFill>
                <a:schemeClr val="tx1"/>
              </a:solidFill>
            </a:rPr>
            <a:t>II. VAI TRÒ CỦA NẤM</a:t>
          </a:r>
        </a:p>
      </dsp:txBody>
      <dsp:txXfrm>
        <a:off x="491173" y="1826820"/>
        <a:ext cx="9197343" cy="1151280"/>
      </dsp:txXfrm>
    </dsp:sp>
    <dsp:sp modelId="{9B0E1A0D-DDAA-416E-B1D9-441E4BC141BC}">
      <dsp:nvSpPr>
        <dsp:cNvPr id="11" name="Rectangles 10"/>
        <dsp:cNvSpPr/>
      </dsp:nvSpPr>
      <dsp:spPr bwMode="white">
        <a:xfrm>
          <a:off x="0" y="4171500"/>
          <a:ext cx="9823450" cy="982800"/>
        </a:xfrm>
        <a:prstGeom prst="rect">
          <a:avLst/>
        </a:prstGeom>
      </dsp:spPr>
      <dsp:style>
        <a:lnRef idx="2">
          <a:schemeClr val="accent2">
            <a:hueOff val="-14460000"/>
            <a:satOff val="-49803"/>
            <a:lumOff val="60000"/>
            <a:alpha val="100000"/>
          </a:schemeClr>
        </a:lnRef>
        <a:fillRef idx="1">
          <a:schemeClr val="lt1">
            <a:alpha val="90000"/>
          </a:schemeClr>
        </a:fillRef>
        <a:effectRef idx="0">
          <a:scrgbClr r="0" g="0" b="0"/>
        </a:effectRef>
        <a:fontRef idx="minor"/>
      </dsp:style>
      <dsp:txBody>
        <a:bodyPr lIns="762408" tIns="812291" rIns="762408" bIns="277368" anchor="t"/>
        <a:lstStyle>
          <a:lvl1pPr algn="l">
            <a:defRPr sz="3900"/>
          </a:lvl1pPr>
          <a:lvl2pPr marL="285750" indent="-285750" algn="l">
            <a:defRPr sz="3900"/>
          </a:lvl2pPr>
          <a:lvl3pPr marL="571500" indent="-285750" algn="l">
            <a:defRPr sz="3900"/>
          </a:lvl3pPr>
          <a:lvl4pPr marL="857250" indent="-285750" algn="l">
            <a:defRPr sz="3900"/>
          </a:lvl4pPr>
          <a:lvl5pPr marL="1143000" indent="-285750" algn="l">
            <a:defRPr sz="3900"/>
          </a:lvl5pPr>
          <a:lvl6pPr marL="1428750" indent="-285750" algn="l">
            <a:defRPr sz="3900"/>
          </a:lvl6pPr>
          <a:lvl7pPr marL="1714500" indent="-285750" algn="l">
            <a:defRPr sz="3900"/>
          </a:lvl7pPr>
          <a:lvl8pPr marL="2000250" indent="-285750" algn="l">
            <a:defRPr sz="3900"/>
          </a:lvl8pPr>
          <a:lvl9pPr marL="2286000" indent="-285750" algn="l">
            <a:defRPr sz="3900"/>
          </a:lvl9pPr>
        </a:lstStyle>
        <a:p>
          <a:endParaRPr>
            <a:solidFill>
              <a:schemeClr val="dk1"/>
            </a:solidFill>
          </a:endParaRPr>
        </a:p>
      </dsp:txBody>
      <dsp:txXfrm>
        <a:off x="0" y="4171500"/>
        <a:ext cx="9823450" cy="982800"/>
      </dsp:txXfrm>
    </dsp:sp>
    <dsp:sp modelId="{38CA62B9-1A22-4CD4-ABF0-8CE18806AEF6}">
      <dsp:nvSpPr>
        <dsp:cNvPr id="10" name="Rounded Rectangle 9"/>
        <dsp:cNvSpPr/>
      </dsp:nvSpPr>
      <dsp:spPr bwMode="white">
        <a:xfrm>
          <a:off x="491173" y="3595860"/>
          <a:ext cx="9197343" cy="1151280"/>
        </a:xfrm>
        <a:prstGeom prst="roundRect">
          <a:avLst/>
        </a:prstGeom>
      </dsp:spPr>
      <dsp:style>
        <a:lnRef idx="2">
          <a:schemeClr val="lt1"/>
        </a:lnRef>
        <a:fillRef idx="1">
          <a:schemeClr val="accent2">
            <a:hueOff val="-14460000"/>
            <a:satOff val="-49803"/>
            <a:lumOff val="60000"/>
            <a:alpha val="100000"/>
          </a:schemeClr>
        </a:fillRef>
        <a:effectRef idx="0">
          <a:scrgbClr r="0" g="0" b="0"/>
        </a:effectRef>
        <a:fontRef idx="minor">
          <a:schemeClr val="lt1"/>
        </a:fontRef>
      </dsp:style>
      <dsp:txBody>
        <a:bodyPr lIns="259912" tIns="0" rIns="259912" bIns="0" anchor="ctr"/>
        <a:lstStyle>
          <a:lvl1pPr algn="l">
            <a:defRPr sz="3900"/>
          </a:lvl1pPr>
          <a:lvl2pPr marL="285750" indent="-285750" algn="l">
            <a:defRPr sz="3000"/>
          </a:lvl2pPr>
          <a:lvl3pPr marL="571500" indent="-285750" algn="l">
            <a:defRPr sz="3000"/>
          </a:lvl3pPr>
          <a:lvl4pPr marL="857250" indent="-285750" algn="l">
            <a:defRPr sz="3000"/>
          </a:lvl4pPr>
          <a:lvl5pPr marL="1143000" indent="-285750" algn="l">
            <a:defRPr sz="3000"/>
          </a:lvl5pPr>
          <a:lvl6pPr marL="1428750" indent="-285750" algn="l">
            <a:defRPr sz="3000"/>
          </a:lvl6pPr>
          <a:lvl7pPr marL="1714500" indent="-285750" algn="l">
            <a:defRPr sz="3000"/>
          </a:lvl7pPr>
          <a:lvl8pPr marL="2000250" indent="-285750" algn="l">
            <a:defRPr sz="3000"/>
          </a:lvl8pPr>
          <a:lvl9pPr marL="2286000" indent="-285750" algn="l">
            <a:defRPr sz="3000"/>
          </a:lvl9pPr>
        </a:lstStyle>
        <a:p>
          <a:pPr lvl="0">
            <a:lnSpc>
              <a:spcPct val="100000"/>
            </a:lnSpc>
            <a:spcBef>
              <a:spcPct val="0"/>
            </a:spcBef>
            <a:spcAft>
              <a:spcPct val="35000"/>
            </a:spcAft>
          </a:pPr>
          <a:r>
            <a:rPr lang="en-US" sz="3200" b="1" dirty="0">
              <a:solidFill>
                <a:schemeClr val="tx1"/>
              </a:solidFill>
            </a:rPr>
            <a:t>III. MỘT SỐ BỆNH DO NẤM</a:t>
          </a:r>
        </a:p>
      </dsp:txBody>
      <dsp:txXfrm>
        <a:off x="491173" y="3595860"/>
        <a:ext cx="9197343" cy="1151280"/>
      </dsp:txXfrm>
    </dsp:sp>
    <dsp:sp modelId="{A2907793-4364-4CED-8076-85442D9E3A06}">
      <dsp:nvSpPr>
        <dsp:cNvPr id="3" name="Rectangles 2" hidden="1"/>
        <dsp:cNvSpPr/>
      </dsp:nvSpPr>
      <dsp:spPr>
        <a:xfrm>
          <a:off x="0" y="57780"/>
          <a:ext cx="491173" cy="1151280"/>
        </a:xfrm>
        <a:prstGeom prst="rect">
          <a:avLst/>
        </a:prstGeom>
      </dsp:spPr>
      <dsp:txXfrm>
        <a:off x="0" y="57780"/>
        <a:ext cx="491173" cy="1151280"/>
      </dsp:txXfrm>
    </dsp:sp>
    <dsp:sp modelId="{86AA6E1C-DA1E-4CBD-B6C5-02DE83D08406}">
      <dsp:nvSpPr>
        <dsp:cNvPr id="6" name="Rectangles 5" hidden="1"/>
        <dsp:cNvSpPr/>
      </dsp:nvSpPr>
      <dsp:spPr>
        <a:xfrm>
          <a:off x="0" y="1826820"/>
          <a:ext cx="491173" cy="1151280"/>
        </a:xfrm>
        <a:prstGeom prst="rect">
          <a:avLst/>
        </a:prstGeom>
      </dsp:spPr>
      <dsp:txXfrm>
        <a:off x="0" y="1826820"/>
        <a:ext cx="491173" cy="1151280"/>
      </dsp:txXfrm>
    </dsp:sp>
    <dsp:sp modelId="{F881BAE7-C368-446B-883C-A50442D14AFA}">
      <dsp:nvSpPr>
        <dsp:cNvPr id="9" name="Rectangles 8" hidden="1"/>
        <dsp:cNvSpPr/>
      </dsp:nvSpPr>
      <dsp:spPr>
        <a:xfrm>
          <a:off x="0" y="3595860"/>
          <a:ext cx="491173" cy="1151280"/>
        </a:xfrm>
        <a:prstGeom prst="rect">
          <a:avLst/>
        </a:prstGeom>
      </dsp:spPr>
      <dsp:txXfrm>
        <a:off x="0" y="3595860"/>
        <a:ext cx="491173" cy="11512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D84C96A-EA99-43AD-8BAE-CE2C28CDC610}"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Image Placeholder 3"/>
          <p:cNvSpPr>
            <a:spLocks noGrp="1" noRot="1" noChangeAspect="1"/>
          </p:cNvSpPr>
          <p:nvPr>
            <p:ph type="sldImg" idx="2"/>
          </p:nvPr>
        </p:nvSpPr>
        <p:spPr>
          <a:xfrm>
            <a:off x="190500" y="685800"/>
            <a:ext cx="6477000" cy="3429000"/>
          </a:xfrm>
          <a:prstGeom prst="rect">
            <a:avLst/>
          </a:prstGeom>
          <a:noFill/>
          <a:ln w="12700">
            <a:solidFill>
              <a:prstClr val="black"/>
            </a:solidFill>
          </a:ln>
        </p:spPr>
        <p:txBody>
          <a:bodyPr vert="horz" lIns="91440" tIns="45720" rIns="91440" bIns="45720" rtlCol="0" anchor="ctr"/>
          <a:lstStyle/>
          <a:p>
            <a:pPr marL="0" marR="0" lvl="0" indent="0" algn="l" defTabSz="135763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678180" marR="0" lvl="1"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57630" marR="0" lvl="2"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2037080" marR="0" lvl="3"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2716530" marR="0" lvl="4"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altLang="vi-VN" sz="1200" dirty="0"/>
            </a:fld>
            <a:endParaRPr lang="en-US" altLang="vi-VN" sz="1200" dirty="0"/>
          </a:p>
        </p:txBody>
      </p:sp>
    </p:spTree>
  </p:cSld>
  <p:clrMap bg1="lt1" tx1="dk1" bg2="lt2" tx2="dk2" accent1="accent1" accent2="accent2" accent3="accent3" accent4="accent4" accent5="accent5" accent6="accent6" hlink="hlink" folHlink="folHlink"/>
  <p:hf sldNum="0" hdr="0" ftr="0" dt="0"/>
  <p:notesStyle>
    <a:lvl1pPr algn="l" defTabSz="1357630" rtl="0" eaLnBrk="0" fontAlgn="base" hangingPunct="0">
      <a:spcBef>
        <a:spcPct val="30000"/>
      </a:spcBef>
      <a:spcAft>
        <a:spcPct val="0"/>
      </a:spcAft>
      <a:defRPr sz="1200" kern="1200">
        <a:solidFill>
          <a:schemeClr val="tx1"/>
        </a:solidFill>
        <a:latin typeface="+mn-lt"/>
        <a:ea typeface="+mn-ea"/>
        <a:cs typeface="+mn-cs"/>
      </a:defRPr>
    </a:lvl1pPr>
    <a:lvl2pPr marL="678180" algn="l" defTabSz="1357630" rtl="0" eaLnBrk="0" fontAlgn="base" hangingPunct="0">
      <a:spcBef>
        <a:spcPct val="30000"/>
      </a:spcBef>
      <a:spcAft>
        <a:spcPct val="0"/>
      </a:spcAft>
      <a:defRPr sz="1200" kern="1200">
        <a:solidFill>
          <a:schemeClr val="tx1"/>
        </a:solidFill>
        <a:latin typeface="+mn-lt"/>
        <a:ea typeface="+mn-ea"/>
        <a:cs typeface="+mn-cs"/>
      </a:defRPr>
    </a:lvl2pPr>
    <a:lvl3pPr marL="1357630" algn="l" defTabSz="1357630" rtl="0" eaLnBrk="0" fontAlgn="base" hangingPunct="0">
      <a:spcBef>
        <a:spcPct val="30000"/>
      </a:spcBef>
      <a:spcAft>
        <a:spcPct val="0"/>
      </a:spcAft>
      <a:defRPr sz="1200" kern="1200">
        <a:solidFill>
          <a:schemeClr val="tx1"/>
        </a:solidFill>
        <a:latin typeface="+mn-lt"/>
        <a:ea typeface="+mn-ea"/>
        <a:cs typeface="+mn-cs"/>
      </a:defRPr>
    </a:lvl3pPr>
    <a:lvl4pPr marL="2037080" algn="l" defTabSz="1357630" rtl="0" eaLnBrk="0" fontAlgn="base" hangingPunct="0">
      <a:spcBef>
        <a:spcPct val="30000"/>
      </a:spcBef>
      <a:spcAft>
        <a:spcPct val="0"/>
      </a:spcAft>
      <a:defRPr sz="1200" kern="1200">
        <a:solidFill>
          <a:schemeClr val="tx1"/>
        </a:solidFill>
        <a:latin typeface="+mn-lt"/>
        <a:ea typeface="+mn-ea"/>
        <a:cs typeface="+mn-cs"/>
      </a:defRPr>
    </a:lvl4pPr>
    <a:lvl5pPr marL="2716530" algn="l" defTabSz="1357630" rtl="0" eaLnBrk="0" fontAlgn="base" hangingPunct="0">
      <a:spcBef>
        <a:spcPct val="30000"/>
      </a:spcBef>
      <a:spcAft>
        <a:spcPct val="0"/>
      </a:spcAft>
      <a:defRPr sz="1200" kern="1200">
        <a:solidFill>
          <a:schemeClr val="tx1"/>
        </a:solidFill>
        <a:latin typeface="+mn-lt"/>
        <a:ea typeface="+mn-ea"/>
        <a:cs typeface="+mn-cs"/>
      </a:defRPr>
    </a:lvl5pPr>
    <a:lvl6pPr marL="3396615" algn="l" defTabSz="1358265" rtl="0" eaLnBrk="1" latinLnBrk="0" hangingPunct="1">
      <a:defRPr sz="1800" kern="1200">
        <a:solidFill>
          <a:schemeClr val="tx1"/>
        </a:solidFill>
        <a:latin typeface="+mn-lt"/>
        <a:ea typeface="+mn-ea"/>
        <a:cs typeface="+mn-cs"/>
      </a:defRPr>
    </a:lvl6pPr>
    <a:lvl7pPr marL="4075430" algn="l" defTabSz="1358265" rtl="0" eaLnBrk="1" latinLnBrk="0" hangingPunct="1">
      <a:defRPr sz="1800" kern="1200">
        <a:solidFill>
          <a:schemeClr val="tx1"/>
        </a:solidFill>
        <a:latin typeface="+mn-lt"/>
        <a:ea typeface="+mn-ea"/>
        <a:cs typeface="+mn-cs"/>
      </a:defRPr>
    </a:lvl7pPr>
    <a:lvl8pPr marL="4754880" algn="l" defTabSz="1358265" rtl="0" eaLnBrk="1" latinLnBrk="0" hangingPunct="1">
      <a:defRPr sz="1800" kern="1200">
        <a:solidFill>
          <a:schemeClr val="tx1"/>
        </a:solidFill>
        <a:latin typeface="+mn-lt"/>
        <a:ea typeface="+mn-ea"/>
        <a:cs typeface="+mn-cs"/>
      </a:defRPr>
    </a:lvl8pPr>
    <a:lvl9pPr marL="5434330" algn="l" defTabSz="1358265"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Slide Image Placeholder 1"/>
          <p:cNvSpPr>
            <a:spLocks noGrp="1" noRot="1" noChangeAspect="1" noTextEdit="1"/>
          </p:cNvSpPr>
          <p:nvPr>
            <p:ph type="sldImg"/>
          </p:nvPr>
        </p:nvSpPr>
        <p:spPr>
          <a:ln>
            <a:solidFill>
              <a:srgbClr val="000000"/>
            </a:solidFill>
            <a:miter/>
          </a:ln>
        </p:spPr>
      </p:sp>
      <p:sp>
        <p:nvSpPr>
          <p:cNvPr id="30723"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3072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556511"/>
            <a:ext cx="13213080" cy="1764030"/>
          </a:xfrm>
        </p:spPr>
        <p:txBody>
          <a:bodyPr/>
          <a:lstStyle/>
          <a:p>
            <a:r>
              <a:rPr lang="en-US"/>
              <a:t>Click to edit Master title style</a:t>
            </a:r>
            <a:endParaRPr lang="en-US"/>
          </a:p>
        </p:txBody>
      </p:sp>
      <p:sp>
        <p:nvSpPr>
          <p:cNvPr id="3" name="Subtitle 2"/>
          <p:cNvSpPr>
            <a:spLocks noGrp="1"/>
          </p:cNvSpPr>
          <p:nvPr>
            <p:ph type="subTitle" idx="1"/>
          </p:nvPr>
        </p:nvSpPr>
        <p:spPr>
          <a:xfrm>
            <a:off x="2331720" y="4663440"/>
            <a:ext cx="10881360" cy="2103120"/>
          </a:xfrm>
        </p:spPr>
        <p:txBody>
          <a:bodyPr/>
          <a:lstStyle>
            <a:lvl1pPr marL="0" indent="0" algn="ctr">
              <a:buNone/>
              <a:defRPr/>
            </a:lvl1pPr>
            <a:lvl2pPr marL="679450" indent="0" algn="ctr">
              <a:buNone/>
              <a:defRPr/>
            </a:lvl2pPr>
            <a:lvl3pPr marL="1358265" indent="0" algn="ctr">
              <a:buNone/>
              <a:defRPr/>
            </a:lvl3pPr>
            <a:lvl4pPr marL="2037715" indent="0" algn="ctr">
              <a:buNone/>
              <a:defRPr/>
            </a:lvl4pPr>
            <a:lvl5pPr marL="2717165" indent="0" algn="ctr">
              <a:buNone/>
              <a:defRPr/>
            </a:lvl5pPr>
            <a:lvl6pPr marL="3396615" indent="0" algn="ctr">
              <a:buNone/>
              <a:defRPr/>
            </a:lvl6pPr>
            <a:lvl7pPr marL="4075430" indent="0" algn="ctr">
              <a:buNone/>
              <a:defRPr/>
            </a:lvl7pPr>
            <a:lvl8pPr marL="4754880" indent="0" algn="ctr">
              <a:buNone/>
              <a:defRPr/>
            </a:lvl8pPr>
            <a:lvl9pPr marL="54343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329566"/>
            <a:ext cx="3497580" cy="702183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777240" y="329566"/>
            <a:ext cx="10233660" cy="702183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7240" y="329566"/>
            <a:ext cx="13990320" cy="702183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5288281"/>
            <a:ext cx="13213080" cy="1634490"/>
          </a:xfrm>
        </p:spPr>
        <p:txBody>
          <a:bodyPr anchor="t"/>
          <a:lstStyle>
            <a:lvl1pPr algn="l">
              <a:defRPr sz="5900" b="1" cap="all"/>
            </a:lvl1pPr>
          </a:lstStyle>
          <a:p>
            <a:r>
              <a:rPr lang="en-US"/>
              <a:t>Click to edit Master title style</a:t>
            </a:r>
            <a:endParaRPr lang="en-US"/>
          </a:p>
        </p:txBody>
      </p:sp>
      <p:sp>
        <p:nvSpPr>
          <p:cNvPr id="3" name="Text Placeholder 2"/>
          <p:cNvSpPr>
            <a:spLocks noGrp="1"/>
          </p:cNvSpPr>
          <p:nvPr>
            <p:ph type="body" idx="1"/>
          </p:nvPr>
        </p:nvSpPr>
        <p:spPr>
          <a:xfrm>
            <a:off x="1227932" y="3488056"/>
            <a:ext cx="13213080" cy="1800224"/>
          </a:xfrm>
        </p:spPr>
        <p:txBody>
          <a:bodyPr anchor="b"/>
          <a:lstStyle>
            <a:lvl1pPr marL="0" indent="0">
              <a:buNone/>
              <a:defRPr sz="3000"/>
            </a:lvl1pPr>
            <a:lvl2pPr marL="679450" indent="0">
              <a:buNone/>
              <a:defRPr sz="2700"/>
            </a:lvl2pPr>
            <a:lvl3pPr marL="1358265" indent="0">
              <a:buNone/>
              <a:defRPr sz="2400"/>
            </a:lvl3pPr>
            <a:lvl4pPr marL="2037715" indent="0">
              <a:buNone/>
              <a:defRPr sz="2100"/>
            </a:lvl4pPr>
            <a:lvl5pPr marL="2717165" indent="0">
              <a:buNone/>
              <a:defRPr sz="2100"/>
            </a:lvl5pPr>
            <a:lvl6pPr marL="3396615" indent="0">
              <a:buNone/>
              <a:defRPr sz="2100"/>
            </a:lvl6pPr>
            <a:lvl7pPr marL="4075430" indent="0">
              <a:buNone/>
              <a:defRPr sz="2100"/>
            </a:lvl7pPr>
            <a:lvl8pPr marL="4754880" indent="0">
              <a:buNone/>
              <a:defRPr sz="2100"/>
            </a:lvl8pPr>
            <a:lvl9pPr marL="5434330" indent="0">
              <a:buNone/>
              <a:defRPr sz="21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7772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79019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777240" y="1842136"/>
            <a:ext cx="6868320" cy="767714"/>
          </a:xfrm>
        </p:spPr>
        <p:txBody>
          <a:bodyPr anchor="b"/>
          <a:lstStyle>
            <a:lvl1pPr marL="0" indent="0">
              <a:buNone/>
              <a:defRPr sz="3600" b="1"/>
            </a:lvl1pPr>
            <a:lvl2pPr marL="679450" indent="0">
              <a:buNone/>
              <a:defRPr sz="3000" b="1"/>
            </a:lvl2pPr>
            <a:lvl3pPr marL="1358265" indent="0">
              <a:buNone/>
              <a:defRPr sz="2700" b="1"/>
            </a:lvl3pPr>
            <a:lvl4pPr marL="2037715" indent="0">
              <a:buNone/>
              <a:defRPr sz="2400" b="1"/>
            </a:lvl4pPr>
            <a:lvl5pPr marL="2717165" indent="0">
              <a:buNone/>
              <a:defRPr sz="2400" b="1"/>
            </a:lvl5pPr>
            <a:lvl6pPr marL="3396615" indent="0">
              <a:buNone/>
              <a:defRPr sz="2400" b="1"/>
            </a:lvl6pPr>
            <a:lvl7pPr marL="4075430" indent="0">
              <a:buNone/>
              <a:defRPr sz="2400" b="1"/>
            </a:lvl7pPr>
            <a:lvl8pPr marL="4754880" indent="0">
              <a:buNone/>
              <a:defRPr sz="2400" b="1"/>
            </a:lvl8pPr>
            <a:lvl9pPr marL="543433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777240" y="2609850"/>
            <a:ext cx="6868320"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7896543" y="1842136"/>
            <a:ext cx="6871018" cy="767714"/>
          </a:xfrm>
        </p:spPr>
        <p:txBody>
          <a:bodyPr anchor="b"/>
          <a:lstStyle>
            <a:lvl1pPr marL="0" indent="0">
              <a:buNone/>
              <a:defRPr sz="3600" b="1"/>
            </a:lvl1pPr>
            <a:lvl2pPr marL="679450" indent="0">
              <a:buNone/>
              <a:defRPr sz="3000" b="1"/>
            </a:lvl2pPr>
            <a:lvl3pPr marL="1358265" indent="0">
              <a:buNone/>
              <a:defRPr sz="2700" b="1"/>
            </a:lvl3pPr>
            <a:lvl4pPr marL="2037715" indent="0">
              <a:buNone/>
              <a:defRPr sz="2400" b="1"/>
            </a:lvl4pPr>
            <a:lvl5pPr marL="2717165" indent="0">
              <a:buNone/>
              <a:defRPr sz="2400" b="1"/>
            </a:lvl5pPr>
            <a:lvl6pPr marL="3396615" indent="0">
              <a:buNone/>
              <a:defRPr sz="2400" b="1"/>
            </a:lvl6pPr>
            <a:lvl7pPr marL="4075430" indent="0">
              <a:buNone/>
              <a:defRPr sz="2400" b="1"/>
            </a:lvl7pPr>
            <a:lvl8pPr marL="4754880" indent="0">
              <a:buNone/>
              <a:defRPr sz="2400" b="1"/>
            </a:lvl8pPr>
            <a:lvl9pPr marL="543433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7896543" y="2609850"/>
            <a:ext cx="6871018"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327660"/>
            <a:ext cx="5114132" cy="1394460"/>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6077585" y="327660"/>
            <a:ext cx="8689975" cy="702373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777241" y="1722120"/>
            <a:ext cx="5114132" cy="5629276"/>
          </a:xfrm>
        </p:spPr>
        <p:txBody>
          <a:bodyPr/>
          <a:lstStyle>
            <a:lvl1pPr marL="0" indent="0">
              <a:buNone/>
              <a:defRPr sz="2100"/>
            </a:lvl1pPr>
            <a:lvl2pPr marL="679450" indent="0">
              <a:buNone/>
              <a:defRPr sz="1800"/>
            </a:lvl2pPr>
            <a:lvl3pPr marL="1358265" indent="0">
              <a:buNone/>
              <a:defRPr sz="1500"/>
            </a:lvl3pPr>
            <a:lvl4pPr marL="2037715" indent="0">
              <a:buNone/>
              <a:defRPr sz="1300"/>
            </a:lvl4pPr>
            <a:lvl5pPr marL="2717165" indent="0">
              <a:buNone/>
              <a:defRPr sz="1300"/>
            </a:lvl5pPr>
            <a:lvl6pPr marL="3396615" indent="0">
              <a:buNone/>
              <a:defRPr sz="1300"/>
            </a:lvl6pPr>
            <a:lvl7pPr marL="4075430" indent="0">
              <a:buNone/>
              <a:defRPr sz="1300"/>
            </a:lvl7pPr>
            <a:lvl8pPr marL="4754880" indent="0">
              <a:buNone/>
              <a:defRPr sz="1300"/>
            </a:lvl8pPr>
            <a:lvl9pPr marL="5434330" indent="0">
              <a:buNone/>
              <a:defRPr sz="13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5760720"/>
            <a:ext cx="9326880" cy="680086"/>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046890" y="735330"/>
            <a:ext cx="9326880" cy="4937760"/>
          </a:xfrm>
        </p:spPr>
        <p:txBody>
          <a:bodyPr vert="horz" wrap="square" lIns="135852" tIns="67926" rIns="135852" bIns="67926" numCol="1" anchor="t" anchorCtr="0" compatLnSpc="1"/>
          <a:lstStyle>
            <a:lvl1pPr marL="0" indent="0">
              <a:buNone/>
              <a:defRPr sz="4800"/>
            </a:lvl1pPr>
            <a:lvl2pPr marL="679450" indent="0">
              <a:buNone/>
              <a:defRPr sz="4200"/>
            </a:lvl2pPr>
            <a:lvl3pPr marL="1358265" indent="0">
              <a:buNone/>
              <a:defRPr sz="3600"/>
            </a:lvl3pPr>
            <a:lvl4pPr marL="2037715" indent="0">
              <a:buNone/>
              <a:defRPr sz="3000"/>
            </a:lvl4pPr>
            <a:lvl5pPr marL="2717165" indent="0">
              <a:buNone/>
              <a:defRPr sz="3000"/>
            </a:lvl5pPr>
            <a:lvl6pPr marL="3396615" indent="0">
              <a:buNone/>
              <a:defRPr sz="3000"/>
            </a:lvl6pPr>
            <a:lvl7pPr marL="4075430" indent="0">
              <a:buNone/>
              <a:defRPr sz="3000"/>
            </a:lvl7pPr>
            <a:lvl8pPr marL="4754880" indent="0">
              <a:buNone/>
              <a:defRPr sz="3000"/>
            </a:lvl8pPr>
            <a:lvl9pPr marL="5434330" indent="0">
              <a:buNone/>
              <a:defRPr sz="3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4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3046890" y="6440806"/>
            <a:ext cx="9326880" cy="965834"/>
          </a:xfrm>
        </p:spPr>
        <p:txBody>
          <a:bodyPr/>
          <a:lstStyle>
            <a:lvl1pPr marL="0" indent="0">
              <a:buNone/>
              <a:defRPr sz="2100"/>
            </a:lvl1pPr>
            <a:lvl2pPr marL="679450" indent="0">
              <a:buNone/>
              <a:defRPr sz="1800"/>
            </a:lvl2pPr>
            <a:lvl3pPr marL="1358265" indent="0">
              <a:buNone/>
              <a:defRPr sz="1500"/>
            </a:lvl3pPr>
            <a:lvl4pPr marL="2037715" indent="0">
              <a:buNone/>
              <a:defRPr sz="1300"/>
            </a:lvl4pPr>
            <a:lvl5pPr marL="2717165" indent="0">
              <a:buNone/>
              <a:defRPr sz="1300"/>
            </a:lvl5pPr>
            <a:lvl6pPr marL="3396615" indent="0">
              <a:buNone/>
              <a:defRPr sz="1300"/>
            </a:lvl6pPr>
            <a:lvl7pPr marL="4075430" indent="0">
              <a:buNone/>
              <a:defRPr sz="1300"/>
            </a:lvl7pPr>
            <a:lvl8pPr marL="4754880" indent="0">
              <a:buNone/>
              <a:defRPr sz="1300"/>
            </a:lvl8pPr>
            <a:lvl9pPr marL="5434330" indent="0">
              <a:buNone/>
              <a:defRPr sz="13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777875" y="330200"/>
            <a:ext cx="13989050" cy="1371600"/>
          </a:xfrm>
          <a:prstGeom prst="rect">
            <a:avLst/>
          </a:prstGeom>
          <a:noFill/>
          <a:ln w="9525">
            <a:noFill/>
          </a:ln>
        </p:spPr>
        <p:txBody>
          <a:bodyPr lIns="135852" tIns="67926" rIns="135852" bIns="67926" anchor="ctr" anchorCtr="0"/>
          <a:p>
            <a:pPr lvl="0"/>
            <a:r>
              <a:rPr lang="vi-VN" altLang="vi-VN" dirty="0"/>
              <a:t>Click to edit Master title style</a:t>
            </a:r>
            <a:endParaRPr lang="vi-VN" altLang="vi-VN" dirty="0"/>
          </a:p>
        </p:txBody>
      </p:sp>
      <p:sp>
        <p:nvSpPr>
          <p:cNvPr id="1027" name="Rectangle 3"/>
          <p:cNvSpPr>
            <a:spLocks noGrp="1"/>
          </p:cNvSpPr>
          <p:nvPr>
            <p:ph type="body" idx="1"/>
          </p:nvPr>
        </p:nvSpPr>
        <p:spPr>
          <a:xfrm>
            <a:off x="777875" y="1920875"/>
            <a:ext cx="13989050" cy="5430838"/>
          </a:xfrm>
          <a:prstGeom prst="rect">
            <a:avLst/>
          </a:prstGeom>
          <a:noFill/>
          <a:ln w="9525">
            <a:noFill/>
          </a:ln>
        </p:spPr>
        <p:txBody>
          <a:bodyPr lIns="135852" tIns="67926" rIns="135852" bIns="67926"/>
          <a:p>
            <a:pPr lvl="0"/>
            <a:r>
              <a:rPr lang="vi-VN" altLang="vi-VN" dirty="0"/>
              <a:t>Click to edit Master text styles</a:t>
            </a:r>
            <a:endParaRPr lang="vi-VN" altLang="vi-VN" dirty="0"/>
          </a:p>
          <a:p>
            <a:pPr lvl="1"/>
            <a:r>
              <a:rPr lang="vi-VN" altLang="vi-VN" dirty="0"/>
              <a:t>Second level</a:t>
            </a:r>
            <a:endParaRPr lang="vi-VN" altLang="vi-VN" dirty="0"/>
          </a:p>
          <a:p>
            <a:pPr lvl="2"/>
            <a:r>
              <a:rPr lang="vi-VN" altLang="vi-VN" dirty="0"/>
              <a:t>Third level</a:t>
            </a:r>
            <a:endParaRPr lang="vi-VN" altLang="vi-VN" dirty="0"/>
          </a:p>
          <a:p>
            <a:pPr lvl="3"/>
            <a:r>
              <a:rPr lang="vi-VN" altLang="vi-VN" dirty="0"/>
              <a:t>Fourth level</a:t>
            </a:r>
            <a:endParaRPr lang="vi-VN" altLang="vi-VN" dirty="0"/>
          </a:p>
          <a:p>
            <a:pPr lvl="4"/>
            <a:r>
              <a:rPr lang="vi-VN" altLang="vi-VN" dirty="0"/>
              <a:t>Fifth level</a:t>
            </a:r>
            <a:endParaRPr lang="vi-VN" altLang="vi-VN" dirty="0"/>
          </a:p>
        </p:txBody>
      </p:sp>
      <p:sp>
        <p:nvSpPr>
          <p:cNvPr id="1028" name="Rectangle 4"/>
          <p:cNvSpPr>
            <a:spLocks noGrp="1" noChangeArrowheads="1"/>
          </p:cNvSpPr>
          <p:nvPr>
            <p:ph type="dt" sz="half" idx="2"/>
          </p:nvPr>
        </p:nvSpPr>
        <p:spPr bwMode="auto">
          <a:xfrm>
            <a:off x="777875" y="7494588"/>
            <a:ext cx="3625850" cy="571500"/>
          </a:xfrm>
          <a:prstGeom prst="rect">
            <a:avLst/>
          </a:prstGeom>
          <a:noFill/>
          <a:ln w="9525">
            <a:noFill/>
            <a:miter lim="800000"/>
          </a:ln>
          <a:effectLst/>
        </p:spPr>
        <p:txBody>
          <a:bodyPr vert="horz" wrap="square" lIns="135852" tIns="67926" rIns="135852" bIns="67926" numCol="1" anchor="t" anchorCtr="0" compatLnSpc="1"/>
          <a:lstStyle>
            <a:lvl1pPr eaLnBrk="1" hangingPunct="1">
              <a:defRPr sz="21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5311775" y="7494588"/>
            <a:ext cx="4921250" cy="571500"/>
          </a:xfrm>
          <a:prstGeom prst="rect">
            <a:avLst/>
          </a:prstGeom>
          <a:noFill/>
          <a:ln w="9525">
            <a:noFill/>
            <a:miter lim="800000"/>
          </a:ln>
          <a:effectLst/>
        </p:spPr>
        <p:txBody>
          <a:bodyPr vert="horz" wrap="square" lIns="135852" tIns="67926" rIns="135852" bIns="67926" numCol="1" anchor="t" anchorCtr="0" compatLnSpc="1"/>
          <a:lstStyle>
            <a:lvl1pPr algn="ctr" eaLnBrk="1" hangingPunct="1">
              <a:defRPr sz="2100">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11141075" y="7494588"/>
            <a:ext cx="3625850" cy="571500"/>
          </a:xfrm>
          <a:prstGeom prst="rect">
            <a:avLst/>
          </a:prstGeom>
          <a:noFill/>
          <a:ln w="9525">
            <a:noFill/>
            <a:miter lim="800000"/>
          </a:ln>
          <a:effectLst/>
        </p:spPr>
        <p:txBody>
          <a:bodyPr vert="horz" wrap="square" lIns="135852" tIns="67926" rIns="135852" bIns="67926" numCol="1" anchor="t" anchorCtr="0" compatLnSpc="1"/>
          <a:lstStyle>
            <a:lvl1pPr algn="r">
              <a:defRPr sz="2100"/>
            </a:lvl1pPr>
          </a:lstStyle>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5pPr>
      <a:lvl6pPr marL="679450"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6pPr>
      <a:lvl7pPr marL="135826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7pPr>
      <a:lvl8pPr marL="203771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8pPr>
      <a:lvl9pPr marL="271716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9pPr>
    </p:titleStyle>
    <p:body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630" indent="-424180" algn="l" rtl="0" eaLnBrk="0" fontAlgn="base" hangingPunct="0">
        <a:spcBef>
          <a:spcPct val="20000"/>
        </a:spcBef>
        <a:spcAft>
          <a:spcPct val="0"/>
        </a:spcAft>
        <a:buChar char="–"/>
        <a:defRPr sz="4200">
          <a:solidFill>
            <a:schemeClr val="tx1"/>
          </a:solidFill>
          <a:latin typeface="+mn-lt"/>
          <a:cs typeface="+mn-cs"/>
        </a:defRPr>
      </a:lvl2pPr>
      <a:lvl3pPr marL="1697355" indent="-338455" algn="l" rtl="0" eaLnBrk="0" fontAlgn="base" hangingPunct="0">
        <a:spcBef>
          <a:spcPct val="20000"/>
        </a:spcBef>
        <a:spcAft>
          <a:spcPct val="0"/>
        </a:spcAft>
        <a:buChar char="•"/>
        <a:defRPr sz="3600">
          <a:solidFill>
            <a:schemeClr val="tx1"/>
          </a:solidFill>
          <a:latin typeface="+mn-lt"/>
          <a:cs typeface="+mn-cs"/>
        </a:defRPr>
      </a:lvl3pPr>
      <a:lvl4pPr marL="2376805" indent="-338455" algn="l" rtl="0" eaLnBrk="0" fontAlgn="base" hangingPunct="0">
        <a:spcBef>
          <a:spcPct val="20000"/>
        </a:spcBef>
        <a:spcAft>
          <a:spcPct val="0"/>
        </a:spcAft>
        <a:buChar char="–"/>
        <a:defRPr sz="3000">
          <a:solidFill>
            <a:schemeClr val="tx1"/>
          </a:solidFill>
          <a:latin typeface="+mn-lt"/>
          <a:cs typeface="+mn-cs"/>
        </a:defRPr>
      </a:lvl4pPr>
      <a:lvl5pPr marL="3056255" indent="-338455" algn="l" rtl="0" eaLnBrk="0" fontAlgn="base" hangingPunct="0">
        <a:spcBef>
          <a:spcPct val="20000"/>
        </a:spcBef>
        <a:spcAft>
          <a:spcPct val="0"/>
        </a:spcAft>
        <a:buChar char="»"/>
        <a:defRPr sz="3000">
          <a:solidFill>
            <a:schemeClr val="tx1"/>
          </a:solidFill>
          <a:latin typeface="+mn-lt"/>
          <a:cs typeface="+mn-cs"/>
        </a:defRPr>
      </a:lvl5pPr>
      <a:lvl6pPr marL="3735705" indent="-339725" algn="l" rtl="0" fontAlgn="base">
        <a:spcBef>
          <a:spcPct val="20000"/>
        </a:spcBef>
        <a:spcAft>
          <a:spcPct val="0"/>
        </a:spcAft>
        <a:buChar char="»"/>
        <a:defRPr sz="3000">
          <a:solidFill>
            <a:schemeClr val="tx1"/>
          </a:solidFill>
          <a:latin typeface="+mn-lt"/>
          <a:cs typeface="+mn-cs"/>
        </a:defRPr>
      </a:lvl6pPr>
      <a:lvl7pPr marL="4415155" indent="-339725" algn="l" rtl="0" fontAlgn="base">
        <a:spcBef>
          <a:spcPct val="20000"/>
        </a:spcBef>
        <a:spcAft>
          <a:spcPct val="0"/>
        </a:spcAft>
        <a:buChar char="»"/>
        <a:defRPr sz="3000">
          <a:solidFill>
            <a:schemeClr val="tx1"/>
          </a:solidFill>
          <a:latin typeface="+mn-lt"/>
          <a:cs typeface="+mn-cs"/>
        </a:defRPr>
      </a:lvl7pPr>
      <a:lvl8pPr marL="5094605" indent="-339725" algn="l" rtl="0" fontAlgn="base">
        <a:spcBef>
          <a:spcPct val="20000"/>
        </a:spcBef>
        <a:spcAft>
          <a:spcPct val="0"/>
        </a:spcAft>
        <a:buChar char="»"/>
        <a:defRPr sz="3000">
          <a:solidFill>
            <a:schemeClr val="tx1"/>
          </a:solidFill>
          <a:latin typeface="+mn-lt"/>
          <a:cs typeface="+mn-cs"/>
        </a:defRPr>
      </a:lvl8pPr>
      <a:lvl9pPr marL="5773420" indent="-339725" algn="l" rtl="0" fontAlgn="base">
        <a:spcBef>
          <a:spcPct val="20000"/>
        </a:spcBef>
        <a:spcAft>
          <a:spcPct val="0"/>
        </a:spcAft>
        <a:buChar char="»"/>
        <a:defRPr sz="3000">
          <a:solidFill>
            <a:schemeClr val="tx1"/>
          </a:solidFill>
          <a:latin typeface="+mn-lt"/>
          <a:cs typeface="+mn-cs"/>
        </a:defRPr>
      </a:lvl9pPr>
    </p:bodyStyle>
    <p:otherStyle>
      <a:defPPr>
        <a:defRPr lang="en-US"/>
      </a:defPPr>
      <a:lvl1pPr marL="0" algn="l" defTabSz="1358265" rtl="0" eaLnBrk="1" latinLnBrk="0" hangingPunct="1">
        <a:defRPr sz="2700" kern="1200">
          <a:solidFill>
            <a:schemeClr val="tx1"/>
          </a:solidFill>
          <a:latin typeface="+mn-lt"/>
          <a:ea typeface="+mn-ea"/>
          <a:cs typeface="+mn-cs"/>
        </a:defRPr>
      </a:lvl1pPr>
      <a:lvl2pPr marL="679450" algn="l" defTabSz="1358265" rtl="0" eaLnBrk="1" latinLnBrk="0" hangingPunct="1">
        <a:defRPr sz="2700" kern="1200">
          <a:solidFill>
            <a:schemeClr val="tx1"/>
          </a:solidFill>
          <a:latin typeface="+mn-lt"/>
          <a:ea typeface="+mn-ea"/>
          <a:cs typeface="+mn-cs"/>
        </a:defRPr>
      </a:lvl2pPr>
      <a:lvl3pPr marL="1358265" algn="l" defTabSz="1358265" rtl="0" eaLnBrk="1" latinLnBrk="0" hangingPunct="1">
        <a:defRPr sz="2700" kern="1200">
          <a:solidFill>
            <a:schemeClr val="tx1"/>
          </a:solidFill>
          <a:latin typeface="+mn-lt"/>
          <a:ea typeface="+mn-ea"/>
          <a:cs typeface="+mn-cs"/>
        </a:defRPr>
      </a:lvl3pPr>
      <a:lvl4pPr marL="2037715" algn="l" defTabSz="1358265" rtl="0" eaLnBrk="1" latinLnBrk="0" hangingPunct="1">
        <a:defRPr sz="2700" kern="1200">
          <a:solidFill>
            <a:schemeClr val="tx1"/>
          </a:solidFill>
          <a:latin typeface="+mn-lt"/>
          <a:ea typeface="+mn-ea"/>
          <a:cs typeface="+mn-cs"/>
        </a:defRPr>
      </a:lvl4pPr>
      <a:lvl5pPr marL="2717165" algn="l" defTabSz="1358265" rtl="0" eaLnBrk="1" latinLnBrk="0" hangingPunct="1">
        <a:defRPr sz="2700" kern="1200">
          <a:solidFill>
            <a:schemeClr val="tx1"/>
          </a:solidFill>
          <a:latin typeface="+mn-lt"/>
          <a:ea typeface="+mn-ea"/>
          <a:cs typeface="+mn-cs"/>
        </a:defRPr>
      </a:lvl5pPr>
      <a:lvl6pPr marL="3396615" algn="l" defTabSz="1358265" rtl="0" eaLnBrk="1" latinLnBrk="0" hangingPunct="1">
        <a:defRPr sz="2700" kern="1200">
          <a:solidFill>
            <a:schemeClr val="tx1"/>
          </a:solidFill>
          <a:latin typeface="+mn-lt"/>
          <a:ea typeface="+mn-ea"/>
          <a:cs typeface="+mn-cs"/>
        </a:defRPr>
      </a:lvl6pPr>
      <a:lvl7pPr marL="4075430" algn="l" defTabSz="1358265" rtl="0" eaLnBrk="1" latinLnBrk="0" hangingPunct="1">
        <a:defRPr sz="2700" kern="1200">
          <a:solidFill>
            <a:schemeClr val="tx1"/>
          </a:solidFill>
          <a:latin typeface="+mn-lt"/>
          <a:ea typeface="+mn-ea"/>
          <a:cs typeface="+mn-cs"/>
        </a:defRPr>
      </a:lvl7pPr>
      <a:lvl8pPr marL="4754880" algn="l" defTabSz="1358265" rtl="0" eaLnBrk="1" latinLnBrk="0" hangingPunct="1">
        <a:defRPr sz="2700" kern="1200">
          <a:solidFill>
            <a:schemeClr val="tx1"/>
          </a:solidFill>
          <a:latin typeface="+mn-lt"/>
          <a:ea typeface="+mn-ea"/>
          <a:cs typeface="+mn-cs"/>
        </a:defRPr>
      </a:lvl8pPr>
      <a:lvl9pPr marL="5434330" algn="l" defTabSz="1358265"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 Id="rId3" Type="http://schemas.openxmlformats.org/officeDocument/2006/relationships/hyperlink" Target="https://coccoc.com/search?query=%C4%83n ph%E1%BA%A3i n%E1%BA%A5m %C4%91%E1%BB%99c, 3 ng%C6%B0%E1%BB%9Di th%C6%B0%C6%A1ng vong&amp;tbm=vid" TargetMode="External"/><Relationship Id="rId2" Type="http://schemas.openxmlformats.org/officeDocument/2006/relationships/hyperlink" Target="https://www.youtube.com/watch?v=t5iXh5VCOSI&amp;ab_channel=VTVNews" TargetMode="Externa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coccoc.com/search?query=d%E1%BA%A5u hi%E1%BB%87u nh%E1%BA%ADn bi%E1%BA%BFt n%E1%BA%A5m %C4%91%E1%BB%99c&amp;tbm=vid" TargetMode="Externa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3" Type="http://schemas.openxmlformats.org/officeDocument/2006/relationships/image" Target="../media/image11.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051" name="Content Placeholder 2"/>
          <p:cNvSpPr>
            <a:spLocks noGrp="1"/>
          </p:cNvSpPr>
          <p:nvPr>
            <p:ph idx="1"/>
          </p:nvPr>
        </p:nvSpPr>
        <p:spPr/>
        <p:txBody>
          <a:bodyPr vert="horz" wrap="square" lIns="135852" tIns="67926" rIns="135852" bIns="67926" anchor="t" anchorCtr="0"/>
          <a:p>
            <a:endParaRPr lang="en-US" altLang="x-none" dirty="0"/>
          </a:p>
        </p:txBody>
      </p:sp>
      <p:pic>
        <p:nvPicPr>
          <p:cNvPr id="2052" name="Picture 4" descr="D:\THCS\3097100_Camera.Tinhte_Mushroom_by_Daniel_Nimmervoll.jpeg"/>
          <p:cNvPicPr>
            <a:picLocks noChangeAspect="1"/>
          </p:cNvPicPr>
          <p:nvPr/>
        </p:nvPicPr>
        <p:blipFill>
          <a:blip r:embed="rId1"/>
          <a:stretch>
            <a:fillRect/>
          </a:stretch>
        </p:blipFill>
        <p:spPr>
          <a:xfrm>
            <a:off x="0" y="10160"/>
            <a:ext cx="15578138" cy="8229600"/>
          </a:xfrm>
          <a:prstGeom prst="rect">
            <a:avLst/>
          </a:prstGeom>
          <a:noFill/>
          <a:ln w="9525">
            <a:noFill/>
          </a:ln>
        </p:spPr>
      </p:pic>
      <p:sp>
        <p:nvSpPr>
          <p:cNvPr id="5" name="Rounded Rectangle 4"/>
          <p:cNvSpPr/>
          <p:nvPr/>
        </p:nvSpPr>
        <p:spPr>
          <a:xfrm>
            <a:off x="-10795" y="1050290"/>
            <a:ext cx="7106920" cy="4258945"/>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7200" b="1" dirty="0">
                <a:solidFill>
                  <a:srgbClr val="000000"/>
                </a:solidFill>
                <a:latin typeface="Arial" panose="020B0604020202020204" pitchFamily="34" charset="0"/>
              </a:rPr>
              <a:t>Tiết 78+79</a:t>
            </a:r>
            <a:endParaRPr lang="en-US" altLang="x-none" sz="7200" b="1" dirty="0">
              <a:solidFill>
                <a:srgbClr val="000000"/>
              </a:solidFill>
              <a:latin typeface="Arial" panose="020B0604020202020204" pitchFamily="34" charset="0"/>
            </a:endParaRPr>
          </a:p>
          <a:p>
            <a:pPr lvl="0" algn="ctr">
              <a:buNone/>
            </a:pPr>
            <a:r>
              <a:rPr lang="en-US" altLang="x-none" sz="7200" b="1" dirty="0">
                <a:solidFill>
                  <a:srgbClr val="000000"/>
                </a:solidFill>
                <a:latin typeface="Arial" panose="020B0604020202020204" pitchFamily="34" charset="0"/>
              </a:rPr>
              <a:t>Bài 32:</a:t>
            </a:r>
            <a:r>
              <a:rPr lang="en-US" altLang="x-none" sz="8800" b="1" dirty="0">
                <a:solidFill>
                  <a:srgbClr val="000000"/>
                </a:solidFill>
                <a:latin typeface="Arial" panose="020B0604020202020204" pitchFamily="34" charset="0"/>
              </a:rPr>
              <a:t> </a:t>
            </a:r>
            <a:endParaRPr lang="en-US" altLang="x-none" sz="8800" b="1" dirty="0">
              <a:solidFill>
                <a:srgbClr val="000000"/>
              </a:solidFill>
              <a:latin typeface="Arial" panose="020B0604020202020204" pitchFamily="34" charset="0"/>
            </a:endParaRPr>
          </a:p>
          <a:p>
            <a:pPr lvl="0" algn="ctr">
              <a:buNone/>
            </a:pPr>
            <a:r>
              <a:rPr lang="en-US" altLang="x-none" sz="10700" b="1" dirty="0">
                <a:solidFill>
                  <a:srgbClr val="FF0000"/>
                </a:solidFill>
                <a:latin typeface="Arial" panose="020B0604020202020204" pitchFamily="34" charset="0"/>
              </a:rPr>
              <a:t>NẤM</a:t>
            </a:r>
            <a:endParaRPr lang="en-US" altLang="x-none" sz="10700" b="1" dirty="0">
              <a:solidFill>
                <a:srgbClr val="FF0000"/>
              </a:solidFill>
              <a:latin typeface="Arial" panose="020B0604020202020204"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11267" name="Content Placeholder 2"/>
          <p:cNvSpPr>
            <a:spLocks noGrp="1"/>
          </p:cNvSpPr>
          <p:nvPr>
            <p:ph idx="1"/>
          </p:nvPr>
        </p:nvSpPr>
        <p:spPr/>
        <p:txBody>
          <a:bodyPr vert="horz" wrap="square" lIns="135852" tIns="67926" rIns="135852" bIns="67926" anchor="t" anchorCtr="0"/>
          <a:p>
            <a:endParaRPr lang="en-US" altLang="x-none" dirty="0"/>
          </a:p>
        </p:txBody>
      </p:sp>
      <p:pic>
        <p:nvPicPr>
          <p:cNvPr id="11268"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ectangle 4"/>
          <p:cNvSpPr/>
          <p:nvPr/>
        </p:nvSpPr>
        <p:spPr>
          <a:xfrm>
            <a:off x="971550" y="1844675"/>
            <a:ext cx="13817600" cy="2397760"/>
          </a:xfrm>
          <a:prstGeom prst="rect">
            <a:avLst/>
          </a:prstGeom>
          <a:noFill/>
          <a:ln w="9525">
            <a:noFill/>
          </a:ln>
        </p:spPr>
        <p:txBody>
          <a:bodyPr lIns="121917" tIns="60958" rIns="121917" bIns="60958">
            <a:spAutoFit/>
          </a:bodyPr>
          <a:p>
            <a:pPr>
              <a:buNone/>
            </a:pPr>
            <a:r>
              <a:rPr lang="en-US" altLang="x-none" sz="3700" dirty="0">
                <a:latin typeface="Arial" panose="020B0604020202020204" pitchFamily="34" charset="0"/>
              </a:rPr>
              <a:t>- Tất cả các loài nấm được xếp vào giới Nấm: là những sinh vật nhân thực, đơn bào hoặc đa bào, sống dị dưỡng.</a:t>
            </a:r>
            <a:endParaRPr lang="en-US" altLang="x-none" sz="3700" dirty="0">
              <a:latin typeface="Arial" panose="020B0604020202020204" pitchFamily="34" charset="0"/>
            </a:endParaRPr>
          </a:p>
          <a:p>
            <a:pPr>
              <a:buNone/>
            </a:pPr>
            <a:r>
              <a:rPr lang="en-US" altLang="x-none" sz="3700" dirty="0">
                <a:latin typeface="Arial" panose="020B0604020202020204" pitchFamily="34" charset="0"/>
              </a:rPr>
              <a:t>- Một số lọai nấm: nấm kim châm, nấm mốc, nấm linh chi, nấm men, nấm rơm, nấm đùi gà, nấm mèo (mộc nhĩ), …</a:t>
            </a:r>
            <a:endParaRPr lang="en-US" altLang="x-none" sz="3700" dirty="0">
              <a:latin typeface="Arial" panose="020B0604020202020204" pitchFamily="34" charset="0"/>
            </a:endParaRPr>
          </a:p>
        </p:txBody>
      </p:sp>
      <p:sp>
        <p:nvSpPr>
          <p:cNvPr id="9" name="Rounded Rectangle 8"/>
          <p:cNvSpPr/>
          <p:nvPr/>
        </p:nvSpPr>
        <p:spPr>
          <a:xfrm>
            <a:off x="410210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charRg st="0" end="1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charRg st="110" end="2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12291" name="Content Placeholder 2"/>
          <p:cNvSpPr>
            <a:spLocks noGrp="1"/>
          </p:cNvSpPr>
          <p:nvPr>
            <p:ph idx="1"/>
          </p:nvPr>
        </p:nvSpPr>
        <p:spPr/>
        <p:txBody>
          <a:bodyPr vert="horz" wrap="square" lIns="135852" tIns="67926" rIns="135852" bIns="67926" anchor="t" anchorCtr="0"/>
          <a:p>
            <a:endParaRPr lang="en-US" altLang="x-none" dirty="0"/>
          </a:p>
        </p:txBody>
      </p:sp>
      <p:pic>
        <p:nvPicPr>
          <p:cNvPr id="12292"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410210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pic>
        <p:nvPicPr>
          <p:cNvPr id="12294" name="Picture 7"/>
          <p:cNvPicPr>
            <a:picLocks noChangeAspect="1"/>
          </p:cNvPicPr>
          <p:nvPr/>
        </p:nvPicPr>
        <p:blipFill>
          <a:blip r:embed="rId2"/>
          <a:stretch>
            <a:fillRect/>
          </a:stretch>
        </p:blipFill>
        <p:spPr>
          <a:xfrm>
            <a:off x="1187450" y="1096963"/>
            <a:ext cx="13190538" cy="64008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pull/>
      </p:transition>
    </mc:Choice>
    <mc:Fallback>
      <p:transition spd="slow">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13315" name="Content Placeholder 2"/>
          <p:cNvSpPr>
            <a:spLocks noGrp="1"/>
          </p:cNvSpPr>
          <p:nvPr>
            <p:ph idx="1"/>
          </p:nvPr>
        </p:nvSpPr>
        <p:spPr/>
        <p:txBody>
          <a:bodyPr vert="horz" wrap="square" lIns="135852" tIns="67926" rIns="135852" bIns="67926" anchor="t" anchorCtr="0"/>
          <a:p>
            <a:endParaRPr lang="en-US" altLang="x-none" dirty="0"/>
          </a:p>
        </p:txBody>
      </p:sp>
      <p:pic>
        <p:nvPicPr>
          <p:cNvPr id="13316"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ectangle 4"/>
          <p:cNvSpPr/>
          <p:nvPr/>
        </p:nvSpPr>
        <p:spPr>
          <a:xfrm>
            <a:off x="971550" y="1662113"/>
            <a:ext cx="13817600" cy="2968625"/>
          </a:xfrm>
          <a:prstGeom prst="rect">
            <a:avLst/>
          </a:prstGeom>
          <a:noFill/>
          <a:ln w="9525">
            <a:noFill/>
          </a:ln>
        </p:spPr>
        <p:txBody>
          <a:bodyPr lIns="121917" tIns="60958" rIns="121917" bIns="60958">
            <a:spAutoFit/>
          </a:bodyPr>
          <a:p>
            <a:pPr>
              <a:buNone/>
            </a:pPr>
            <a:r>
              <a:rPr lang="en-US" altLang="x-none" sz="3700" dirty="0">
                <a:latin typeface="Arial" panose="020B0604020202020204" pitchFamily="34" charset="0"/>
              </a:rPr>
              <a:t>- Nấm sống ở nhiều môi trường khác nhau: trong không khí, trong nước, trong đất, trong cơ thể người và các sinh vật sống khác.</a:t>
            </a:r>
            <a:endParaRPr lang="en-US" altLang="x-none" sz="3700" dirty="0">
              <a:latin typeface="Arial" panose="020B0604020202020204" pitchFamily="34" charset="0"/>
            </a:endParaRPr>
          </a:p>
          <a:p>
            <a:pPr>
              <a:buNone/>
            </a:pPr>
            <a:r>
              <a:rPr lang="en-US" altLang="x-none" sz="3700" dirty="0">
                <a:latin typeface="Arial" panose="020B0604020202020204" pitchFamily="34" charset="0"/>
              </a:rPr>
              <a:t>- Nấm chủ yếu ở những nơi nóng ẩm, giàu dinh dưỡng, một số sống được ở điều kiện khắc nghiệt.</a:t>
            </a:r>
            <a:endParaRPr lang="en-US" altLang="x-none" sz="3700" dirty="0">
              <a:latin typeface="Arial" panose="020B0604020202020204" pitchFamily="34" charset="0"/>
            </a:endParaRPr>
          </a:p>
        </p:txBody>
      </p:sp>
      <p:sp>
        <p:nvSpPr>
          <p:cNvPr id="9" name="Rounded Rectangle 8"/>
          <p:cNvSpPr/>
          <p:nvPr/>
        </p:nvSpPr>
        <p:spPr>
          <a:xfrm>
            <a:off x="410210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charRg st="0" end="12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charRg st="127" end="2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14339" name="Content Placeholder 2"/>
          <p:cNvSpPr>
            <a:spLocks noGrp="1"/>
          </p:cNvSpPr>
          <p:nvPr>
            <p:ph idx="1"/>
          </p:nvPr>
        </p:nvSpPr>
        <p:spPr/>
        <p:txBody>
          <a:bodyPr vert="horz" wrap="square" lIns="135852" tIns="67926" rIns="135852" bIns="67926" anchor="t" anchorCtr="0"/>
          <a:p>
            <a:endParaRPr lang="en-US" altLang="x-none" dirty="0"/>
          </a:p>
        </p:txBody>
      </p:sp>
      <p:pic>
        <p:nvPicPr>
          <p:cNvPr id="14340" name="Content Placeholder 3"/>
          <p:cNvPicPr>
            <a:picLocks noChangeAspect="1"/>
          </p:cNvPicPr>
          <p:nvPr/>
        </p:nvPicPr>
        <p:blipFill>
          <a:blip r:embed="rId1"/>
          <a:stretch>
            <a:fillRect/>
          </a:stretch>
        </p:blipFill>
        <p:spPr>
          <a:xfrm>
            <a:off x="-4445" y="0"/>
            <a:ext cx="15544800" cy="8229600"/>
          </a:xfrm>
          <a:prstGeom prst="rect">
            <a:avLst/>
          </a:prstGeom>
          <a:noFill/>
          <a:ln w="9525">
            <a:noFill/>
          </a:ln>
        </p:spPr>
      </p:pic>
      <p:sp>
        <p:nvSpPr>
          <p:cNvPr id="5" name="Rounded Rectangle 4"/>
          <p:cNvSpPr/>
          <p:nvPr/>
        </p:nvSpPr>
        <p:spPr>
          <a:xfrm>
            <a:off x="410210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3054350" y="1279525"/>
            <a:ext cx="9715500" cy="4433570"/>
          </a:xfrm>
          <a:prstGeom prst="rect">
            <a:avLst/>
          </a:prstGeom>
          <a:noFill/>
          <a:ln w="9525">
            <a:noFill/>
          </a:ln>
        </p:spPr>
      </p:pic>
      <p:sp>
        <p:nvSpPr>
          <p:cNvPr id="7" name="Rectangle 6"/>
          <p:cNvSpPr/>
          <p:nvPr/>
        </p:nvSpPr>
        <p:spPr>
          <a:xfrm>
            <a:off x="949325" y="5842953"/>
            <a:ext cx="13817600" cy="1831975"/>
          </a:xfrm>
          <a:prstGeom prst="rect">
            <a:avLst/>
          </a:prstGeom>
          <a:noFill/>
          <a:ln w="9525">
            <a:noFill/>
          </a:ln>
        </p:spPr>
        <p:txBody>
          <a:bodyPr lIns="121917" tIns="60958" rIns="121917" bIns="60958">
            <a:spAutoFit/>
          </a:bodyPr>
          <a:p>
            <a:pPr>
              <a:buNone/>
            </a:pPr>
            <a:r>
              <a:rPr lang="en-US" altLang="x-none" sz="3700" dirty="0">
                <a:latin typeface="Arial" panose="020B0604020202020204" pitchFamily="34" charset="0"/>
              </a:rPr>
              <a:t>- Dựa vào cấu trúc cơ quan tạo bào tử, nấm được chia thành 3 nhóm: nấm túi, nấm đảm, nấm tiếp hợp.</a:t>
            </a:r>
            <a:endParaRPr lang="en-US" altLang="x-none" sz="3700" dirty="0">
              <a:latin typeface="Arial" panose="020B0604020202020204" pitchFamily="34" charset="0"/>
            </a:endParaRPr>
          </a:p>
          <a:p>
            <a:pPr>
              <a:buNone/>
            </a:pPr>
            <a:r>
              <a:rPr lang="en-US" altLang="x-none" sz="3700" dirty="0">
                <a:latin typeface="Arial" panose="020B0604020202020204" pitchFamily="34" charset="0"/>
              </a:rPr>
              <a:t>=&gt; Nấm đa dạng về đặc điểm hình thái và môi trường sống.</a:t>
            </a:r>
            <a:endParaRPr lang="en-US" altLang="x-none" sz="3700" dirty="0">
              <a:latin typeface="Arial" panose="020B0604020202020204" pitchFamily="34" charset="0"/>
            </a:endParaRPr>
          </a:p>
        </p:txBody>
      </p:sp>
      <p:sp>
        <p:nvSpPr>
          <p:cNvPr id="2" name="Text Box 1"/>
          <p:cNvSpPr txBox="1"/>
          <p:nvPr/>
        </p:nvSpPr>
        <p:spPr>
          <a:xfrm>
            <a:off x="777875" y="5915025"/>
            <a:ext cx="13068300" cy="1296670"/>
          </a:xfrm>
          <a:prstGeom prst="rect">
            <a:avLst/>
          </a:prstGeom>
          <a:noFill/>
        </p:spPr>
        <p:txBody>
          <a:bodyPr wrap="square" rtlCol="0">
            <a:spAutoFit/>
          </a:bodyPr>
          <a:p>
            <a:pPr>
              <a:lnSpc>
                <a:spcPct val="140000"/>
              </a:lnSpc>
            </a:pPr>
            <a:r>
              <a:rPr lang="en-US" altLang="x-none" sz="2800" b="1" dirty="0">
                <a:solidFill>
                  <a:srgbClr val="0070C0"/>
                </a:solidFill>
                <a:sym typeface="+mn-ea"/>
              </a:rPr>
              <a:t>+ Đọc thông tin sách giáo khoa phần I -  trang 108, Em hãy cho biết dựa vào cấu trúc cơ quan tạo bào tử, nấm được chia thành mấy nhóm, kể tên?</a:t>
            </a:r>
            <a:endParaRPr lang="en-US" altLang="x-none" sz="2800" b="1" dirty="0">
              <a:solidFill>
                <a:srgbClr val="0070C0"/>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1000"/>
                                        <p:tgtEl>
                                          <p:spTgt spid="2"/>
                                        </p:tgtEl>
                                      </p:cBhvr>
                                    </p:animEffect>
                                    <p:set>
                                      <p:cBhvr>
                                        <p:cTn id="7" dur="1" fill="hold">
                                          <p:stCondLst>
                                            <p:cond delay="998"/>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charRg st="0" end="99"/>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charRg st="99" end="15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15363"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6" name="Rounded Rectangle 5"/>
          <p:cNvSpPr/>
          <p:nvPr/>
        </p:nvSpPr>
        <p:spPr>
          <a:xfrm>
            <a:off x="399415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 VAI TRÒ CỦA NẤM</a:t>
            </a:r>
            <a:endParaRPr lang="en-US" altLang="x-none" sz="4300" b="1" dirty="0">
              <a:latin typeface="Arial" panose="020B0604020202020204" pitchFamily="34" charset="0"/>
            </a:endParaRPr>
          </a:p>
        </p:txBody>
      </p:sp>
      <p:sp>
        <p:nvSpPr>
          <p:cNvPr id="15365" name="Rectangle 6"/>
          <p:cNvSpPr/>
          <p:nvPr/>
        </p:nvSpPr>
        <p:spPr>
          <a:xfrm>
            <a:off x="4206875" y="1609725"/>
            <a:ext cx="7740650" cy="692150"/>
          </a:xfrm>
          <a:prstGeom prst="rect">
            <a:avLst/>
          </a:prstGeom>
          <a:noFill/>
          <a:ln w="9525">
            <a:noFill/>
          </a:ln>
        </p:spPr>
        <p:txBody>
          <a:bodyPr lIns="121917" tIns="60958" rIns="121917" bIns="60958">
            <a:spAutoFit/>
          </a:bodyPr>
          <a:p>
            <a:pPr algn="ctr">
              <a:buNone/>
            </a:pPr>
            <a:r>
              <a:rPr lang="en-US" altLang="x-none" sz="3700" b="1" dirty="0">
                <a:solidFill>
                  <a:srgbClr val="FF0000"/>
                </a:solidFill>
                <a:latin typeface="Arial" panose="020B0604020202020204" pitchFamily="34" charset="0"/>
              </a:rPr>
              <a:t>PHIẾU HỌC TẬP SỐ 2</a:t>
            </a:r>
            <a:endParaRPr lang="en-US" altLang="x-none" sz="3700" b="1" dirty="0">
              <a:solidFill>
                <a:srgbClr val="FF0000"/>
              </a:solidFill>
              <a:latin typeface="Arial" panose="020B0604020202020204" pitchFamily="34" charset="0"/>
            </a:endParaRPr>
          </a:p>
        </p:txBody>
      </p:sp>
      <p:graphicFrame>
        <p:nvGraphicFramePr>
          <p:cNvPr id="15366" name="Table 15365"/>
          <p:cNvGraphicFramePr/>
          <p:nvPr/>
        </p:nvGraphicFramePr>
        <p:xfrm>
          <a:off x="971550" y="2767330"/>
          <a:ext cx="13601700" cy="2990215"/>
        </p:xfrm>
        <a:graphic>
          <a:graphicData uri="http://schemas.openxmlformats.org/drawingml/2006/table">
            <a:tbl>
              <a:tblPr/>
              <a:tblGrid>
                <a:gridCol w="7283450"/>
                <a:gridCol w="6318250"/>
              </a:tblGrid>
              <a:tr h="11918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ctr" defTabSz="1357630" eaLnBrk="1" hangingPunct="1">
                        <a:lnSpc>
                          <a:spcPct val="115000"/>
                        </a:lnSpc>
                        <a:buNone/>
                        <a:tabLst>
                          <a:tab pos="449580" algn="l"/>
                        </a:tabLst>
                      </a:pPr>
                      <a:r>
                        <a:rPr lang="en-US" altLang="x-none" sz="2900" b="1" dirty="0">
                          <a:latin typeface="Arial" panose="020B0604020202020204" pitchFamily="34" charset="0"/>
                        </a:rPr>
                        <a:t>Vai trò của nấm đối với con người</a:t>
                      </a:r>
                      <a:endParaRPr lang="en-US" altLang="x-none" sz="2900" b="1" dirty="0">
                        <a:latin typeface="Calibri" panose="020F0502020204030204" pitchFamily="34" charset="0"/>
                        <a:ea typeface="Calibri" panose="020F0502020204030204" pitchFamily="34" charset="0"/>
                      </a:endParaRPr>
                    </a:p>
                  </a:txBody>
                  <a:tcPr marL="97155" marR="97155" marT="0" marB="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ctr" defTabSz="1357630" eaLnBrk="1" hangingPunct="1">
                        <a:lnSpc>
                          <a:spcPct val="115000"/>
                        </a:lnSpc>
                        <a:buNone/>
                        <a:tabLst>
                          <a:tab pos="449580" algn="l"/>
                        </a:tabLst>
                      </a:pPr>
                      <a:r>
                        <a:rPr lang="en-US" altLang="x-none" sz="2900" b="1" dirty="0">
                          <a:latin typeface="Arial" panose="020B0604020202020204" pitchFamily="34" charset="0"/>
                        </a:rPr>
                        <a:t>Tên các loại nấm</a:t>
                      </a:r>
                      <a:endParaRPr lang="en-US" altLang="x-none" sz="2900" b="1" dirty="0">
                        <a:latin typeface="Calibri" panose="020F0502020204030204" pitchFamily="34" charset="0"/>
                        <a:ea typeface="Calibri" panose="020F0502020204030204" pitchFamily="34" charset="0"/>
                      </a:endParaRPr>
                    </a:p>
                  </a:txBody>
                  <a:tcPr marL="97155" marR="97155" marT="0" marB="0"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r h="5994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b="1" dirty="0">
                          <a:latin typeface="Arial" panose="020B0604020202020204" pitchFamily="34" charset="0"/>
                        </a:rPr>
                        <a:t> </a:t>
                      </a:r>
                      <a:endParaRPr lang="en-US" altLang="x-none" sz="2900" b="1"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dirty="0">
                          <a:latin typeface="Arial" panose="020B0604020202020204" pitchFamily="34" charset="0"/>
                        </a:rPr>
                        <a:t> </a:t>
                      </a:r>
                      <a:endParaRPr lang="en-US" altLang="x-none" sz="2900"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r h="5994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b="1" dirty="0">
                          <a:latin typeface="Arial" panose="020B0604020202020204" pitchFamily="34" charset="0"/>
                        </a:rPr>
                        <a:t> </a:t>
                      </a:r>
                      <a:endParaRPr lang="en-US" altLang="x-none" sz="2900" b="1"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dirty="0">
                          <a:latin typeface="Arial" panose="020B0604020202020204" pitchFamily="34" charset="0"/>
                        </a:rPr>
                        <a:t> </a:t>
                      </a:r>
                      <a:endParaRPr lang="en-US" altLang="x-none" sz="2900"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r h="5994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b="1" dirty="0">
                          <a:latin typeface="Arial" panose="020B0604020202020204" pitchFamily="34" charset="0"/>
                        </a:rPr>
                        <a:t>…..</a:t>
                      </a:r>
                      <a:endParaRPr lang="en-US" altLang="x-none" sz="2900" b="1"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457200" lvl="0" indent="0" algn="just" defTabSz="1357630" eaLnBrk="1" hangingPunct="1">
                        <a:lnSpc>
                          <a:spcPct val="115000"/>
                        </a:lnSpc>
                        <a:buNone/>
                        <a:tabLst>
                          <a:tab pos="449580" algn="l"/>
                        </a:tabLst>
                      </a:pPr>
                      <a:r>
                        <a:rPr lang="en-US" altLang="x-none" sz="2900" b="1" dirty="0">
                          <a:latin typeface="Arial" panose="020B0604020202020204" pitchFamily="34" charset="0"/>
                        </a:rPr>
                        <a:t>…..</a:t>
                      </a:r>
                      <a:endParaRPr lang="en-US" altLang="x-none" sz="2900" b="1" dirty="0">
                        <a:latin typeface="Calibri" panose="020F0502020204030204" pitchFamily="34" charset="0"/>
                        <a:ea typeface="Calibri" panose="020F0502020204030204" pitchFamily="34" charset="0"/>
                      </a:endParaRPr>
                    </a:p>
                  </a:txBody>
                  <a:tcPr marL="97155" marR="97155"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15365"/>
                                        </p:tgtEl>
                                        <p:attrNameLst>
                                          <p:attrName>style.visibility</p:attrName>
                                        </p:attrNameLst>
                                      </p:cBhvr>
                                      <p:to>
                                        <p:strVal val="visible"/>
                                      </p:to>
                                    </p:set>
                                    <p:animEffect transition="in" filter="diamond(in)">
                                      <p:cBhvr>
                                        <p:cTn id="7" dur="1000"/>
                                        <p:tgtEl>
                                          <p:spTgt spid="15365"/>
                                        </p:tgtEl>
                                      </p:cBhvr>
                                    </p:animEffect>
                                  </p:childTnLst>
                                </p:cTn>
                              </p:par>
                              <p:par>
                                <p:cTn id="8" presetID="8" presetClass="entr" presetSubtype="16" fill="hold" nodeType="withEffect">
                                  <p:stCondLst>
                                    <p:cond delay="0"/>
                                  </p:stCondLst>
                                  <p:childTnLst>
                                    <p:set>
                                      <p:cBhvr>
                                        <p:cTn id="9" dur="1000" fill="hold">
                                          <p:stCondLst>
                                            <p:cond delay="0"/>
                                          </p:stCondLst>
                                        </p:cTn>
                                        <p:tgtEl>
                                          <p:spTgt spid="15366"/>
                                        </p:tgtEl>
                                        <p:attrNameLst>
                                          <p:attrName>style.visibility</p:attrName>
                                        </p:attrNameLst>
                                      </p:cBhvr>
                                      <p:to>
                                        <p:strVal val="visible"/>
                                      </p:to>
                                    </p:set>
                                    <p:animEffect transition="in" filter="diamond(in)">
                                      <p:cBhvr>
                                        <p:cTn id="10"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Oval 7"/>
          <p:cNvSpPr/>
          <p:nvPr/>
        </p:nvSpPr>
        <p:spPr>
          <a:xfrm>
            <a:off x="5923280" y="42863"/>
            <a:ext cx="3200400" cy="354012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6545580" y="1522413"/>
            <a:ext cx="2133600" cy="1260475"/>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lang="en-US" altLang="x-none" sz="3700" dirty="0">
                <a:solidFill>
                  <a:srgbClr val="000000"/>
                </a:solidFill>
                <a:latin typeface="Times New Roman" panose="02020603050405020304" pitchFamily="18" charset="0"/>
                <a:cs typeface="Times New Roman" panose="02020603050405020304" pitchFamily="18" charset="0"/>
              </a:rPr>
              <a:t>Phủ đầy nấm sợi</a:t>
            </a:r>
            <a:endParaRPr lang="en-US" altLang="x-none" sz="3700" dirty="0">
              <a:solidFill>
                <a:srgbClr val="000000"/>
              </a:solidFill>
              <a:latin typeface="Times New Roman" panose="02020603050405020304" pitchFamily="18" charset="0"/>
              <a:ea typeface="Times New Roman" panose="02020603050405020304" pitchFamily="18" charset="0"/>
            </a:endParaRPr>
          </a:p>
        </p:txBody>
      </p:sp>
      <p:sp>
        <p:nvSpPr>
          <p:cNvPr id="10" name="Oval 9"/>
          <p:cNvSpPr/>
          <p:nvPr/>
        </p:nvSpPr>
        <p:spPr>
          <a:xfrm>
            <a:off x="6364605" y="392113"/>
            <a:ext cx="2133600" cy="100488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3 ngày</a:t>
            </a:r>
            <a:endPar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1" name="Oval 10"/>
          <p:cNvSpPr/>
          <p:nvPr/>
        </p:nvSpPr>
        <p:spPr>
          <a:xfrm>
            <a:off x="10418763" y="100013"/>
            <a:ext cx="4365625" cy="30257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Rectangle 11"/>
          <p:cNvSpPr/>
          <p:nvPr/>
        </p:nvSpPr>
        <p:spPr>
          <a:xfrm>
            <a:off x="10904538" y="1554163"/>
            <a:ext cx="3406775" cy="1108075"/>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lang="en-US" altLang="x-none" sz="3200" dirty="0">
                <a:solidFill>
                  <a:srgbClr val="000000"/>
                </a:solidFill>
                <a:latin typeface="Times New Roman" panose="02020603050405020304" pitchFamily="18" charset="0"/>
                <a:cs typeface="Times New Roman" panose="02020603050405020304" pitchFamily="18" charset="0"/>
              </a:rPr>
              <a:t>Vi khuẩn v</a:t>
            </a:r>
            <a:r>
              <a:rPr lang="en-US" altLang="x-none" sz="3200" dirty="0">
                <a:solidFill>
                  <a:srgbClr val="000000"/>
                </a:solidFill>
                <a:latin typeface="Times New Roman" panose="02020603050405020304" pitchFamily="18" charset="0"/>
                <a:ea typeface="Times New Roman" panose="02020603050405020304" pitchFamily="18" charset="0"/>
              </a:rPr>
              <a:t>à</a:t>
            </a:r>
            <a:r>
              <a:rPr lang="en-US" altLang="x-none" sz="3200" dirty="0">
                <a:solidFill>
                  <a:srgbClr val="000000"/>
                </a:solidFill>
                <a:latin typeface="Times New Roman" panose="02020603050405020304" pitchFamily="18" charset="0"/>
                <a:cs typeface="Times New Roman" panose="02020603050405020304" pitchFamily="18" charset="0"/>
              </a:rPr>
              <a:t> động vật nguyên sinh</a:t>
            </a:r>
            <a:endParaRPr lang="en-US" altLang="x-none" sz="3200" dirty="0">
              <a:solidFill>
                <a:srgbClr val="000000"/>
              </a:solidFill>
              <a:latin typeface="Times New Roman" panose="02020603050405020304" pitchFamily="18" charset="0"/>
              <a:ea typeface="Times New Roman" panose="02020603050405020304" pitchFamily="18" charset="0"/>
            </a:endParaRPr>
          </a:p>
        </p:txBody>
      </p:sp>
      <p:sp>
        <p:nvSpPr>
          <p:cNvPr id="13" name="Oval 12"/>
          <p:cNvSpPr/>
          <p:nvPr/>
        </p:nvSpPr>
        <p:spPr>
          <a:xfrm>
            <a:off x="11258550" y="539750"/>
            <a:ext cx="2133600" cy="100488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7 ngày</a:t>
            </a:r>
            <a:endPar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14" name="Oval 13"/>
          <p:cNvSpPr/>
          <p:nvPr/>
        </p:nvSpPr>
        <p:spPr>
          <a:xfrm>
            <a:off x="12237085" y="3243263"/>
            <a:ext cx="3271838" cy="271303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TextBox 14"/>
          <p:cNvSpPr txBox="1"/>
          <p:nvPr/>
        </p:nvSpPr>
        <p:spPr>
          <a:xfrm>
            <a:off x="12586653" y="4649470"/>
            <a:ext cx="2495550" cy="615950"/>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lang="en-US" altLang="x-none" sz="3200" dirty="0">
                <a:solidFill>
                  <a:srgbClr val="000000"/>
                </a:solidFill>
                <a:latin typeface="Times New Roman" panose="02020603050405020304" pitchFamily="18" charset="0"/>
                <a:cs typeface="Times New Roman" panose="02020603050405020304" pitchFamily="18" charset="0"/>
              </a:rPr>
              <a:t>Nấm men</a:t>
            </a:r>
            <a:endParaRPr lang="en-US" altLang="x-none" sz="3200" dirty="0">
              <a:solidFill>
                <a:srgbClr val="000000"/>
              </a:solidFill>
              <a:latin typeface="Times New Roman" panose="02020603050405020304" pitchFamily="18" charset="0"/>
              <a:ea typeface="Times New Roman" panose="02020603050405020304" pitchFamily="18" charset="0"/>
            </a:endParaRPr>
          </a:p>
        </p:txBody>
      </p:sp>
      <p:sp>
        <p:nvSpPr>
          <p:cNvPr id="16" name="Oval 15"/>
          <p:cNvSpPr/>
          <p:nvPr/>
        </p:nvSpPr>
        <p:spPr>
          <a:xfrm>
            <a:off x="12613323" y="3511550"/>
            <a:ext cx="2349500" cy="10033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10 ngày</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6364288" y="3297555"/>
            <a:ext cx="5602288" cy="33528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Rectangle 17"/>
          <p:cNvSpPr/>
          <p:nvPr/>
        </p:nvSpPr>
        <p:spPr>
          <a:xfrm>
            <a:off x="7107873" y="4289743"/>
            <a:ext cx="4551363" cy="2093913"/>
          </a:xfrm>
          <a:prstGeom prst="rect">
            <a:avLst/>
          </a:prstGeom>
        </p:spPr>
        <p:style>
          <a:lnRef idx="1">
            <a:schemeClr val="accent6"/>
          </a:lnRef>
          <a:fillRef idx="2">
            <a:schemeClr val="accent6"/>
          </a:fillRef>
          <a:effectRef idx="1">
            <a:schemeClr val="accent6"/>
          </a:effectRef>
          <a:fontRef idx="minor">
            <a:schemeClr val="dk1"/>
          </a:fontRef>
        </p:style>
        <p:txBody>
          <a:bodyPr wrap="square" lIns="121917" tIns="60958" rIns="121917" bIns="60958">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sz="3200" dirty="0">
                <a:solidFill>
                  <a:srgbClr val="000000"/>
                </a:solidFill>
                <a:latin typeface="Times New Roman" panose="02020603050405020304" pitchFamily="18" charset="0"/>
                <a:cs typeface="Times New Roman" panose="02020603050405020304" pitchFamily="18" charset="0"/>
              </a:rPr>
              <a:t>Phân huỷ các chất bền vững như: xenlulozơ, hemixenlulozơ, lignin, chitin...</a:t>
            </a:r>
            <a:endParaRPr sz="3200" dirty="0">
              <a:solidFill>
                <a:srgbClr val="000000"/>
              </a:solidFill>
              <a:latin typeface="Times New Roman" panose="02020603050405020304" pitchFamily="18" charset="0"/>
              <a:ea typeface="Times New Roman" panose="02020603050405020304" pitchFamily="18" charset="0"/>
            </a:endParaRPr>
          </a:p>
        </p:txBody>
      </p:sp>
      <p:sp>
        <p:nvSpPr>
          <p:cNvPr id="19" name="Oval 18"/>
          <p:cNvSpPr/>
          <p:nvPr/>
        </p:nvSpPr>
        <p:spPr>
          <a:xfrm>
            <a:off x="8339773" y="3297555"/>
            <a:ext cx="2349500" cy="1004888"/>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6 tháng</a:t>
            </a:r>
            <a:endPar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20" name="Oval 19"/>
          <p:cNvSpPr/>
          <p:nvPr/>
        </p:nvSpPr>
        <p:spPr>
          <a:xfrm>
            <a:off x="-420370" y="19050"/>
            <a:ext cx="5382260" cy="341947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6401" name="Picture 20"/>
          <p:cNvPicPr>
            <a:picLocks noChangeAspect="1"/>
          </p:cNvPicPr>
          <p:nvPr/>
        </p:nvPicPr>
        <p:blipFill>
          <a:blip r:embed="rId1"/>
          <a:stretch>
            <a:fillRect/>
          </a:stretch>
        </p:blipFill>
        <p:spPr>
          <a:xfrm>
            <a:off x="809625" y="349250"/>
            <a:ext cx="2990850" cy="2276475"/>
          </a:xfrm>
          <a:prstGeom prst="rect">
            <a:avLst/>
          </a:prstGeom>
          <a:noFill/>
          <a:ln w="9525">
            <a:noFill/>
          </a:ln>
        </p:spPr>
      </p:pic>
      <p:sp>
        <p:nvSpPr>
          <p:cNvPr id="22" name="TextBox 21"/>
          <p:cNvSpPr txBox="1"/>
          <p:nvPr/>
        </p:nvSpPr>
        <p:spPr>
          <a:xfrm>
            <a:off x="1069975" y="2627313"/>
            <a:ext cx="2417763" cy="615950"/>
          </a:xfrm>
          <a:prstGeom prst="rect">
            <a:avLst/>
          </a:prstGeom>
        </p:spPr>
        <p:style>
          <a:lnRef idx="1">
            <a:schemeClr val="accent1"/>
          </a:lnRef>
          <a:fillRef idx="2">
            <a:schemeClr val="accent1"/>
          </a:fillRef>
          <a:effectRef idx="1">
            <a:schemeClr val="accent1"/>
          </a:effectRef>
          <a:fontRef idx="minor">
            <a:schemeClr val="dk1"/>
          </a:fontRef>
        </p:style>
        <p:txBody>
          <a:bodyPr wrap="square" lIns="121917" tIns="60958" rIns="121917" bIns="60958"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200" dirty="0">
                <a:solidFill>
                  <a:srgbClr val="000000"/>
                </a:solidFill>
                <a:latin typeface="Times New Roman" panose="02020603050405020304" pitchFamily="18" charset="0"/>
                <a:cs typeface="Times New Roman" panose="02020603050405020304" pitchFamily="18" charset="0"/>
              </a:rPr>
              <a:t>Xác thực vật</a:t>
            </a:r>
            <a:endParaRPr lang="en-US" altLang="x-none" sz="3200" dirty="0">
              <a:solidFill>
                <a:srgbClr val="000000"/>
              </a:solidFill>
              <a:latin typeface="Times New Roman" panose="02020603050405020304" pitchFamily="18" charset="0"/>
              <a:ea typeface="Times New Roman" panose="02020603050405020304" pitchFamily="18" charset="0"/>
            </a:endParaRPr>
          </a:p>
        </p:txBody>
      </p:sp>
      <p:sp>
        <p:nvSpPr>
          <p:cNvPr id="23" name="Oval 22"/>
          <p:cNvSpPr/>
          <p:nvPr/>
        </p:nvSpPr>
        <p:spPr>
          <a:xfrm>
            <a:off x="71755" y="3705860"/>
            <a:ext cx="6067425" cy="294449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6404" name="Picture 23"/>
          <p:cNvPicPr>
            <a:picLocks noChangeAspect="1"/>
          </p:cNvPicPr>
          <p:nvPr/>
        </p:nvPicPr>
        <p:blipFill>
          <a:blip r:embed="rId2"/>
          <a:stretch>
            <a:fillRect/>
          </a:stretch>
        </p:blipFill>
        <p:spPr>
          <a:xfrm>
            <a:off x="1291273" y="3971608"/>
            <a:ext cx="3832225" cy="2022475"/>
          </a:xfrm>
          <a:prstGeom prst="rect">
            <a:avLst/>
          </a:prstGeom>
          <a:noFill/>
          <a:ln w="9525">
            <a:noFill/>
          </a:ln>
        </p:spPr>
      </p:pic>
      <p:sp>
        <p:nvSpPr>
          <p:cNvPr id="25" name="TextBox 24"/>
          <p:cNvSpPr txBox="1"/>
          <p:nvPr/>
        </p:nvSpPr>
        <p:spPr>
          <a:xfrm>
            <a:off x="2207260" y="5915660"/>
            <a:ext cx="2000250" cy="615950"/>
          </a:xfrm>
          <a:prstGeom prst="rect">
            <a:avLst/>
          </a:prstGeom>
        </p:spPr>
        <p:style>
          <a:lnRef idx="1">
            <a:schemeClr val="accent1"/>
          </a:lnRef>
          <a:fillRef idx="2">
            <a:schemeClr val="accent1"/>
          </a:fillRef>
          <a:effectRef idx="1">
            <a:schemeClr val="accent1"/>
          </a:effectRef>
          <a:fontRef idx="minor">
            <a:schemeClr val="dk1"/>
          </a:fontRef>
        </p:style>
        <p:txBody>
          <a:bodyPr wrap="square" lIns="121917" tIns="60958" rIns="121917" bIns="60958"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Mùn </a:t>
            </a:r>
            <a:endParaRPr kumimoji="0" lang="en-US" sz="3200" b="0"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26" name="Right Arrow 25"/>
          <p:cNvSpPr/>
          <p:nvPr/>
        </p:nvSpPr>
        <p:spPr>
          <a:xfrm rot="10800000" flipV="1">
            <a:off x="5540375" y="5267325"/>
            <a:ext cx="1295400" cy="263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Right Arrow 6"/>
          <p:cNvSpPr/>
          <p:nvPr/>
        </p:nvSpPr>
        <p:spPr>
          <a:xfrm rot="9476885" flipV="1">
            <a:off x="11749723" y="4869180"/>
            <a:ext cx="847725" cy="2095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Right Arrow 5"/>
          <p:cNvSpPr/>
          <p:nvPr/>
        </p:nvSpPr>
        <p:spPr>
          <a:xfrm rot="3703194">
            <a:off x="13754100" y="2917825"/>
            <a:ext cx="606425" cy="190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409" name="Rectangle 27"/>
          <p:cNvSpPr/>
          <p:nvPr/>
        </p:nvSpPr>
        <p:spPr>
          <a:xfrm>
            <a:off x="71755" y="6917690"/>
            <a:ext cx="15270163" cy="982345"/>
          </a:xfrm>
          <a:prstGeom prst="rect">
            <a:avLst/>
          </a:prstGeom>
          <a:noFill/>
          <a:ln w="9525">
            <a:noFill/>
          </a:ln>
        </p:spPr>
        <p:txBody>
          <a:bodyPr lIns="121917" tIns="60958" rIns="121917" bIns="60958">
            <a:spAutoFit/>
          </a:bodyPr>
          <a:p>
            <a:pPr>
              <a:buNone/>
            </a:pPr>
            <a:r>
              <a:rPr lang="en-US" altLang="x-none" sz="2800" b="1" dirty="0">
                <a:solidFill>
                  <a:srgbClr val="FF0000"/>
                </a:solidFill>
                <a:latin typeface="Arial" panose="020B0604020202020204" pitchFamily="34" charset="0"/>
              </a:rPr>
              <a:t>- Trong tự nhiên: tham gia vào quá trình phân hủy chất thải và xác động vật, thực vật thành các chất đơn giản cung cấp cho cây xanh và làm sạch môi trường.</a:t>
            </a:r>
            <a:endParaRPr lang="en-US" altLang="x-none" sz="2800" b="1" dirty="0">
              <a:solidFill>
                <a:srgbClr val="FF0000"/>
              </a:solidFill>
              <a:latin typeface="Arial" panose="020B0604020202020204" pitchFamily="34" charset="0"/>
            </a:endParaRPr>
          </a:p>
        </p:txBody>
      </p:sp>
      <p:sp>
        <p:nvSpPr>
          <p:cNvPr id="2" name="Right Arrow 1"/>
          <p:cNvSpPr/>
          <p:nvPr/>
        </p:nvSpPr>
        <p:spPr>
          <a:xfrm>
            <a:off x="4747895" y="1594168"/>
            <a:ext cx="1295400" cy="2619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Right Arrow 2"/>
          <p:cNvSpPr/>
          <p:nvPr/>
        </p:nvSpPr>
        <p:spPr>
          <a:xfrm>
            <a:off x="9181465" y="1597660"/>
            <a:ext cx="1295400" cy="2619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Content Placeholder 2"/>
          <p:cNvSpPr>
            <a:spLocks noGrp="1"/>
          </p:cNvSpPr>
          <p:nvPr>
            <p:ph idx="1"/>
          </p:nvPr>
        </p:nvSpPr>
        <p:spPr>
          <a:xfrm>
            <a:off x="777875" y="2147888"/>
            <a:ext cx="13989050" cy="5430837"/>
          </a:xfrm>
        </p:spPr>
        <p:txBody>
          <a:bodyPr vert="horz" wrap="square" lIns="135852" tIns="67926" rIns="135852" bIns="67926" anchor="t" anchorCtr="0"/>
          <a:p>
            <a:endParaRPr lang="en-US" altLang="x-none" dirty="0"/>
          </a:p>
        </p:txBody>
      </p:sp>
      <p:pic>
        <p:nvPicPr>
          <p:cNvPr id="17411" name="Picture 3"/>
          <p:cNvPicPr>
            <a:picLocks noChangeAspect="1"/>
          </p:cNvPicPr>
          <p:nvPr/>
        </p:nvPicPr>
        <p:blipFill>
          <a:blip r:embed="rId1"/>
          <a:stretch>
            <a:fillRect/>
          </a:stretch>
        </p:blipFill>
        <p:spPr>
          <a:xfrm>
            <a:off x="0" y="1387475"/>
            <a:ext cx="5048250" cy="2857500"/>
          </a:xfrm>
          <a:prstGeom prst="rect">
            <a:avLst/>
          </a:prstGeom>
          <a:noFill/>
          <a:ln w="9525" cap="flat" cmpd="sng">
            <a:solidFill>
              <a:schemeClr val="accent1"/>
            </a:solidFill>
            <a:prstDash val="solid"/>
            <a:miter/>
            <a:headEnd type="none" w="med" len="med"/>
            <a:tailEnd type="none" w="med" len="med"/>
          </a:ln>
        </p:spPr>
      </p:pic>
      <p:sp>
        <p:nvSpPr>
          <p:cNvPr id="5" name="Rectangle 4"/>
          <p:cNvSpPr/>
          <p:nvPr/>
        </p:nvSpPr>
        <p:spPr>
          <a:xfrm>
            <a:off x="46038" y="3802063"/>
            <a:ext cx="3051175" cy="400050"/>
          </a:xfrm>
          <a:prstGeom prst="rect">
            <a:avLst/>
          </a:prstGeom>
          <a:solidFill>
            <a:schemeClr val="bg1"/>
          </a:solidFill>
        </p:spPr>
        <p:txBody>
          <a:bodyPr wrap="none" lIns="121917" tIns="60958" rIns="121917" bIns="60958">
            <a:spAutoFit/>
          </a:bodyPr>
          <a:p>
            <a:pPr algn="ctr">
              <a:buNone/>
            </a:pPr>
            <a:r>
              <a:rPr dirty="0">
                <a:solidFill>
                  <a:srgbClr val="4597A0"/>
                </a:solidFill>
                <a:latin typeface="Times New Roman" panose="02020603050405020304" pitchFamily="18" charset="0"/>
                <a:cs typeface="Times New Roman" panose="02020603050405020304" pitchFamily="18" charset="0"/>
              </a:rPr>
              <a:t>Nấm hương mọc trên thân cây</a:t>
            </a:r>
            <a:endParaRPr lang="en-US" altLang="x-none" dirty="0">
              <a:solidFill>
                <a:srgbClr val="4597A0"/>
              </a:solidFill>
              <a:latin typeface="Times New Roman" panose="02020603050405020304" pitchFamily="18" charset="0"/>
              <a:ea typeface="Times New Roman" panose="02020603050405020304" pitchFamily="18" charset="0"/>
            </a:endParaRPr>
          </a:p>
        </p:txBody>
      </p:sp>
      <p:pic>
        <p:nvPicPr>
          <p:cNvPr id="17413" name="Picture 5"/>
          <p:cNvPicPr>
            <a:picLocks noChangeAspect="1"/>
          </p:cNvPicPr>
          <p:nvPr/>
        </p:nvPicPr>
        <p:blipFill>
          <a:blip r:embed="rId2"/>
          <a:stretch>
            <a:fillRect/>
          </a:stretch>
        </p:blipFill>
        <p:spPr>
          <a:xfrm>
            <a:off x="5289550" y="1387475"/>
            <a:ext cx="5230813" cy="2857500"/>
          </a:xfrm>
          <a:prstGeom prst="rect">
            <a:avLst/>
          </a:prstGeom>
          <a:noFill/>
          <a:ln w="9525" cap="flat" cmpd="sng">
            <a:solidFill>
              <a:schemeClr val="accent1"/>
            </a:solidFill>
            <a:prstDash val="solid"/>
            <a:miter/>
            <a:headEnd type="none" w="med" len="med"/>
            <a:tailEnd type="none" w="med" len="med"/>
          </a:ln>
        </p:spPr>
      </p:pic>
      <p:sp>
        <p:nvSpPr>
          <p:cNvPr id="7" name="Rectangle 6"/>
          <p:cNvSpPr/>
          <p:nvPr/>
        </p:nvSpPr>
        <p:spPr>
          <a:xfrm>
            <a:off x="5613400" y="3770313"/>
            <a:ext cx="3951288" cy="400050"/>
          </a:xfrm>
          <a:prstGeom prst="rect">
            <a:avLst/>
          </a:prstGeom>
          <a:solidFill>
            <a:schemeClr val="bg1"/>
          </a:solidFill>
        </p:spPr>
        <p:txBody>
          <a:bodyPr wrap="square" lIns="121917" tIns="60958" rIns="121917" bIns="60958">
            <a:spAutoFit/>
          </a:bodyPr>
          <a:p>
            <a:pPr>
              <a:buNone/>
            </a:pPr>
            <a:r>
              <a:rPr lang="en-US" altLang="x-none" dirty="0">
                <a:solidFill>
                  <a:srgbClr val="4597A0"/>
                </a:solidFill>
                <a:latin typeface="Times New Roman" panose="02020603050405020304" pitchFamily="18" charset="0"/>
                <a:cs typeface="Times New Roman" panose="02020603050405020304" pitchFamily="18" charset="0"/>
              </a:rPr>
              <a:t>Nấm mèo mọc trên thân cây </a:t>
            </a:r>
            <a:endParaRPr lang="en-US" altLang="x-none" dirty="0">
              <a:solidFill>
                <a:srgbClr val="4597A0"/>
              </a:solidFill>
              <a:latin typeface="Times New Roman" panose="02020603050405020304" pitchFamily="18" charset="0"/>
              <a:ea typeface="Times New Roman" panose="02020603050405020304" pitchFamily="18" charset="0"/>
            </a:endParaRPr>
          </a:p>
        </p:txBody>
      </p:sp>
      <p:pic>
        <p:nvPicPr>
          <p:cNvPr id="17415" name="Picture 7"/>
          <p:cNvPicPr>
            <a:picLocks noChangeAspect="1"/>
          </p:cNvPicPr>
          <p:nvPr/>
        </p:nvPicPr>
        <p:blipFill>
          <a:blip r:embed="rId3"/>
          <a:stretch>
            <a:fillRect/>
          </a:stretch>
        </p:blipFill>
        <p:spPr>
          <a:xfrm>
            <a:off x="0" y="4668838"/>
            <a:ext cx="5089525" cy="3378200"/>
          </a:xfrm>
          <a:prstGeom prst="rect">
            <a:avLst/>
          </a:prstGeom>
          <a:noFill/>
          <a:ln w="9525" cap="flat" cmpd="sng">
            <a:solidFill>
              <a:schemeClr val="accent1"/>
            </a:solidFill>
            <a:prstDash val="solid"/>
            <a:miter/>
            <a:headEnd type="none" w="med" len="med"/>
            <a:tailEnd type="none" w="med" len="med"/>
          </a:ln>
        </p:spPr>
      </p:pic>
      <p:pic>
        <p:nvPicPr>
          <p:cNvPr id="17416" name="Picture 8"/>
          <p:cNvPicPr>
            <a:picLocks noChangeAspect="1"/>
          </p:cNvPicPr>
          <p:nvPr/>
        </p:nvPicPr>
        <p:blipFill>
          <a:blip r:embed="rId4"/>
          <a:stretch>
            <a:fillRect/>
          </a:stretch>
        </p:blipFill>
        <p:spPr>
          <a:xfrm>
            <a:off x="10795000" y="1387475"/>
            <a:ext cx="4492625" cy="2857500"/>
          </a:xfrm>
          <a:prstGeom prst="rect">
            <a:avLst/>
          </a:prstGeom>
          <a:noFill/>
          <a:ln w="9525" cap="flat" cmpd="sng">
            <a:solidFill>
              <a:schemeClr val="accent1"/>
            </a:solidFill>
            <a:prstDash val="solid"/>
            <a:miter/>
            <a:headEnd type="none" w="med" len="med"/>
            <a:tailEnd type="none" w="med" len="med"/>
          </a:ln>
        </p:spPr>
      </p:pic>
      <p:sp>
        <p:nvSpPr>
          <p:cNvPr id="10" name="TextBox 9"/>
          <p:cNvSpPr txBox="1"/>
          <p:nvPr/>
        </p:nvSpPr>
        <p:spPr>
          <a:xfrm>
            <a:off x="11118850" y="3802063"/>
            <a:ext cx="2293938" cy="400050"/>
          </a:xfrm>
          <a:prstGeom prst="rect">
            <a:avLst/>
          </a:prstGeom>
          <a:solidFill>
            <a:schemeClr val="bg1"/>
          </a:solidFill>
        </p:spPr>
        <p:txBody>
          <a:bodyPr wrap="square" lIns="121917" tIns="60958" rIns="121917" bIns="60958" rtlCol="0">
            <a:spAutoFit/>
          </a:bodyPr>
          <a:p>
            <a:pPr>
              <a:buNone/>
            </a:pPr>
            <a:r>
              <a:rPr lang="en-US" altLang="x-none" dirty="0">
                <a:solidFill>
                  <a:srgbClr val="4597A0"/>
                </a:solidFill>
                <a:latin typeface="Times New Roman" panose="02020603050405020304" pitchFamily="18" charset="0"/>
                <a:cs typeface="Times New Roman" panose="02020603050405020304" pitchFamily="18" charset="0"/>
              </a:rPr>
              <a:t>Nấm kim châm</a:t>
            </a:r>
            <a:endParaRPr lang="en-US" altLang="x-none" dirty="0">
              <a:solidFill>
                <a:srgbClr val="4597A0"/>
              </a:solidFill>
              <a:latin typeface="Times New Roman" panose="02020603050405020304" pitchFamily="18" charset="0"/>
              <a:ea typeface="Times New Roman" panose="02020603050405020304" pitchFamily="18" charset="0"/>
            </a:endParaRPr>
          </a:p>
        </p:txBody>
      </p:sp>
      <p:sp>
        <p:nvSpPr>
          <p:cNvPr id="17418" name="TextBox 10"/>
          <p:cNvSpPr txBox="1"/>
          <p:nvPr/>
        </p:nvSpPr>
        <p:spPr>
          <a:xfrm>
            <a:off x="3313113" y="7564438"/>
            <a:ext cx="1776412"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sò</a:t>
            </a:r>
            <a:endParaRPr lang="en-US" altLang="x-none" dirty="0">
              <a:latin typeface="Times New Roman" panose="02020603050405020304" pitchFamily="18" charset="0"/>
              <a:ea typeface="Times New Roman" panose="02020603050405020304" pitchFamily="18" charset="0"/>
            </a:endParaRPr>
          </a:p>
        </p:txBody>
      </p:sp>
      <p:pic>
        <p:nvPicPr>
          <p:cNvPr id="17419" name="Picture 11"/>
          <p:cNvPicPr>
            <a:picLocks noChangeAspect="1"/>
          </p:cNvPicPr>
          <p:nvPr/>
        </p:nvPicPr>
        <p:blipFill>
          <a:blip r:embed="rId5"/>
          <a:stretch>
            <a:fillRect/>
          </a:stretch>
        </p:blipFill>
        <p:spPr>
          <a:xfrm>
            <a:off x="5289550" y="4629150"/>
            <a:ext cx="5230813" cy="3417888"/>
          </a:xfrm>
          <a:prstGeom prst="rect">
            <a:avLst/>
          </a:prstGeom>
          <a:noFill/>
          <a:ln w="9525" cap="flat" cmpd="sng">
            <a:solidFill>
              <a:schemeClr val="accent1"/>
            </a:solidFill>
            <a:prstDash val="solid"/>
            <a:miter/>
            <a:headEnd type="none" w="med" len="med"/>
            <a:tailEnd type="none" w="med" len="med"/>
          </a:ln>
        </p:spPr>
      </p:pic>
      <p:sp>
        <p:nvSpPr>
          <p:cNvPr id="17420" name="TextBox 12"/>
          <p:cNvSpPr txBox="1"/>
          <p:nvPr/>
        </p:nvSpPr>
        <p:spPr>
          <a:xfrm>
            <a:off x="6440488" y="7580313"/>
            <a:ext cx="1812925"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mỡ</a:t>
            </a:r>
            <a:endParaRPr lang="en-US" altLang="x-none" dirty="0">
              <a:latin typeface="Times New Roman" panose="02020603050405020304" pitchFamily="18" charset="0"/>
              <a:ea typeface="Times New Roman" panose="02020603050405020304" pitchFamily="18" charset="0"/>
            </a:endParaRPr>
          </a:p>
        </p:txBody>
      </p:sp>
      <p:pic>
        <p:nvPicPr>
          <p:cNvPr id="17421" name="Picture 13"/>
          <p:cNvPicPr>
            <a:picLocks noChangeAspect="1"/>
          </p:cNvPicPr>
          <p:nvPr/>
        </p:nvPicPr>
        <p:blipFill>
          <a:blip r:embed="rId6"/>
          <a:stretch>
            <a:fillRect/>
          </a:stretch>
        </p:blipFill>
        <p:spPr>
          <a:xfrm>
            <a:off x="10795000" y="4627563"/>
            <a:ext cx="4749800" cy="3379787"/>
          </a:xfrm>
          <a:prstGeom prst="rect">
            <a:avLst/>
          </a:prstGeom>
          <a:noFill/>
          <a:ln w="9525" cap="flat" cmpd="sng">
            <a:solidFill>
              <a:schemeClr val="accent1"/>
            </a:solidFill>
            <a:prstDash val="solid"/>
            <a:miter/>
            <a:headEnd type="none" w="med" len="med"/>
            <a:tailEnd type="none" w="med" len="med"/>
          </a:ln>
        </p:spPr>
      </p:pic>
      <p:sp>
        <p:nvSpPr>
          <p:cNvPr id="17422" name="TextBox 14"/>
          <p:cNvSpPr txBox="1"/>
          <p:nvPr/>
        </p:nvSpPr>
        <p:spPr>
          <a:xfrm>
            <a:off x="11622088" y="7564438"/>
            <a:ext cx="2257425"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rơm</a:t>
            </a:r>
            <a:endParaRPr lang="en-US" altLang="x-none" dirty="0">
              <a:latin typeface="Times New Roman" panose="02020603050405020304" pitchFamily="18" charset="0"/>
              <a:ea typeface="Times New Roman" panose="02020603050405020304" pitchFamily="18" charset="0"/>
            </a:endParaRPr>
          </a:p>
        </p:txBody>
      </p:sp>
      <p:sp>
        <p:nvSpPr>
          <p:cNvPr id="17423" name="Rectangle 16"/>
          <p:cNvSpPr/>
          <p:nvPr/>
        </p:nvSpPr>
        <p:spPr>
          <a:xfrm>
            <a:off x="755650" y="44450"/>
            <a:ext cx="13925550" cy="1260475"/>
          </a:xfrm>
          <a:prstGeom prst="rect">
            <a:avLst/>
          </a:prstGeom>
          <a:noFill/>
          <a:ln w="9525">
            <a:noFill/>
          </a:ln>
        </p:spPr>
        <p:txBody>
          <a:bodyPr lIns="121917" tIns="60958" rIns="121917" bIns="60958">
            <a:spAutoFit/>
          </a:bodyPr>
          <a:p>
            <a:pPr>
              <a:buNone/>
            </a:pPr>
            <a:r>
              <a:rPr lang="en-US" altLang="x-none" sz="3700" b="1" dirty="0">
                <a:solidFill>
                  <a:srgbClr val="FF0000"/>
                </a:solidFill>
                <a:latin typeface="Arial" panose="020B0604020202020204" pitchFamily="34" charset="0"/>
              </a:rPr>
              <a:t>Dùng làm thực phẩm: nấm kim châm, mộc nhĩ, nấm hương, </a:t>
            </a:r>
            <a:endParaRPr lang="en-US" altLang="x-none" sz="3700" b="1" dirty="0">
              <a:solidFill>
                <a:srgbClr val="FF0000"/>
              </a:solidFill>
              <a:latin typeface="Arial" panose="020B0604020202020204" pitchFamily="34" charset="0"/>
            </a:endParaRPr>
          </a:p>
          <a:p>
            <a:pPr>
              <a:buNone/>
            </a:pPr>
            <a:r>
              <a:rPr lang="en-US" altLang="x-none" sz="3700" b="1" dirty="0">
                <a:solidFill>
                  <a:srgbClr val="FF0000"/>
                </a:solidFill>
                <a:latin typeface="Arial" panose="020B0604020202020204" pitchFamily="34" charset="0"/>
              </a:rPr>
              <a:t>nấm đùi gà, …</a:t>
            </a:r>
            <a:endParaRPr lang="en-US" altLang="x-none" sz="3700" b="1"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Content Placeholder 2"/>
          <p:cNvSpPr>
            <a:spLocks noGrp="1"/>
          </p:cNvSpPr>
          <p:nvPr>
            <p:ph idx="1"/>
          </p:nvPr>
        </p:nvSpPr>
        <p:spPr/>
        <p:txBody>
          <a:bodyPr vert="horz" wrap="square" lIns="135852" tIns="67926" rIns="135852" bIns="67926" anchor="t" anchorCtr="0"/>
          <a:p>
            <a:endParaRPr lang="en-US" altLang="x-none" dirty="0"/>
          </a:p>
        </p:txBody>
      </p:sp>
      <p:pic>
        <p:nvPicPr>
          <p:cNvPr id="18435" name="Picture 3"/>
          <p:cNvPicPr>
            <a:picLocks noChangeAspect="1"/>
          </p:cNvPicPr>
          <p:nvPr/>
        </p:nvPicPr>
        <p:blipFill>
          <a:blip r:embed="rId1"/>
          <a:stretch>
            <a:fillRect/>
          </a:stretch>
        </p:blipFill>
        <p:spPr>
          <a:xfrm>
            <a:off x="854075" y="1144270"/>
            <a:ext cx="6054725" cy="3451225"/>
          </a:xfrm>
          <a:prstGeom prst="rect">
            <a:avLst/>
          </a:prstGeom>
          <a:noFill/>
          <a:ln w="9525">
            <a:noFill/>
          </a:ln>
        </p:spPr>
      </p:pic>
      <p:pic>
        <p:nvPicPr>
          <p:cNvPr id="18436" name="Picture 4"/>
          <p:cNvPicPr>
            <a:picLocks noChangeAspect="1"/>
          </p:cNvPicPr>
          <p:nvPr/>
        </p:nvPicPr>
        <p:blipFill>
          <a:blip r:embed="rId2"/>
          <a:stretch>
            <a:fillRect/>
          </a:stretch>
        </p:blipFill>
        <p:spPr>
          <a:xfrm>
            <a:off x="7615238" y="1132840"/>
            <a:ext cx="5986462" cy="3336925"/>
          </a:xfrm>
          <a:prstGeom prst="rect">
            <a:avLst/>
          </a:prstGeom>
          <a:noFill/>
          <a:ln w="9525">
            <a:noFill/>
          </a:ln>
        </p:spPr>
      </p:pic>
      <p:pic>
        <p:nvPicPr>
          <p:cNvPr id="18437" name="Picture 5"/>
          <p:cNvPicPr>
            <a:picLocks noChangeAspect="1"/>
          </p:cNvPicPr>
          <p:nvPr/>
        </p:nvPicPr>
        <p:blipFill>
          <a:blip r:embed="rId3"/>
          <a:stretch>
            <a:fillRect/>
          </a:stretch>
        </p:blipFill>
        <p:spPr>
          <a:xfrm>
            <a:off x="7573963" y="4942840"/>
            <a:ext cx="6027737" cy="2913063"/>
          </a:xfrm>
          <a:prstGeom prst="rect">
            <a:avLst/>
          </a:prstGeom>
          <a:noFill/>
          <a:ln w="9525">
            <a:noFill/>
          </a:ln>
        </p:spPr>
      </p:pic>
      <p:sp>
        <p:nvSpPr>
          <p:cNvPr id="18438" name="TextBox 6"/>
          <p:cNvSpPr txBox="1"/>
          <p:nvPr/>
        </p:nvSpPr>
        <p:spPr>
          <a:xfrm>
            <a:off x="1077913" y="3990340"/>
            <a:ext cx="2849562" cy="538163"/>
          </a:xfrm>
          <a:prstGeom prst="rect">
            <a:avLst/>
          </a:prstGeom>
          <a:solidFill>
            <a:schemeClr val="bg1"/>
          </a:solidFill>
          <a:ln w="9525" cap="flat" cmpd="sng">
            <a:solidFill>
              <a:schemeClr val="accent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Nấm linh chi</a:t>
            </a:r>
            <a:endParaRPr lang="en-US" altLang="x-none" sz="2700" dirty="0">
              <a:latin typeface="Times New Roman" panose="02020603050405020304" pitchFamily="18" charset="0"/>
              <a:ea typeface="Times New Roman" panose="02020603050405020304" pitchFamily="18" charset="0"/>
            </a:endParaRPr>
          </a:p>
        </p:txBody>
      </p:sp>
      <p:sp>
        <p:nvSpPr>
          <p:cNvPr id="18439" name="TextBox 7"/>
          <p:cNvSpPr txBox="1"/>
          <p:nvPr/>
        </p:nvSpPr>
        <p:spPr>
          <a:xfrm>
            <a:off x="10471150" y="1143953"/>
            <a:ext cx="3124200" cy="538162"/>
          </a:xfrm>
          <a:prstGeom prst="rect">
            <a:avLst/>
          </a:prstGeom>
          <a:solidFill>
            <a:schemeClr val="bg1"/>
          </a:solidFill>
          <a:ln w="9525" cap="flat" cmpd="sng">
            <a:solidFill>
              <a:schemeClr val="accent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Nấm phục linh</a:t>
            </a:r>
            <a:endParaRPr lang="en-US" altLang="x-none" sz="2700" dirty="0">
              <a:latin typeface="Times New Roman" panose="02020603050405020304" pitchFamily="18" charset="0"/>
              <a:ea typeface="Times New Roman" panose="02020603050405020304" pitchFamily="18" charset="0"/>
            </a:endParaRPr>
          </a:p>
        </p:txBody>
      </p:sp>
      <p:sp>
        <p:nvSpPr>
          <p:cNvPr id="18440" name="TextBox 8"/>
          <p:cNvSpPr txBox="1"/>
          <p:nvPr/>
        </p:nvSpPr>
        <p:spPr>
          <a:xfrm>
            <a:off x="11012805" y="7318058"/>
            <a:ext cx="2343150" cy="538162"/>
          </a:xfrm>
          <a:prstGeom prst="rect">
            <a:avLst/>
          </a:prstGeom>
          <a:solidFill>
            <a:schemeClr val="bg1"/>
          </a:solidFill>
          <a:ln w="9525" cap="flat" cmpd="sng">
            <a:solidFill>
              <a:schemeClr val="accent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Nấm vân chi</a:t>
            </a:r>
            <a:endParaRPr lang="en-US" altLang="x-none" sz="2700" dirty="0">
              <a:latin typeface="Times New Roman" panose="02020603050405020304" pitchFamily="18" charset="0"/>
              <a:ea typeface="Times New Roman" panose="02020603050405020304" pitchFamily="18" charset="0"/>
            </a:endParaRPr>
          </a:p>
        </p:txBody>
      </p:sp>
      <p:pic>
        <p:nvPicPr>
          <p:cNvPr id="18441" name="Picture 9"/>
          <p:cNvPicPr>
            <a:picLocks noChangeAspect="1"/>
          </p:cNvPicPr>
          <p:nvPr/>
        </p:nvPicPr>
        <p:blipFill>
          <a:blip r:embed="rId4"/>
          <a:stretch>
            <a:fillRect/>
          </a:stretch>
        </p:blipFill>
        <p:spPr>
          <a:xfrm>
            <a:off x="863600" y="4942840"/>
            <a:ext cx="6045200" cy="2913380"/>
          </a:xfrm>
          <a:prstGeom prst="rect">
            <a:avLst/>
          </a:prstGeom>
          <a:noFill/>
          <a:ln w="9525">
            <a:noFill/>
          </a:ln>
        </p:spPr>
      </p:pic>
      <p:sp>
        <p:nvSpPr>
          <p:cNvPr id="18442" name="TextBox 10"/>
          <p:cNvSpPr txBox="1"/>
          <p:nvPr/>
        </p:nvSpPr>
        <p:spPr>
          <a:xfrm>
            <a:off x="863600" y="5385753"/>
            <a:ext cx="1079500" cy="1784350"/>
          </a:xfrm>
          <a:prstGeom prst="rect">
            <a:avLst/>
          </a:prstGeom>
          <a:solidFill>
            <a:schemeClr val="bg1"/>
          </a:solidFill>
          <a:ln w="9525" cap="flat" cmpd="sng">
            <a:solidFill>
              <a:schemeClr val="accent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Đông trùng hạ thảo</a:t>
            </a:r>
            <a:endParaRPr lang="en-US" altLang="x-none" sz="2700" dirty="0">
              <a:latin typeface="Times New Roman" panose="02020603050405020304" pitchFamily="18" charset="0"/>
              <a:ea typeface="Times New Roman" panose="02020603050405020304" pitchFamily="18" charset="0"/>
            </a:endParaRPr>
          </a:p>
        </p:txBody>
      </p:sp>
      <p:sp>
        <p:nvSpPr>
          <p:cNvPr id="18443" name="Rectangle 19"/>
          <p:cNvSpPr/>
          <p:nvPr/>
        </p:nvSpPr>
        <p:spPr>
          <a:xfrm>
            <a:off x="215900" y="274638"/>
            <a:ext cx="15328900" cy="692150"/>
          </a:xfrm>
          <a:prstGeom prst="rect">
            <a:avLst/>
          </a:prstGeom>
          <a:noFill/>
          <a:ln w="9525">
            <a:noFill/>
          </a:ln>
        </p:spPr>
        <p:txBody>
          <a:bodyPr lIns="121917" tIns="60958" rIns="121917" bIns="60958">
            <a:spAutoFit/>
          </a:bodyPr>
          <a:p>
            <a:pPr>
              <a:buNone/>
            </a:pPr>
            <a:r>
              <a:rPr lang="en-US" altLang="x-none" sz="3700" dirty="0">
                <a:solidFill>
                  <a:srgbClr val="FF0000"/>
                </a:solidFill>
                <a:latin typeface="Arial" panose="020B0604020202020204" pitchFamily="34" charset="0"/>
              </a:rPr>
              <a:t>+ Dùng làm thuốc: nấm linh chi, đông trùng hạ thảo, …</a:t>
            </a:r>
            <a:endParaRPr lang="en-US" altLang="x-none" sz="37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5"/>
          <p:cNvPicPr>
            <a:picLocks noChangeAspect="1"/>
          </p:cNvPicPr>
          <p:nvPr/>
        </p:nvPicPr>
        <p:blipFill>
          <a:blip r:embed="rId1"/>
          <a:stretch>
            <a:fillRect/>
          </a:stretch>
        </p:blipFill>
        <p:spPr>
          <a:xfrm>
            <a:off x="6800850" y="6675438"/>
            <a:ext cx="2806700" cy="939800"/>
          </a:xfrm>
          <a:prstGeom prst="rect">
            <a:avLst/>
          </a:prstGeom>
          <a:noFill/>
          <a:ln w="9525">
            <a:noFill/>
          </a:ln>
        </p:spPr>
      </p:pic>
      <p:pic>
        <p:nvPicPr>
          <p:cNvPr id="19459" name="Picture 6"/>
          <p:cNvPicPr>
            <a:picLocks noChangeAspect="1"/>
          </p:cNvPicPr>
          <p:nvPr/>
        </p:nvPicPr>
        <p:blipFill>
          <a:blip r:embed="rId2"/>
          <a:stretch>
            <a:fillRect/>
          </a:stretch>
        </p:blipFill>
        <p:spPr>
          <a:xfrm>
            <a:off x="346075" y="1579563"/>
            <a:ext cx="3529013" cy="3074987"/>
          </a:xfrm>
          <a:prstGeom prst="rect">
            <a:avLst/>
          </a:prstGeom>
          <a:noFill/>
          <a:ln w="9525">
            <a:noFill/>
          </a:ln>
        </p:spPr>
      </p:pic>
      <p:pic>
        <p:nvPicPr>
          <p:cNvPr id="19460" name="Picture 7"/>
          <p:cNvPicPr>
            <a:picLocks noChangeAspect="1"/>
          </p:cNvPicPr>
          <p:nvPr/>
        </p:nvPicPr>
        <p:blipFill>
          <a:blip r:embed="rId3"/>
          <a:stretch>
            <a:fillRect/>
          </a:stretch>
        </p:blipFill>
        <p:spPr>
          <a:xfrm>
            <a:off x="3875088" y="1579563"/>
            <a:ext cx="5443537" cy="3074987"/>
          </a:xfrm>
          <a:prstGeom prst="rect">
            <a:avLst/>
          </a:prstGeom>
          <a:noFill/>
          <a:ln w="9525">
            <a:noFill/>
          </a:ln>
        </p:spPr>
      </p:pic>
      <p:sp>
        <p:nvSpPr>
          <p:cNvPr id="19461" name="Rectangle 8"/>
          <p:cNvSpPr/>
          <p:nvPr/>
        </p:nvSpPr>
        <p:spPr>
          <a:xfrm>
            <a:off x="346075" y="5006975"/>
            <a:ext cx="8972550" cy="1108075"/>
          </a:xfrm>
          <a:prstGeom prst="rect">
            <a:avLst/>
          </a:prstGeom>
          <a:noFill/>
          <a:ln w="9525">
            <a:noFill/>
          </a:ln>
        </p:spPr>
        <p:txBody>
          <a:bodyPr lIns="121917" tIns="60958" rIns="121917" bIns="60958">
            <a:spAutoFit/>
          </a:bodyPr>
          <a:p>
            <a:pPr algn="ctr">
              <a:buNone/>
            </a:pPr>
            <a:r>
              <a:rPr lang="en-US" altLang="x-none" sz="3200" dirty="0">
                <a:latin typeface="Arial" panose="020B0604020202020204" pitchFamily="34" charset="0"/>
              </a:rPr>
              <a:t>Saccharomyces cerevisiae</a:t>
            </a:r>
            <a:r>
              <a:rPr sz="3200" dirty="0">
                <a:latin typeface="Arial" panose="020B0604020202020204" pitchFamily="34" charset="0"/>
              </a:rPr>
              <a:t> lên men làm </a:t>
            </a:r>
            <a:endParaRPr lang="en-US" altLang="x-none" sz="3200" dirty="0">
              <a:latin typeface="Arial" panose="020B0604020202020204" pitchFamily="34" charset="0"/>
            </a:endParaRPr>
          </a:p>
          <a:p>
            <a:pPr algn="ctr">
              <a:buNone/>
            </a:pPr>
            <a:r>
              <a:rPr sz="3200" dirty="0">
                <a:latin typeface="Arial" panose="020B0604020202020204" pitchFamily="34" charset="0"/>
              </a:rPr>
              <a:t>bánh mì, rượu, và bia</a:t>
            </a:r>
            <a:r>
              <a:rPr lang="en-US" altLang="x-none" sz="3200" dirty="0">
                <a:latin typeface="Arial" panose="020B0604020202020204" pitchFamily="34" charset="0"/>
              </a:rPr>
              <a:t> </a:t>
            </a:r>
            <a:endParaRPr lang="en-US" altLang="x-none" sz="3200" dirty="0">
              <a:latin typeface="Arial" panose="020B0604020202020204" pitchFamily="34" charset="0"/>
            </a:endParaRPr>
          </a:p>
        </p:txBody>
      </p:sp>
      <p:pic>
        <p:nvPicPr>
          <p:cNvPr id="19462" name="Picture 9"/>
          <p:cNvPicPr>
            <a:picLocks noChangeAspect="1"/>
          </p:cNvPicPr>
          <p:nvPr/>
        </p:nvPicPr>
        <p:blipFill>
          <a:blip r:embed="rId4"/>
          <a:stretch>
            <a:fillRect/>
          </a:stretch>
        </p:blipFill>
        <p:spPr>
          <a:xfrm>
            <a:off x="9607550" y="1579563"/>
            <a:ext cx="5397500" cy="3074987"/>
          </a:xfrm>
          <a:prstGeom prst="rect">
            <a:avLst/>
          </a:prstGeom>
          <a:noFill/>
          <a:ln w="9525">
            <a:noFill/>
          </a:ln>
        </p:spPr>
      </p:pic>
      <p:sp>
        <p:nvSpPr>
          <p:cNvPr id="19463" name="TextBox 10"/>
          <p:cNvSpPr txBox="1"/>
          <p:nvPr/>
        </p:nvSpPr>
        <p:spPr>
          <a:xfrm>
            <a:off x="10385425" y="5029200"/>
            <a:ext cx="4667250" cy="1108075"/>
          </a:xfrm>
          <a:prstGeom prst="rect">
            <a:avLst/>
          </a:prstGeom>
          <a:noFill/>
          <a:ln w="9525">
            <a:noFill/>
          </a:ln>
        </p:spPr>
        <p:txBody>
          <a:bodyPr lIns="121917" tIns="60958" rIns="121917" bIns="60958">
            <a:spAutoFit/>
          </a:bodyPr>
          <a:p>
            <a:pPr algn="ctr">
              <a:buNone/>
            </a:pPr>
            <a:r>
              <a:rPr lang="en-US" altLang="x-none" sz="3200" dirty="0">
                <a:latin typeface="Arial" panose="020B0604020202020204" pitchFamily="34" charset="0"/>
              </a:rPr>
              <a:t>Bột bánh mì trước </a:t>
            </a:r>
            <a:endParaRPr lang="en-US" altLang="x-none" sz="3200" dirty="0">
              <a:latin typeface="Arial" panose="020B0604020202020204" pitchFamily="34" charset="0"/>
            </a:endParaRPr>
          </a:p>
          <a:p>
            <a:pPr algn="ctr">
              <a:buNone/>
            </a:pPr>
            <a:r>
              <a:rPr lang="en-US" altLang="x-none" sz="3200" dirty="0">
                <a:latin typeface="Arial" panose="020B0604020202020204" pitchFamily="34" charset="0"/>
              </a:rPr>
              <a:t>và sau khi ủ men</a:t>
            </a:r>
            <a:endParaRPr lang="en-US" altLang="x-none" sz="3200" dirty="0">
              <a:latin typeface="Arial" panose="020B0604020202020204" pitchFamily="34" charset="0"/>
            </a:endParaRPr>
          </a:p>
        </p:txBody>
      </p:sp>
      <p:sp>
        <p:nvSpPr>
          <p:cNvPr id="19464" name="Rectangle 11"/>
          <p:cNvSpPr/>
          <p:nvPr/>
        </p:nvSpPr>
        <p:spPr>
          <a:xfrm>
            <a:off x="215900" y="274638"/>
            <a:ext cx="15328900" cy="692150"/>
          </a:xfrm>
          <a:prstGeom prst="rect">
            <a:avLst/>
          </a:prstGeom>
          <a:noFill/>
          <a:ln w="9525">
            <a:noFill/>
          </a:ln>
        </p:spPr>
        <p:txBody>
          <a:bodyPr lIns="121917" tIns="60958" rIns="121917" bIns="60958">
            <a:spAutoFit/>
          </a:bodyPr>
          <a:p>
            <a:pPr>
              <a:buNone/>
            </a:pPr>
            <a:r>
              <a:rPr lang="en-US" altLang="x-none" sz="3700" dirty="0">
                <a:solidFill>
                  <a:srgbClr val="FF0000"/>
                </a:solidFill>
                <a:latin typeface="Arial" panose="020B0604020202020204" pitchFamily="34" charset="0"/>
              </a:rPr>
              <a:t> Dùng trong công nghiệp chế biến thực phẩm: nấm mem, nấm mốc, …</a:t>
            </a:r>
            <a:endParaRPr lang="en-US" altLang="x-none" sz="37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0483" name="Content Placeholder 2"/>
          <p:cNvSpPr>
            <a:spLocks noGrp="1"/>
          </p:cNvSpPr>
          <p:nvPr>
            <p:ph idx="1"/>
          </p:nvPr>
        </p:nvSpPr>
        <p:spPr/>
        <p:txBody>
          <a:bodyPr vert="horz" wrap="square" lIns="135852" tIns="67926" rIns="135852" bIns="67926" anchor="t" anchorCtr="0"/>
          <a:p>
            <a:endParaRPr lang="en-US" altLang="x-none" dirty="0"/>
          </a:p>
        </p:txBody>
      </p:sp>
      <p:pic>
        <p:nvPicPr>
          <p:cNvPr id="20484"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399415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VAI TRÒ CỦA VI KHUẨN</a:t>
            </a:r>
            <a:endParaRPr lang="en-US" altLang="x-none" sz="4300" b="1" dirty="0">
              <a:latin typeface="Arial" panose="020B0604020202020204" pitchFamily="34" charset="0"/>
            </a:endParaRPr>
          </a:p>
        </p:txBody>
      </p:sp>
      <p:sp>
        <p:nvSpPr>
          <p:cNvPr id="20486" name="Rectangle 6"/>
          <p:cNvSpPr/>
          <p:nvPr/>
        </p:nvSpPr>
        <p:spPr>
          <a:xfrm>
            <a:off x="863600" y="3017838"/>
            <a:ext cx="13709650" cy="2967355"/>
          </a:xfrm>
          <a:prstGeom prst="rect">
            <a:avLst/>
          </a:prstGeom>
          <a:noFill/>
          <a:ln w="9525">
            <a:noFill/>
          </a:ln>
        </p:spPr>
        <p:txBody>
          <a:bodyPr lIns="121917" tIns="60958" rIns="121917" bIns="60958">
            <a:spAutoFit/>
          </a:bodyPr>
          <a:p>
            <a:pPr algn="just">
              <a:buNone/>
            </a:pPr>
            <a:r>
              <a:rPr lang="en-US" altLang="x-none" sz="3700" dirty="0">
                <a:solidFill>
                  <a:srgbClr val="0070C0"/>
                </a:solidFill>
                <a:latin typeface="Arial" panose="020B0604020202020204" pitchFamily="34" charset="0"/>
              </a:rPr>
              <a:t>+ Nêu những bệnh do nấm gây cho con người, thực vật, động vật và cách phòng tránh.</a:t>
            </a:r>
            <a:endParaRPr lang="en-US" altLang="x-none" sz="3700" dirty="0">
              <a:solidFill>
                <a:srgbClr val="0070C0"/>
              </a:solidFill>
              <a:latin typeface="Arial" panose="020B0604020202020204" pitchFamily="34" charset="0"/>
            </a:endParaRPr>
          </a:p>
          <a:p>
            <a:pPr algn="just">
              <a:buNone/>
            </a:pPr>
            <a:r>
              <a:rPr lang="en-US" altLang="x-none" sz="3700" dirty="0">
                <a:solidFill>
                  <a:srgbClr val="0070C0"/>
                </a:solidFill>
                <a:latin typeface="Arial" panose="020B0604020202020204" pitchFamily="34" charset="0"/>
              </a:rPr>
              <a:t>+ Vận dụng kiến thức để giải thích: tại sao khi sử dụng thực phẩm chúng ta cần phải xem hạn sử dụng và quan sát màu sắc của thức phẩm</a:t>
            </a:r>
            <a:endParaRPr lang="en-US" altLang="x-none" sz="3700" dirty="0">
              <a:solidFill>
                <a:srgbClr val="0070C0"/>
              </a:solidFill>
              <a:latin typeface="Arial" panose="020B0604020202020204" pitchFamily="34" charset="0"/>
            </a:endParaRPr>
          </a:p>
        </p:txBody>
      </p:sp>
      <p:sp>
        <p:nvSpPr>
          <p:cNvPr id="20487" name="Rectangle 7"/>
          <p:cNvSpPr/>
          <p:nvPr/>
        </p:nvSpPr>
        <p:spPr>
          <a:xfrm>
            <a:off x="4963795" y="1234440"/>
            <a:ext cx="5297488" cy="693738"/>
          </a:xfrm>
          <a:prstGeom prst="rect">
            <a:avLst/>
          </a:prstGeom>
          <a:noFill/>
          <a:ln w="9525">
            <a:noFill/>
          </a:ln>
        </p:spPr>
        <p:txBody>
          <a:bodyPr wrap="none" lIns="121917" tIns="60958" rIns="121917" bIns="60958">
            <a:spAutoFit/>
          </a:bodyPr>
          <a:p>
            <a:pPr>
              <a:buNone/>
            </a:pPr>
            <a:r>
              <a:rPr lang="en-US" altLang="x-none" sz="3700" b="1" dirty="0">
                <a:solidFill>
                  <a:srgbClr val="FF0000"/>
                </a:solidFill>
                <a:latin typeface="Arial" panose="020B0604020202020204" pitchFamily="34" charset="0"/>
              </a:rPr>
              <a:t>PHIẾU HỌC TẬP SỐ 3 </a:t>
            </a:r>
            <a:endParaRPr lang="en-US" altLang="x-none" sz="3700" dirty="0">
              <a:solidFill>
                <a:srgbClr val="FF0000"/>
              </a:solidFill>
              <a:latin typeface="Arial" panose="020B0604020202020204" pitchFamily="34" charset="0"/>
            </a:endParaRPr>
          </a:p>
        </p:txBody>
      </p:sp>
      <p:sp>
        <p:nvSpPr>
          <p:cNvPr id="9" name="Rounded Rectangle 8"/>
          <p:cNvSpPr/>
          <p:nvPr/>
        </p:nvSpPr>
        <p:spPr>
          <a:xfrm>
            <a:off x="2698750" y="182563"/>
            <a:ext cx="1057910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MỘT SỐ BỆNH DO NẤM</a:t>
            </a:r>
            <a:endParaRPr lang="en-US" altLang="x-none" sz="43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0487"/>
                                        </p:tgtEl>
                                        <p:attrNameLst>
                                          <p:attrName>style.visibility</p:attrName>
                                        </p:attrNameLst>
                                      </p:cBhvr>
                                      <p:to>
                                        <p:strVal val="visible"/>
                                      </p:to>
                                    </p:set>
                                    <p:animEffect transition="in" filter="diamond(in)">
                                      <p:cBhvr>
                                        <p:cTn id="7" dur="1000"/>
                                        <p:tgtEl>
                                          <p:spTgt spid="20487"/>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000" fill="hold">
                                          <p:stCondLst>
                                            <p:cond delay="0"/>
                                          </p:stCondLst>
                                        </p:cTn>
                                        <p:tgtEl>
                                          <p:spTgt spid="20486"/>
                                        </p:tgtEl>
                                        <p:attrNameLst>
                                          <p:attrName>style.visibility</p:attrName>
                                        </p:attrNameLst>
                                      </p:cBhvr>
                                      <p:to>
                                        <p:strVal val="visible"/>
                                      </p:to>
                                    </p:set>
                                    <p:animEffect transition="in" filter="diamond(in)">
                                      <p:cBhvr>
                                        <p:cTn id="11" dur="10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204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076"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7" name="Cloud Callout 6"/>
          <p:cNvSpPr/>
          <p:nvPr/>
        </p:nvSpPr>
        <p:spPr>
          <a:xfrm>
            <a:off x="647700" y="57150"/>
            <a:ext cx="13914755" cy="4141470"/>
          </a:xfrm>
          <a:prstGeom prst="cloudCallout">
            <a:avLst>
              <a:gd name="adj1" fmla="val -26780"/>
              <a:gd name="adj2" fmla="val 61576"/>
            </a:avLst>
          </a:prstGeom>
          <a:solidFill>
            <a:srgbClr val="92D050"/>
          </a:solidFill>
        </p:spPr>
        <p:style>
          <a:lnRef idx="2">
            <a:schemeClr val="dk1"/>
          </a:lnRef>
          <a:fillRef idx="1">
            <a:schemeClr val="lt1"/>
          </a:fillRef>
          <a:effectRef idx="0">
            <a:schemeClr val="dk1"/>
          </a:effectRef>
          <a:fontRef idx="minor">
            <a:schemeClr val="dk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b="1" dirty="0">
                <a:solidFill>
                  <a:srgbClr val="000000"/>
                </a:solidFill>
                <a:latin typeface="Arial" panose="020B0604020202020204" pitchFamily="34" charset="0"/>
              </a:rPr>
              <a:t>Các em có biết vì sao những “cây nấm” nhỏ bé lại được coi là những sinh vật to lớn trên Trái Đất không?  </a:t>
            </a:r>
            <a:endParaRPr lang="en-US" altLang="x-none" sz="5000" b="1" dirty="0">
              <a:solidFill>
                <a:srgbClr val="000000"/>
              </a:solidFill>
              <a:latin typeface="Arial" panose="020B0604020202020204" pitchFamily="34" charset="0"/>
            </a:endParaRPr>
          </a:p>
        </p:txBody>
      </p:sp>
      <p:pic>
        <p:nvPicPr>
          <p:cNvPr id="3079" name="Picture 10"/>
          <p:cNvPicPr>
            <a:picLocks noChangeAspect="1"/>
          </p:cNvPicPr>
          <p:nvPr/>
        </p:nvPicPr>
        <p:blipFill>
          <a:blip r:embed="rId2"/>
          <a:stretch>
            <a:fillRect/>
          </a:stretch>
        </p:blipFill>
        <p:spPr>
          <a:xfrm>
            <a:off x="5516245" y="4861560"/>
            <a:ext cx="4387850" cy="2884170"/>
          </a:xfrm>
          <a:prstGeom prst="rect">
            <a:avLst/>
          </a:prstGeom>
          <a:noFill/>
          <a:ln w="9525" cap="flat" cmpd="sng">
            <a:solidFill>
              <a:schemeClr val="accent1"/>
            </a:solidFill>
            <a:prstDash val="solid"/>
            <a:miter/>
            <a:headEnd type="none" w="med" len="med"/>
            <a:tailEnd type="none" w="med" len="med"/>
          </a:ln>
        </p:spPr>
      </p:pic>
      <p:pic>
        <p:nvPicPr>
          <p:cNvPr id="3080" name="Picture 11"/>
          <p:cNvPicPr>
            <a:picLocks noChangeAspect="1"/>
          </p:cNvPicPr>
          <p:nvPr/>
        </p:nvPicPr>
        <p:blipFill>
          <a:blip r:embed="rId3"/>
          <a:stretch>
            <a:fillRect/>
          </a:stretch>
        </p:blipFill>
        <p:spPr>
          <a:xfrm>
            <a:off x="10004425" y="4838065"/>
            <a:ext cx="4413250" cy="2907665"/>
          </a:xfrm>
          <a:prstGeom prst="rect">
            <a:avLst/>
          </a:prstGeom>
          <a:noFill/>
          <a:ln w="9525" cap="flat" cmpd="sng">
            <a:solidFill>
              <a:schemeClr val="accent1"/>
            </a:solidFill>
            <a:prstDash val="solid"/>
            <a:miter/>
            <a:headEnd type="none" w="med" len="med"/>
            <a:tailEnd type="none" w="med" len="med"/>
          </a:ln>
        </p:spPr>
      </p:pic>
      <p:pic>
        <p:nvPicPr>
          <p:cNvPr id="100" name="Content Placeholder 99"/>
          <p:cNvPicPr/>
          <p:nvPr>
            <p:ph idx="1"/>
          </p:nvPr>
        </p:nvPicPr>
        <p:blipFill>
          <a:blip r:embed="rId4"/>
          <a:stretch>
            <a:fillRect/>
          </a:stretch>
        </p:blipFill>
        <p:spPr>
          <a:xfrm>
            <a:off x="920750" y="4838065"/>
            <a:ext cx="4494530" cy="29076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9"/>
                                        </p:tgtEl>
                                        <p:attrNameLst>
                                          <p:attrName>style.visibility</p:attrName>
                                        </p:attrNameLst>
                                      </p:cBhvr>
                                      <p:to>
                                        <p:strVal val="visible"/>
                                      </p:to>
                                    </p:set>
                                    <p:animEffect transition="in" filter="wipe(down)">
                                      <p:cBhvr>
                                        <p:cTn id="12" dur="500"/>
                                        <p:tgtEl>
                                          <p:spTgt spid="30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wipe(down)">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1507" name="Content Placeholder 2"/>
          <p:cNvSpPr>
            <a:spLocks noGrp="1"/>
          </p:cNvSpPr>
          <p:nvPr>
            <p:ph idx="1"/>
          </p:nvPr>
        </p:nvSpPr>
        <p:spPr/>
        <p:txBody>
          <a:bodyPr vert="horz" wrap="square" lIns="135852" tIns="67926" rIns="135852" bIns="67926" anchor="t" anchorCtr="0"/>
          <a:p>
            <a:endParaRPr lang="en-US" altLang="x-none" dirty="0"/>
          </a:p>
        </p:txBody>
      </p:sp>
      <p:pic>
        <p:nvPicPr>
          <p:cNvPr id="21508"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2698750" y="182563"/>
            <a:ext cx="1057910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MỘT SỐ BỆNH DO NẤM</a:t>
            </a:r>
            <a:endParaRPr lang="en-US" altLang="x-none" sz="4300" b="1" dirty="0">
              <a:latin typeface="Arial" panose="020B0604020202020204" pitchFamily="34" charset="0"/>
            </a:endParaRPr>
          </a:p>
        </p:txBody>
      </p:sp>
      <p:pic>
        <p:nvPicPr>
          <p:cNvPr id="8" name="Picture 11" descr="30077908_lang-ben179"/>
          <p:cNvPicPr>
            <a:picLocks noChangeAspect="1"/>
          </p:cNvPicPr>
          <p:nvPr/>
        </p:nvPicPr>
        <p:blipFill>
          <a:blip r:embed="rId2"/>
          <a:stretch>
            <a:fillRect/>
          </a:stretch>
        </p:blipFill>
        <p:spPr>
          <a:xfrm>
            <a:off x="7664450" y="1189038"/>
            <a:ext cx="3708400" cy="3382962"/>
          </a:xfrm>
          <a:prstGeom prst="rect">
            <a:avLst/>
          </a:prstGeom>
          <a:noFill/>
          <a:ln w="38100" cap="flat" cmpd="sng">
            <a:solidFill>
              <a:srgbClr val="FF3300"/>
            </a:solidFill>
            <a:prstDash val="solid"/>
            <a:miter/>
            <a:headEnd type="none" w="med" len="med"/>
            <a:tailEnd type="none" w="med" len="med"/>
          </a:ln>
        </p:spPr>
      </p:pic>
      <p:pic>
        <p:nvPicPr>
          <p:cNvPr id="9" name="Picture 12" descr="HacLao6"/>
          <p:cNvPicPr>
            <a:picLocks noChangeAspect="1"/>
          </p:cNvPicPr>
          <p:nvPr/>
        </p:nvPicPr>
        <p:blipFill>
          <a:blip r:embed="rId3"/>
          <a:stretch>
            <a:fillRect/>
          </a:stretch>
        </p:blipFill>
        <p:spPr>
          <a:xfrm>
            <a:off x="11550650" y="1186815"/>
            <a:ext cx="3848100" cy="3364865"/>
          </a:xfrm>
          <a:prstGeom prst="rect">
            <a:avLst/>
          </a:prstGeom>
          <a:noFill/>
          <a:ln w="38100" cap="flat" cmpd="sng">
            <a:solidFill>
              <a:srgbClr val="FF3300"/>
            </a:solidFill>
            <a:prstDash val="solid"/>
            <a:miter/>
            <a:headEnd type="none" w="med" len="med"/>
            <a:tailEnd type="none" w="med" len="med"/>
          </a:ln>
        </p:spPr>
      </p:pic>
      <p:pic>
        <p:nvPicPr>
          <p:cNvPr id="12" name="Picture 11"/>
          <p:cNvPicPr>
            <a:picLocks noChangeAspect="1"/>
          </p:cNvPicPr>
          <p:nvPr/>
        </p:nvPicPr>
        <p:blipFill>
          <a:blip r:embed="rId4"/>
          <a:stretch>
            <a:fillRect/>
          </a:stretch>
        </p:blipFill>
        <p:spPr>
          <a:xfrm>
            <a:off x="215900" y="1189038"/>
            <a:ext cx="7297738" cy="3382962"/>
          </a:xfrm>
          <a:prstGeom prst="rect">
            <a:avLst/>
          </a:prstGeom>
          <a:noFill/>
          <a:ln w="9525">
            <a:noFill/>
          </a:ln>
        </p:spPr>
      </p:pic>
      <p:sp>
        <p:nvSpPr>
          <p:cNvPr id="21513" name="Rectangle 13"/>
          <p:cNvSpPr/>
          <p:nvPr/>
        </p:nvSpPr>
        <p:spPr>
          <a:xfrm>
            <a:off x="1187450" y="5167313"/>
            <a:ext cx="13169900" cy="1262062"/>
          </a:xfrm>
          <a:prstGeom prst="rect">
            <a:avLst/>
          </a:prstGeom>
          <a:noFill/>
          <a:ln w="9525">
            <a:noFill/>
          </a:ln>
        </p:spPr>
        <p:txBody>
          <a:bodyPr lIns="121917" tIns="60958" rIns="121917" bIns="60958">
            <a:spAutoFit/>
          </a:bodyPr>
          <a:p>
            <a:pPr>
              <a:buNone/>
            </a:pPr>
            <a:r>
              <a:rPr lang="en-US" altLang="x-none" sz="3700" dirty="0">
                <a:solidFill>
                  <a:srgbClr val="FF0000"/>
                </a:solidFill>
                <a:latin typeface="Arial" panose="020B0604020202020204" pitchFamily="34" charset="0"/>
              </a:rPr>
              <a:t>- Ở người: nấm gây ra các bệnh như: nấm lưỡi, lang ben, hắc lào, nấm da đầu, …</a:t>
            </a:r>
            <a:endParaRPr lang="en-US" altLang="x-none" sz="3700" dirty="0">
              <a:solidFill>
                <a:srgbClr val="FF0000"/>
              </a:solidFill>
              <a:latin typeface="Arial" panose="020B0604020202020204"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000" fill="hold">
                                          <p:stCondLst>
                                            <p:cond delay="0"/>
                                          </p:stCondLst>
                                        </p:cTn>
                                        <p:tgtEl>
                                          <p:spTgt spid="21513"/>
                                        </p:tgtEl>
                                        <p:attrNameLst>
                                          <p:attrName>style.visibility</p:attrName>
                                        </p:attrNameLst>
                                      </p:cBhvr>
                                      <p:to>
                                        <p:strVal val="visible"/>
                                      </p:to>
                                    </p:set>
                                    <p:animEffect transition="in" filter="barn(inVertical)">
                                      <p:cBhvr>
                                        <p:cTn id="7" dur="1000"/>
                                        <p:tgtEl>
                                          <p:spTgt spid="215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2531" name="Content Placeholder 2"/>
          <p:cNvSpPr>
            <a:spLocks noGrp="1"/>
          </p:cNvSpPr>
          <p:nvPr>
            <p:ph idx="1"/>
          </p:nvPr>
        </p:nvSpPr>
        <p:spPr/>
        <p:txBody>
          <a:bodyPr vert="horz" wrap="square" lIns="135852" tIns="67926" rIns="135852" bIns="67926" anchor="t" anchorCtr="0"/>
          <a:p>
            <a:endParaRPr lang="en-US" altLang="x-none" dirty="0"/>
          </a:p>
        </p:txBody>
      </p:sp>
      <p:pic>
        <p:nvPicPr>
          <p:cNvPr id="22532"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2698750" y="182563"/>
            <a:ext cx="1057910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MỘT SỐ BỆNH DO NẤM</a:t>
            </a:r>
            <a:endParaRPr lang="en-US" altLang="x-none" sz="4300" b="1"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347788" y="1554163"/>
            <a:ext cx="3960812" cy="2995612"/>
          </a:xfrm>
          <a:prstGeom prst="rect">
            <a:avLst/>
          </a:prstGeom>
          <a:noFill/>
          <a:ln w="9525">
            <a:noFill/>
          </a:ln>
        </p:spPr>
      </p:pic>
      <p:pic>
        <p:nvPicPr>
          <p:cNvPr id="7" name="Picture 6"/>
          <p:cNvPicPr>
            <a:picLocks noChangeAspect="1"/>
          </p:cNvPicPr>
          <p:nvPr/>
        </p:nvPicPr>
        <p:blipFill>
          <a:blip r:embed="rId3"/>
          <a:srcRect l="49690"/>
          <a:stretch>
            <a:fillRect/>
          </a:stretch>
        </p:blipFill>
        <p:spPr>
          <a:xfrm>
            <a:off x="5505450" y="1554163"/>
            <a:ext cx="3562350" cy="2995612"/>
          </a:xfrm>
          <a:prstGeom prst="rect">
            <a:avLst/>
          </a:prstGeom>
          <a:noFill/>
          <a:ln w="9525">
            <a:noFill/>
          </a:ln>
        </p:spPr>
      </p:pic>
      <p:pic>
        <p:nvPicPr>
          <p:cNvPr id="8" name="Picture 7"/>
          <p:cNvPicPr>
            <a:picLocks noChangeAspect="1"/>
          </p:cNvPicPr>
          <p:nvPr/>
        </p:nvPicPr>
        <p:blipFill>
          <a:blip r:embed="rId4"/>
          <a:stretch>
            <a:fillRect/>
          </a:stretch>
        </p:blipFill>
        <p:spPr>
          <a:xfrm>
            <a:off x="9283700" y="1554163"/>
            <a:ext cx="4676775" cy="2967037"/>
          </a:xfrm>
          <a:prstGeom prst="rect">
            <a:avLst/>
          </a:prstGeom>
          <a:noFill/>
          <a:ln w="9525">
            <a:noFill/>
          </a:ln>
        </p:spPr>
      </p:pic>
      <p:sp>
        <p:nvSpPr>
          <p:cNvPr id="22537" name="Rectangle 8"/>
          <p:cNvSpPr/>
          <p:nvPr/>
        </p:nvSpPr>
        <p:spPr>
          <a:xfrm>
            <a:off x="1619250" y="5530850"/>
            <a:ext cx="12738100" cy="1260475"/>
          </a:xfrm>
          <a:prstGeom prst="rect">
            <a:avLst/>
          </a:prstGeom>
          <a:noFill/>
          <a:ln w="9525">
            <a:noFill/>
          </a:ln>
        </p:spPr>
        <p:txBody>
          <a:bodyPr lIns="121917" tIns="60958" rIns="121917" bIns="60958">
            <a:spAutoFit/>
          </a:bodyPr>
          <a:p>
            <a:pPr>
              <a:buNone/>
            </a:pPr>
            <a:r>
              <a:rPr lang="en-US" altLang="x-none" sz="3700" dirty="0">
                <a:solidFill>
                  <a:srgbClr val="FF0000"/>
                </a:solidFill>
                <a:latin typeface="Arial" panose="020B0604020202020204" pitchFamily="34" charset="0"/>
              </a:rPr>
              <a:t>- Ở thực vật: mốc cam ở thực vật, nấm khiến cây chết non, thối rễ, nấm gây hỏng lá, thân cây…</a:t>
            </a:r>
            <a:endParaRPr lang="en-US" altLang="x-none" sz="3700"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000" fill="hold">
                                          <p:stCondLst>
                                            <p:cond delay="0"/>
                                          </p:stCondLst>
                                        </p:cTn>
                                        <p:tgtEl>
                                          <p:spTgt spid="22537"/>
                                        </p:tgtEl>
                                        <p:attrNameLst>
                                          <p:attrName>style.visibility</p:attrName>
                                        </p:attrNameLst>
                                      </p:cBhvr>
                                      <p:to>
                                        <p:strVal val="visible"/>
                                      </p:to>
                                    </p:set>
                                    <p:animEffect transition="in" filter="strips(downRight)">
                                      <p:cBhvr>
                                        <p:cTn id="7" dur="1000"/>
                                        <p:tgtEl>
                                          <p:spTgt spid="2253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3555" name="Content Placeholder 2"/>
          <p:cNvSpPr>
            <a:spLocks noGrp="1"/>
          </p:cNvSpPr>
          <p:nvPr>
            <p:ph idx="1"/>
          </p:nvPr>
        </p:nvSpPr>
        <p:spPr/>
        <p:txBody>
          <a:bodyPr vert="horz" wrap="square" lIns="135852" tIns="67926" rIns="135852" bIns="67926" anchor="t" anchorCtr="0"/>
          <a:p>
            <a:endParaRPr lang="en-US" altLang="x-none" dirty="0"/>
          </a:p>
        </p:txBody>
      </p:sp>
      <p:pic>
        <p:nvPicPr>
          <p:cNvPr id="23556"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2698750" y="182563"/>
            <a:ext cx="1057910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MỘT SỐ BỆNH DO NẤM</a:t>
            </a:r>
            <a:endParaRPr lang="en-US" altLang="x-none" sz="4300" b="1" dirty="0">
              <a:latin typeface="Arial" panose="020B0604020202020204" pitchFamily="34" charset="0"/>
            </a:endParaRPr>
          </a:p>
        </p:txBody>
      </p:sp>
      <p:pic>
        <p:nvPicPr>
          <p:cNvPr id="23558" name="Picture 2"/>
          <p:cNvPicPr>
            <a:picLocks noChangeAspect="1"/>
          </p:cNvPicPr>
          <p:nvPr/>
        </p:nvPicPr>
        <p:blipFill>
          <a:blip r:embed="rId2"/>
          <a:stretch>
            <a:fillRect/>
          </a:stretch>
        </p:blipFill>
        <p:spPr>
          <a:xfrm>
            <a:off x="3454400" y="1279525"/>
            <a:ext cx="8096250" cy="4572000"/>
          </a:xfrm>
          <a:prstGeom prst="rect">
            <a:avLst/>
          </a:prstGeom>
          <a:noFill/>
          <a:ln w="9525">
            <a:noFill/>
          </a:ln>
        </p:spPr>
      </p:pic>
      <p:sp>
        <p:nvSpPr>
          <p:cNvPr id="23559" name="Rectangle 6"/>
          <p:cNvSpPr/>
          <p:nvPr/>
        </p:nvSpPr>
        <p:spPr>
          <a:xfrm>
            <a:off x="1187450" y="6308725"/>
            <a:ext cx="13709650" cy="1262063"/>
          </a:xfrm>
          <a:prstGeom prst="rect">
            <a:avLst/>
          </a:prstGeom>
          <a:noFill/>
          <a:ln w="9525">
            <a:noFill/>
          </a:ln>
        </p:spPr>
        <p:txBody>
          <a:bodyPr lIns="121917" tIns="60958" rIns="121917" bIns="60958">
            <a:spAutoFit/>
          </a:bodyPr>
          <a:p>
            <a:pPr>
              <a:buNone/>
            </a:pPr>
            <a:r>
              <a:rPr lang="en-US" altLang="x-none" sz="3700" dirty="0">
                <a:solidFill>
                  <a:srgbClr val="FF0000"/>
                </a:solidFill>
                <a:latin typeface="Arial" panose="020B0604020202020204" pitchFamily="34" charset="0"/>
              </a:rPr>
              <a:t>- Ở động vật: bệnh nấm trên da động vật gây lở loét, rụng lông, …</a:t>
            </a:r>
            <a:endParaRPr lang="en-US" altLang="x-none" sz="37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split orient="vert" dir="in"/>
      </p:transition>
    </mc:Choice>
    <mc:Fallback>
      <p:transition spd="slow">
        <p:split orient="vert" dir="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4579" name="Content Placeholder 2"/>
          <p:cNvSpPr>
            <a:spLocks noGrp="1"/>
          </p:cNvSpPr>
          <p:nvPr>
            <p:ph idx="1"/>
          </p:nvPr>
        </p:nvSpPr>
        <p:spPr/>
        <p:txBody>
          <a:bodyPr vert="horz" wrap="square" lIns="135852" tIns="67926" rIns="135852" bIns="67926" anchor="t" anchorCtr="0"/>
          <a:p>
            <a:endParaRPr lang="en-US" altLang="x-none" dirty="0"/>
          </a:p>
        </p:txBody>
      </p:sp>
      <p:pic>
        <p:nvPicPr>
          <p:cNvPr id="24580"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2698750" y="182563"/>
            <a:ext cx="1057910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III. MỘT SỐ BỆNH DO NẤM</a:t>
            </a:r>
            <a:endParaRPr lang="en-US" altLang="x-none" sz="4300" b="1" dirty="0">
              <a:latin typeface="Arial" panose="020B0604020202020204" pitchFamily="34" charset="0"/>
            </a:endParaRPr>
          </a:p>
        </p:txBody>
      </p:sp>
      <p:pic>
        <p:nvPicPr>
          <p:cNvPr id="24582" name="Picture 4" descr="D:\THCS\d5554fc0abb173bf03b7457cdde9cbb4.jpg"/>
          <p:cNvPicPr>
            <a:picLocks noChangeAspect="1"/>
          </p:cNvPicPr>
          <p:nvPr/>
        </p:nvPicPr>
        <p:blipFill>
          <a:blip r:embed="rId2"/>
          <a:stretch>
            <a:fillRect/>
          </a:stretch>
        </p:blipFill>
        <p:spPr>
          <a:xfrm>
            <a:off x="968375" y="3840163"/>
            <a:ext cx="6443663" cy="2378075"/>
          </a:xfrm>
          <a:prstGeom prst="rect">
            <a:avLst/>
          </a:prstGeom>
          <a:noFill/>
          <a:ln w="9525">
            <a:noFill/>
          </a:ln>
        </p:spPr>
      </p:pic>
      <p:pic>
        <p:nvPicPr>
          <p:cNvPr id="24583" name="Picture 5" descr="D:\THCS\nguyen-nhan-tuong-nha-bi-am-moc.jpg"/>
          <p:cNvPicPr>
            <a:picLocks noChangeAspect="1"/>
          </p:cNvPicPr>
          <p:nvPr/>
        </p:nvPicPr>
        <p:blipFill>
          <a:blip r:embed="rId3"/>
          <a:stretch>
            <a:fillRect/>
          </a:stretch>
        </p:blipFill>
        <p:spPr>
          <a:xfrm>
            <a:off x="7988300" y="3749675"/>
            <a:ext cx="6584950" cy="2468563"/>
          </a:xfrm>
          <a:prstGeom prst="rect">
            <a:avLst/>
          </a:prstGeom>
          <a:noFill/>
          <a:ln w="9525">
            <a:noFill/>
          </a:ln>
        </p:spPr>
      </p:pic>
      <p:pic>
        <p:nvPicPr>
          <p:cNvPr id="24584" name="Picture 6" descr="D:\THCS\720x400_9eabb3a6-7a10-4ab6-8c98-ffd13fc3fe54.jpg"/>
          <p:cNvPicPr>
            <a:picLocks noChangeAspect="1"/>
          </p:cNvPicPr>
          <p:nvPr/>
        </p:nvPicPr>
        <p:blipFill>
          <a:blip r:embed="rId4"/>
          <a:stretch>
            <a:fillRect/>
          </a:stretch>
        </p:blipFill>
        <p:spPr>
          <a:xfrm>
            <a:off x="971550" y="1062038"/>
            <a:ext cx="6477000" cy="2320925"/>
          </a:xfrm>
          <a:prstGeom prst="rect">
            <a:avLst/>
          </a:prstGeom>
          <a:noFill/>
          <a:ln w="9525">
            <a:noFill/>
          </a:ln>
        </p:spPr>
      </p:pic>
      <p:sp>
        <p:nvSpPr>
          <p:cNvPr id="24585" name="Rectangle 13"/>
          <p:cNvSpPr/>
          <p:nvPr/>
        </p:nvSpPr>
        <p:spPr>
          <a:xfrm>
            <a:off x="7700010" y="1090295"/>
            <a:ext cx="6800850" cy="2586038"/>
          </a:xfrm>
          <a:prstGeom prst="rect">
            <a:avLst/>
          </a:prstGeom>
          <a:noFill/>
          <a:ln w="9525">
            <a:noFill/>
          </a:ln>
        </p:spPr>
        <p:txBody>
          <a:bodyPr lIns="121917" tIns="60958" rIns="121917" bIns="60958">
            <a:spAutoFit/>
          </a:bodyPr>
          <a:p>
            <a:pPr algn="just">
              <a:buNone/>
            </a:pPr>
            <a:r>
              <a:rPr lang="en-US" altLang="x-none" sz="3200" dirty="0">
                <a:solidFill>
                  <a:srgbClr val="FF0000"/>
                </a:solidFill>
                <a:latin typeface="Arial" panose="020B0604020202020204" pitchFamily="34" charset="0"/>
              </a:rPr>
              <a:t>- Nấm còn làm hỏng thức ăn, đồ uống làm ảnh hưởng đến sức khỏe con người, tăng nguy cơ gây ung thư và còn gây hư hỏng quần áo, đồ đạc.</a:t>
            </a:r>
            <a:endParaRPr lang="en-US" altLang="x-none" sz="3200" dirty="0">
              <a:solidFill>
                <a:srgbClr val="FF0000"/>
              </a:solidFill>
              <a:latin typeface="Arial" panose="020B0604020202020204" pitchFamily="34" charset="0"/>
            </a:endParaRPr>
          </a:p>
        </p:txBody>
      </p:sp>
      <p:sp>
        <p:nvSpPr>
          <p:cNvPr id="15" name="Rectangle 14"/>
          <p:cNvSpPr/>
          <p:nvPr/>
        </p:nvSpPr>
        <p:spPr>
          <a:xfrm>
            <a:off x="971550" y="6492875"/>
            <a:ext cx="13601700" cy="1108075"/>
          </a:xfrm>
          <a:prstGeom prst="rect">
            <a:avLst/>
          </a:prstGeom>
          <a:noFill/>
          <a:ln w="9525">
            <a:noFill/>
          </a:ln>
        </p:spPr>
        <p:txBody>
          <a:bodyPr lIns="121917" tIns="60958" rIns="121917" bIns="60958">
            <a:spAutoFit/>
          </a:bodyPr>
          <a:p>
            <a:pPr>
              <a:buNone/>
            </a:pPr>
            <a:r>
              <a:rPr lang="en-US" altLang="x-none" sz="3200" b="1" dirty="0">
                <a:solidFill>
                  <a:srgbClr val="0070C0"/>
                </a:solidFill>
                <a:latin typeface="Arial" panose="020B0604020202020204" pitchFamily="34" charset="0"/>
              </a:rPr>
              <a:t>=&gt; Biện pháp phòng tránh: giữ gìn vệ sinh sạch sẽ, đồ đạc quần áo khô ráo, sử dụng các loại thuốc kháng nấm.</a:t>
            </a:r>
            <a:endParaRPr lang="en-US" altLang="x-none" sz="3200" b="1" dirty="0">
              <a:solidFill>
                <a:srgbClr val="0070C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6" name="Explosion 1 5"/>
          <p:cNvSpPr/>
          <p:nvPr/>
        </p:nvSpPr>
        <p:spPr>
          <a:xfrm>
            <a:off x="1187450" y="-34925"/>
            <a:ext cx="8636000" cy="621823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6400" b="1" dirty="0">
                <a:solidFill>
                  <a:schemeClr val="bg1"/>
                </a:solidFill>
                <a:latin typeface="Arial" panose="020B0604020202020204" pitchFamily="34" charset="0"/>
              </a:rPr>
              <a:t>NẤM ĐỘC</a:t>
            </a:r>
            <a:endParaRPr lang="en-US" altLang="x-none" sz="6400" b="1" dirty="0">
              <a:solidFill>
                <a:schemeClr val="bg1"/>
              </a:solidFill>
              <a:latin typeface="Arial" panose="020B0604020202020204" pitchFamily="34" charset="0"/>
            </a:endParaRPr>
          </a:p>
        </p:txBody>
      </p:sp>
      <p:sp>
        <p:nvSpPr>
          <p:cNvPr id="25604" name="Rectangle 6"/>
          <p:cNvSpPr/>
          <p:nvPr/>
        </p:nvSpPr>
        <p:spPr>
          <a:xfrm>
            <a:off x="787400" y="5986780"/>
            <a:ext cx="9628188" cy="1230313"/>
          </a:xfrm>
          <a:prstGeom prst="rect">
            <a:avLst/>
          </a:prstGeom>
          <a:noFill/>
          <a:ln w="9525">
            <a:noFill/>
          </a:ln>
        </p:spPr>
        <p:txBody>
          <a:bodyPr lIns="121917" tIns="60958" rIns="121917" bIns="60958">
            <a:spAutoFit/>
          </a:bodyPr>
          <a:p>
            <a:pPr>
              <a:buNone/>
            </a:pPr>
            <a:r>
              <a:rPr lang="en-US" altLang="x-none" u="sng" dirty="0">
                <a:latin typeface="Arial" panose="020B0604020202020204" pitchFamily="34" charset="0"/>
                <a:hlinkClick r:id="rId2"/>
              </a:rPr>
              <a:t>(</a:t>
            </a:r>
            <a:r>
              <a:rPr lang="en-US" altLang="x-none" dirty="0">
                <a:latin typeface="Arial" panose="020B0604020202020204" pitchFamily="34" charset="0"/>
              </a:rPr>
              <a:t>“ăn phải nấm độc, 3 người thương vong” </a:t>
            </a:r>
            <a:r>
              <a:rPr lang="en-US" altLang="x-none" u="sng" dirty="0">
                <a:latin typeface="Arial" panose="020B0604020202020204" pitchFamily="34" charset="0"/>
                <a:hlinkClick r:id="rId2"/>
              </a:rPr>
              <a:t> – youtube)</a:t>
            </a:r>
            <a:endParaRPr lang="en-US" altLang="x-none" u="sng" dirty="0">
              <a:latin typeface="Arial" panose="020B0604020202020204" pitchFamily="34" charset="0"/>
              <a:hlinkClick r:id="rId2"/>
            </a:endParaRPr>
          </a:p>
          <a:p>
            <a:pPr>
              <a:buNone/>
            </a:pPr>
            <a:r>
              <a:rPr u="sng" dirty="0">
                <a:latin typeface="Arial" panose="020B0604020202020204" pitchFamily="34" charset="0"/>
                <a:hlinkClick r:id="rId3"/>
              </a:rPr>
              <a:t>https://coccoc.com/search?query=%C4%83n%20ph%E1%BA%A3i%20n%E1%BA%A5m%20%C4%91%E1%BB%99c%2C%203%20ng%C6%B0%E1%BB%9Di%20th%C6%B0%C6%A1ng%20vong&amp;tbm=vid</a:t>
            </a:r>
            <a:r>
              <a:rPr lang="en-US" altLang="x-none" u="sng" dirty="0">
                <a:latin typeface="Arial" panose="020B0604020202020204" pitchFamily="34" charset="0"/>
              </a:rPr>
              <a:t>)</a:t>
            </a:r>
            <a:endParaRPr lang="en-US" altLang="x-none" dirty="0">
              <a:latin typeface="Arial" panose="020B0604020202020204" pitchFamily="34" charset="0"/>
            </a:endParaRPr>
          </a:p>
        </p:txBody>
      </p:sp>
      <p:pic>
        <p:nvPicPr>
          <p:cNvPr id="25605" name="Picture 7"/>
          <p:cNvPicPr>
            <a:picLocks noChangeAspect="1"/>
          </p:cNvPicPr>
          <p:nvPr/>
        </p:nvPicPr>
        <p:blipFill>
          <a:blip r:embed="rId4"/>
          <a:stretch>
            <a:fillRect/>
          </a:stretch>
        </p:blipFill>
        <p:spPr>
          <a:xfrm>
            <a:off x="10226675" y="652463"/>
            <a:ext cx="3548063" cy="2254250"/>
          </a:xfrm>
          <a:prstGeom prst="rect">
            <a:avLst/>
          </a:prstGeom>
          <a:noFill/>
          <a:ln w="9525">
            <a:noFill/>
          </a:ln>
        </p:spPr>
      </p:pic>
      <p:pic>
        <p:nvPicPr>
          <p:cNvPr id="25606" name="Picture 8"/>
          <p:cNvPicPr>
            <a:picLocks noChangeAspect="1"/>
          </p:cNvPicPr>
          <p:nvPr/>
        </p:nvPicPr>
        <p:blipFill>
          <a:blip r:embed="rId5"/>
          <a:stretch>
            <a:fillRect/>
          </a:stretch>
        </p:blipFill>
        <p:spPr>
          <a:xfrm>
            <a:off x="10275888" y="3021013"/>
            <a:ext cx="3498850" cy="1838325"/>
          </a:xfrm>
          <a:prstGeom prst="rect">
            <a:avLst/>
          </a:prstGeom>
          <a:noFill/>
          <a:ln w="9525">
            <a:noFill/>
          </a:ln>
        </p:spPr>
      </p:pic>
      <p:pic>
        <p:nvPicPr>
          <p:cNvPr id="25607" name="Picture 9"/>
          <p:cNvPicPr>
            <a:picLocks noChangeAspect="1"/>
          </p:cNvPicPr>
          <p:nvPr/>
        </p:nvPicPr>
        <p:blipFill>
          <a:blip r:embed="rId6"/>
          <a:stretch>
            <a:fillRect/>
          </a:stretch>
        </p:blipFill>
        <p:spPr>
          <a:xfrm>
            <a:off x="10275888" y="4989513"/>
            <a:ext cx="3498850" cy="250983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6627" name="Content Placeholder 2"/>
          <p:cNvSpPr>
            <a:spLocks noGrp="1"/>
          </p:cNvSpPr>
          <p:nvPr>
            <p:ph idx="1"/>
          </p:nvPr>
        </p:nvSpPr>
        <p:spPr/>
        <p:txBody>
          <a:bodyPr vert="horz" wrap="square" lIns="135852" tIns="67926" rIns="135852" bIns="67926" anchor="t" anchorCtr="0"/>
          <a:p>
            <a:endParaRPr lang="en-US" altLang="x-none" dirty="0"/>
          </a:p>
        </p:txBody>
      </p:sp>
      <p:pic>
        <p:nvPicPr>
          <p:cNvPr id="26628"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Explosion 1 4"/>
          <p:cNvSpPr/>
          <p:nvPr/>
        </p:nvSpPr>
        <p:spPr>
          <a:xfrm>
            <a:off x="431800" y="-34925"/>
            <a:ext cx="9391650" cy="6527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6400" b="1" dirty="0">
                <a:solidFill>
                  <a:schemeClr val="bg1"/>
                </a:solidFill>
                <a:latin typeface="Arial" panose="020B0604020202020204" pitchFamily="34" charset="0"/>
              </a:rPr>
              <a:t>DẤU HIỆU NHẬN BIẾT NẤM ĐỘC</a:t>
            </a:r>
            <a:endParaRPr lang="en-US" altLang="x-none" sz="6400" b="1" dirty="0">
              <a:solidFill>
                <a:schemeClr val="bg1"/>
              </a:solidFill>
              <a:latin typeface="Arial" panose="020B0604020202020204" pitchFamily="34" charset="0"/>
            </a:endParaRPr>
          </a:p>
        </p:txBody>
      </p:sp>
      <p:pic>
        <p:nvPicPr>
          <p:cNvPr id="26630" name="Picture 5"/>
          <p:cNvPicPr>
            <a:picLocks noChangeAspect="1"/>
          </p:cNvPicPr>
          <p:nvPr/>
        </p:nvPicPr>
        <p:blipFill>
          <a:blip r:embed="rId2"/>
          <a:stretch>
            <a:fillRect/>
          </a:stretch>
        </p:blipFill>
        <p:spPr>
          <a:xfrm>
            <a:off x="10226675" y="652463"/>
            <a:ext cx="3548063" cy="2254250"/>
          </a:xfrm>
          <a:prstGeom prst="rect">
            <a:avLst/>
          </a:prstGeom>
          <a:noFill/>
          <a:ln w="9525">
            <a:noFill/>
          </a:ln>
        </p:spPr>
      </p:pic>
      <p:pic>
        <p:nvPicPr>
          <p:cNvPr id="26631" name="Picture 6"/>
          <p:cNvPicPr>
            <a:picLocks noChangeAspect="1"/>
          </p:cNvPicPr>
          <p:nvPr/>
        </p:nvPicPr>
        <p:blipFill>
          <a:blip r:embed="rId3"/>
          <a:stretch>
            <a:fillRect/>
          </a:stretch>
        </p:blipFill>
        <p:spPr>
          <a:xfrm>
            <a:off x="10275888" y="3021013"/>
            <a:ext cx="3498850" cy="1838325"/>
          </a:xfrm>
          <a:prstGeom prst="rect">
            <a:avLst/>
          </a:prstGeom>
          <a:noFill/>
          <a:ln w="9525">
            <a:noFill/>
          </a:ln>
        </p:spPr>
      </p:pic>
      <p:pic>
        <p:nvPicPr>
          <p:cNvPr id="26632" name="Picture 7"/>
          <p:cNvPicPr>
            <a:picLocks noChangeAspect="1"/>
          </p:cNvPicPr>
          <p:nvPr/>
        </p:nvPicPr>
        <p:blipFill>
          <a:blip r:embed="rId4"/>
          <a:stretch>
            <a:fillRect/>
          </a:stretch>
        </p:blipFill>
        <p:spPr>
          <a:xfrm>
            <a:off x="10275888" y="4989513"/>
            <a:ext cx="3498850" cy="2509837"/>
          </a:xfrm>
          <a:prstGeom prst="rect">
            <a:avLst/>
          </a:prstGeom>
          <a:noFill/>
          <a:ln w="9525">
            <a:noFill/>
          </a:ln>
        </p:spPr>
      </p:pic>
      <p:sp>
        <p:nvSpPr>
          <p:cNvPr id="26633" name="Rectangle 8"/>
          <p:cNvSpPr/>
          <p:nvPr/>
        </p:nvSpPr>
        <p:spPr>
          <a:xfrm>
            <a:off x="1079500" y="6181725"/>
            <a:ext cx="9147175" cy="1231900"/>
          </a:xfrm>
          <a:prstGeom prst="rect">
            <a:avLst/>
          </a:prstGeom>
          <a:noFill/>
          <a:ln w="9525">
            <a:noFill/>
          </a:ln>
        </p:spPr>
        <p:txBody>
          <a:bodyPr lIns="121917" tIns="60958" rIns="121917" bIns="60958">
            <a:spAutoFit/>
          </a:bodyPr>
          <a:p>
            <a:pPr>
              <a:buNone/>
            </a:pPr>
            <a:r>
              <a:rPr lang="en-US" altLang="x-none" dirty="0">
                <a:latin typeface="Arial" panose="020B0604020202020204" pitchFamily="34" charset="0"/>
              </a:rPr>
              <a:t>dấu hiệu nhận biết nấm độc (</a:t>
            </a:r>
            <a:r>
              <a:rPr u="sng" dirty="0">
                <a:latin typeface="Arial" panose="020B0604020202020204" pitchFamily="34" charset="0"/>
                <a:hlinkClick r:id="rId5"/>
              </a:rPr>
              <a:t>https://coccoc.com/search?query=d%E1%BA%A5u%20hi%E1%BB%87u%20nh%E1%BA%ADn%20bi%E1%BA%BFt%20n%E1%BA%A5m%20%C4%91%E1%BB%99c&amp;tbm=vid</a:t>
            </a:r>
            <a:r>
              <a:rPr lang="en-US" altLang="x-none" dirty="0">
                <a:latin typeface="Arial" panose="020B0604020202020204" pitchFamily="34" charset="0"/>
              </a:rPr>
              <a:t>)</a:t>
            </a:r>
            <a:endParaRPr lang="en-US" altLang="x-none" dirty="0">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7651" name="Content Placeholder 4"/>
          <p:cNvSpPr>
            <a:spLocks noGrp="1"/>
          </p:cNvSpPr>
          <p:nvPr>
            <p:ph idx="1"/>
          </p:nvPr>
        </p:nvSpPr>
        <p:spPr/>
        <p:txBody>
          <a:bodyPr vert="horz" wrap="square" lIns="135852" tIns="67926" rIns="135852" bIns="67926" anchor="t" anchorCtr="0"/>
          <a:p>
            <a:endParaRPr lang="en-US" altLang="x-none" dirty="0"/>
          </a:p>
        </p:txBody>
      </p:sp>
      <p:pic>
        <p:nvPicPr>
          <p:cNvPr id="27652"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27653" name="Rectangle 2"/>
          <p:cNvSpPr/>
          <p:nvPr/>
        </p:nvSpPr>
        <p:spPr>
          <a:xfrm>
            <a:off x="1619250" y="1736725"/>
            <a:ext cx="12954000" cy="1831975"/>
          </a:xfrm>
          <a:prstGeom prst="rect">
            <a:avLst/>
          </a:prstGeom>
          <a:noFill/>
          <a:ln w="9525">
            <a:noFill/>
          </a:ln>
        </p:spPr>
        <p:txBody>
          <a:bodyPr lIns="121917" tIns="60958" rIns="121917" bIns="60958">
            <a:spAutoFit/>
          </a:bodyPr>
          <a:p>
            <a:pPr>
              <a:buNone/>
            </a:pPr>
            <a:r>
              <a:rPr lang="en-US" altLang="x-none" sz="3700" dirty="0">
                <a:latin typeface="Arial" panose="020B0604020202020204" pitchFamily="34" charset="0"/>
              </a:rPr>
              <a:t>HS thực hiện cá nhân phần “Con học được trong giờ học” trên phiếu học tập KWL và tóm tắt nội dung bài học dưới dạng sơ đồ tư duy</a:t>
            </a:r>
            <a:endParaRPr lang="en-US" altLang="x-none" sz="3700" dirty="0">
              <a:latin typeface="Arial" panose="020B0604020202020204" pitchFamily="34" charset="0"/>
            </a:endParaRPr>
          </a:p>
        </p:txBody>
      </p:sp>
      <p:sp>
        <p:nvSpPr>
          <p:cNvPr id="27654" name="TextBox 5"/>
          <p:cNvSpPr txBox="1"/>
          <p:nvPr/>
        </p:nvSpPr>
        <p:spPr>
          <a:xfrm>
            <a:off x="5073650" y="731838"/>
            <a:ext cx="3778250" cy="938212"/>
          </a:xfrm>
          <a:prstGeom prst="rect">
            <a:avLst/>
          </a:prstGeom>
          <a:noFill/>
          <a:ln w="9525">
            <a:noFill/>
          </a:ln>
        </p:spPr>
        <p:txBody>
          <a:bodyPr lIns="121917" tIns="60958" rIns="121917" bIns="60958">
            <a:spAutoFit/>
          </a:bodyPr>
          <a:p>
            <a:pPr>
              <a:buNone/>
            </a:pPr>
            <a:r>
              <a:rPr lang="en-US" altLang="x-none" sz="5300" b="1" dirty="0">
                <a:latin typeface="Arial" panose="020B0604020202020204" pitchFamily="34" charset="0"/>
              </a:rPr>
              <a:t>CỦNG CỐ</a:t>
            </a:r>
            <a:endParaRPr lang="en-US" altLang="x-none" sz="5300" b="1" dirty="0">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HƯỚNG DẪN VỀ NHÀ</a:t>
            </a:r>
            <a:endParaRPr lang="en-US"/>
          </a:p>
        </p:txBody>
      </p:sp>
      <p:sp>
        <p:nvSpPr>
          <p:cNvPr id="3" name="Content Placeholder 2"/>
          <p:cNvSpPr>
            <a:spLocks noGrp="1"/>
          </p:cNvSpPr>
          <p:nvPr>
            <p:ph idx="1"/>
          </p:nvPr>
        </p:nvSpPr>
        <p:spPr/>
        <p:txBody>
          <a:bodyPr/>
          <a:p>
            <a:pPr marL="0" indent="0">
              <a:buNone/>
            </a:pPr>
            <a:r>
              <a:rPr lang="en-US" sz="3200">
                <a:latin typeface="Times New Roman" panose="02020603050405020304" pitchFamily="18" charset="0"/>
                <a:cs typeface="Times New Roman" panose="02020603050405020304" pitchFamily="18" charset="0"/>
              </a:rPr>
              <a:t>- Học bài cũ, làm bài trong vở bài tập và trên OLM.</a:t>
            </a:r>
            <a:endParaRPr lang="en-US" sz="3200">
              <a:latin typeface="Times New Roman" panose="02020603050405020304" pitchFamily="18" charset="0"/>
              <a:cs typeface="Times New Roman" panose="02020603050405020304" pitchFamily="18" charset="0"/>
            </a:endParaRPr>
          </a:p>
          <a:p>
            <a:pPr marL="0" indent="0">
              <a:buNone/>
            </a:pPr>
            <a:r>
              <a:rPr lang="en-US" sz="3200">
                <a:latin typeface="Times New Roman" panose="02020603050405020304" pitchFamily="18" charset="0"/>
                <a:cs typeface="Times New Roman" panose="02020603050405020304" pitchFamily="18" charset="0"/>
              </a:rPr>
              <a:t>- Thực hành nội dung các bước tiến hành mục Em có thể SGK-111</a:t>
            </a:r>
            <a:endParaRPr lang="en-US" sz="3200">
              <a:latin typeface="Times New Roman" panose="02020603050405020304" pitchFamily="18" charset="0"/>
              <a:cs typeface="Times New Roman" panose="02020603050405020304" pitchFamily="18" charset="0"/>
            </a:endParaRPr>
          </a:p>
          <a:p>
            <a:pPr marL="0" indent="0">
              <a:buNone/>
            </a:pPr>
            <a:r>
              <a:rPr lang="en-US" sz="3200">
                <a:latin typeface="Times New Roman" panose="02020603050405020304" pitchFamily="18" charset="0"/>
                <a:cs typeface="Times New Roman" panose="02020603050405020304" pitchFamily="18" charset="0"/>
              </a:rPr>
              <a:t>- Chuẩn bị bài 33: THỰC  HÀNH - QUAN SÁT CÁC LOẠI NẤM bằng cách nghiên cứu video GV giao trên OLM và ghi nội dung kiến thức đã hiểu và ghi các câu hỏi chưa hiểu liên quan đến bài học.</a:t>
            </a:r>
            <a:endParaRPr 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28675" name="Content Placeholder 4"/>
          <p:cNvSpPr>
            <a:spLocks noGrp="1"/>
          </p:cNvSpPr>
          <p:nvPr>
            <p:ph idx="1"/>
          </p:nvPr>
        </p:nvSpPr>
        <p:spPr/>
        <p:txBody>
          <a:bodyPr vert="horz" wrap="square" lIns="135852" tIns="67926" rIns="135852" bIns="67926" anchor="t" anchorCtr="0"/>
          <a:p>
            <a:endParaRPr lang="en-US" altLang="x-none" dirty="0"/>
          </a:p>
        </p:txBody>
      </p:sp>
      <p:pic>
        <p:nvPicPr>
          <p:cNvPr id="28676"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28677" name="Rectangle 2"/>
          <p:cNvSpPr/>
          <p:nvPr/>
        </p:nvSpPr>
        <p:spPr>
          <a:xfrm>
            <a:off x="2266950" y="914400"/>
            <a:ext cx="12555538" cy="938213"/>
          </a:xfrm>
          <a:prstGeom prst="rect">
            <a:avLst/>
          </a:prstGeom>
          <a:noFill/>
          <a:ln w="9525">
            <a:noFill/>
          </a:ln>
        </p:spPr>
        <p:txBody>
          <a:bodyPr wrap="none" lIns="121917" tIns="60958" rIns="121917" bIns="60958">
            <a:spAutoFit/>
          </a:bodyPr>
          <a:p>
            <a:pPr>
              <a:buNone/>
            </a:pPr>
            <a:r>
              <a:rPr lang="en-US" altLang="x-none" sz="5300" dirty="0">
                <a:solidFill>
                  <a:srgbClr val="0070C0"/>
                </a:solidFill>
                <a:latin typeface="Arial" panose="020B0604020202020204" pitchFamily="34" charset="0"/>
              </a:rPr>
              <a:t> Thực hành quan sát sự hình thành nấm.</a:t>
            </a:r>
            <a:endParaRPr lang="en-US" altLang="x-none" sz="5300" dirty="0">
              <a:solidFill>
                <a:srgbClr val="0070C0"/>
              </a:solidFill>
              <a:latin typeface="Arial" panose="020B0604020202020204" pitchFamily="34" charset="0"/>
            </a:endParaRPr>
          </a:p>
        </p:txBody>
      </p:sp>
      <p:pic>
        <p:nvPicPr>
          <p:cNvPr id="28678" name="Picture 6"/>
          <p:cNvPicPr>
            <a:picLocks noChangeAspect="1"/>
          </p:cNvPicPr>
          <p:nvPr/>
        </p:nvPicPr>
        <p:blipFill>
          <a:blip r:embed="rId2"/>
          <a:stretch>
            <a:fillRect/>
          </a:stretch>
        </p:blipFill>
        <p:spPr>
          <a:xfrm>
            <a:off x="2371725" y="1920875"/>
            <a:ext cx="8102600" cy="5494338"/>
          </a:xfrm>
          <a:prstGeom prst="rect">
            <a:avLst/>
          </a:prstGeom>
          <a:noFill/>
          <a:ln w="9525">
            <a:noFill/>
          </a:ln>
        </p:spPr>
      </p:pic>
      <p:sp>
        <p:nvSpPr>
          <p:cNvPr id="2" name="Text Box 1"/>
          <p:cNvSpPr txBox="1"/>
          <p:nvPr/>
        </p:nvSpPr>
        <p:spPr>
          <a:xfrm>
            <a:off x="10688955" y="3375660"/>
            <a:ext cx="4140200" cy="645160"/>
          </a:xfrm>
          <a:prstGeom prst="rect">
            <a:avLst/>
          </a:prstGeom>
          <a:noFill/>
        </p:spPr>
        <p:txBody>
          <a:bodyPr wrap="square" rtlCol="0">
            <a:spAutoFit/>
          </a:bodyPr>
          <a:p>
            <a:r>
              <a:rPr lang="en-US"/>
              <a:t>https://www.youtube.com/watch?v=tgsYjBJ-Joc</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4099" name="Content Placeholder 2"/>
          <p:cNvSpPr>
            <a:spLocks noGrp="1"/>
          </p:cNvSpPr>
          <p:nvPr>
            <p:ph idx="1"/>
          </p:nvPr>
        </p:nvSpPr>
        <p:spPr/>
        <p:txBody>
          <a:bodyPr vert="horz" wrap="square" lIns="135852" tIns="67926" rIns="135852" bIns="67926" anchor="t" anchorCtr="0"/>
          <a:p>
            <a:endParaRPr lang="en-US" altLang="x-none" dirty="0"/>
          </a:p>
        </p:txBody>
      </p:sp>
      <p:pic>
        <p:nvPicPr>
          <p:cNvPr id="4100"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7" name="Cloud Callout 6"/>
          <p:cNvSpPr/>
          <p:nvPr/>
        </p:nvSpPr>
        <p:spPr>
          <a:xfrm>
            <a:off x="647700" y="182563"/>
            <a:ext cx="13914438" cy="4389438"/>
          </a:xfrm>
          <a:prstGeom prst="cloudCallou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300" b="1" dirty="0">
                <a:solidFill>
                  <a:srgbClr val="000000"/>
                </a:solidFill>
                <a:latin typeface="Arial" panose="020B0604020202020204" pitchFamily="34" charset="0"/>
              </a:rPr>
              <a:t>Nấm có hình dạng như thế nào, sống ở đâu, nấm có đặc điểm và vai trò gì?</a:t>
            </a:r>
            <a:endParaRPr lang="en-US" altLang="x-none" sz="5300" b="1" dirty="0">
              <a:solidFill>
                <a:srgbClr val="000000"/>
              </a:solidFill>
              <a:latin typeface="Arial" panose="020B0604020202020204" pitchFamily="34" charset="0"/>
            </a:endParaRPr>
          </a:p>
        </p:txBody>
      </p:sp>
      <p:pic>
        <p:nvPicPr>
          <p:cNvPr id="4102" name="Picture 9"/>
          <p:cNvPicPr>
            <a:picLocks noChangeAspect="1"/>
          </p:cNvPicPr>
          <p:nvPr/>
        </p:nvPicPr>
        <p:blipFill>
          <a:blip r:embed="rId2"/>
          <a:stretch>
            <a:fillRect/>
          </a:stretch>
        </p:blipFill>
        <p:spPr>
          <a:xfrm>
            <a:off x="1079500" y="5303838"/>
            <a:ext cx="3843338" cy="2441575"/>
          </a:xfrm>
          <a:prstGeom prst="rect">
            <a:avLst/>
          </a:prstGeom>
          <a:noFill/>
          <a:ln w="9525">
            <a:noFill/>
          </a:ln>
        </p:spPr>
      </p:pic>
      <p:pic>
        <p:nvPicPr>
          <p:cNvPr id="4103" name="Picture 10"/>
          <p:cNvPicPr>
            <a:picLocks noChangeAspect="1"/>
          </p:cNvPicPr>
          <p:nvPr/>
        </p:nvPicPr>
        <p:blipFill>
          <a:blip r:embed="rId3"/>
          <a:stretch>
            <a:fillRect/>
          </a:stretch>
        </p:blipFill>
        <p:spPr>
          <a:xfrm>
            <a:off x="5073650" y="5303838"/>
            <a:ext cx="4210050" cy="2441575"/>
          </a:xfrm>
          <a:prstGeom prst="rect">
            <a:avLst/>
          </a:prstGeom>
          <a:noFill/>
          <a:ln w="9525" cap="flat" cmpd="sng">
            <a:solidFill>
              <a:schemeClr val="accent1"/>
            </a:solidFill>
            <a:prstDash val="solid"/>
            <a:miter/>
            <a:headEnd type="none" w="med" len="med"/>
            <a:tailEnd type="none" w="med" len="med"/>
          </a:ln>
        </p:spPr>
      </p:pic>
      <p:pic>
        <p:nvPicPr>
          <p:cNvPr id="4104" name="Picture 11"/>
          <p:cNvPicPr>
            <a:picLocks noChangeAspect="1"/>
          </p:cNvPicPr>
          <p:nvPr/>
        </p:nvPicPr>
        <p:blipFill>
          <a:blip r:embed="rId4"/>
          <a:stretch>
            <a:fillRect/>
          </a:stretch>
        </p:blipFill>
        <p:spPr>
          <a:xfrm>
            <a:off x="9512300" y="5303838"/>
            <a:ext cx="4413250" cy="2441575"/>
          </a:xfrm>
          <a:prstGeom prst="rect">
            <a:avLst/>
          </a:prstGeom>
          <a:noFill/>
          <a:ln w="9525" cap="flat" cmpd="sng">
            <a:solidFill>
              <a:schemeClr val="accent1"/>
            </a:solidFill>
            <a:prstDash val="solid"/>
            <a:miter/>
            <a:headEnd type="none" w="med" len="med"/>
            <a:tailEnd type="none" w="med" len="med"/>
          </a:ln>
        </p:spPr>
      </p:pic>
    </p:spTree>
  </p:cSld>
  <p:clrMapOvr>
    <a:masterClrMapping/>
  </p:clrMapOvr>
  <mc:AlternateContent xmlns:mc="http://schemas.openxmlformats.org/markup-compatibility/2006">
    <mc:Choice xmlns:p14="http://schemas.microsoft.com/office/powerpoint/2010/main" Requires="p14">
      <p:transition spd="slow" p14:dur="1000">
        <p:split orient="vert" dir="in"/>
      </p:transition>
    </mc:Choice>
    <mc:Fallback>
      <p:transition spd="slow">
        <p:split orient="vert" dir="in"/>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5123" name="Content Placeholder 4"/>
          <p:cNvPicPr>
            <a:picLocks noGrp="1" noChangeAspect="1"/>
          </p:cNvPicPr>
          <p:nvPr>
            <p:ph idx="1"/>
          </p:nvPr>
        </p:nvPicPr>
        <p:blipFill>
          <a:blip r:embed="rId1"/>
          <a:stretch>
            <a:fillRect/>
          </a:stretch>
        </p:blipFill>
        <p:spPr>
          <a:xfrm>
            <a:off x="5634038" y="2092325"/>
            <a:ext cx="4276725" cy="5086350"/>
          </a:xfrm>
        </p:spPr>
      </p:pic>
      <p:pic>
        <p:nvPicPr>
          <p:cNvPr id="5124" name="Content Placeholder 3"/>
          <p:cNvPicPr>
            <a:picLocks noChangeAspect="1"/>
          </p:cNvPicPr>
          <p:nvPr/>
        </p:nvPicPr>
        <p:blipFill>
          <a:blip r:embed="rId2"/>
          <a:stretch>
            <a:fillRect/>
          </a:stretch>
        </p:blipFill>
        <p:spPr>
          <a:xfrm>
            <a:off x="0" y="0"/>
            <a:ext cx="15544800" cy="8229600"/>
          </a:xfrm>
          <a:prstGeom prst="rect">
            <a:avLst/>
          </a:prstGeom>
          <a:noFill/>
          <a:ln w="9525">
            <a:noFill/>
          </a:ln>
        </p:spPr>
      </p:pic>
      <p:sp>
        <p:nvSpPr>
          <p:cNvPr id="5125" name="TextBox 6"/>
          <p:cNvSpPr txBox="1"/>
          <p:nvPr/>
        </p:nvSpPr>
        <p:spPr>
          <a:xfrm>
            <a:off x="7340600" y="1096963"/>
            <a:ext cx="7448550" cy="3724275"/>
          </a:xfrm>
          <a:prstGeom prst="rect">
            <a:avLst/>
          </a:prstGeom>
          <a:noFill/>
          <a:ln w="9525">
            <a:noFill/>
          </a:ln>
        </p:spPr>
        <p:txBody>
          <a:bodyPr lIns="121917" tIns="60958" rIns="121917" bIns="60958">
            <a:spAutoFit/>
          </a:bodyPr>
          <a:p>
            <a:pPr algn="just">
              <a:buNone/>
            </a:pPr>
            <a:r>
              <a:rPr lang="en-US" altLang="x-none" sz="4300" b="1" dirty="0">
                <a:latin typeface="Arial" panose="020B0604020202020204" pitchFamily="34" charset="0"/>
              </a:rPr>
              <a:t>PHIẾU HỌC TẬP SỐ KWL</a:t>
            </a:r>
            <a:endParaRPr lang="en-US" altLang="x-none" sz="4300" b="1" dirty="0">
              <a:latin typeface="Arial" panose="020B0604020202020204" pitchFamily="34" charset="0"/>
            </a:endParaRPr>
          </a:p>
          <a:p>
            <a:pPr algn="just">
              <a:buNone/>
            </a:pPr>
            <a:endParaRPr lang="en-US" altLang="x-none" sz="4300" b="1" dirty="0">
              <a:latin typeface="Arial" panose="020B0604020202020204" pitchFamily="34" charset="0"/>
            </a:endParaRPr>
          </a:p>
          <a:p>
            <a:pPr algn="just">
              <a:buNone/>
            </a:pPr>
            <a:r>
              <a:rPr lang="en-US" altLang="x-none" sz="3700" dirty="0">
                <a:solidFill>
                  <a:srgbClr val="0070C0"/>
                </a:solidFill>
                <a:latin typeface="Arial" panose="020B0604020202020204" pitchFamily="34" charset="0"/>
              </a:rPr>
              <a:t>- Hãy viết ít nhất 3 điều đã biết và 3 điều chưa biết (muốn đựơc học) về lòai “nấm” vào phiếu học tập KWL.</a:t>
            </a:r>
            <a:endParaRPr lang="en-US" altLang="x-none" sz="3700" dirty="0">
              <a:solidFill>
                <a:srgbClr val="0070C0"/>
              </a:solidFill>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317625" y="549275"/>
            <a:ext cx="5972175" cy="713105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6147" name="Content Placeholder 3"/>
          <p:cNvPicPr>
            <a:picLocks noGrp="1" noChangeAspect="1"/>
          </p:cNvPicPr>
          <p:nvPr>
            <p:ph idx="1"/>
          </p:nvPr>
        </p:nvPicPr>
        <p:blipFill>
          <a:blip r:embed="rId1"/>
          <a:stretch>
            <a:fillRect/>
          </a:stretch>
        </p:blipFill>
        <p:spPr>
          <a:xfrm>
            <a:off x="49213" y="0"/>
            <a:ext cx="15495587" cy="8229600"/>
          </a:xfrm>
        </p:spPr>
      </p:pic>
      <p:graphicFrame>
        <p:nvGraphicFramePr>
          <p:cNvPr id="5" name="Diagram 4"/>
          <p:cNvGraphicFramePr/>
          <p:nvPr/>
        </p:nvGraphicFramePr>
        <p:xfrm>
          <a:off x="3778250" y="2194560"/>
          <a:ext cx="9823450"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9" name="TextBox 5"/>
          <p:cNvSpPr txBox="1"/>
          <p:nvPr/>
        </p:nvSpPr>
        <p:spPr>
          <a:xfrm>
            <a:off x="7448550" y="1371600"/>
            <a:ext cx="4641850" cy="784225"/>
          </a:xfrm>
          <a:prstGeom prst="rect">
            <a:avLst/>
          </a:prstGeom>
          <a:noFill/>
          <a:ln w="9525">
            <a:noFill/>
          </a:ln>
        </p:spPr>
        <p:txBody>
          <a:bodyPr lIns="121917" tIns="60958" rIns="121917" bIns="60958">
            <a:spAutoFit/>
          </a:bodyPr>
          <a:p>
            <a:pPr>
              <a:buNone/>
            </a:pPr>
            <a:r>
              <a:rPr lang="en-US" altLang="x-none" sz="4300" b="1" dirty="0">
                <a:solidFill>
                  <a:srgbClr val="FF0000"/>
                </a:solidFill>
                <a:latin typeface="Arial" panose="020B0604020202020204" pitchFamily="34" charset="0"/>
              </a:rPr>
              <a:t>NỘI DUNG</a:t>
            </a:r>
            <a:endParaRPr lang="en-US" altLang="x-none" sz="4300" b="1" dirty="0">
              <a:solidFill>
                <a:srgbClr val="FF0000"/>
              </a:solidFill>
              <a:latin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7171"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6" name="Rectangle 5"/>
          <p:cNvSpPr/>
          <p:nvPr/>
        </p:nvSpPr>
        <p:spPr>
          <a:xfrm>
            <a:off x="5107940" y="920433"/>
            <a:ext cx="5297488" cy="693737"/>
          </a:xfrm>
          <a:prstGeom prst="rect">
            <a:avLst/>
          </a:prstGeom>
          <a:noFill/>
          <a:ln w="9525">
            <a:noFill/>
          </a:ln>
        </p:spPr>
        <p:txBody>
          <a:bodyPr wrap="none" lIns="121917" tIns="60958" rIns="121917" bIns="60958">
            <a:spAutoFit/>
          </a:bodyPr>
          <a:p>
            <a:pPr>
              <a:buNone/>
            </a:pPr>
            <a:r>
              <a:rPr lang="en-US" altLang="x-none" sz="3700" b="1" dirty="0">
                <a:solidFill>
                  <a:srgbClr val="FF0000"/>
                </a:solidFill>
                <a:latin typeface="Arial" panose="020B0604020202020204" pitchFamily="34" charset="0"/>
              </a:rPr>
              <a:t>PHIẾU HỌC TẬP SỐ 1 </a:t>
            </a:r>
            <a:endParaRPr lang="en-US" altLang="x-none" sz="3700" dirty="0">
              <a:solidFill>
                <a:srgbClr val="FF0000"/>
              </a:solidFill>
              <a:latin typeface="Arial" panose="020B0604020202020204" pitchFamily="34" charset="0"/>
            </a:endParaRPr>
          </a:p>
        </p:txBody>
      </p:sp>
      <p:sp>
        <p:nvSpPr>
          <p:cNvPr id="8" name="TextBox 7"/>
          <p:cNvSpPr txBox="1"/>
          <p:nvPr/>
        </p:nvSpPr>
        <p:spPr>
          <a:xfrm>
            <a:off x="777875" y="5915660"/>
            <a:ext cx="14556740" cy="1597660"/>
          </a:xfrm>
          <a:prstGeom prst="rect">
            <a:avLst/>
          </a:prstGeom>
          <a:noFill/>
          <a:ln w="9525">
            <a:noFill/>
          </a:ln>
        </p:spPr>
        <p:txBody>
          <a:bodyPr wrap="square" lIns="121917" tIns="60958" rIns="121917" bIns="60958">
            <a:spAutoFit/>
          </a:bodyPr>
          <a:p>
            <a:pPr>
              <a:buNone/>
            </a:pPr>
            <a:r>
              <a:rPr lang="en-US" altLang="x-none" sz="3200" b="1" dirty="0">
                <a:solidFill>
                  <a:srgbClr val="0070C0"/>
                </a:solidFill>
                <a:latin typeface="Arial" panose="020B0604020202020204" pitchFamily="34" charset="0"/>
              </a:rPr>
              <a:t>+ Nhắc lại đặc điểm chung của giới nấm? </a:t>
            </a:r>
            <a:endParaRPr lang="en-US" altLang="x-none" sz="3200" b="1" dirty="0">
              <a:solidFill>
                <a:srgbClr val="0070C0"/>
              </a:solidFill>
              <a:latin typeface="Arial" panose="020B0604020202020204" pitchFamily="34" charset="0"/>
            </a:endParaRPr>
          </a:p>
          <a:p>
            <a:pPr>
              <a:buNone/>
            </a:pPr>
            <a:r>
              <a:rPr lang="en-US" altLang="x-none" sz="3200" b="1" dirty="0">
                <a:solidFill>
                  <a:srgbClr val="0070C0"/>
                </a:solidFill>
                <a:latin typeface="Arial" panose="020B0604020202020204" pitchFamily="34" charset="0"/>
              </a:rPr>
              <a:t>+ Kể tên các loại nấm mà em biết? Chúng có hình dạng như thế nào và môi trường sống của chúng?</a:t>
            </a:r>
            <a:endParaRPr lang="en-US" altLang="x-none" sz="3200" b="1" dirty="0">
              <a:solidFill>
                <a:srgbClr val="0070C0"/>
              </a:solidFill>
              <a:latin typeface="Arial" panose="020B0604020202020204" pitchFamily="34" charset="0"/>
            </a:endParaRPr>
          </a:p>
        </p:txBody>
      </p:sp>
      <p:pic>
        <p:nvPicPr>
          <p:cNvPr id="10" name="Picture 9"/>
          <p:cNvPicPr>
            <a:picLocks noChangeAspect="1"/>
          </p:cNvPicPr>
          <p:nvPr/>
        </p:nvPicPr>
        <p:blipFill>
          <a:blip r:embed="rId2"/>
          <a:stretch>
            <a:fillRect/>
          </a:stretch>
        </p:blipFill>
        <p:spPr>
          <a:xfrm>
            <a:off x="2898775" y="1564640"/>
            <a:ext cx="9715500" cy="4272915"/>
          </a:xfrm>
          <a:prstGeom prst="rect">
            <a:avLst/>
          </a:prstGeom>
          <a:noFill/>
          <a:ln w="9525">
            <a:noFill/>
          </a:ln>
        </p:spPr>
      </p:pic>
      <p:sp>
        <p:nvSpPr>
          <p:cNvPr id="11" name="Rounded Rectangle 10"/>
          <p:cNvSpPr/>
          <p:nvPr/>
        </p:nvSpPr>
        <p:spPr>
          <a:xfrm>
            <a:off x="3994150" y="92075"/>
            <a:ext cx="8312150" cy="71596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ll dir="r"/>
      </p:transition>
    </mc:Choice>
    <mc:Fallback>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1" nodeType="clickEffect">
                                  <p:stCondLst>
                                    <p:cond delay="0"/>
                                  </p:stCondLst>
                                  <p:childTnLst>
                                    <p:set>
                                      <p:cBhvr>
                                        <p:cTn id="12" dur="1000" fill="hold">
                                          <p:stCondLst>
                                            <p:cond delay="0"/>
                                          </p:stCondLst>
                                        </p:cTn>
                                        <p:tgtEl>
                                          <p:spTgt spid="6"/>
                                        </p:tgtEl>
                                        <p:attrNameLst>
                                          <p:attrName>style.visibility</p:attrName>
                                        </p:attrNameLst>
                                      </p:cBhvr>
                                      <p:to>
                                        <p:strVal val="visible"/>
                                      </p:to>
                                    </p:set>
                                    <p:animEffect transition="in" filter="blinds(horizontal)">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8195" name="Content Placeholder 3"/>
          <p:cNvPicPr>
            <a:picLocks noGrp="1" noChangeAspect="1"/>
          </p:cNvPicPr>
          <p:nvPr>
            <p:ph idx="1"/>
          </p:nvPr>
        </p:nvPicPr>
        <p:blipFill>
          <a:blip r:embed="rId1"/>
          <a:stretch>
            <a:fillRect/>
          </a:stretch>
        </p:blipFill>
        <p:spPr>
          <a:xfrm>
            <a:off x="0" y="0"/>
            <a:ext cx="15544800" cy="8229600"/>
          </a:xfrm>
        </p:spPr>
      </p:pic>
      <p:sp>
        <p:nvSpPr>
          <p:cNvPr id="7" name="Rounded Rectangle 6"/>
          <p:cNvSpPr/>
          <p:nvPr/>
        </p:nvSpPr>
        <p:spPr>
          <a:xfrm>
            <a:off x="399415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pic>
        <p:nvPicPr>
          <p:cNvPr id="8197" name="Picture 14"/>
          <p:cNvPicPr>
            <a:picLocks noChangeAspect="1"/>
          </p:cNvPicPr>
          <p:nvPr/>
        </p:nvPicPr>
        <p:blipFill>
          <a:blip r:embed="rId2"/>
          <a:stretch>
            <a:fillRect/>
          </a:stretch>
        </p:blipFill>
        <p:spPr>
          <a:xfrm>
            <a:off x="107950" y="1246188"/>
            <a:ext cx="3914775" cy="2370137"/>
          </a:xfrm>
          <a:prstGeom prst="rect">
            <a:avLst/>
          </a:prstGeom>
          <a:noFill/>
          <a:ln w="9525" cap="flat" cmpd="sng">
            <a:solidFill>
              <a:schemeClr val="accent1"/>
            </a:solidFill>
            <a:prstDash val="solid"/>
            <a:miter/>
            <a:headEnd type="none" w="med" len="med"/>
            <a:tailEnd type="none" w="med" len="med"/>
          </a:ln>
        </p:spPr>
      </p:pic>
      <p:sp>
        <p:nvSpPr>
          <p:cNvPr id="8198" name="Rectangle 15"/>
          <p:cNvSpPr/>
          <p:nvPr/>
        </p:nvSpPr>
        <p:spPr>
          <a:xfrm>
            <a:off x="46038" y="3649663"/>
            <a:ext cx="3954462" cy="676275"/>
          </a:xfrm>
          <a:prstGeom prst="rect">
            <a:avLst/>
          </a:prstGeom>
          <a:solidFill>
            <a:schemeClr val="bg1"/>
          </a:solidFill>
          <a:ln w="9525">
            <a:noFill/>
          </a:ln>
        </p:spPr>
        <p:txBody>
          <a:bodyPr lIns="121917" tIns="60958" rIns="121917" bIns="60958">
            <a:spAutoFit/>
          </a:bodyPr>
          <a:p>
            <a:pPr algn="ctr">
              <a:buNone/>
            </a:pPr>
            <a:r>
              <a:rPr dirty="0">
                <a:latin typeface="Times New Roman" panose="02020603050405020304" pitchFamily="18" charset="0"/>
                <a:cs typeface="Times New Roman" panose="02020603050405020304" pitchFamily="18" charset="0"/>
              </a:rPr>
              <a:t>Nấm hương mọc </a:t>
            </a:r>
            <a:endParaRPr lang="en-US" altLang="x-none" dirty="0">
              <a:latin typeface="Times New Roman" panose="02020603050405020304" pitchFamily="18" charset="0"/>
              <a:cs typeface="Times New Roman" panose="02020603050405020304" pitchFamily="18" charset="0"/>
            </a:endParaRPr>
          </a:p>
          <a:p>
            <a:pPr algn="ctr">
              <a:buNone/>
            </a:pPr>
            <a:r>
              <a:rPr dirty="0">
                <a:latin typeface="Times New Roman" panose="02020603050405020304" pitchFamily="18" charset="0"/>
                <a:cs typeface="Times New Roman" panose="02020603050405020304" pitchFamily="18" charset="0"/>
              </a:rPr>
              <a:t>trên thân cây</a:t>
            </a:r>
            <a:endParaRPr lang="en-US" altLang="x-none" dirty="0">
              <a:latin typeface="Times New Roman" panose="02020603050405020304" pitchFamily="18" charset="0"/>
              <a:ea typeface="Times New Roman" panose="02020603050405020304" pitchFamily="18" charset="0"/>
            </a:endParaRPr>
          </a:p>
        </p:txBody>
      </p:sp>
      <p:pic>
        <p:nvPicPr>
          <p:cNvPr id="8199" name="Picture 16"/>
          <p:cNvPicPr>
            <a:picLocks noChangeAspect="1"/>
          </p:cNvPicPr>
          <p:nvPr/>
        </p:nvPicPr>
        <p:blipFill>
          <a:blip r:embed="rId3"/>
          <a:stretch>
            <a:fillRect/>
          </a:stretch>
        </p:blipFill>
        <p:spPr>
          <a:xfrm>
            <a:off x="4184650" y="1246188"/>
            <a:ext cx="3770313" cy="2370137"/>
          </a:xfrm>
          <a:prstGeom prst="rect">
            <a:avLst/>
          </a:prstGeom>
          <a:noFill/>
          <a:ln w="9525" cap="flat" cmpd="sng">
            <a:solidFill>
              <a:schemeClr val="accent1"/>
            </a:solidFill>
            <a:prstDash val="solid"/>
            <a:miter/>
            <a:headEnd type="none" w="med" len="med"/>
            <a:tailEnd type="none" w="med" len="med"/>
          </a:ln>
        </p:spPr>
      </p:pic>
      <p:sp>
        <p:nvSpPr>
          <p:cNvPr id="8200" name="Rectangle 17"/>
          <p:cNvSpPr/>
          <p:nvPr/>
        </p:nvSpPr>
        <p:spPr>
          <a:xfrm>
            <a:off x="3994150" y="3616325"/>
            <a:ext cx="4059238" cy="400050"/>
          </a:xfrm>
          <a:prstGeom prst="rect">
            <a:avLst/>
          </a:prstGeom>
          <a:solidFill>
            <a:schemeClr val="bg1"/>
          </a:solidFill>
          <a:ln w="9525">
            <a:noFill/>
          </a:ln>
        </p:spPr>
        <p:txBody>
          <a:bodyPr lIns="121917" tIns="60958" rIns="121917" bIns="60958">
            <a:spAutoFit/>
          </a:bodyPr>
          <a:p>
            <a:pPr>
              <a:buNone/>
            </a:pPr>
            <a:r>
              <a:rPr lang="en-US" altLang="x-none" dirty="0">
                <a:latin typeface="Times New Roman" panose="02020603050405020304" pitchFamily="18" charset="0"/>
                <a:cs typeface="Times New Roman" panose="02020603050405020304" pitchFamily="18" charset="0"/>
              </a:rPr>
              <a:t>Nấm mèo mọc trên thân cây </a:t>
            </a:r>
            <a:endParaRPr lang="en-US" altLang="x-none" dirty="0">
              <a:latin typeface="Times New Roman" panose="02020603050405020304" pitchFamily="18" charset="0"/>
              <a:ea typeface="Times New Roman" panose="02020603050405020304" pitchFamily="18" charset="0"/>
            </a:endParaRPr>
          </a:p>
        </p:txBody>
      </p:sp>
      <p:pic>
        <p:nvPicPr>
          <p:cNvPr id="8201" name="Picture 18"/>
          <p:cNvPicPr>
            <a:picLocks noChangeAspect="1"/>
          </p:cNvPicPr>
          <p:nvPr/>
        </p:nvPicPr>
        <p:blipFill>
          <a:blip r:embed="rId4"/>
          <a:stretch>
            <a:fillRect/>
          </a:stretch>
        </p:blipFill>
        <p:spPr>
          <a:xfrm>
            <a:off x="11874500" y="1227138"/>
            <a:ext cx="3670300" cy="2389187"/>
          </a:xfrm>
          <a:prstGeom prst="rect">
            <a:avLst/>
          </a:prstGeom>
          <a:noFill/>
          <a:ln w="9525" cap="flat" cmpd="sng">
            <a:solidFill>
              <a:schemeClr val="accent1"/>
            </a:solidFill>
            <a:prstDash val="solid"/>
            <a:miter/>
            <a:headEnd type="none" w="med" len="med"/>
            <a:tailEnd type="none" w="med" len="med"/>
          </a:ln>
        </p:spPr>
      </p:pic>
      <p:pic>
        <p:nvPicPr>
          <p:cNvPr id="8202" name="Picture 19"/>
          <p:cNvPicPr>
            <a:picLocks noChangeAspect="1"/>
          </p:cNvPicPr>
          <p:nvPr/>
        </p:nvPicPr>
        <p:blipFill>
          <a:blip r:embed="rId5"/>
          <a:stretch>
            <a:fillRect/>
          </a:stretch>
        </p:blipFill>
        <p:spPr>
          <a:xfrm>
            <a:off x="8037513" y="1246188"/>
            <a:ext cx="3729037" cy="2370137"/>
          </a:xfrm>
          <a:prstGeom prst="rect">
            <a:avLst/>
          </a:prstGeom>
          <a:noFill/>
          <a:ln w="9525" cap="flat" cmpd="sng">
            <a:solidFill>
              <a:schemeClr val="accent1"/>
            </a:solidFill>
            <a:prstDash val="solid"/>
            <a:miter/>
            <a:headEnd type="none" w="med" len="med"/>
            <a:tailEnd type="none" w="med" len="med"/>
          </a:ln>
        </p:spPr>
      </p:pic>
      <p:sp>
        <p:nvSpPr>
          <p:cNvPr id="8203" name="TextBox 20"/>
          <p:cNvSpPr txBox="1"/>
          <p:nvPr/>
        </p:nvSpPr>
        <p:spPr>
          <a:xfrm>
            <a:off x="8312150" y="3657600"/>
            <a:ext cx="2944813" cy="400050"/>
          </a:xfrm>
          <a:prstGeom prst="rect">
            <a:avLst/>
          </a:prstGeom>
          <a:solidFill>
            <a:schemeClr val="bg1"/>
          </a:solidFill>
          <a:ln w="9525">
            <a:noFill/>
          </a:ln>
        </p:spPr>
        <p:txBody>
          <a:bodyPr lIns="121917" tIns="60958" rIns="121917" bIns="60958">
            <a:spAutoFit/>
          </a:bodyPr>
          <a:p>
            <a:pPr>
              <a:buNone/>
            </a:pPr>
            <a:r>
              <a:rPr lang="en-US" altLang="x-none" dirty="0">
                <a:latin typeface="Times New Roman" panose="02020603050405020304" pitchFamily="18" charset="0"/>
                <a:cs typeface="Times New Roman" panose="02020603050405020304" pitchFamily="18" charset="0"/>
              </a:rPr>
              <a:t>Nấm kim châm</a:t>
            </a:r>
            <a:endParaRPr lang="en-US" altLang="x-none" dirty="0">
              <a:latin typeface="Times New Roman" panose="02020603050405020304" pitchFamily="18" charset="0"/>
              <a:ea typeface="Times New Roman" panose="02020603050405020304" pitchFamily="18" charset="0"/>
            </a:endParaRPr>
          </a:p>
        </p:txBody>
      </p:sp>
      <p:sp>
        <p:nvSpPr>
          <p:cNvPr id="8204" name="TextBox 21"/>
          <p:cNvSpPr txBox="1"/>
          <p:nvPr/>
        </p:nvSpPr>
        <p:spPr>
          <a:xfrm>
            <a:off x="12834938" y="3671888"/>
            <a:ext cx="1377950"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sò</a:t>
            </a:r>
            <a:endParaRPr lang="en-US" altLang="x-none" dirty="0">
              <a:latin typeface="Times New Roman" panose="02020603050405020304" pitchFamily="18" charset="0"/>
              <a:ea typeface="Times New Roman" panose="02020603050405020304" pitchFamily="18" charset="0"/>
            </a:endParaRPr>
          </a:p>
        </p:txBody>
      </p:sp>
      <p:pic>
        <p:nvPicPr>
          <p:cNvPr id="8205" name="Picture 22"/>
          <p:cNvPicPr>
            <a:picLocks noChangeAspect="1"/>
          </p:cNvPicPr>
          <p:nvPr/>
        </p:nvPicPr>
        <p:blipFill>
          <a:blip r:embed="rId6"/>
          <a:stretch>
            <a:fillRect/>
          </a:stretch>
        </p:blipFill>
        <p:spPr>
          <a:xfrm>
            <a:off x="38100" y="4756150"/>
            <a:ext cx="3930650" cy="2295525"/>
          </a:xfrm>
          <a:prstGeom prst="rect">
            <a:avLst/>
          </a:prstGeom>
          <a:noFill/>
          <a:ln w="9525" cap="flat" cmpd="sng">
            <a:solidFill>
              <a:schemeClr val="accent1"/>
            </a:solidFill>
            <a:prstDash val="solid"/>
            <a:miter/>
            <a:headEnd type="none" w="med" len="med"/>
            <a:tailEnd type="none" w="med" len="med"/>
          </a:ln>
        </p:spPr>
      </p:pic>
      <p:sp>
        <p:nvSpPr>
          <p:cNvPr id="8206" name="TextBox 23"/>
          <p:cNvSpPr txBox="1"/>
          <p:nvPr/>
        </p:nvSpPr>
        <p:spPr>
          <a:xfrm>
            <a:off x="1079500" y="7132638"/>
            <a:ext cx="1406525"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mỡ</a:t>
            </a:r>
            <a:endParaRPr lang="en-US" altLang="x-none" dirty="0">
              <a:latin typeface="Times New Roman" panose="02020603050405020304" pitchFamily="18" charset="0"/>
              <a:ea typeface="Times New Roman" panose="02020603050405020304" pitchFamily="18" charset="0"/>
            </a:endParaRPr>
          </a:p>
        </p:txBody>
      </p:sp>
      <p:pic>
        <p:nvPicPr>
          <p:cNvPr id="8207" name="Picture 24"/>
          <p:cNvPicPr>
            <a:picLocks noChangeAspect="1"/>
          </p:cNvPicPr>
          <p:nvPr/>
        </p:nvPicPr>
        <p:blipFill>
          <a:blip r:embed="rId7"/>
          <a:stretch>
            <a:fillRect/>
          </a:stretch>
        </p:blipFill>
        <p:spPr>
          <a:xfrm>
            <a:off x="4022725" y="4756150"/>
            <a:ext cx="3932238" cy="2295525"/>
          </a:xfrm>
          <a:prstGeom prst="rect">
            <a:avLst/>
          </a:prstGeom>
          <a:noFill/>
          <a:ln w="9525">
            <a:noFill/>
          </a:ln>
        </p:spPr>
      </p:pic>
      <p:sp>
        <p:nvSpPr>
          <p:cNvPr id="8208" name="TextBox 25"/>
          <p:cNvSpPr txBox="1"/>
          <p:nvPr/>
        </p:nvSpPr>
        <p:spPr>
          <a:xfrm>
            <a:off x="4192588" y="7108825"/>
            <a:ext cx="3363912" cy="539750"/>
          </a:xfrm>
          <a:prstGeom prst="rect">
            <a:avLst/>
          </a:prstGeom>
          <a:solidFill>
            <a:schemeClr val="bg1"/>
          </a:solidFill>
          <a:ln w="9525" cap="flat" cmpd="sng">
            <a:solidFill>
              <a:schemeClr val="bg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Nấm linh chi</a:t>
            </a:r>
            <a:endParaRPr lang="en-US" altLang="x-none" sz="2700" dirty="0">
              <a:latin typeface="Times New Roman" panose="02020603050405020304" pitchFamily="18" charset="0"/>
              <a:ea typeface="Times New Roman" panose="02020603050405020304" pitchFamily="18" charset="0"/>
            </a:endParaRPr>
          </a:p>
        </p:txBody>
      </p:sp>
      <p:pic>
        <p:nvPicPr>
          <p:cNvPr id="8209" name="Picture 26"/>
          <p:cNvPicPr>
            <a:picLocks noChangeAspect="1"/>
          </p:cNvPicPr>
          <p:nvPr/>
        </p:nvPicPr>
        <p:blipFill>
          <a:blip r:embed="rId8"/>
          <a:stretch>
            <a:fillRect/>
          </a:stretch>
        </p:blipFill>
        <p:spPr>
          <a:xfrm>
            <a:off x="8037513" y="4776788"/>
            <a:ext cx="3836987" cy="2274887"/>
          </a:xfrm>
          <a:prstGeom prst="rect">
            <a:avLst/>
          </a:prstGeom>
          <a:noFill/>
          <a:ln w="9525">
            <a:noFill/>
          </a:ln>
        </p:spPr>
      </p:pic>
      <p:sp>
        <p:nvSpPr>
          <p:cNvPr id="8210" name="TextBox 27"/>
          <p:cNvSpPr txBox="1"/>
          <p:nvPr/>
        </p:nvSpPr>
        <p:spPr>
          <a:xfrm>
            <a:off x="8053388" y="7194550"/>
            <a:ext cx="3821112" cy="538163"/>
          </a:xfrm>
          <a:prstGeom prst="rect">
            <a:avLst/>
          </a:prstGeom>
          <a:solidFill>
            <a:schemeClr val="bg1"/>
          </a:solidFill>
          <a:ln w="9525" cap="flat" cmpd="sng">
            <a:solidFill>
              <a:schemeClr val="bg1"/>
            </a:solidFill>
            <a:prstDash val="solid"/>
            <a:miter/>
            <a:headEnd type="none" w="med" len="med"/>
            <a:tailEnd type="none" w="med" len="med"/>
          </a:ln>
        </p:spPr>
        <p:txBody>
          <a:bodyPr lIns="121917" tIns="60958" rIns="121917" bIns="60958">
            <a:spAutoFit/>
          </a:bodyPr>
          <a:p>
            <a:pPr algn="ctr">
              <a:buNone/>
            </a:pPr>
            <a:r>
              <a:rPr lang="en-US" altLang="x-none" sz="2700" dirty="0">
                <a:latin typeface="Times New Roman" panose="02020603050405020304" pitchFamily="18" charset="0"/>
                <a:cs typeface="Times New Roman" panose="02020603050405020304" pitchFamily="18" charset="0"/>
              </a:rPr>
              <a:t>Đông trùng hạ thảo</a:t>
            </a:r>
            <a:endParaRPr lang="en-US" altLang="x-none" sz="2700" dirty="0">
              <a:latin typeface="Times New Roman" panose="02020603050405020304" pitchFamily="18" charset="0"/>
              <a:ea typeface="Times New Roman" panose="02020603050405020304" pitchFamily="18" charset="0"/>
            </a:endParaRPr>
          </a:p>
        </p:txBody>
      </p:sp>
      <p:pic>
        <p:nvPicPr>
          <p:cNvPr id="8211" name="Picture 28"/>
          <p:cNvPicPr>
            <a:picLocks noChangeAspect="1"/>
          </p:cNvPicPr>
          <p:nvPr/>
        </p:nvPicPr>
        <p:blipFill>
          <a:blip r:embed="rId9"/>
          <a:stretch>
            <a:fillRect/>
          </a:stretch>
        </p:blipFill>
        <p:spPr>
          <a:xfrm>
            <a:off x="12042775" y="4756150"/>
            <a:ext cx="3502025" cy="2295525"/>
          </a:xfrm>
          <a:prstGeom prst="rect">
            <a:avLst/>
          </a:prstGeom>
          <a:noFill/>
          <a:ln w="9525" cap="flat" cmpd="sng">
            <a:solidFill>
              <a:schemeClr val="accent1"/>
            </a:solidFill>
            <a:prstDash val="solid"/>
            <a:miter/>
            <a:headEnd type="none" w="med" len="med"/>
            <a:tailEnd type="none" w="med" len="med"/>
          </a:ln>
        </p:spPr>
      </p:pic>
      <p:sp>
        <p:nvSpPr>
          <p:cNvPr id="8212" name="TextBox 29"/>
          <p:cNvSpPr txBox="1"/>
          <p:nvPr/>
        </p:nvSpPr>
        <p:spPr>
          <a:xfrm>
            <a:off x="12431713" y="7237413"/>
            <a:ext cx="2465387" cy="400050"/>
          </a:xfrm>
          <a:prstGeom prst="rect">
            <a:avLst/>
          </a:prstGeom>
          <a:solidFill>
            <a:schemeClr val="bg1"/>
          </a:solidFill>
          <a:ln w="9525">
            <a:noFill/>
          </a:ln>
        </p:spPr>
        <p:txBody>
          <a:bodyPr lIns="121917" tIns="60958" rIns="121917" bIns="60958">
            <a:spAutoFit/>
          </a:bodyPr>
          <a:p>
            <a:pPr algn="ctr">
              <a:buNone/>
            </a:pPr>
            <a:r>
              <a:rPr lang="en-US" altLang="x-none" dirty="0">
                <a:latin typeface="Times New Roman" panose="02020603050405020304" pitchFamily="18" charset="0"/>
                <a:cs typeface="Times New Roman" panose="02020603050405020304" pitchFamily="18" charset="0"/>
              </a:rPr>
              <a:t>Nấm rơm</a:t>
            </a:r>
            <a:endParaRPr lang="en-US" altLang="x-none"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split orient="vert" dir="in"/>
      </p:transition>
    </mc:Choice>
    <mc:Fallback>
      <p:transition spd="slow">
        <p:split orient="vert" dir="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itle 1"/>
          <p:cNvSpPr>
            <a:spLocks noGrp="1"/>
          </p:cNvSpPr>
          <p:nvPr>
            <p:ph type="title"/>
          </p:nvPr>
        </p:nvSpPr>
        <p:spPr/>
        <p:txBody>
          <a:bodyPr vert="horz" wrap="square" lIns="135852" tIns="67926" rIns="135852" bIns="67926" anchor="ctr" anchorCtr="0"/>
          <a:p>
            <a:pPr>
              <a:buNone/>
            </a:pPr>
            <a:endParaRPr lang="en-US" altLang="x-none" dirty="0"/>
          </a:p>
        </p:txBody>
      </p:sp>
      <p:sp>
        <p:nvSpPr>
          <p:cNvPr id="9219" name="Content Placeholder 2"/>
          <p:cNvSpPr>
            <a:spLocks noGrp="1"/>
          </p:cNvSpPr>
          <p:nvPr>
            <p:ph idx="1"/>
          </p:nvPr>
        </p:nvSpPr>
        <p:spPr/>
        <p:txBody>
          <a:bodyPr vert="horz" wrap="square" lIns="135852" tIns="67926" rIns="135852" bIns="67926" anchor="t" anchorCtr="0"/>
          <a:p>
            <a:endParaRPr lang="en-US" altLang="x-none" dirty="0"/>
          </a:p>
        </p:txBody>
      </p:sp>
      <p:pic>
        <p:nvPicPr>
          <p:cNvPr id="9220" name="Content Placeholder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5" name="Rounded Rectangle 4"/>
          <p:cNvSpPr/>
          <p:nvPr/>
        </p:nvSpPr>
        <p:spPr>
          <a:xfrm>
            <a:off x="399415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pic>
        <p:nvPicPr>
          <p:cNvPr id="9222" name="Picture 5"/>
          <p:cNvPicPr>
            <a:picLocks noChangeAspect="1"/>
          </p:cNvPicPr>
          <p:nvPr/>
        </p:nvPicPr>
        <p:blipFill>
          <a:blip r:embed="rId2"/>
          <a:stretch>
            <a:fillRect/>
          </a:stretch>
        </p:blipFill>
        <p:spPr>
          <a:xfrm>
            <a:off x="6800850" y="6675438"/>
            <a:ext cx="2806700" cy="939800"/>
          </a:xfrm>
          <a:prstGeom prst="rect">
            <a:avLst/>
          </a:prstGeom>
          <a:noFill/>
          <a:ln w="9525">
            <a:noFill/>
          </a:ln>
        </p:spPr>
      </p:pic>
      <p:pic>
        <p:nvPicPr>
          <p:cNvPr id="9223" name="Picture 6"/>
          <p:cNvPicPr>
            <a:picLocks noChangeAspect="1"/>
          </p:cNvPicPr>
          <p:nvPr/>
        </p:nvPicPr>
        <p:blipFill>
          <a:blip r:embed="rId3"/>
          <a:stretch>
            <a:fillRect/>
          </a:stretch>
        </p:blipFill>
        <p:spPr>
          <a:xfrm>
            <a:off x="346075" y="1579563"/>
            <a:ext cx="3529013" cy="3074987"/>
          </a:xfrm>
          <a:prstGeom prst="rect">
            <a:avLst/>
          </a:prstGeom>
          <a:noFill/>
          <a:ln w="9525">
            <a:noFill/>
          </a:ln>
        </p:spPr>
      </p:pic>
      <p:pic>
        <p:nvPicPr>
          <p:cNvPr id="9224" name="Picture 7"/>
          <p:cNvPicPr>
            <a:picLocks noChangeAspect="1"/>
          </p:cNvPicPr>
          <p:nvPr/>
        </p:nvPicPr>
        <p:blipFill>
          <a:blip r:embed="rId4"/>
          <a:stretch>
            <a:fillRect/>
          </a:stretch>
        </p:blipFill>
        <p:spPr>
          <a:xfrm>
            <a:off x="3875088" y="1579563"/>
            <a:ext cx="5443537" cy="3074987"/>
          </a:xfrm>
          <a:prstGeom prst="rect">
            <a:avLst/>
          </a:prstGeom>
          <a:noFill/>
          <a:ln w="9525">
            <a:noFill/>
          </a:ln>
        </p:spPr>
      </p:pic>
      <p:sp>
        <p:nvSpPr>
          <p:cNvPr id="9225" name="Rectangle 8"/>
          <p:cNvSpPr/>
          <p:nvPr/>
        </p:nvSpPr>
        <p:spPr>
          <a:xfrm>
            <a:off x="346075" y="5006975"/>
            <a:ext cx="8972550" cy="1108075"/>
          </a:xfrm>
          <a:prstGeom prst="rect">
            <a:avLst/>
          </a:prstGeom>
          <a:noFill/>
          <a:ln w="9525">
            <a:noFill/>
          </a:ln>
        </p:spPr>
        <p:txBody>
          <a:bodyPr lIns="121917" tIns="60958" rIns="121917" bIns="60958">
            <a:spAutoFit/>
          </a:bodyPr>
          <a:p>
            <a:pPr algn="ctr">
              <a:buNone/>
            </a:pPr>
            <a:r>
              <a:rPr lang="en-US" altLang="x-none" sz="3200" dirty="0">
                <a:latin typeface="Arial" panose="020B0604020202020204" pitchFamily="34" charset="0"/>
              </a:rPr>
              <a:t>Saccharomyces cerevisiae</a:t>
            </a:r>
            <a:r>
              <a:rPr sz="3200" dirty="0">
                <a:latin typeface="Arial" panose="020B0604020202020204" pitchFamily="34" charset="0"/>
              </a:rPr>
              <a:t> lên men làm </a:t>
            </a:r>
            <a:endParaRPr lang="en-US" altLang="x-none" sz="3200" dirty="0">
              <a:latin typeface="Arial" panose="020B0604020202020204" pitchFamily="34" charset="0"/>
            </a:endParaRPr>
          </a:p>
          <a:p>
            <a:pPr algn="ctr">
              <a:buNone/>
            </a:pPr>
            <a:r>
              <a:rPr sz="3200" dirty="0">
                <a:latin typeface="Arial" panose="020B0604020202020204" pitchFamily="34" charset="0"/>
              </a:rPr>
              <a:t>bánh mì, rượu, và bia</a:t>
            </a:r>
            <a:r>
              <a:rPr lang="en-US" altLang="x-none" sz="3200" dirty="0">
                <a:latin typeface="Arial" panose="020B0604020202020204" pitchFamily="34" charset="0"/>
              </a:rPr>
              <a:t> </a:t>
            </a:r>
            <a:endParaRPr lang="en-US" altLang="x-none" sz="3200" dirty="0">
              <a:latin typeface="Arial" panose="020B0604020202020204" pitchFamily="34" charset="0"/>
            </a:endParaRPr>
          </a:p>
        </p:txBody>
      </p:sp>
      <p:pic>
        <p:nvPicPr>
          <p:cNvPr id="9226" name="Picture 9"/>
          <p:cNvPicPr>
            <a:picLocks noChangeAspect="1"/>
          </p:cNvPicPr>
          <p:nvPr/>
        </p:nvPicPr>
        <p:blipFill>
          <a:blip r:embed="rId5"/>
          <a:stretch>
            <a:fillRect/>
          </a:stretch>
        </p:blipFill>
        <p:spPr>
          <a:xfrm>
            <a:off x="9607550" y="1579563"/>
            <a:ext cx="5397500" cy="3074987"/>
          </a:xfrm>
          <a:prstGeom prst="rect">
            <a:avLst/>
          </a:prstGeom>
          <a:noFill/>
          <a:ln w="9525">
            <a:noFill/>
          </a:ln>
        </p:spPr>
      </p:pic>
      <p:sp>
        <p:nvSpPr>
          <p:cNvPr id="9227" name="TextBox 10"/>
          <p:cNvSpPr txBox="1"/>
          <p:nvPr/>
        </p:nvSpPr>
        <p:spPr>
          <a:xfrm>
            <a:off x="10385425" y="5029200"/>
            <a:ext cx="4667250" cy="1108075"/>
          </a:xfrm>
          <a:prstGeom prst="rect">
            <a:avLst/>
          </a:prstGeom>
          <a:noFill/>
          <a:ln w="9525">
            <a:noFill/>
          </a:ln>
        </p:spPr>
        <p:txBody>
          <a:bodyPr lIns="121917" tIns="60958" rIns="121917" bIns="60958">
            <a:spAutoFit/>
          </a:bodyPr>
          <a:p>
            <a:pPr algn="ctr">
              <a:buNone/>
            </a:pPr>
            <a:r>
              <a:rPr lang="en-US" altLang="x-none" sz="3200" dirty="0">
                <a:latin typeface="Arial" panose="020B0604020202020204" pitchFamily="34" charset="0"/>
              </a:rPr>
              <a:t>Bột bánh mì trước </a:t>
            </a:r>
            <a:endParaRPr lang="en-US" altLang="x-none" sz="3200" dirty="0">
              <a:latin typeface="Arial" panose="020B0604020202020204" pitchFamily="34" charset="0"/>
            </a:endParaRPr>
          </a:p>
          <a:p>
            <a:pPr algn="ctr">
              <a:buNone/>
            </a:pPr>
            <a:r>
              <a:rPr lang="en-US" altLang="x-none" sz="3200" dirty="0">
                <a:latin typeface="Arial" panose="020B0604020202020204" pitchFamily="34" charset="0"/>
              </a:rPr>
              <a:t>và sau khi ủ men</a:t>
            </a:r>
            <a:endParaRPr lang="en-US" altLang="x-none" sz="3200"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itle 1"/>
          <p:cNvSpPr>
            <a:spLocks noGrp="1"/>
          </p:cNvSpPr>
          <p:nvPr>
            <p:ph type="title"/>
          </p:nvPr>
        </p:nvSpPr>
        <p:spPr/>
        <p:txBody>
          <a:bodyPr vert="horz" wrap="square" lIns="135852" tIns="67926" rIns="135852" bIns="67926" anchor="ctr" anchorCtr="0"/>
          <a:p>
            <a:pPr>
              <a:buNone/>
            </a:pPr>
            <a:endParaRPr lang="en-US" altLang="x-none" dirty="0"/>
          </a:p>
        </p:txBody>
      </p:sp>
      <p:pic>
        <p:nvPicPr>
          <p:cNvPr id="10243" name="Content Placeholder 3"/>
          <p:cNvPicPr>
            <a:picLocks noGrp="1" noChangeAspect="1"/>
          </p:cNvPicPr>
          <p:nvPr>
            <p:ph idx="1"/>
          </p:nvPr>
        </p:nvPicPr>
        <p:blipFill>
          <a:blip r:embed="rId1"/>
          <a:stretch>
            <a:fillRect/>
          </a:stretch>
        </p:blipFill>
        <p:spPr>
          <a:xfrm>
            <a:off x="0" y="0"/>
            <a:ext cx="15544800" cy="8229600"/>
          </a:xfrm>
        </p:spPr>
      </p:pic>
      <p:sp>
        <p:nvSpPr>
          <p:cNvPr id="7" name="Rounded Rectangle 6"/>
          <p:cNvSpPr/>
          <p:nvPr/>
        </p:nvSpPr>
        <p:spPr>
          <a:xfrm>
            <a:off x="3994150" y="182563"/>
            <a:ext cx="8312150" cy="7175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300" b="1" dirty="0">
                <a:latin typeface="Arial" panose="020B0604020202020204" pitchFamily="34" charset="0"/>
              </a:rPr>
              <a:t>I. ĐA DẠNG NẤM</a:t>
            </a:r>
            <a:endParaRPr lang="en-US" altLang="x-none" sz="4300" b="1" dirty="0">
              <a:latin typeface="Arial" panose="020B0604020202020204" pitchFamily="34" charset="0"/>
            </a:endParaRPr>
          </a:p>
        </p:txBody>
      </p:sp>
      <p:pic>
        <p:nvPicPr>
          <p:cNvPr id="10245" name="Picture 4" descr="D:\THCS\d5554fc0abb173bf03b7457cdde9cbb4.jpg"/>
          <p:cNvPicPr>
            <a:picLocks noChangeAspect="1"/>
          </p:cNvPicPr>
          <p:nvPr/>
        </p:nvPicPr>
        <p:blipFill>
          <a:blip r:embed="rId2"/>
          <a:stretch>
            <a:fillRect/>
          </a:stretch>
        </p:blipFill>
        <p:spPr>
          <a:xfrm>
            <a:off x="1670050" y="4479925"/>
            <a:ext cx="6443663" cy="3054350"/>
          </a:xfrm>
          <a:prstGeom prst="rect">
            <a:avLst/>
          </a:prstGeom>
          <a:noFill/>
          <a:ln w="9525">
            <a:noFill/>
          </a:ln>
        </p:spPr>
      </p:pic>
      <p:pic>
        <p:nvPicPr>
          <p:cNvPr id="10246" name="Picture 5" descr="D:\THCS\nguyen-nhan-tuong-nha-bi-am-moc.jpg"/>
          <p:cNvPicPr>
            <a:picLocks noChangeAspect="1"/>
          </p:cNvPicPr>
          <p:nvPr/>
        </p:nvPicPr>
        <p:blipFill>
          <a:blip r:embed="rId3"/>
          <a:stretch>
            <a:fillRect/>
          </a:stretch>
        </p:blipFill>
        <p:spPr>
          <a:xfrm>
            <a:off x="9283700" y="4479925"/>
            <a:ext cx="5113338" cy="3054350"/>
          </a:xfrm>
          <a:prstGeom prst="rect">
            <a:avLst/>
          </a:prstGeom>
          <a:noFill/>
          <a:ln w="9525">
            <a:noFill/>
          </a:ln>
        </p:spPr>
      </p:pic>
      <p:pic>
        <p:nvPicPr>
          <p:cNvPr id="10247" name="Picture 6" descr="D:\THCS\720x400_9eabb3a6-7a10-4ab6-8c98-ffd13fc3fe54.jpg"/>
          <p:cNvPicPr>
            <a:picLocks noChangeAspect="1"/>
          </p:cNvPicPr>
          <p:nvPr/>
        </p:nvPicPr>
        <p:blipFill>
          <a:blip r:embed="rId4"/>
          <a:stretch>
            <a:fillRect/>
          </a:stretch>
        </p:blipFill>
        <p:spPr>
          <a:xfrm>
            <a:off x="1673225" y="1463675"/>
            <a:ext cx="6477000" cy="2743200"/>
          </a:xfrm>
          <a:prstGeom prst="rect">
            <a:avLst/>
          </a:prstGeom>
          <a:noFill/>
          <a:ln w="9525">
            <a:noFill/>
          </a:ln>
        </p:spPr>
      </p:pic>
      <p:pic>
        <p:nvPicPr>
          <p:cNvPr id="10248" name="Picture 17"/>
          <p:cNvPicPr>
            <a:picLocks noChangeAspect="1"/>
          </p:cNvPicPr>
          <p:nvPr/>
        </p:nvPicPr>
        <p:blipFill>
          <a:blip r:embed="rId5"/>
          <a:srcRect l="39166" r="5559"/>
          <a:stretch>
            <a:fillRect/>
          </a:stretch>
        </p:blipFill>
        <p:spPr>
          <a:xfrm>
            <a:off x="9283700" y="1325563"/>
            <a:ext cx="5113338" cy="2881312"/>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14:prism/>
      </p:transition>
    </mc:Choice>
    <mc:Fallback>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4141</Words>
  <PresentationFormat>Custom</PresentationFormat>
  <Paragraphs>194</Paragraphs>
  <Slides>28</Slides>
  <Notes>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28</vt:i4>
      </vt:variant>
    </vt:vector>
  </HeadingPairs>
  <TitlesOfParts>
    <vt:vector size="36" baseType="lpstr">
      <vt:lpstr>Arial</vt:lpstr>
      <vt:lpstr>SimSun</vt:lpstr>
      <vt:lpstr>Wingdings</vt:lpstr>
      <vt:lpstr>Times New Roman</vt:lpstr>
      <vt:lpstr>Calibri</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2008-09-14T08:39:00Z</dcterms:created>
  <dcterms:modified xsi:type="dcterms:W3CDTF">2022-01-24T01:44:31Z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B7F5EFC1AF6E44DA8307C2DDD9658998</vt:lpwstr>
  </property>
  <property fmtid="{D5CDD505-2E9C-101B-9397-08002B2CF9AE}" pid="3" name="KSOProductBuildVer">
    <vt:lpwstr>1033-11.2.0.10443</vt:lpwstr>
  </property>
</Properties>
</file>