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9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1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7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0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3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2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3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50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10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8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0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A1585-B668-47DD-9084-D15F67DD4C2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7D30F-92DE-4F83-8FC5-B74A37D5E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1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14600"/>
          </a:xfrm>
        </p:spPr>
        <p:txBody>
          <a:bodyPr>
            <a:normAutofit/>
          </a:bodyPr>
          <a:lstStyle/>
          <a:p>
            <a:pPr algn="just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B.LUYỆN VIẾT BÀI VĂN KỂ MỘT TRẢI NGHIỆM CỦA EM</a:t>
            </a:r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endParaRPr lang="en-US" sz="5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4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5400" dirty="0" smtClean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  </a:t>
            </a:r>
            <a:r>
              <a:rPr lang="en-US" altLang="ja-JP" sz="5400" dirty="0" err="1" smtClean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Kể</a:t>
            </a:r>
            <a:r>
              <a:rPr lang="en-US" altLang="ja-JP" sz="5400" dirty="0" smtClean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lại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kỉ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niệm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về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Hoa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cũng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làm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lòng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tôi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ấm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lại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.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Chúng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tôi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hứa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cùng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nhau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học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thật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chăm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để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gặp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nhau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ở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giảng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đường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đại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học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.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Hoa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hứa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,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đến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hè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,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gia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đình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cậu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ấy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sẽ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về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thăm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quê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,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lúc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đó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chúng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tôi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lại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đi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thả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diều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,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hái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hoa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dại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,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chơi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bán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altLang="ja-JP" sz="54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hàng</a:t>
            </a:r>
            <a:r>
              <a:rPr lang="en-US" altLang="ja-JP" sz="54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...</a:t>
            </a:r>
            <a:r>
              <a:rPr lang="en-US" altLang="ja-JP" sz="5400" dirty="0">
                <a:solidFill>
                  <a:prstClr val="black"/>
                </a:solidFill>
                <a:latin typeface="Times New Roman" pitchFamily="18" charset="0"/>
                <a:ea typeface="游ゴシック" panose="020B0400000000000000" pitchFamily="34" charset="-128"/>
                <a:cs typeface="游ゴシック"/>
              </a:rPr>
              <a:t/>
            </a:r>
            <a:br>
              <a:rPr lang="en-US" altLang="ja-JP" sz="5400" dirty="0">
                <a:solidFill>
                  <a:prstClr val="black"/>
                </a:solidFill>
                <a:latin typeface="Times New Roman" pitchFamily="18" charset="0"/>
                <a:ea typeface="游ゴシック" panose="020B0400000000000000" pitchFamily="34" charset="-128"/>
                <a:cs typeface="游ゴシック"/>
              </a:rPr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8671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39611"/>
            <a:ext cx="9143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Đề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1: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Kể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về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một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trải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nghiệm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của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với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một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vật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nuôi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mà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yêu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thích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897247"/>
            <a:ext cx="90400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Tình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bạn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cảm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đẹp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vô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cùng ý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nghĩa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cuộc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sống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của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mỗi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con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người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Đôi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khi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bạn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không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chỉ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mối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cảm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giữa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người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người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còn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cả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con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vật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bé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nhỏ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thân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thương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trải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nghiệm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cùng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chú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chó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Milo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trải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nghiệm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ý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nghĩa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Milo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giúp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hiểu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vẻ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đẹp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của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bạn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sao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7709" y="2813176"/>
            <a:ext cx="9040091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</a:t>
            </a:r>
            <a:r>
              <a:rPr kumimoji="0" lang="en-US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yêu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quý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Milo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không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phải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chỉ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vì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món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quà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ngoại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tặng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cho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khi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lên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năm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học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lớp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4.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yêu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quý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bới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chú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thông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minh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dũng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cảm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Milo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giống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lai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chân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to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cao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huyền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đề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rất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đẹp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Bố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bảo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“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huyền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đề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rất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khôn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đấy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!”.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không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thông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minh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còn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rất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tinh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tế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Milo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cảm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nhận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được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cử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chỉ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vuốt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ve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của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lúc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đưa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tay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vuốt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lên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bộ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lông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mượt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như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nhung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của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nằm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kềnh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mắt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háo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hức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tỏ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vẻ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hài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lòng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lúc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cao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giọng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một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chút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lặng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lẽ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nép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mình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bước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đưa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mắt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đen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như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hai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hòn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bi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ve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nhìn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trộm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như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dò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xét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ý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nghĩ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của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sao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lúc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học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về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tận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cổng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chờ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nhận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Milo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vẫy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đuôi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rất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nhanh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Lúc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ấy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thân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lắc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lư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uốn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lượn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như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các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bạn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nhỏ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nhảy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hip- hop. 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806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242"/>
            <a:ext cx="9144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Hè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năm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ngoái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chúng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thường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đá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bóng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vào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mỗi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buổi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chiều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Sau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cả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lũ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chạy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ào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sông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tắm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mát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...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đám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trẻ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ấy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đứa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kém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nhất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vì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nhút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nhát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chỉ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tập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tẹ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khi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bạn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cũng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rất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giỏi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cạnh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sông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lúc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bọn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trẻ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ồn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ào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Milo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biết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ở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nên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bờ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sông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ngồi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như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thể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trông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ấy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Mỗi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nhịp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đều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đưa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mắt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nhìn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Milo,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ngồi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bất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động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mắt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cứ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hau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háu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nhìn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mắt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đầy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lo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lắng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chăm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chú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nhìn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dõi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theo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từng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động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tác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lên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ngụp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xuống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Ánh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mắt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như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muốn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bảo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rằng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“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Cậu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Bin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cố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lên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nhé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!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Cẩn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thận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đấy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!”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 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Rồi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bỗng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nhiên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đang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bơi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thì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chân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đau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quá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rất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khó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cử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động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rướn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lên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mà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người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cứ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chìm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xuống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....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thấy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trời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đất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tối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om.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..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sự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hãi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vô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cùng.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53633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nhốn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nháo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“May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!”, “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!”, “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!”, “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!”....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đẫm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Milo.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chìm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Milo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tồi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tện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đuối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Milo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1882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215"/>
            <a:ext cx="9144000" cy="7285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Sau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lần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ấy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tình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cảm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giữa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và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Milo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càng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gắn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bó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trở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thành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người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bạn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thân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thiết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của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Còn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không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chỉ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yêu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thương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mà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còn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cảm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thấy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ở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bên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như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bên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một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người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bạn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thân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thiết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hiểu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mình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lúc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rảnh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thường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tắm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táp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bắt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giận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cho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Thỉnh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thoảng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cho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nó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dạo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Milo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không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chỉ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trông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nhà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bắt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chuột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mà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còn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trở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thành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một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thành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viên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của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cả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đình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nhận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tình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cảm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với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con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vật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nhỏ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bé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làm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cho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cuộc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sống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đầy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đủ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ý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nghĩa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hơn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trọn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vẹn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hơn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  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hi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vọng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qua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trải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nghiệm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của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tôi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với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Milo,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mọi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người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thêm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yêu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quý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loài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chó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Bởi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chúng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là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bạn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tốt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của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con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người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Mọi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người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cùng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chăm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sóc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bảo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vệ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chú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chó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của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mình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                                                                                     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3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676400"/>
            <a:ext cx="9144001" cy="21236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2: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hãy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kể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trải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nghiệm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sâu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sắc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thân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khiến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xúc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nhớ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mãi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27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3959"/>
            <a:ext cx="9143999" cy="705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*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Lập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dàn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ý</a:t>
            </a:r>
            <a:r>
              <a:rPr kumimoji="0" lang="en-US" sz="2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-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Mở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bài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: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Giới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thiệu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nhân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vật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trải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nghiệm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: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Người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bạn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thân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tên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gì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bạn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thân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từ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bé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hay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mới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quen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biết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;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trải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nghiệm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gì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sâu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sắc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về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tình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bạn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: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về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món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quà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bạn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tặng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lời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nói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chia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tay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bất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ngờ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- 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Thân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bài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: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Ý 1: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Kể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khái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quát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những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đặc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điểm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ngoại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hình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tính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cách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của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bạn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Ý 2: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Kể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lại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kỉ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niệm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về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người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bạn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thân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khiến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em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xúc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động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nhớ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mãi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: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diễn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biến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của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câu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chuyện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theo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trình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nhất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định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(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tự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thời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gian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không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gian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các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sự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việc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đã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sắp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xếp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theo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trình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tự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hợp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lí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chưa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làm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nổi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bật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nhân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vật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sự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việc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chính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" y="6369947"/>
            <a:ext cx="8961120" cy="58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Char char="-"/>
              <a:tabLst>
                <a:tab pos="407988" algn="l"/>
                <a:tab pos="1385888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Kết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Nêu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cảm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nghĩ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về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bạn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thân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kỉ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  <a:cs typeface="Arial" charset="0"/>
              </a:rPr>
              <a:t>niệm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03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Box 5"/>
          <p:cNvSpPr txBox="1">
            <a:spLocks noChangeArrowheads="1"/>
          </p:cNvSpPr>
          <p:nvPr/>
        </p:nvSpPr>
        <p:spPr bwMode="auto">
          <a:xfrm>
            <a:off x="0" y="7462"/>
            <a:ext cx="40427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khảo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6628" name="TextBox 6"/>
          <p:cNvSpPr txBox="1">
            <a:spLocks noChangeArrowheads="1"/>
          </p:cNvSpPr>
          <p:nvPr/>
        </p:nvSpPr>
        <p:spPr bwMode="auto">
          <a:xfrm>
            <a:off x="0" y="559620"/>
            <a:ext cx="9144000" cy="641508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Hoa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đôi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bạn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thân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ai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cũng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bảo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thế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vì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chúng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lớn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lên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bên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luôn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yêu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giúp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đỡ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Giữa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chúng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muôn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vàn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kỉ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niệm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nhưng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kỉ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niệm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nhớ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nhất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đó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nhận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món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quà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tặng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lời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nói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chia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tay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bất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ngờ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bạn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ấy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cùng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gia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đình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đi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làm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ăn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xa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09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48863"/>
            <a:ext cx="9144000" cy="88177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 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Nhắc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đến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lang="en-US" sz="2700" dirty="0" smtClean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, </a:t>
            </a:r>
            <a:r>
              <a:rPr lang="en-US" sz="2700" dirty="0" err="1" smtClean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tô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i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tự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hào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về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lắm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không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những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học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giỏi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còn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rất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đáng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yêu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luôn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được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các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bạn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mệnh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danh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“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cây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Toán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”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của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lớp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Điều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cũng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dễ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hiểu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vì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luôn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người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ý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tưởng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hay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nhất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ngắn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nhất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những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bài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lang="en-US" sz="27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T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oán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hắc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búa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của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cô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giáo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Còn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lại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nghiêng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về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lang="en-US" sz="27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V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ăn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được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các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bạn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ưu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ái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gọi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“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nàng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thơ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”.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Không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phải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biết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thơ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hay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được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cô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giáo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gọi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đọc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bài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lớp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nghe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thỉnh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thoảng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bài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văn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của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được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cô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khen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ngợi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Nhưng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môn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lang="en-US" sz="27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T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oán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của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thì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tệ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lắm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nên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luôn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sẵn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lòng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giảng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giải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từng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từng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tí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Những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lúc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nhìn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giảng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bài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nghĩ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thầm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đến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việc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mai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sau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“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Chắc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cậu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sẽ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cô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giáo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dạy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lang="en-US" sz="27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T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oán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giỏi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nhất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đấy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!”.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Những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lúc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giảng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bài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thường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nở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nụ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cười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hiền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hậu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hỏi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“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Hiểu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chưa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đồng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chí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?”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nào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“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gật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” “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gật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”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lia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lịa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mới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chịu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chơi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Lúc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chơi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trò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chơi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luôn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sáng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tạo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thì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bán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xinh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đẹp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cái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khăn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mùi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xoa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buộc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chéo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trên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trán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trông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rất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đáng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yêu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thì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biến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thành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cảnh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sát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truy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lùng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“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tên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trộm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”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lẩn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trốn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lạ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thay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!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trốn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ở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đâu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cùng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tìm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ra.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Lúc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tìm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ra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nhau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chúng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phá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lên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cười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lang="en-US" sz="2700" dirty="0" err="1" smtClean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giòn</a:t>
            </a:r>
            <a:r>
              <a:rPr lang="en-US" sz="2700" dirty="0" smtClean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 </a:t>
            </a:r>
            <a:r>
              <a:rPr lang="en-US" sz="2700" dirty="0" err="1" smtClean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gi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tựa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như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người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ta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vừa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xem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một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vở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hài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kịch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Thỉnh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thoảng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chúng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diều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trên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đê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chiều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về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lúc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lại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cùng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nhau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tập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nhảy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hip-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hóp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để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chuẩn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bị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cuộc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nào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trên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lớp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Chao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!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Nhiều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kỉ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niệm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lắm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!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" y="0"/>
            <a:ext cx="9144000" cy="1006429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Tình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bạn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giữa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chúng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cứ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lớn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dần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theo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năm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tháng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trong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êm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đềm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Cho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đến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một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hôm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buổi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tổng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kết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cuối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năm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học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lớp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5.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Một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buổi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tổng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kết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đầy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ý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nghĩa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xúc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động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hai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chúng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cùng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nắm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tay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nhau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lên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bục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nhận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giấy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khen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trong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ánh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mắt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ngưỡng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mộ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của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các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bạn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trong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lớp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Với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đây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lần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đầu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tiên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tất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nhờ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“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cô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giáo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”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của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đã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giúp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tiến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bộ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từng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ngày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Buổi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tổng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kết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năm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học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kết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thúc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ở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lại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nhận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nhiệm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vụ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vệ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sinh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lớp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học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lần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cuối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nên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nán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lại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ở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sân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trường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cũng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“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âm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ưu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”.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một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bất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ngờ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lén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nhặt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đến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chục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cách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phượng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đỏ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thắm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rồi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ép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vở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tự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nhủ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sẽ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tặng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hôm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kết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thúc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năm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học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ngồi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xuống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ghế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đá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hít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thật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sâu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để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cảm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nhận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cái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tĩnh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lặng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hiếm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có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của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sân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trường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khẽ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mở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cặp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sách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“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bật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mí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”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cho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về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món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quà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tự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tay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làm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Mấy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bông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phượng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hoa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phi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điệp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,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cỏ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dại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tôi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dán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thành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một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tấm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thiệp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xinh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 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xắn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Mincho" pitchFamily="49" charset="-128"/>
              </a:rPr>
              <a:t>.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Hoa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nhìn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tôi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có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vẻ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nghĩ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ngợi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.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Rồi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bất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ngờ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,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nó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rúi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vào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tay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tôi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một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quyển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truyện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mới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cóong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của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Nguyễn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Nhật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Ánh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“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Tôi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là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Bê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-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Tô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charset="0"/>
              </a:rPr>
              <a:t>”.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Từ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đấy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chúng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tôi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chia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tay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nhau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Thỉnh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thoảng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bọn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tôi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viết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thư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tay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hoặc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lén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lấy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điện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thoại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của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mẹ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để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nhắn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tin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cho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nhau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Vẫn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là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những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câu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chuyện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về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bạn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bè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về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trò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chơi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bài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toán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khó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Trong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xa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cách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tôi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càng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mạnh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mẽ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và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tin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tưởng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vào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tình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bạn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với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Hoa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Dù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ở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xa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nhau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nhưng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chỉ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cần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tin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tưởng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vui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vẻ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hài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lòng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về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nhau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là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chúng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tôi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cùng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cảm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thấy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hạnh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altLang="ja-JP" sz="2700" dirty="0" err="1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phúc</a:t>
            </a:r>
            <a:r>
              <a:rPr lang="en-US" altLang="ja-JP" sz="2700" dirty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!</a:t>
            </a:r>
            <a:endParaRPr lang="en-US" altLang="ja-JP" sz="2700" dirty="0">
              <a:solidFill>
                <a:schemeClr val="tx1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lvl="0"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7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1850</Words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B.LUYỆN VIẾT BÀI VĂN KỂ MỘT TRẢI NGHIỆM CỦA EM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2022-03-17T15:16:52Z</dcterms:created>
  <dcterms:modified xsi:type="dcterms:W3CDTF">2022-03-17T15:18:18Z</dcterms:modified>
</cp:coreProperties>
</file>