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67" r:id="rId3"/>
    <p:sldId id="256" r:id="rId4"/>
    <p:sldId id="257" r:id="rId5"/>
    <p:sldId id="261" r:id="rId6"/>
    <p:sldId id="258" r:id="rId7"/>
    <p:sldId id="262" r:id="rId8"/>
    <p:sldId id="259" r:id="rId9"/>
    <p:sldId id="260" r:id="rId10"/>
    <p:sldId id="263" r:id="rId11"/>
    <p:sldId id="264" r:id="rId12"/>
    <p:sldId id="268" r:id="rId13"/>
    <p:sldId id="269" r:id="rId14"/>
    <p:sldId id="425" r:id="rId15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D84975E3-11C9-B746-8CE3-D98E26B627F2}"/>
    <pc:docChg chg="undo custSel delSld modSld">
      <pc:chgData name="Hoàng Thư" userId="21d31c9762d613a4" providerId="LiveId" clId="{D84975E3-11C9-B746-8CE3-D98E26B627F2}" dt="2019-10-07T16:45:09.634" v="3656" actId="2696"/>
      <pc:docMkLst>
        <pc:docMk/>
      </pc:docMkLst>
      <pc:sldChg chg="delSp modSp delAnim">
        <pc:chgData name="Hoàng Thư" userId="21d31c9762d613a4" providerId="LiveId" clId="{D84975E3-11C9-B746-8CE3-D98E26B627F2}" dt="2019-10-07T16:40:57.280" v="3586" actId="1076"/>
        <pc:sldMkLst>
          <pc:docMk/>
          <pc:sldMk cId="4281345377" sldId="256"/>
        </pc:sldMkLst>
        <pc:spChg chg="mod">
          <ac:chgData name="Hoàng Thư" userId="21d31c9762d613a4" providerId="LiveId" clId="{D84975E3-11C9-B746-8CE3-D98E26B627F2}" dt="2019-10-07T16:40:52.627" v="3585" actId="1076"/>
          <ac:spMkLst>
            <pc:docMk/>
            <pc:sldMk cId="4281345377" sldId="256"/>
            <ac:spMk id="8" creationId="{0DDC2A37-E953-4F38-95BF-78B9FF9FB939}"/>
          </ac:spMkLst>
        </pc:spChg>
        <pc:spChg chg="mod">
          <ac:chgData name="Hoàng Thư" userId="21d31c9762d613a4" providerId="LiveId" clId="{D84975E3-11C9-B746-8CE3-D98E26B627F2}" dt="2019-10-07T16:40:44.666" v="3584" actId="1076"/>
          <ac:spMkLst>
            <pc:docMk/>
            <pc:sldMk cId="4281345377" sldId="256"/>
            <ac:spMk id="63" creationId="{A9D48011-2F4F-407F-BC95-04A9F8CF1D22}"/>
          </ac:spMkLst>
        </pc:spChg>
        <pc:spChg chg="mod">
          <ac:chgData name="Hoàng Thư" userId="21d31c9762d613a4" providerId="LiveId" clId="{D84975E3-11C9-B746-8CE3-D98E26B627F2}" dt="2019-10-07T16:40:24.731" v="3579" actId="1076"/>
          <ac:spMkLst>
            <pc:docMk/>
            <pc:sldMk cId="4281345377" sldId="256"/>
            <ac:spMk id="65" creationId="{7E8C949C-FE2E-40FC-A58B-3731A3202359}"/>
          </ac:spMkLst>
        </pc:spChg>
        <pc:spChg chg="mod">
          <ac:chgData name="Hoàng Thư" userId="21d31c9762d613a4" providerId="LiveId" clId="{D84975E3-11C9-B746-8CE3-D98E26B627F2}" dt="2019-10-07T16:40:30.766" v="3581" actId="1076"/>
          <ac:spMkLst>
            <pc:docMk/>
            <pc:sldMk cId="4281345377" sldId="256"/>
            <ac:spMk id="66" creationId="{7372071D-E889-47F7-8AC9-D38DB8254A22}"/>
          </ac:spMkLst>
        </pc:spChg>
        <pc:spChg chg="mod">
          <ac:chgData name="Hoàng Thư" userId="21d31c9762d613a4" providerId="LiveId" clId="{D84975E3-11C9-B746-8CE3-D98E26B627F2}" dt="2019-10-07T16:40:17.394" v="3577" actId="1076"/>
          <ac:spMkLst>
            <pc:docMk/>
            <pc:sldMk cId="4281345377" sldId="256"/>
            <ac:spMk id="67" creationId="{0597FB20-1A0A-46C3-AD8D-CEFD3819E132}"/>
          </ac:spMkLst>
        </pc:spChg>
        <pc:spChg chg="del">
          <ac:chgData name="Hoàng Thư" userId="21d31c9762d613a4" providerId="LiveId" clId="{D84975E3-11C9-B746-8CE3-D98E26B627F2}" dt="2019-10-07T16:39:57.189" v="3573" actId="478"/>
          <ac:spMkLst>
            <pc:docMk/>
            <pc:sldMk cId="4281345377" sldId="256"/>
            <ac:spMk id="68" creationId="{A6A246EB-4ADB-4802-8740-6BFA253C8966}"/>
          </ac:spMkLst>
        </pc:spChg>
        <pc:spChg chg="del">
          <ac:chgData name="Hoàng Thư" userId="21d31c9762d613a4" providerId="LiveId" clId="{D84975E3-11C9-B746-8CE3-D98E26B627F2}" dt="2019-10-07T16:40:04.589" v="3575" actId="478"/>
          <ac:spMkLst>
            <pc:docMk/>
            <pc:sldMk cId="4281345377" sldId="256"/>
            <ac:spMk id="69" creationId="{E6EA2647-DB09-49B5-A35E-A1F867CAFC6A}"/>
          </ac:spMkLst>
        </pc:spChg>
        <pc:spChg chg="mod">
          <ac:chgData name="Hoàng Thư" userId="21d31c9762d613a4" providerId="LiveId" clId="{D84975E3-11C9-B746-8CE3-D98E26B627F2}" dt="2019-10-07T16:40:57.280" v="3586" actId="1076"/>
          <ac:spMkLst>
            <pc:docMk/>
            <pc:sldMk cId="4281345377" sldId="256"/>
            <ac:spMk id="70" creationId="{F7990285-D234-409A-A366-B0B4CE51FFC4}"/>
          </ac:spMkLst>
        </pc:spChg>
        <pc:picChg chg="mod">
          <ac:chgData name="Hoàng Thư" userId="21d31c9762d613a4" providerId="LiveId" clId="{D84975E3-11C9-B746-8CE3-D98E26B627F2}" dt="2019-10-07T16:40:41.157" v="3583" actId="1076"/>
          <ac:picMkLst>
            <pc:docMk/>
            <pc:sldMk cId="4281345377" sldId="256"/>
            <ac:picMk id="9" creationId="{31E8C7EC-5ADF-4B52-81DA-19A71DD7904A}"/>
          </ac:picMkLst>
        </pc:picChg>
        <pc:picChg chg="mod">
          <ac:chgData name="Hoàng Thư" userId="21d31c9762d613a4" providerId="LiveId" clId="{D84975E3-11C9-B746-8CE3-D98E26B627F2}" dt="2019-10-07T16:40:28.396" v="3580" actId="1076"/>
          <ac:picMkLst>
            <pc:docMk/>
            <pc:sldMk cId="4281345377" sldId="256"/>
            <ac:picMk id="11" creationId="{32DD0EA6-894E-410B-86E2-EDD655568F08}"/>
          </ac:picMkLst>
        </pc:picChg>
        <pc:picChg chg="del">
          <ac:chgData name="Hoàng Thư" userId="21d31c9762d613a4" providerId="LiveId" clId="{D84975E3-11C9-B746-8CE3-D98E26B627F2}" dt="2019-10-07T16:39:48.618" v="3571" actId="478"/>
          <ac:picMkLst>
            <pc:docMk/>
            <pc:sldMk cId="4281345377" sldId="256"/>
            <ac:picMk id="15" creationId="{721B26D0-B21F-47F9-BD82-3358016A7F57}"/>
          </ac:picMkLst>
        </pc:picChg>
        <pc:picChg chg="mod">
          <ac:chgData name="Hoàng Thư" userId="21d31c9762d613a4" providerId="LiveId" clId="{D84975E3-11C9-B746-8CE3-D98E26B627F2}" dt="2019-10-07T16:40:21.359" v="3578" actId="1076"/>
          <ac:picMkLst>
            <pc:docMk/>
            <pc:sldMk cId="4281345377" sldId="256"/>
            <ac:picMk id="23" creationId="{EFAB1C5B-D15A-4858-BA14-5295BDF38E05}"/>
          </ac:picMkLst>
        </pc:picChg>
        <pc:picChg chg="mod">
          <ac:chgData name="Hoàng Thư" userId="21d31c9762d613a4" providerId="LiveId" clId="{D84975E3-11C9-B746-8CE3-D98E26B627F2}" dt="2019-10-07T16:40:14.594" v="3576" actId="1076"/>
          <ac:picMkLst>
            <pc:docMk/>
            <pc:sldMk cId="4281345377" sldId="256"/>
            <ac:picMk id="42" creationId="{81A38DC9-4DBF-48B5-AE8C-A76673CF8679}"/>
          </ac:picMkLst>
        </pc:picChg>
        <pc:picChg chg="del">
          <ac:chgData name="Hoàng Thư" userId="21d31c9762d613a4" providerId="LiveId" clId="{D84975E3-11C9-B746-8CE3-D98E26B627F2}" dt="2019-10-07T16:40:00.667" v="3574" actId="478"/>
          <ac:picMkLst>
            <pc:docMk/>
            <pc:sldMk cId="4281345377" sldId="256"/>
            <ac:picMk id="44" creationId="{7E1CE70E-289D-440B-A190-2D901C943312}"/>
          </ac:picMkLst>
        </pc:picChg>
      </pc:sldChg>
      <pc:sldChg chg="modSp">
        <pc:chgData name="Hoàng Thư" userId="21d31c9762d613a4" providerId="LiveId" clId="{D84975E3-11C9-B746-8CE3-D98E26B627F2}" dt="2019-10-07T16:03:32.177" v="680" actId="20577"/>
        <pc:sldMkLst>
          <pc:docMk/>
          <pc:sldMk cId="3423027517" sldId="257"/>
        </pc:sldMkLst>
        <pc:spChg chg="mod">
          <ac:chgData name="Hoàng Thư" userId="21d31c9762d613a4" providerId="LiveId" clId="{D84975E3-11C9-B746-8CE3-D98E26B627F2}" dt="2019-10-07T16:00:24.956" v="335" actId="255"/>
          <ac:spMkLst>
            <pc:docMk/>
            <pc:sldMk cId="3423027517" sldId="257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03:32.177" v="680" actId="20577"/>
          <ac:spMkLst>
            <pc:docMk/>
            <pc:sldMk cId="3423027517" sldId="257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01:29.867" v="459" actId="20577"/>
          <ac:spMkLst>
            <pc:docMk/>
            <pc:sldMk cId="3423027517" sldId="257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02:04.461" v="562" actId="20577"/>
          <ac:spMkLst>
            <pc:docMk/>
            <pc:sldMk cId="3423027517" sldId="257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03:10.522" v="620" actId="20577"/>
          <ac:spMkLst>
            <pc:docMk/>
            <pc:sldMk cId="3423027517" sldId="257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18:04.520" v="1512" actId="20577"/>
        <pc:sldMkLst>
          <pc:docMk/>
          <pc:sldMk cId="711869206" sldId="258"/>
        </pc:sldMkLst>
        <pc:spChg chg="mod">
          <ac:chgData name="Hoàng Thư" userId="21d31c9762d613a4" providerId="LiveId" clId="{D84975E3-11C9-B746-8CE3-D98E26B627F2}" dt="2019-10-07T16:16:45.560" v="1221" actId="20577"/>
          <ac:spMkLst>
            <pc:docMk/>
            <pc:sldMk cId="711869206" sldId="258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6:31.298" v="1180" actId="20577"/>
          <ac:spMkLst>
            <pc:docMk/>
            <pc:sldMk cId="711869206" sldId="258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17:03.609" v="1295" actId="20577"/>
          <ac:spMkLst>
            <pc:docMk/>
            <pc:sldMk cId="711869206" sldId="258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17:22.241" v="1362" actId="20577"/>
          <ac:spMkLst>
            <pc:docMk/>
            <pc:sldMk cId="711869206" sldId="258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18:04.520" v="1512" actId="20577"/>
          <ac:spMkLst>
            <pc:docMk/>
            <pc:sldMk cId="711869206" sldId="258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3:33.732" v="2175" actId="20577"/>
        <pc:sldMkLst>
          <pc:docMk/>
          <pc:sldMk cId="2172248019" sldId="259"/>
        </pc:sldMkLst>
        <pc:spChg chg="mod">
          <ac:chgData name="Hoàng Thư" userId="21d31c9762d613a4" providerId="LiveId" clId="{D84975E3-11C9-B746-8CE3-D98E26B627F2}" dt="2019-10-07T16:23:33.732" v="2175" actId="20577"/>
          <ac:spMkLst>
            <pc:docMk/>
            <pc:sldMk cId="2172248019" sldId="259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1:57.730" v="1943" actId="20577"/>
          <ac:spMkLst>
            <pc:docMk/>
            <pc:sldMk cId="2172248019" sldId="259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3:28.592" v="2171" actId="20577"/>
          <ac:spMkLst>
            <pc:docMk/>
            <pc:sldMk cId="2172248019" sldId="259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3:25.947" v="2170" actId="20577"/>
          <ac:spMkLst>
            <pc:docMk/>
            <pc:sldMk cId="2172248019" sldId="259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3:22.550" v="2169" actId="20577"/>
          <ac:spMkLst>
            <pc:docMk/>
            <pc:sldMk cId="2172248019" sldId="259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5:41.173" v="2445" actId="20577"/>
        <pc:sldMkLst>
          <pc:docMk/>
          <pc:sldMk cId="1925806360" sldId="260"/>
        </pc:sldMkLst>
        <pc:spChg chg="mod">
          <ac:chgData name="Hoàng Thư" userId="21d31c9762d613a4" providerId="LiveId" clId="{D84975E3-11C9-B746-8CE3-D98E26B627F2}" dt="2019-10-07T16:25:41.173" v="2445" actId="20577"/>
          <ac:spMkLst>
            <pc:docMk/>
            <pc:sldMk cId="1925806360" sldId="260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4:45.225" v="2265" actId="20577"/>
          <ac:spMkLst>
            <pc:docMk/>
            <pc:sldMk cId="1925806360" sldId="260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5:38.597" v="2444" actId="20577"/>
          <ac:spMkLst>
            <pc:docMk/>
            <pc:sldMk cId="1925806360" sldId="260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5:36.059" v="2443" actId="20577"/>
          <ac:spMkLst>
            <pc:docMk/>
            <pc:sldMk cId="1925806360" sldId="260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5:33.470" v="2442" actId="20577"/>
          <ac:spMkLst>
            <pc:docMk/>
            <pc:sldMk cId="1925806360" sldId="260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14:48.932" v="1060" actId="20577"/>
        <pc:sldMkLst>
          <pc:docMk/>
          <pc:sldMk cId="3438333456" sldId="261"/>
        </pc:sldMkLst>
        <pc:spChg chg="mod">
          <ac:chgData name="Hoàng Thư" userId="21d31c9762d613a4" providerId="LiveId" clId="{D84975E3-11C9-B746-8CE3-D98E26B627F2}" dt="2019-10-07T16:14:00.504" v="871" actId="20577"/>
          <ac:spMkLst>
            <pc:docMk/>
            <pc:sldMk cId="3438333456" sldId="261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3:41.547" v="809" actId="20577"/>
          <ac:spMkLst>
            <pc:docMk/>
            <pc:sldMk cId="3438333456" sldId="261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14:17.075" v="940" actId="20577"/>
          <ac:spMkLst>
            <pc:docMk/>
            <pc:sldMk cId="3438333456" sldId="261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14:31.118" v="993" actId="20577"/>
          <ac:spMkLst>
            <pc:docMk/>
            <pc:sldMk cId="3438333456" sldId="261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14:48.932" v="1060" actId="20577"/>
          <ac:spMkLst>
            <pc:docMk/>
            <pc:sldMk cId="3438333456" sldId="261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0:15.247" v="1879" actId="20577"/>
        <pc:sldMkLst>
          <pc:docMk/>
          <pc:sldMk cId="2222197637" sldId="262"/>
        </pc:sldMkLst>
        <pc:spChg chg="mod">
          <ac:chgData name="Hoàng Thư" userId="21d31c9762d613a4" providerId="LiveId" clId="{D84975E3-11C9-B746-8CE3-D98E26B627F2}" dt="2019-10-07T16:20:15.247" v="1879" actId="20577"/>
          <ac:spMkLst>
            <pc:docMk/>
            <pc:sldMk cId="2222197637" sldId="262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9:06.821" v="1628" actId="20577"/>
          <ac:spMkLst>
            <pc:docMk/>
            <pc:sldMk cId="2222197637" sldId="262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0:12.376" v="1878" actId="20577"/>
          <ac:spMkLst>
            <pc:docMk/>
            <pc:sldMk cId="2222197637" sldId="262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0:09.386" v="1877" actId="20577"/>
          <ac:spMkLst>
            <pc:docMk/>
            <pc:sldMk cId="2222197637" sldId="262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0:05.381" v="1876" actId="20577"/>
          <ac:spMkLst>
            <pc:docMk/>
            <pc:sldMk cId="2222197637" sldId="262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30:05.132" v="2974" actId="20577"/>
        <pc:sldMkLst>
          <pc:docMk/>
          <pc:sldMk cId="1328699712" sldId="263"/>
        </pc:sldMkLst>
        <pc:spChg chg="mod">
          <ac:chgData name="Hoàng Thư" userId="21d31c9762d613a4" providerId="LiveId" clId="{D84975E3-11C9-B746-8CE3-D98E26B627F2}" dt="2019-10-07T16:28:54.080" v="2678" actId="20577"/>
          <ac:spMkLst>
            <pc:docMk/>
            <pc:sldMk cId="1328699712" sldId="263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8:25.672" v="2563" actId="20577"/>
          <ac:spMkLst>
            <pc:docMk/>
            <pc:sldMk cId="1328699712" sldId="263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9:22.421" v="2768" actId="20577"/>
          <ac:spMkLst>
            <pc:docMk/>
            <pc:sldMk cId="1328699712" sldId="263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9:49.564" v="2896" actId="20577"/>
          <ac:spMkLst>
            <pc:docMk/>
            <pc:sldMk cId="1328699712" sldId="263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30:05.132" v="2974" actId="20577"/>
          <ac:spMkLst>
            <pc:docMk/>
            <pc:sldMk cId="1328699712" sldId="263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38:27.041" v="3567" actId="20577"/>
        <pc:sldMkLst>
          <pc:docMk/>
          <pc:sldMk cId="3420062921" sldId="264"/>
        </pc:sldMkLst>
        <pc:spChg chg="mod">
          <ac:chgData name="Hoàng Thư" userId="21d31c9762d613a4" providerId="LiveId" clId="{D84975E3-11C9-B746-8CE3-D98E26B627F2}" dt="2019-10-07T16:37:36.146" v="3412" actId="20577"/>
          <ac:spMkLst>
            <pc:docMk/>
            <pc:sldMk cId="3420062921" sldId="264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37:23.673" v="3362" actId="20577"/>
          <ac:spMkLst>
            <pc:docMk/>
            <pc:sldMk cId="3420062921" sldId="264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37:53.327" v="3464" actId="20577"/>
          <ac:spMkLst>
            <pc:docMk/>
            <pc:sldMk cId="3420062921" sldId="264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38:11.063" v="3504" actId="20577"/>
          <ac:spMkLst>
            <pc:docMk/>
            <pc:sldMk cId="3420062921" sldId="264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38:27.041" v="3567" actId="20577"/>
          <ac:spMkLst>
            <pc:docMk/>
            <pc:sldMk cId="3420062921" sldId="264"/>
            <ac:spMk id="9" creationId="{4CF9D1E6-1179-4E48-A495-91304BFFE195}"/>
          </ac:spMkLst>
        </pc:spChg>
      </pc:sldChg>
      <pc:sldChg chg="del">
        <pc:chgData name="Hoàng Thư" userId="21d31c9762d613a4" providerId="LiveId" clId="{D84975E3-11C9-B746-8CE3-D98E26B627F2}" dt="2019-10-07T16:45:01.282" v="3655" actId="2696"/>
        <pc:sldMkLst>
          <pc:docMk/>
          <pc:sldMk cId="3155511167" sldId="265"/>
        </pc:sldMkLst>
      </pc:sldChg>
      <pc:sldChg chg="del">
        <pc:chgData name="Hoàng Thư" userId="21d31c9762d613a4" providerId="LiveId" clId="{D84975E3-11C9-B746-8CE3-D98E26B627F2}" dt="2019-10-07T16:45:09.634" v="3656" actId="2696"/>
        <pc:sldMkLst>
          <pc:docMk/>
          <pc:sldMk cId="1671184536" sldId="266"/>
        </pc:sldMkLst>
      </pc:sldChg>
      <pc:sldChg chg="modSp">
        <pc:chgData name="Hoàng Thư" userId="21d31c9762d613a4" providerId="LiveId" clId="{D84975E3-11C9-B746-8CE3-D98E26B627F2}" dt="2019-10-07T16:44:30.673" v="3654" actId="20577"/>
        <pc:sldMkLst>
          <pc:docMk/>
          <pc:sldMk cId="4037546687" sldId="267"/>
        </pc:sldMkLst>
        <pc:spChg chg="mod">
          <ac:chgData name="Hoàng Thư" userId="21d31c9762d613a4" providerId="LiveId" clId="{D84975E3-11C9-B746-8CE3-D98E26B627F2}" dt="2019-10-07T16:44:13.570" v="3611" actId="20577"/>
          <ac:spMkLst>
            <pc:docMk/>
            <pc:sldMk cId="4037546687" sldId="267"/>
            <ac:spMk id="5" creationId="{CA8E2B11-008F-4FD6-AA97-94C6727D3823}"/>
          </ac:spMkLst>
        </pc:spChg>
        <pc:spChg chg="mod">
          <ac:chgData name="Hoàng Thư" userId="21d31c9762d613a4" providerId="LiveId" clId="{D84975E3-11C9-B746-8CE3-D98E26B627F2}" dt="2019-10-07T16:44:30.673" v="3654" actId="20577"/>
          <ac:spMkLst>
            <pc:docMk/>
            <pc:sldMk cId="4037546687" sldId="267"/>
            <ac:spMk id="79" creationId="{8E1D8E5C-ECFA-47AC-943C-5BAF7A8E65A7}"/>
          </ac:spMkLst>
        </pc:spChg>
      </pc:sldChg>
      <pc:sldChg chg="delSp modSp">
        <pc:chgData name="Hoàng Thư" userId="21d31c9762d613a4" providerId="LiveId" clId="{D84975E3-11C9-B746-8CE3-D98E26B627F2}" dt="2019-10-07T16:36:27.285" v="3224" actId="1076"/>
        <pc:sldMkLst>
          <pc:docMk/>
          <pc:sldMk cId="3818187274" sldId="268"/>
        </pc:sldMkLst>
        <pc:spChg chg="mod">
          <ac:chgData name="Hoàng Thư" userId="21d31c9762d613a4" providerId="LiveId" clId="{D84975E3-11C9-B746-8CE3-D98E26B627F2}" dt="2019-10-07T16:36:27.285" v="3224" actId="1076"/>
          <ac:spMkLst>
            <pc:docMk/>
            <pc:sldMk cId="3818187274" sldId="268"/>
            <ac:spMk id="4" creationId="{D2FCD358-89EA-48FC-AFDA-D52BE0F05A97}"/>
          </ac:spMkLst>
        </pc:spChg>
        <pc:spChg chg="del">
          <ac:chgData name="Hoàng Thư" userId="21d31c9762d613a4" providerId="LiveId" clId="{D84975E3-11C9-B746-8CE3-D98E26B627F2}" dt="2019-10-07T16:35:54.832" v="3214" actId="478"/>
          <ac:spMkLst>
            <pc:docMk/>
            <pc:sldMk cId="3818187274" sldId="268"/>
            <ac:spMk id="7" creationId="{01FC695A-7967-46B5-80F0-9AD4C543A026}"/>
          </ac:spMkLst>
        </pc:spChg>
        <pc:picChg chg="del mod">
          <ac:chgData name="Hoàng Thư" userId="21d31c9762d613a4" providerId="LiveId" clId="{D84975E3-11C9-B746-8CE3-D98E26B627F2}" dt="2019-10-07T16:35:51.788" v="3213" actId="478"/>
          <ac:picMkLst>
            <pc:docMk/>
            <pc:sldMk cId="3818187274" sldId="268"/>
            <ac:picMk id="6" creationId="{CC8B8DF5-0A48-407E-B496-FB775F70AE1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6044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7215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3181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1679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0288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1117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9916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788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9047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7470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525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510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png"/><Relationship Id="rId4" Type="http://schemas.openxmlformats.org/officeDocument/2006/relationships/image" Target="../media/image1.gif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gif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.gif"/><Relationship Id="rId18" Type="http://schemas.openxmlformats.org/officeDocument/2006/relationships/slide" Target="slide10.xml"/><Relationship Id="rId3" Type="http://schemas.openxmlformats.org/officeDocument/2006/relationships/audio" Target="../media/audio2.wav"/><Relationship Id="rId21" Type="http://schemas.openxmlformats.org/officeDocument/2006/relationships/slide" Target="slide11.xml"/><Relationship Id="rId7" Type="http://schemas.openxmlformats.org/officeDocument/2006/relationships/image" Target="../media/image13.gif"/><Relationship Id="rId12" Type="http://schemas.openxmlformats.org/officeDocument/2006/relationships/slide" Target="slide3.xml"/><Relationship Id="rId17" Type="http://schemas.openxmlformats.org/officeDocument/2006/relationships/image" Target="../media/image16.gif"/><Relationship Id="rId2" Type="http://schemas.openxmlformats.org/officeDocument/2006/relationships/audio" Target="../media/audio1.wav"/><Relationship Id="rId16" Type="http://schemas.openxmlformats.org/officeDocument/2006/relationships/slide" Target="slide4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4.gif"/><Relationship Id="rId5" Type="http://schemas.openxmlformats.org/officeDocument/2006/relationships/image" Target="../media/image12.gif"/><Relationship Id="rId15" Type="http://schemas.openxmlformats.org/officeDocument/2006/relationships/image" Target="../media/image15.gif"/><Relationship Id="rId10" Type="http://schemas.openxmlformats.org/officeDocument/2006/relationships/slide" Target="slide5.xml"/><Relationship Id="rId19" Type="http://schemas.openxmlformats.org/officeDocument/2006/relationships/image" Target="../media/image2.gif"/><Relationship Id="rId4" Type="http://schemas.openxmlformats.org/officeDocument/2006/relationships/slide" Target="slide7.xml"/><Relationship Id="rId9" Type="http://schemas.openxmlformats.org/officeDocument/2006/relationships/image" Target="../media/image14.gif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.gif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6.gif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gif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gif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gif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gif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gif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B45AE42-8B51-4BF3-88EE-EDF9E2BD54E4}"/>
              </a:ext>
            </a:extLst>
          </p:cNvPr>
          <p:cNvSpPr/>
          <p:nvPr/>
        </p:nvSpPr>
        <p:spPr>
          <a:xfrm>
            <a:off x="0" y="2905822"/>
            <a:ext cx="12192000" cy="3952178"/>
          </a:xfrm>
          <a:custGeom>
            <a:avLst/>
            <a:gdLst>
              <a:gd name="connsiteX0" fmla="*/ 0 w 12252491"/>
              <a:gd name="connsiteY0" fmla="*/ 0 h 3258448"/>
              <a:gd name="connsiteX1" fmla="*/ 12252491 w 12252491"/>
              <a:gd name="connsiteY1" fmla="*/ 0 h 3258448"/>
              <a:gd name="connsiteX2" fmla="*/ 12252491 w 12252491"/>
              <a:gd name="connsiteY2" fmla="*/ 3258448 h 3258448"/>
              <a:gd name="connsiteX3" fmla="*/ 0 w 12252491"/>
              <a:gd name="connsiteY3" fmla="*/ 3258448 h 3258448"/>
              <a:gd name="connsiteX4" fmla="*/ 0 w 12252491"/>
              <a:gd name="connsiteY4" fmla="*/ 0 h 325844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12252491 w 12252491"/>
              <a:gd name="connsiteY2" fmla="*/ 687540 h 3945988"/>
              <a:gd name="connsiteX3" fmla="*/ 12252491 w 12252491"/>
              <a:gd name="connsiteY3" fmla="*/ 3945988 h 3945988"/>
              <a:gd name="connsiteX4" fmla="*/ 0 w 12252491"/>
              <a:gd name="connsiteY4" fmla="*/ 3945988 h 3945988"/>
              <a:gd name="connsiteX5" fmla="*/ 0 w 12252491"/>
              <a:gd name="connsiteY5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93730 h 3952178"/>
              <a:gd name="connsiteX1" fmla="*/ 3718091 w 12252491"/>
              <a:gd name="connsiteY1" fmla="*/ 6190 h 3952178"/>
              <a:gd name="connsiteX2" fmla="*/ 8683986 w 12252491"/>
              <a:gd name="connsiteY2" fmla="*/ 1047200 h 3952178"/>
              <a:gd name="connsiteX3" fmla="*/ 12252491 w 12252491"/>
              <a:gd name="connsiteY3" fmla="*/ 693730 h 3952178"/>
              <a:gd name="connsiteX4" fmla="*/ 12252491 w 12252491"/>
              <a:gd name="connsiteY4" fmla="*/ 3952178 h 3952178"/>
              <a:gd name="connsiteX5" fmla="*/ 0 w 12252491"/>
              <a:gd name="connsiteY5" fmla="*/ 3952178 h 3952178"/>
              <a:gd name="connsiteX6" fmla="*/ 0 w 12252491"/>
              <a:gd name="connsiteY6" fmla="*/ 693730 h 395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2491" h="3952178">
                <a:moveTo>
                  <a:pt x="0" y="693730"/>
                </a:moveTo>
                <a:cubicBezTo>
                  <a:pt x="1403486" y="-126293"/>
                  <a:pt x="2483417" y="10287"/>
                  <a:pt x="3718091" y="6190"/>
                </a:cubicBezTo>
                <a:cubicBezTo>
                  <a:pt x="5321808" y="137489"/>
                  <a:pt x="7080269" y="915901"/>
                  <a:pt x="8683986" y="1047200"/>
                </a:cubicBezTo>
                <a:cubicBezTo>
                  <a:pt x="10098571" y="760565"/>
                  <a:pt x="11006718" y="333252"/>
                  <a:pt x="12252491" y="693730"/>
                </a:cubicBezTo>
                <a:lnTo>
                  <a:pt x="12252491" y="3952178"/>
                </a:lnTo>
                <a:lnTo>
                  <a:pt x="0" y="3952178"/>
                </a:lnTo>
                <a:lnTo>
                  <a:pt x="0" y="69373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04A0A-33F9-4E82-8CBB-DCAD53483EE3}"/>
              </a:ext>
            </a:extLst>
          </p:cNvPr>
          <p:cNvSpPr/>
          <p:nvPr/>
        </p:nvSpPr>
        <p:spPr>
          <a:xfrm>
            <a:off x="3174960" y="1051600"/>
            <a:ext cx="57990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B</a:t>
            </a:r>
            <a:r>
              <a:rPr lang="vi-VN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8E2B11-008F-4FD6-AA97-94C6727D3823}"/>
              </a:ext>
            </a:extLst>
          </p:cNvPr>
          <p:cNvSpPr/>
          <p:nvPr/>
        </p:nvSpPr>
        <p:spPr>
          <a:xfrm>
            <a:off x="4451448" y="0"/>
            <a:ext cx="36129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480DB5C-AD40-4CB4-B0E6-2D793DC09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823" y="2046738"/>
            <a:ext cx="1609725" cy="15646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E7CA0F8-5918-4985-B979-C4DEB786FD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2" y="317055"/>
            <a:ext cx="1609725" cy="15067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7A05D7F-0940-41C2-99DE-FF09B1844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24" y="2321086"/>
            <a:ext cx="1044772" cy="8283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52584C-4833-4143-8FBD-887564BF82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47" y="113229"/>
            <a:ext cx="1609725" cy="159040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5294391B-4247-4B6A-B075-02DA37E94502}"/>
              </a:ext>
            </a:extLst>
          </p:cNvPr>
          <p:cNvSpPr/>
          <p:nvPr/>
        </p:nvSpPr>
        <p:spPr>
          <a:xfrm>
            <a:off x="0" y="5372101"/>
            <a:ext cx="12192000" cy="1479493"/>
          </a:xfrm>
          <a:custGeom>
            <a:avLst/>
            <a:gdLst>
              <a:gd name="connsiteX0" fmla="*/ 0 w 12192000"/>
              <a:gd name="connsiteY0" fmla="*/ 0 h 1436631"/>
              <a:gd name="connsiteX1" fmla="*/ 12192000 w 12192000"/>
              <a:gd name="connsiteY1" fmla="*/ 0 h 1436631"/>
              <a:gd name="connsiteX2" fmla="*/ 12192000 w 12192000"/>
              <a:gd name="connsiteY2" fmla="*/ 1436631 h 1436631"/>
              <a:gd name="connsiteX3" fmla="*/ 0 w 12192000"/>
              <a:gd name="connsiteY3" fmla="*/ 1436631 h 1436631"/>
              <a:gd name="connsiteX4" fmla="*/ 0 w 12192000"/>
              <a:gd name="connsiteY4" fmla="*/ 0 h 1436631"/>
              <a:gd name="connsiteX0" fmla="*/ 0 w 12192000"/>
              <a:gd name="connsiteY0" fmla="*/ 54 h 1436685"/>
              <a:gd name="connsiteX1" fmla="*/ 4086225 w 12192000"/>
              <a:gd name="connsiteY1" fmla="*/ 300092 h 1436685"/>
              <a:gd name="connsiteX2" fmla="*/ 12192000 w 12192000"/>
              <a:gd name="connsiteY2" fmla="*/ 54 h 1436685"/>
              <a:gd name="connsiteX3" fmla="*/ 12192000 w 12192000"/>
              <a:gd name="connsiteY3" fmla="*/ 1436685 h 1436685"/>
              <a:gd name="connsiteX4" fmla="*/ 0 w 12192000"/>
              <a:gd name="connsiteY4" fmla="*/ 1436685 h 1436685"/>
              <a:gd name="connsiteX5" fmla="*/ 0 w 12192000"/>
              <a:gd name="connsiteY5" fmla="*/ 54 h 1436685"/>
              <a:gd name="connsiteX0" fmla="*/ 0 w 12192000"/>
              <a:gd name="connsiteY0" fmla="*/ 42862 h 1479493"/>
              <a:gd name="connsiteX1" fmla="*/ 4086225 w 12192000"/>
              <a:gd name="connsiteY1" fmla="*/ 342900 h 1479493"/>
              <a:gd name="connsiteX2" fmla="*/ 9786938 w 12192000"/>
              <a:gd name="connsiteY2" fmla="*/ 0 h 1479493"/>
              <a:gd name="connsiteX3" fmla="*/ 12192000 w 12192000"/>
              <a:gd name="connsiteY3" fmla="*/ 42862 h 1479493"/>
              <a:gd name="connsiteX4" fmla="*/ 12192000 w 12192000"/>
              <a:gd name="connsiteY4" fmla="*/ 1479493 h 1479493"/>
              <a:gd name="connsiteX5" fmla="*/ 0 w 12192000"/>
              <a:gd name="connsiteY5" fmla="*/ 1479493 h 1479493"/>
              <a:gd name="connsiteX6" fmla="*/ 0 w 12192000"/>
              <a:gd name="connsiteY6" fmla="*/ 42862 h 14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479493">
                <a:moveTo>
                  <a:pt x="0" y="42862"/>
                </a:moveTo>
                <a:cubicBezTo>
                  <a:pt x="1343025" y="38100"/>
                  <a:pt x="2743200" y="347662"/>
                  <a:pt x="4086225" y="342900"/>
                </a:cubicBezTo>
                <a:cubicBezTo>
                  <a:pt x="5886450" y="276225"/>
                  <a:pt x="7986713" y="66675"/>
                  <a:pt x="9786938" y="0"/>
                </a:cubicBezTo>
                <a:lnTo>
                  <a:pt x="12192000" y="42862"/>
                </a:lnTo>
                <a:lnTo>
                  <a:pt x="12192000" y="1479493"/>
                </a:lnTo>
                <a:lnTo>
                  <a:pt x="0" y="1479493"/>
                </a:lnTo>
                <a:lnTo>
                  <a:pt x="0" y="4286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8A33331-ED43-4961-8472-635A0DA967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60" y="4783706"/>
            <a:ext cx="2045817" cy="108164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CAB176B-5CEB-4019-B56E-B2E8DE6B7A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03" y="4496224"/>
            <a:ext cx="745136" cy="108164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5B912C0-A88D-4D04-BF86-10B5169F89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05" y="2265172"/>
            <a:ext cx="3905262" cy="19526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0E6B0FA-6EE2-4926-ABE7-B85F6ED3E9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37" y="1845033"/>
            <a:ext cx="2644197" cy="34677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BEE9461-E3F1-4183-9412-152BCC5A6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94" y="4502162"/>
            <a:ext cx="558289" cy="44264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70B01E2-E914-44A2-8F50-CDA5251B73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33" y="4359896"/>
            <a:ext cx="558289" cy="44264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6361DD3-0A04-47FE-8E74-ADCBEA2158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59" y="4944805"/>
            <a:ext cx="558289" cy="44264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8B224A7-0FB7-4E20-B122-4E8E59DF8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37" y="4682674"/>
            <a:ext cx="1917579" cy="1622567"/>
          </a:xfrm>
          <a:prstGeom prst="rect">
            <a:avLst/>
          </a:prstGeom>
        </p:spPr>
      </p:pic>
      <p:pic>
        <p:nvPicPr>
          <p:cNvPr id="81" name="Intro">
            <a:hlinkClick r:id="" action="ppaction://media"/>
            <a:extLst>
              <a:ext uri="{FF2B5EF4-FFF2-40B4-BE49-F238E27FC236}">
                <a16:creationId xmlns:a16="http://schemas.microsoft.com/office/drawing/2014/main" id="{7C2A0ED8-67CD-4A5F-BDC2-A56E7A3CF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57925" y="-871264"/>
            <a:ext cx="609600" cy="609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2D24676-19A4-4930-A1DF-32D5F249A8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709" y="59441"/>
            <a:ext cx="4522926" cy="20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4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4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79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54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tuyển dụng lao động.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 đến bình đẳng trong kinh doanh là nói đến quyền bình đẳng của công dân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lợi ích trong kinh doanh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giấy phép kinh doanh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pháp luật về kinh doanh.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24952" y="992712"/>
            <a:ext cx="1255130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006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FCD358-89EA-48FC-AFDA-D52BE0F05A97}"/>
              </a:ext>
            </a:extLst>
          </p:cNvPr>
          <p:cNvSpPr/>
          <p:nvPr/>
        </p:nvSpPr>
        <p:spPr>
          <a:xfrm>
            <a:off x="54019" y="843677"/>
            <a:ext cx="120839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Tinh thần học tập rất tốt</a:t>
            </a:r>
            <a:r>
              <a:rPr lang="vi-VN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!! </a:t>
            </a:r>
            <a:endParaRPr 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vi-VN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Cảm </a:t>
            </a:r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ơn </a:t>
            </a:r>
            <a:r>
              <a:rPr lang="vi-VN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các </a:t>
            </a:r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</a:t>
            </a:r>
            <a:endParaRPr lang="vi-VN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8187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FCD358-89EA-48FC-AFDA-D52BE0F05A97}"/>
              </a:ext>
            </a:extLst>
          </p:cNvPr>
          <p:cNvSpPr/>
          <p:nvPr/>
        </p:nvSpPr>
        <p:spPr>
          <a:xfrm>
            <a:off x="54019" y="843677"/>
            <a:ext cx="120839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CÁC SILE BÀI MỚI THẦY CÔ ĐỂ TIẾP Ở ĐÂY…</a:t>
            </a:r>
            <a:endParaRPr lang="vi-VN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60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824446" y="51816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6" y="0"/>
            <a:ext cx="909697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M A">
            <a:extLst>
              <a:ext uri="{FF2B5EF4-FFF2-40B4-BE49-F238E27FC236}">
                <a16:creationId xmlns:a16="http://schemas.microsoft.com/office/drawing/2014/main" id="{9E446D1E-2077-4201-A52A-247B179F568F}"/>
              </a:ext>
            </a:extLst>
          </p:cNvPr>
          <p:cNvSpPr/>
          <p:nvPr/>
        </p:nvSpPr>
        <p:spPr>
          <a:xfrm>
            <a:off x="147281" y="5556031"/>
            <a:ext cx="4596997" cy="11345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95F2CD9-5337-45AC-9131-76B643135782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460FEC5-6A86-4A26-AF05-00DEC8883F13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C5C41E-5105-4CDF-95B0-4CD67F72B833}"/>
              </a:ext>
            </a:extLst>
          </p:cNvPr>
          <p:cNvSpPr/>
          <p:nvPr/>
        </p:nvSpPr>
        <p:spPr>
          <a:xfrm>
            <a:off x="419319" y="5742169"/>
            <a:ext cx="15472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A</a:t>
            </a:r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C0ADA48E-FF62-4D6C-AEC7-76FE2BB22265}"/>
              </a:ext>
            </a:extLst>
          </p:cNvPr>
          <p:cNvSpPr/>
          <p:nvPr/>
        </p:nvSpPr>
        <p:spPr>
          <a:xfrm>
            <a:off x="3609696" y="5556031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5F35C3C-A9B7-4D52-8BD9-7FC35D3B10C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E22CBCF-3661-4BE4-9E00-A356CF6DA704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EC34A96-6D54-458C-A63A-5EC536E6A8B6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0F75734-8CFE-4DD9-AFD1-44D9617C5BEC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F164F84-9A33-40A4-83BD-7C26986DA449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272EE21-FC19-45E4-A696-BA1F74E2786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EFBF020-CB62-4571-8E96-65EBCDB188D0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CAD5011-DEE8-4F1C-82C8-D7326EA1B027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1CAD983-DE57-4F94-81BE-F99C797A7498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1852BE2-B519-4B78-BA71-C363745633C6}"/>
              </a:ext>
            </a:extLst>
          </p:cNvPr>
          <p:cNvSpPr/>
          <p:nvPr/>
        </p:nvSpPr>
        <p:spPr>
          <a:xfrm>
            <a:off x="3747030" y="1107101"/>
            <a:ext cx="457200" cy="457200"/>
          </a:xfrm>
          <a:prstGeom prst="ellipse">
            <a:avLst/>
          </a:prstGeom>
          <a:solidFill>
            <a:srgbClr val="9F7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5" name="5">
            <a:hlinkClick r:id="rId4" action="ppaction://hlinksldjump"/>
            <a:extLst>
              <a:ext uri="{FF2B5EF4-FFF2-40B4-BE49-F238E27FC236}">
                <a16:creationId xmlns:a16="http://schemas.microsoft.com/office/drawing/2014/main" id="{B3B67745-CAA1-4450-A9CB-61847E316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58" y="237018"/>
            <a:ext cx="1606378" cy="1545336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A9D48011-2F4F-407F-BC95-04A9F8CF1D22}"/>
              </a:ext>
            </a:extLst>
          </p:cNvPr>
          <p:cNvSpPr/>
          <p:nvPr/>
        </p:nvSpPr>
        <p:spPr>
          <a:xfrm>
            <a:off x="5931995" y="3918382"/>
            <a:ext cx="457200" cy="457200"/>
          </a:xfrm>
          <a:prstGeom prst="ellipse">
            <a:avLst/>
          </a:prstGeom>
          <a:solidFill>
            <a:srgbClr val="E9A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9" name="4">
            <a:hlinkClick r:id="rId6" action="ppaction://hlinksldjump"/>
            <a:extLst>
              <a:ext uri="{FF2B5EF4-FFF2-40B4-BE49-F238E27FC236}">
                <a16:creationId xmlns:a16="http://schemas.microsoft.com/office/drawing/2014/main" id="{31E8C7EC-5ADF-4B52-81DA-19A71DD79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77" y="2545729"/>
            <a:ext cx="1749437" cy="1545336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7372071D-E889-47F7-8AC9-D38DB8254A22}"/>
              </a:ext>
            </a:extLst>
          </p:cNvPr>
          <p:cNvSpPr/>
          <p:nvPr/>
        </p:nvSpPr>
        <p:spPr>
          <a:xfrm>
            <a:off x="7786183" y="2125152"/>
            <a:ext cx="457200" cy="457200"/>
          </a:xfrm>
          <a:prstGeom prst="ellipse">
            <a:avLst/>
          </a:prstGeom>
          <a:solidFill>
            <a:srgbClr val="E99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1" name="7">
            <a:hlinkClick r:id="rId8" action="ppaction://hlinksldjump"/>
            <a:extLst>
              <a:ext uri="{FF2B5EF4-FFF2-40B4-BE49-F238E27FC236}">
                <a16:creationId xmlns:a16="http://schemas.microsoft.com/office/drawing/2014/main" id="{32DD0EA6-894E-410B-86E2-EDD655568F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71" y="691514"/>
            <a:ext cx="1613086" cy="1545336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2D68B3E5-9131-42F1-9A38-93B49429375E}"/>
              </a:ext>
            </a:extLst>
          </p:cNvPr>
          <p:cNvSpPr/>
          <p:nvPr/>
        </p:nvSpPr>
        <p:spPr>
          <a:xfrm>
            <a:off x="2875906" y="4325348"/>
            <a:ext cx="457200" cy="457200"/>
          </a:xfrm>
          <a:prstGeom prst="ellipse">
            <a:avLst/>
          </a:prstGeom>
          <a:solidFill>
            <a:srgbClr val="668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7" name="3">
            <a:hlinkClick r:id="rId10" action="ppaction://hlinksldjump"/>
            <a:extLst>
              <a:ext uri="{FF2B5EF4-FFF2-40B4-BE49-F238E27FC236}">
                <a16:creationId xmlns:a16="http://schemas.microsoft.com/office/drawing/2014/main" id="{0AC88D0D-C6ED-4427-9F04-EFE3D66FDF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54" y="3374314"/>
            <a:ext cx="1564105" cy="1545336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2ADECC48-64C5-4065-A7FB-C2E1698BDBE4}"/>
              </a:ext>
            </a:extLst>
          </p:cNvPr>
          <p:cNvSpPr/>
          <p:nvPr/>
        </p:nvSpPr>
        <p:spPr>
          <a:xfrm>
            <a:off x="1824525" y="461797"/>
            <a:ext cx="457200" cy="457200"/>
          </a:xfrm>
          <a:prstGeom prst="ellipse">
            <a:avLst/>
          </a:prstGeom>
          <a:solidFill>
            <a:srgbClr val="1B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1" name="1">
            <a:hlinkClick r:id="rId12" action="ppaction://hlinksldjump"/>
            <a:extLst>
              <a:ext uri="{FF2B5EF4-FFF2-40B4-BE49-F238E27FC236}">
                <a16:creationId xmlns:a16="http://schemas.microsoft.com/office/drawing/2014/main" id="{A26CB5BD-9EBD-43C1-B03E-28EFF15618F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99" y="314656"/>
            <a:ext cx="1589852" cy="1545336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7E8C949C-FE2E-40FC-A58B-3731A3202359}"/>
              </a:ext>
            </a:extLst>
          </p:cNvPr>
          <p:cNvSpPr/>
          <p:nvPr/>
        </p:nvSpPr>
        <p:spPr>
          <a:xfrm>
            <a:off x="9075039" y="3868148"/>
            <a:ext cx="457200" cy="457200"/>
          </a:xfrm>
          <a:prstGeom prst="ellipse">
            <a:avLst/>
          </a:prstGeom>
          <a:solidFill>
            <a:srgbClr val="DBB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3" name="6">
            <a:hlinkClick r:id="rId14" action="ppaction://hlinksldjump"/>
            <a:extLst>
              <a:ext uri="{FF2B5EF4-FFF2-40B4-BE49-F238E27FC236}">
                <a16:creationId xmlns:a16="http://schemas.microsoft.com/office/drawing/2014/main" id="{EFAB1C5B-D15A-4858-BA14-5295BDF38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656" y="2582554"/>
            <a:ext cx="1727966" cy="1545336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62918738-F451-477C-8FD2-39EB360D393C}"/>
              </a:ext>
            </a:extLst>
          </p:cNvPr>
          <p:cNvSpPr/>
          <p:nvPr/>
        </p:nvSpPr>
        <p:spPr>
          <a:xfrm>
            <a:off x="1367325" y="2861197"/>
            <a:ext cx="457200" cy="457200"/>
          </a:xfrm>
          <a:prstGeom prst="ellipse">
            <a:avLst/>
          </a:prstGeom>
          <a:solidFill>
            <a:srgbClr val="3E6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5" name="2">
            <a:hlinkClick r:id="rId16" action="ppaction://hlinksldjump"/>
            <a:extLst>
              <a:ext uri="{FF2B5EF4-FFF2-40B4-BE49-F238E27FC236}">
                <a16:creationId xmlns:a16="http://schemas.microsoft.com/office/drawing/2014/main" id="{A34AD667-5D16-44A7-BF26-41E7256526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1" y="1828978"/>
            <a:ext cx="2091294" cy="1545336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0597FB20-1A0A-46C3-AD8D-CEFD3819E132}"/>
              </a:ext>
            </a:extLst>
          </p:cNvPr>
          <p:cNvSpPr/>
          <p:nvPr/>
        </p:nvSpPr>
        <p:spPr>
          <a:xfrm>
            <a:off x="10246568" y="1430638"/>
            <a:ext cx="457200" cy="457200"/>
          </a:xfrm>
          <a:prstGeom prst="ellipse">
            <a:avLst/>
          </a:prstGeom>
          <a:solidFill>
            <a:srgbClr val="E43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42" name="8">
            <a:hlinkClick r:id="rId18" action="ppaction://hlinksldjump"/>
            <a:extLst>
              <a:ext uri="{FF2B5EF4-FFF2-40B4-BE49-F238E27FC236}">
                <a16:creationId xmlns:a16="http://schemas.microsoft.com/office/drawing/2014/main" id="{81A38DC9-4DBF-48B5-AE8C-A76673CF867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7" y="342502"/>
            <a:ext cx="1651000" cy="1545336"/>
          </a:xfrm>
          <a:prstGeom prst="rect">
            <a:avLst/>
          </a:prstGeom>
        </p:spPr>
      </p:pic>
      <p:sp>
        <p:nvSpPr>
          <p:cNvPr id="45" name="TEAM B">
            <a:extLst>
              <a:ext uri="{FF2B5EF4-FFF2-40B4-BE49-F238E27FC236}">
                <a16:creationId xmlns:a16="http://schemas.microsoft.com/office/drawing/2014/main" id="{3BABE20B-65A7-417B-90CD-AF05A98C5065}"/>
              </a:ext>
            </a:extLst>
          </p:cNvPr>
          <p:cNvSpPr/>
          <p:nvPr/>
        </p:nvSpPr>
        <p:spPr>
          <a:xfrm>
            <a:off x="7447722" y="5559919"/>
            <a:ext cx="4596997" cy="11345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A418AAB-14C4-43B9-A0B3-EB8B63CAD425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8926347-DC9E-4C00-ABDA-80769182014A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CE2229-2B52-46F5-8794-CD28FD83C87A}"/>
              </a:ext>
            </a:extLst>
          </p:cNvPr>
          <p:cNvSpPr/>
          <p:nvPr/>
        </p:nvSpPr>
        <p:spPr>
          <a:xfrm>
            <a:off x="7732583" y="5746057"/>
            <a:ext cx="15215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B</a:t>
            </a:r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id="{B4844364-978A-40EA-BDCF-251586E48617}"/>
              </a:ext>
            </a:extLst>
          </p:cNvPr>
          <p:cNvSpPr/>
          <p:nvPr/>
        </p:nvSpPr>
        <p:spPr>
          <a:xfrm>
            <a:off x="10910137" y="5559919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3EA558D-D123-4A63-962D-3D14C80FE4AC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91CB609-471D-4B72-8336-FEE182D3A2B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EF116F2-D354-4679-AF4B-3BBD1DF0FA2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D306276-6EC5-4B73-99AB-84B71B077E9B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8B6CBCC-7C32-4D40-A382-6A254031C51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563D1F2-1118-4C82-8051-127A069D501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AF94515-4926-4733-9317-EBB155A28A4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E755381-E437-4D9A-9849-E76DFD8D34C4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079E92C-E1A4-4CBC-9A74-1A05F164AA5D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DC2A37-E953-4F38-95BF-78B9FF9FB939}"/>
              </a:ext>
            </a:extLst>
          </p:cNvPr>
          <p:cNvSpPr/>
          <p:nvPr/>
        </p:nvSpPr>
        <p:spPr>
          <a:xfrm>
            <a:off x="1486812" y="1082860"/>
            <a:ext cx="41537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547C58-E03C-454C-8EB6-B1D4AB3122E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119" y="4518118"/>
            <a:ext cx="1333986" cy="133398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F431C90-0AEC-4B64-8486-EDE1AE305C5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294" y="4518118"/>
            <a:ext cx="1333986" cy="1333986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F7990285-D234-409A-A366-B0B4CE51FFC4}"/>
              </a:ext>
            </a:extLst>
          </p:cNvPr>
          <p:cNvSpPr/>
          <p:nvPr/>
        </p:nvSpPr>
        <p:spPr>
          <a:xfrm>
            <a:off x="7334805" y="1143845"/>
            <a:ext cx="41537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B</a:t>
            </a:r>
          </a:p>
        </p:txBody>
      </p:sp>
      <p:sp>
        <p:nvSpPr>
          <p:cNvPr id="16" name="Heart 15">
            <a:hlinkClick r:id="rId21" action="ppaction://hlinksldjump"/>
            <a:extLst>
              <a:ext uri="{FF2B5EF4-FFF2-40B4-BE49-F238E27FC236}">
                <a16:creationId xmlns:a16="http://schemas.microsoft.com/office/drawing/2014/main" id="{DA69900A-F0DA-4B13-B9A0-C0120A855BBF}"/>
              </a:ext>
            </a:extLst>
          </p:cNvPr>
          <p:cNvSpPr/>
          <p:nvPr/>
        </p:nvSpPr>
        <p:spPr>
          <a:xfrm>
            <a:off x="5528709" y="5563486"/>
            <a:ext cx="1134582" cy="1134582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PIPI</a:t>
            </a:r>
          </a:p>
        </p:txBody>
      </p:sp>
    </p:spTree>
    <p:extLst>
      <p:ext uri="{BB962C8B-B14F-4D97-AF65-F5344CB8AC3E}">
        <p14:creationId xmlns:p14="http://schemas.microsoft.com/office/powerpoint/2010/main" val="42813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4" grpId="0" animBg="1"/>
      <p:bldP spid="63" grpId="0" animBg="1"/>
      <p:bldP spid="66" grpId="0" animBg="1"/>
      <p:bldP spid="62" grpId="0" animBg="1"/>
      <p:bldP spid="60" grpId="0" animBg="1"/>
      <p:bldP spid="65" grpId="0" animBg="1"/>
      <p:bldP spid="61" grpId="0" animBg="1"/>
      <p:bldP spid="67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Mọi cá nhân, tổ chức khi tham gia vào các quan hệ kinh tế đề bình đẳng theo quy định pháp luật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13163" y="231911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đẳng trong kinh doanh có nghĩa là: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Bất cứ ai cũng có thể tham gia vào quá trình kinh doanh.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cứ ai cũng có quyền mua bán hàng hoá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Tất cả phương án trên.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ngành nghề kinh doanh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 dân có quyền tự do chọn hình thức tổ chức kinh doanh có nghĩa là: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lĩnh vực kinh doanh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mặt hàng kinh doanh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loại hình doanh nghiệp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4556" flipH="1">
            <a:off x="10257591" y="992712"/>
            <a:ext cx="158985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383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Nộp thuế đầy đủ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Đâu không phải là nghĩa vụ của doanh nghiệp trong hoạt động kinh doanh?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trả lãi cho ngân hàng đúng thời hạn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đúng ngành nghề đăng kí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Đảm bảo quyền và lợi ích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pháp của người lao động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0464" y="807445"/>
            <a:ext cx="1564105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711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243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lĩnh vực bị pháp luật cấm.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nào không thể hiện quyền bình đẳng trong kinh doanh?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thị trường ra nước ngoài.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kiếm khách hàng.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loại hình doanh nghiệp.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91" y="877928"/>
            <a:ext cx="1589852" cy="1404369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2221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 xuất khẩu lao động.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kinh doanh, doanh nghiệp có quyền: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động đóng thuế.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 rộng thị trường ra nước ngoài.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Thực hiện xoá đói, giảm nghèo.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17224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5092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vận tải.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lĩnh vực kinh doanh bị pháp luật cấm?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hàng may mặc.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nhà hàng.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động vật quý hiếm.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1233" flipH="1">
            <a:off x="10395696" y="992712"/>
            <a:ext cx="131364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9258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128 0.6817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đẳng về chủ động tìm kiếm thị trường, khách hàng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đẳng trong kinh doanh không bao gồm nội dung nào dưới đây: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 trả lương cho cán bộ, công nhân như nhau.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đẳng trong việc liên kết với các doanh nghiệp trong và ngoài nước.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động mở rộng ngành nghề kinh doanh.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3286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613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553</Words>
  <PresentationFormat>Màn hình rộng</PresentationFormat>
  <Paragraphs>91</Paragraphs>
  <Slides>13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13</vt:i4>
      </vt:variant>
    </vt:vector>
  </HeadingPairs>
  <TitlesOfParts>
    <vt:vector size="19" baseType="lpstr">
      <vt:lpstr>Times New Roman</vt:lpstr>
      <vt:lpstr>Calibri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2018-05-10T00:06:18Z</dcterms:created>
  <dcterms:modified xsi:type="dcterms:W3CDTF">2023-09-16T09:50:43Z</dcterms:modified>
</cp:coreProperties>
</file>