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Sportify">
      <a:dk1>
        <a:sysClr val="windowText" lastClr="000000"/>
      </a:dk1>
      <a:lt1>
        <a:sysClr val="window" lastClr="FFFFFF"/>
      </a:lt1>
      <a:dk2>
        <a:srgbClr val="464646"/>
      </a:dk2>
      <a:lt2>
        <a:srgbClr val="FFFFFF"/>
      </a:lt2>
      <a:accent1>
        <a:srgbClr val="F83529"/>
      </a:accent1>
      <a:accent2>
        <a:srgbClr val="E9292F"/>
      </a:accent2>
      <a:accent3>
        <a:srgbClr val="BB2326"/>
      </a:accent3>
      <a:accent4>
        <a:srgbClr val="8C0C04"/>
      </a:accent4>
      <a:accent5>
        <a:srgbClr val="690902"/>
      </a:accent5>
      <a:accent6>
        <a:srgbClr val="BA1318"/>
      </a:accent6>
      <a:hlink>
        <a:srgbClr val="690902"/>
      </a:hlink>
      <a:folHlink>
        <a:srgbClr val="FEC037"/>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1486</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muse</cp:lastModifiedBy>
  <cp:revision>276</cp:revision>
  <dcterms:created xsi:type="dcterms:W3CDTF">2018-10-18T00:03:22Z</dcterms:created>
  <dcterms:modified xsi:type="dcterms:W3CDTF">2018-10-30T11:46:49Z</dcterms:modified>
</cp:coreProperties>
</file>