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71" r:id="rId2"/>
    <p:sldId id="274" r:id="rId3"/>
    <p:sldId id="324" r:id="rId4"/>
    <p:sldId id="273" r:id="rId5"/>
    <p:sldId id="339" r:id="rId6"/>
    <p:sldId id="336" r:id="rId7"/>
    <p:sldId id="332" r:id="rId8"/>
    <p:sldId id="341" r:id="rId9"/>
    <p:sldId id="342" r:id="rId10"/>
    <p:sldId id="340" r:id="rId11"/>
    <p:sldId id="343" r:id="rId12"/>
    <p:sldId id="333" r:id="rId13"/>
    <p:sldId id="334" r:id="rId14"/>
    <p:sldId id="354" r:id="rId15"/>
    <p:sldId id="345" r:id="rId16"/>
    <p:sldId id="355" r:id="rId17"/>
    <p:sldId id="337" r:id="rId18"/>
    <p:sldId id="348" r:id="rId19"/>
    <p:sldId id="349" r:id="rId20"/>
    <p:sldId id="350" r:id="rId21"/>
    <p:sldId id="351" r:id="rId22"/>
    <p:sldId id="352" r:id="rId23"/>
    <p:sldId id="353" r:id="rId24"/>
    <p:sldId id="338" r:id="rId25"/>
    <p:sldId id="335" r:id="rId26"/>
    <p:sldId id="325" r:id="rId27"/>
    <p:sldId id="356" r:id="rId28"/>
    <p:sldId id="272"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983"/>
    <a:srgbClr val="FF9801"/>
    <a:srgbClr val="A493C6"/>
    <a:srgbClr val="F7DADE"/>
    <a:srgbClr val="D0DEEC"/>
    <a:srgbClr val="6593C3"/>
    <a:srgbClr val="0FB7BD"/>
    <a:srgbClr val="048DA4"/>
    <a:srgbClr val="EE8640"/>
    <a:srgbClr val="10C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48CBB-F846-44C9-B3BE-BEECCFC6A018}" v="713" dt="2023-11-12T12:57:11.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3918" autoAdjust="0"/>
  </p:normalViewPr>
  <p:slideViewPr>
    <p:cSldViewPr snapToGrid="0" showGuides="1">
      <p:cViewPr>
        <p:scale>
          <a:sx n="150" d="100"/>
          <a:sy n="150" d="100"/>
        </p:scale>
        <p:origin x="396" y="-108"/>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yên Lương" userId="3a9e482f-ceb4-484a-8eab-f708ff3e9a36" providerId="ADAL" clId="{75048CBB-F846-44C9-B3BE-BEECCFC6A018}"/>
    <pc:docChg chg="undo custSel addSld delSld modSld sldOrd">
      <pc:chgData name="Duyên Lương" userId="3a9e482f-ceb4-484a-8eab-f708ff3e9a36" providerId="ADAL" clId="{75048CBB-F846-44C9-B3BE-BEECCFC6A018}" dt="2023-11-12T12:57:11.778" v="4527" actId="20577"/>
      <pc:docMkLst>
        <pc:docMk/>
      </pc:docMkLst>
      <pc:sldChg chg="addSp delSp modSp mod modAnim">
        <pc:chgData name="Duyên Lương" userId="3a9e482f-ceb4-484a-8eab-f708ff3e9a36" providerId="ADAL" clId="{75048CBB-F846-44C9-B3BE-BEECCFC6A018}" dt="2023-11-09T04:40:31.564" v="967" actId="20577"/>
        <pc:sldMkLst>
          <pc:docMk/>
          <pc:sldMk cId="3680985349" sldId="273"/>
        </pc:sldMkLst>
        <pc:spChg chg="add del mod">
          <ac:chgData name="Duyên Lương" userId="3a9e482f-ceb4-484a-8eab-f708ff3e9a36" providerId="ADAL" clId="{75048CBB-F846-44C9-B3BE-BEECCFC6A018}" dt="2023-11-09T04:40:31.564" v="967" actId="20577"/>
          <ac:spMkLst>
            <pc:docMk/>
            <pc:sldMk cId="3680985349" sldId="273"/>
            <ac:spMk id="2" creationId="{8B666D49-486B-0766-DF1D-4BB62960B777}"/>
          </ac:spMkLst>
        </pc:spChg>
        <pc:spChg chg="mod">
          <ac:chgData name="Duyên Lương" userId="3a9e482f-ceb4-484a-8eab-f708ff3e9a36" providerId="ADAL" clId="{75048CBB-F846-44C9-B3BE-BEECCFC6A018}" dt="2023-11-09T04:32:43.230" v="868" actId="20577"/>
          <ac:spMkLst>
            <pc:docMk/>
            <pc:sldMk cId="3680985349" sldId="273"/>
            <ac:spMk id="6" creationId="{568C4E3F-0596-A8E5-A5EA-CACE507F817F}"/>
          </ac:spMkLst>
        </pc:spChg>
        <pc:spChg chg="add mod">
          <ac:chgData name="Duyên Lương" userId="3a9e482f-ceb4-484a-8eab-f708ff3e9a36" providerId="ADAL" clId="{75048CBB-F846-44C9-B3BE-BEECCFC6A018}" dt="2023-11-09T04:31:57.535" v="840" actId="14100"/>
          <ac:spMkLst>
            <pc:docMk/>
            <pc:sldMk cId="3680985349" sldId="273"/>
            <ac:spMk id="9" creationId="{2DDC9AAC-E2C2-A1F6-D6F9-C31A82F1FCBD}"/>
          </ac:spMkLst>
        </pc:spChg>
        <pc:spChg chg="add mod">
          <ac:chgData name="Duyên Lương" userId="3a9e482f-ceb4-484a-8eab-f708ff3e9a36" providerId="ADAL" clId="{75048CBB-F846-44C9-B3BE-BEECCFC6A018}" dt="2023-11-09T04:32:25.533" v="852" actId="1076"/>
          <ac:spMkLst>
            <pc:docMk/>
            <pc:sldMk cId="3680985349" sldId="273"/>
            <ac:spMk id="10" creationId="{502AD955-767C-2991-DF91-1273030FA1A1}"/>
          </ac:spMkLst>
        </pc:spChg>
        <pc:spChg chg="add mod">
          <ac:chgData name="Duyên Lương" userId="3a9e482f-ceb4-484a-8eab-f708ff3e9a36" providerId="ADAL" clId="{75048CBB-F846-44C9-B3BE-BEECCFC6A018}" dt="2023-11-09T04:31:57.535" v="840" actId="14100"/>
          <ac:spMkLst>
            <pc:docMk/>
            <pc:sldMk cId="3680985349" sldId="273"/>
            <ac:spMk id="11" creationId="{15681B72-5142-1E45-247F-D53F606319B7}"/>
          </ac:spMkLst>
        </pc:spChg>
        <pc:picChg chg="add mod">
          <ac:chgData name="Duyên Lương" userId="3a9e482f-ceb4-484a-8eab-f708ff3e9a36" providerId="ADAL" clId="{75048CBB-F846-44C9-B3BE-BEECCFC6A018}" dt="2023-11-09T04:37:20.332" v="879" actId="14826"/>
          <ac:picMkLst>
            <pc:docMk/>
            <pc:sldMk cId="3680985349" sldId="273"/>
            <ac:picMk id="3" creationId="{8F9ED502-114D-4E80-6DD9-46D70732296E}"/>
          </ac:picMkLst>
        </pc:picChg>
        <pc:picChg chg="add mod">
          <ac:chgData name="Duyên Lương" userId="3a9e482f-ceb4-484a-8eab-f708ff3e9a36" providerId="ADAL" clId="{75048CBB-F846-44C9-B3BE-BEECCFC6A018}" dt="2023-11-09T04:37:34.110" v="881" actId="14826"/>
          <ac:picMkLst>
            <pc:docMk/>
            <pc:sldMk cId="3680985349" sldId="273"/>
            <ac:picMk id="4" creationId="{668C5759-3BBD-D227-8B42-EB11674F05F1}"/>
          </ac:picMkLst>
        </pc:picChg>
        <pc:picChg chg="add mod">
          <ac:chgData name="Duyên Lương" userId="3a9e482f-ceb4-484a-8eab-f708ff3e9a36" providerId="ADAL" clId="{75048CBB-F846-44C9-B3BE-BEECCFC6A018}" dt="2023-11-09T04:38:12.054" v="886" actId="14100"/>
          <ac:picMkLst>
            <pc:docMk/>
            <pc:sldMk cId="3680985349" sldId="273"/>
            <ac:picMk id="7" creationId="{664E6B77-85BE-98DE-2DC0-7B590E936E3D}"/>
          </ac:picMkLst>
        </pc:picChg>
        <pc:picChg chg="add mod">
          <ac:chgData name="Duyên Lương" userId="3a9e482f-ceb4-484a-8eab-f708ff3e9a36" providerId="ADAL" clId="{75048CBB-F846-44C9-B3BE-BEECCFC6A018}" dt="2023-11-09T04:38:14.381" v="887" actId="1076"/>
          <ac:picMkLst>
            <pc:docMk/>
            <pc:sldMk cId="3680985349" sldId="273"/>
            <ac:picMk id="8" creationId="{933BA283-AA51-7DF5-27E5-E0D7E9E6211F}"/>
          </ac:picMkLst>
        </pc:picChg>
        <pc:picChg chg="add mod">
          <ac:chgData name="Duyên Lương" userId="3a9e482f-ceb4-484a-8eab-f708ff3e9a36" providerId="ADAL" clId="{75048CBB-F846-44C9-B3BE-BEECCFC6A018}" dt="2023-11-09T04:37:24.644" v="880" actId="14826"/>
          <ac:picMkLst>
            <pc:docMk/>
            <pc:sldMk cId="3680985349" sldId="273"/>
            <ac:picMk id="12" creationId="{37F709B8-8154-7D99-8F2F-A00469752F66}"/>
          </ac:picMkLst>
        </pc:picChg>
        <pc:picChg chg="add mod">
          <ac:chgData name="Duyên Lương" userId="3a9e482f-ceb4-484a-8eab-f708ff3e9a36" providerId="ADAL" clId="{75048CBB-F846-44C9-B3BE-BEECCFC6A018}" dt="2023-11-09T04:32:02.041" v="842" actId="571"/>
          <ac:picMkLst>
            <pc:docMk/>
            <pc:sldMk cId="3680985349" sldId="273"/>
            <ac:picMk id="13" creationId="{49BEA665-A99D-7274-25E8-4049B5E27841}"/>
          </ac:picMkLst>
        </pc:picChg>
        <pc:picChg chg="add mod">
          <ac:chgData name="Duyên Lương" userId="3a9e482f-ceb4-484a-8eab-f708ff3e9a36" providerId="ADAL" clId="{75048CBB-F846-44C9-B3BE-BEECCFC6A018}" dt="2023-11-09T04:32:02.041" v="842" actId="571"/>
          <ac:picMkLst>
            <pc:docMk/>
            <pc:sldMk cId="3680985349" sldId="273"/>
            <ac:picMk id="14" creationId="{7E77CEA0-BAAD-970D-5CFD-F3537CFA2988}"/>
          </ac:picMkLst>
        </pc:picChg>
        <pc:picChg chg="add mod">
          <ac:chgData name="Duyên Lương" userId="3a9e482f-ceb4-484a-8eab-f708ff3e9a36" providerId="ADAL" clId="{75048CBB-F846-44C9-B3BE-BEECCFC6A018}" dt="2023-11-09T04:32:02.041" v="842" actId="571"/>
          <ac:picMkLst>
            <pc:docMk/>
            <pc:sldMk cId="3680985349" sldId="273"/>
            <ac:picMk id="15" creationId="{4F4D4AF4-429E-859F-09E7-325E7880BEB5}"/>
          </ac:picMkLst>
        </pc:picChg>
        <pc:picChg chg="add mod">
          <ac:chgData name="Duyên Lương" userId="3a9e482f-ceb4-484a-8eab-f708ff3e9a36" providerId="ADAL" clId="{75048CBB-F846-44C9-B3BE-BEECCFC6A018}" dt="2023-11-09T04:32:02.041" v="842" actId="571"/>
          <ac:picMkLst>
            <pc:docMk/>
            <pc:sldMk cId="3680985349" sldId="273"/>
            <ac:picMk id="16" creationId="{19737D0C-F185-1BA6-83F0-70B874CD3C69}"/>
          </ac:picMkLst>
        </pc:picChg>
      </pc:sldChg>
      <pc:sldChg chg="modSp mod">
        <pc:chgData name="Duyên Lương" userId="3a9e482f-ceb4-484a-8eab-f708ff3e9a36" providerId="ADAL" clId="{75048CBB-F846-44C9-B3BE-BEECCFC6A018}" dt="2023-11-09T04:15:23.413" v="140" actId="20577"/>
        <pc:sldMkLst>
          <pc:docMk/>
          <pc:sldMk cId="1671446297" sldId="274"/>
        </pc:sldMkLst>
        <pc:spChg chg="mod">
          <ac:chgData name="Duyên Lương" userId="3a9e482f-ceb4-484a-8eab-f708ff3e9a36" providerId="ADAL" clId="{75048CBB-F846-44C9-B3BE-BEECCFC6A018}" dt="2023-11-04T12:12:35.912" v="0" actId="20577"/>
          <ac:spMkLst>
            <pc:docMk/>
            <pc:sldMk cId="1671446297" sldId="274"/>
            <ac:spMk id="4" creationId="{07123313-572D-B82E-F111-A1B1966A8D75}"/>
          </ac:spMkLst>
        </pc:spChg>
        <pc:spChg chg="mod">
          <ac:chgData name="Duyên Lương" userId="3a9e482f-ceb4-484a-8eab-f708ff3e9a36" providerId="ADAL" clId="{75048CBB-F846-44C9-B3BE-BEECCFC6A018}" dt="2023-11-04T12:12:41.559" v="17" actId="20577"/>
          <ac:spMkLst>
            <pc:docMk/>
            <pc:sldMk cId="1671446297" sldId="274"/>
            <ac:spMk id="9" creationId="{3D56C823-4DD3-2744-17E1-A46C7290D96B}"/>
          </ac:spMkLst>
        </pc:spChg>
        <pc:spChg chg="mod">
          <ac:chgData name="Duyên Lương" userId="3a9e482f-ceb4-484a-8eab-f708ff3e9a36" providerId="ADAL" clId="{75048CBB-F846-44C9-B3BE-BEECCFC6A018}" dt="2023-11-04T12:12:54.444" v="25" actId="20577"/>
          <ac:spMkLst>
            <pc:docMk/>
            <pc:sldMk cId="1671446297" sldId="274"/>
            <ac:spMk id="10" creationId="{F92A0F45-146A-8BFF-6553-20D992E76B42}"/>
          </ac:spMkLst>
        </pc:spChg>
        <pc:spChg chg="mod">
          <ac:chgData name="Duyên Lương" userId="3a9e482f-ceb4-484a-8eab-f708ff3e9a36" providerId="ADAL" clId="{75048CBB-F846-44C9-B3BE-BEECCFC6A018}" dt="2023-11-09T04:15:23.413" v="140" actId="20577"/>
          <ac:spMkLst>
            <pc:docMk/>
            <pc:sldMk cId="1671446297" sldId="274"/>
            <ac:spMk id="11" creationId="{2CE5C951-EDAC-510B-E774-D91A675B9038}"/>
          </ac:spMkLst>
        </pc:spChg>
        <pc:spChg chg="mod">
          <ac:chgData name="Duyên Lương" userId="3a9e482f-ceb4-484a-8eab-f708ff3e9a36" providerId="ADAL" clId="{75048CBB-F846-44C9-B3BE-BEECCFC6A018}" dt="2023-11-09T04:15:17.652" v="137" actId="20577"/>
          <ac:spMkLst>
            <pc:docMk/>
            <pc:sldMk cId="1671446297" sldId="274"/>
            <ac:spMk id="14" creationId="{409399F7-44CB-F8D5-78C2-4555DA974D89}"/>
          </ac:spMkLst>
        </pc:spChg>
      </pc:sldChg>
      <pc:sldChg chg="modSp mod">
        <pc:chgData name="Duyên Lương" userId="3a9e482f-ceb4-484a-8eab-f708ff3e9a36" providerId="ADAL" clId="{75048CBB-F846-44C9-B3BE-BEECCFC6A018}" dt="2023-11-09T07:10:48.667" v="3886" actId="20577"/>
        <pc:sldMkLst>
          <pc:docMk/>
          <pc:sldMk cId="1250657594" sldId="317"/>
        </pc:sldMkLst>
        <pc:spChg chg="mod">
          <ac:chgData name="Duyên Lương" userId="3a9e482f-ceb4-484a-8eab-f708ff3e9a36" providerId="ADAL" clId="{75048CBB-F846-44C9-B3BE-BEECCFC6A018}" dt="2023-11-09T07:10:48.667" v="3886" actId="20577"/>
          <ac:spMkLst>
            <pc:docMk/>
            <pc:sldMk cId="1250657594" sldId="317"/>
            <ac:spMk id="3" creationId="{0BAC5994-6BF9-AE41-AC48-5A10285266A3}"/>
          </ac:spMkLst>
        </pc:spChg>
      </pc:sldChg>
      <pc:sldChg chg="modSp mod">
        <pc:chgData name="Duyên Lương" userId="3a9e482f-ceb4-484a-8eab-f708ff3e9a36" providerId="ADAL" clId="{75048CBB-F846-44C9-B3BE-BEECCFC6A018}" dt="2023-11-09T09:15:25.805" v="4522" actId="20577"/>
        <pc:sldMkLst>
          <pc:docMk/>
          <pc:sldMk cId="3608329759" sldId="324"/>
        </pc:sldMkLst>
        <pc:spChg chg="mod">
          <ac:chgData name="Duyên Lương" userId="3a9e482f-ceb4-484a-8eab-f708ff3e9a36" providerId="ADAL" clId="{75048CBB-F846-44C9-B3BE-BEECCFC6A018}" dt="2023-11-04T12:13:38.781" v="56" actId="20577"/>
          <ac:spMkLst>
            <pc:docMk/>
            <pc:sldMk cId="3608329759" sldId="324"/>
            <ac:spMk id="23" creationId="{00000000-0000-0000-0000-000000000000}"/>
          </ac:spMkLst>
        </pc:spChg>
        <pc:spChg chg="mod">
          <ac:chgData name="Duyên Lương" userId="3a9e482f-ceb4-484a-8eab-f708ff3e9a36" providerId="ADAL" clId="{75048CBB-F846-44C9-B3BE-BEECCFC6A018}" dt="2023-11-04T12:13:45.443" v="75" actId="20577"/>
          <ac:spMkLst>
            <pc:docMk/>
            <pc:sldMk cId="3608329759" sldId="324"/>
            <ac:spMk id="24" creationId="{00000000-0000-0000-0000-000000000000}"/>
          </ac:spMkLst>
        </pc:spChg>
        <pc:spChg chg="mod">
          <ac:chgData name="Duyên Lương" userId="3a9e482f-ceb4-484a-8eab-f708ff3e9a36" providerId="ADAL" clId="{75048CBB-F846-44C9-B3BE-BEECCFC6A018}" dt="2023-11-09T04:38:28.475" v="905" actId="20577"/>
          <ac:spMkLst>
            <pc:docMk/>
            <pc:sldMk cId="3608329759" sldId="324"/>
            <ac:spMk id="25" creationId="{00000000-0000-0000-0000-000000000000}"/>
          </ac:spMkLst>
        </pc:spChg>
        <pc:spChg chg="mod">
          <ac:chgData name="Duyên Lương" userId="3a9e482f-ceb4-484a-8eab-f708ff3e9a36" providerId="ADAL" clId="{75048CBB-F846-44C9-B3BE-BEECCFC6A018}" dt="2023-11-09T04:22:46.395" v="755" actId="20578"/>
          <ac:spMkLst>
            <pc:docMk/>
            <pc:sldMk cId="3608329759" sldId="324"/>
            <ac:spMk id="26" creationId="{00000000-0000-0000-0000-000000000000}"/>
          </ac:spMkLst>
        </pc:spChg>
        <pc:spChg chg="mod">
          <ac:chgData name="Duyên Lương" userId="3a9e482f-ceb4-484a-8eab-f708ff3e9a36" providerId="ADAL" clId="{75048CBB-F846-44C9-B3BE-BEECCFC6A018}" dt="2023-11-09T04:21:07.105" v="750" actId="1076"/>
          <ac:spMkLst>
            <pc:docMk/>
            <pc:sldMk cId="3608329759" sldId="324"/>
            <ac:spMk id="27" creationId="{00000000-0000-0000-0000-000000000000}"/>
          </ac:spMkLst>
        </pc:spChg>
        <pc:spChg chg="mod">
          <ac:chgData name="Duyên Lương" userId="3a9e482f-ceb4-484a-8eab-f708ff3e9a36" providerId="ADAL" clId="{75048CBB-F846-44C9-B3BE-BEECCFC6A018}" dt="2023-11-09T04:19:31.455" v="722" actId="1076"/>
          <ac:spMkLst>
            <pc:docMk/>
            <pc:sldMk cId="3608329759" sldId="324"/>
            <ac:spMk id="31" creationId="{00000000-0000-0000-0000-000000000000}"/>
          </ac:spMkLst>
        </pc:spChg>
        <pc:spChg chg="mod">
          <ac:chgData name="Duyên Lương" userId="3a9e482f-ceb4-484a-8eab-f708ff3e9a36" providerId="ADAL" clId="{75048CBB-F846-44C9-B3BE-BEECCFC6A018}" dt="2023-11-09T04:21:16.051" v="753" actId="12"/>
          <ac:spMkLst>
            <pc:docMk/>
            <pc:sldMk cId="3608329759" sldId="324"/>
            <ac:spMk id="32" creationId="{00000000-0000-0000-0000-000000000000}"/>
          </ac:spMkLst>
        </pc:spChg>
        <pc:spChg chg="mod">
          <ac:chgData name="Duyên Lương" userId="3a9e482f-ceb4-484a-8eab-f708ff3e9a36" providerId="ADAL" clId="{75048CBB-F846-44C9-B3BE-BEECCFC6A018}" dt="2023-11-09T04:19:33.985" v="723" actId="1076"/>
          <ac:spMkLst>
            <pc:docMk/>
            <pc:sldMk cId="3608329759" sldId="324"/>
            <ac:spMk id="34" creationId="{00000000-0000-0000-0000-000000000000}"/>
          </ac:spMkLst>
        </pc:spChg>
        <pc:spChg chg="mod">
          <ac:chgData name="Duyên Lương" userId="3a9e482f-ceb4-484a-8eab-f708ff3e9a36" providerId="ADAL" clId="{75048CBB-F846-44C9-B3BE-BEECCFC6A018}" dt="2023-11-09T04:21:11.494" v="751" actId="12"/>
          <ac:spMkLst>
            <pc:docMk/>
            <pc:sldMk cId="3608329759" sldId="324"/>
            <ac:spMk id="37" creationId="{00000000-0000-0000-0000-000000000000}"/>
          </ac:spMkLst>
        </pc:spChg>
        <pc:spChg chg="mod">
          <ac:chgData name="Duyên Lương" userId="3a9e482f-ceb4-484a-8eab-f708ff3e9a36" providerId="ADAL" clId="{75048CBB-F846-44C9-B3BE-BEECCFC6A018}" dt="2023-11-09T09:15:25.805" v="4522" actId="20577"/>
          <ac:spMkLst>
            <pc:docMk/>
            <pc:sldMk cId="3608329759" sldId="324"/>
            <ac:spMk id="44" creationId="{00000000-0000-0000-0000-000000000000}"/>
          </ac:spMkLst>
        </pc:spChg>
        <pc:spChg chg="mod">
          <ac:chgData name="Duyên Lương" userId="3a9e482f-ceb4-484a-8eab-f708ff3e9a36" providerId="ADAL" clId="{75048CBB-F846-44C9-B3BE-BEECCFC6A018}" dt="2023-11-09T09:15:22.116" v="4515" actId="20577"/>
          <ac:spMkLst>
            <pc:docMk/>
            <pc:sldMk cId="3608329759" sldId="324"/>
            <ac:spMk id="46" creationId="{00000000-0000-0000-0000-000000000000}"/>
          </ac:spMkLst>
        </pc:spChg>
        <pc:cxnChg chg="mod">
          <ac:chgData name="Duyên Lương" userId="3a9e482f-ceb4-484a-8eab-f708ff3e9a36" providerId="ADAL" clId="{75048CBB-F846-44C9-B3BE-BEECCFC6A018}" dt="2023-11-09T04:19:33.985" v="723" actId="1076"/>
          <ac:cxnSpMkLst>
            <pc:docMk/>
            <pc:sldMk cId="3608329759" sldId="324"/>
            <ac:cxnSpMk id="33" creationId="{00000000-0000-0000-0000-000000000000}"/>
          </ac:cxnSpMkLst>
        </pc:cxnChg>
        <pc:cxnChg chg="mod">
          <ac:chgData name="Duyên Lương" userId="3a9e482f-ceb4-484a-8eab-f708ff3e9a36" providerId="ADAL" clId="{75048CBB-F846-44C9-B3BE-BEECCFC6A018}" dt="2023-11-09T04:19:31.455" v="722" actId="1076"/>
          <ac:cxnSpMkLst>
            <pc:docMk/>
            <pc:sldMk cId="3608329759" sldId="324"/>
            <ac:cxnSpMk id="35" creationId="{00000000-0000-0000-0000-000000000000}"/>
          </ac:cxnSpMkLst>
        </pc:cxnChg>
      </pc:sldChg>
      <pc:sldChg chg="modSp mod">
        <pc:chgData name="Duyên Lương" userId="3a9e482f-ceb4-484a-8eab-f708ff3e9a36" providerId="ADAL" clId="{75048CBB-F846-44C9-B3BE-BEECCFC6A018}" dt="2023-11-12T12:57:11.778" v="4527" actId="20577"/>
        <pc:sldMkLst>
          <pc:docMk/>
          <pc:sldMk cId="2934437934" sldId="325"/>
        </pc:sldMkLst>
        <pc:spChg chg="mod">
          <ac:chgData name="Duyên Lương" userId="3a9e482f-ceb4-484a-8eab-f708ff3e9a36" providerId="ADAL" clId="{75048CBB-F846-44C9-B3BE-BEECCFC6A018}" dt="2023-11-12T12:57:11.778" v="4527" actId="20577"/>
          <ac:spMkLst>
            <pc:docMk/>
            <pc:sldMk cId="2934437934" sldId="325"/>
            <ac:spMk id="3" creationId="{89FB7A97-2050-4E17-AB89-5199898D9829}"/>
          </ac:spMkLst>
        </pc:spChg>
      </pc:sldChg>
      <pc:sldChg chg="addSp delSp modSp mod delAnim modAnim">
        <pc:chgData name="Duyên Lương" userId="3a9e482f-ceb4-484a-8eab-f708ff3e9a36" providerId="ADAL" clId="{75048CBB-F846-44C9-B3BE-BEECCFC6A018}" dt="2023-11-09T06:32:30.718" v="1937"/>
        <pc:sldMkLst>
          <pc:docMk/>
          <pc:sldMk cId="2096969684" sldId="332"/>
        </pc:sldMkLst>
        <pc:spChg chg="mod">
          <ac:chgData name="Duyên Lương" userId="3a9e482f-ceb4-484a-8eab-f708ff3e9a36" providerId="ADAL" clId="{75048CBB-F846-44C9-B3BE-BEECCFC6A018}" dt="2023-11-09T05:21:44.182" v="1711" actId="1076"/>
          <ac:spMkLst>
            <pc:docMk/>
            <pc:sldMk cId="2096969684" sldId="332"/>
            <ac:spMk id="2" creationId="{00000000-0000-0000-0000-000000000000}"/>
          </ac:spMkLst>
        </pc:spChg>
        <pc:spChg chg="mod">
          <ac:chgData name="Duyên Lương" userId="3a9e482f-ceb4-484a-8eab-f708ff3e9a36" providerId="ADAL" clId="{75048CBB-F846-44C9-B3BE-BEECCFC6A018}" dt="2023-11-09T04:23:41.887" v="793" actId="20577"/>
          <ac:spMkLst>
            <pc:docMk/>
            <pc:sldMk cId="2096969684" sldId="332"/>
            <ac:spMk id="5" creationId="{20EB7AED-E3AA-74AD-FB36-652E860E19A6}"/>
          </ac:spMkLst>
        </pc:spChg>
        <pc:spChg chg="mod">
          <ac:chgData name="Duyên Lương" userId="3a9e482f-ceb4-484a-8eab-f708ff3e9a36" providerId="ADAL" clId="{75048CBB-F846-44C9-B3BE-BEECCFC6A018}" dt="2023-11-09T05:21:10.154" v="1705" actId="20577"/>
          <ac:spMkLst>
            <pc:docMk/>
            <pc:sldMk cId="2096969684" sldId="332"/>
            <ac:spMk id="7" creationId="{00000000-0000-0000-0000-000000000000}"/>
          </ac:spMkLst>
        </pc:spChg>
        <pc:spChg chg="mod">
          <ac:chgData name="Duyên Lương" userId="3a9e482f-ceb4-484a-8eab-f708ff3e9a36" providerId="ADAL" clId="{75048CBB-F846-44C9-B3BE-BEECCFC6A018}" dt="2023-11-09T05:21:47.074" v="1713" actId="1076"/>
          <ac:spMkLst>
            <pc:docMk/>
            <pc:sldMk cId="2096969684" sldId="332"/>
            <ac:spMk id="12" creationId="{00000000-0000-0000-0000-000000000000}"/>
          </ac:spMkLst>
        </pc:spChg>
        <pc:picChg chg="del mod">
          <ac:chgData name="Duyên Lương" userId="3a9e482f-ceb4-484a-8eab-f708ff3e9a36" providerId="ADAL" clId="{75048CBB-F846-44C9-B3BE-BEECCFC6A018}" dt="2023-11-09T06:30:01.158" v="1916" actId="478"/>
          <ac:picMkLst>
            <pc:docMk/>
            <pc:sldMk cId="2096969684" sldId="332"/>
            <ac:picMk id="3" creationId="{00000000-0000-0000-0000-000000000000}"/>
          </ac:picMkLst>
        </pc:picChg>
        <pc:picChg chg="add mod">
          <ac:chgData name="Duyên Lương" userId="3a9e482f-ceb4-484a-8eab-f708ff3e9a36" providerId="ADAL" clId="{75048CBB-F846-44C9-B3BE-BEECCFC6A018}" dt="2023-11-09T06:32:00.701" v="1933" actId="1076"/>
          <ac:picMkLst>
            <pc:docMk/>
            <pc:sldMk cId="2096969684" sldId="332"/>
            <ac:picMk id="6" creationId="{0347951F-B251-0D05-6575-EA8E93497BEC}"/>
          </ac:picMkLst>
        </pc:picChg>
        <pc:picChg chg="add mod">
          <ac:chgData name="Duyên Lương" userId="3a9e482f-ceb4-484a-8eab-f708ff3e9a36" providerId="ADAL" clId="{75048CBB-F846-44C9-B3BE-BEECCFC6A018}" dt="2023-11-09T06:32:08.230" v="1934" actId="1076"/>
          <ac:picMkLst>
            <pc:docMk/>
            <pc:sldMk cId="2096969684" sldId="332"/>
            <ac:picMk id="1026" creationId="{2A582D33-68F1-8C11-3413-77562011D085}"/>
          </ac:picMkLst>
        </pc:picChg>
        <pc:picChg chg="del">
          <ac:chgData name="Duyên Lương" userId="3a9e482f-ceb4-484a-8eab-f708ff3e9a36" providerId="ADAL" clId="{75048CBB-F846-44C9-B3BE-BEECCFC6A018}" dt="2023-11-09T05:20:52.608" v="1683" actId="478"/>
          <ac:picMkLst>
            <pc:docMk/>
            <pc:sldMk cId="2096969684" sldId="332"/>
            <ac:picMk id="2052" creationId="{00000000-0000-0000-0000-000000000000}"/>
          </ac:picMkLst>
        </pc:picChg>
      </pc:sldChg>
      <pc:sldChg chg="modSp mod">
        <pc:chgData name="Duyên Lương" userId="3a9e482f-ceb4-484a-8eab-f708ff3e9a36" providerId="ADAL" clId="{75048CBB-F846-44C9-B3BE-BEECCFC6A018}" dt="2023-11-09T05:31:53.315" v="1900" actId="20577"/>
        <pc:sldMkLst>
          <pc:docMk/>
          <pc:sldMk cId="1928964287" sldId="333"/>
        </pc:sldMkLst>
        <pc:spChg chg="mod">
          <ac:chgData name="Duyên Lương" userId="3a9e482f-ceb4-484a-8eab-f708ff3e9a36" providerId="ADAL" clId="{75048CBB-F846-44C9-B3BE-BEECCFC6A018}" dt="2023-11-04T12:15:42.345" v="111" actId="20577"/>
          <ac:spMkLst>
            <pc:docMk/>
            <pc:sldMk cId="1928964287" sldId="333"/>
            <ac:spMk id="5" creationId="{20EB7AED-E3AA-74AD-FB36-652E860E19A6}"/>
          </ac:spMkLst>
        </pc:spChg>
        <pc:graphicFrameChg chg="mod modGraphic">
          <ac:chgData name="Duyên Lương" userId="3a9e482f-ceb4-484a-8eab-f708ff3e9a36" providerId="ADAL" clId="{75048CBB-F846-44C9-B3BE-BEECCFC6A018}" dt="2023-11-09T05:31:53.315" v="1900" actId="20577"/>
          <ac:graphicFrameMkLst>
            <pc:docMk/>
            <pc:sldMk cId="1928964287" sldId="333"/>
            <ac:graphicFrameMk id="6" creationId="{65C3BE11-7245-A261-E500-85D5C0DFCC7D}"/>
          </ac:graphicFrameMkLst>
        </pc:graphicFrameChg>
      </pc:sldChg>
      <pc:sldChg chg="addSp delSp modSp mod delAnim modAnim">
        <pc:chgData name="Duyên Lương" userId="3a9e482f-ceb4-484a-8eab-f708ff3e9a36" providerId="ADAL" clId="{75048CBB-F846-44C9-B3BE-BEECCFC6A018}" dt="2023-11-09T07:29:11.576" v="3986" actId="1076"/>
        <pc:sldMkLst>
          <pc:docMk/>
          <pc:sldMk cId="4289893766" sldId="334"/>
        </pc:sldMkLst>
        <pc:spChg chg="mod">
          <ac:chgData name="Duyên Lương" userId="3a9e482f-ceb4-484a-8eab-f708ff3e9a36" providerId="ADAL" clId="{75048CBB-F846-44C9-B3BE-BEECCFC6A018}" dt="2023-11-09T06:33:59.065" v="1954" actId="1076"/>
          <ac:spMkLst>
            <pc:docMk/>
            <pc:sldMk cId="4289893766" sldId="334"/>
            <ac:spMk id="2" creationId="{917F6471-5CB6-11D2-4585-7632FA9F3B87}"/>
          </ac:spMkLst>
        </pc:spChg>
        <pc:spChg chg="mod">
          <ac:chgData name="Duyên Lương" userId="3a9e482f-ceb4-484a-8eab-f708ff3e9a36" providerId="ADAL" clId="{75048CBB-F846-44C9-B3BE-BEECCFC6A018}" dt="2023-11-09T06:33:56.700" v="1953" actId="1076"/>
          <ac:spMkLst>
            <pc:docMk/>
            <pc:sldMk cId="4289893766" sldId="334"/>
            <ac:spMk id="3" creationId="{535E2CFB-B713-EF39-A01D-8A5AC43DF1BD}"/>
          </ac:spMkLst>
        </pc:spChg>
        <pc:spChg chg="mod">
          <ac:chgData name="Duyên Lương" userId="3a9e482f-ceb4-484a-8eab-f708ff3e9a36" providerId="ADAL" clId="{75048CBB-F846-44C9-B3BE-BEECCFC6A018}" dt="2023-11-09T07:29:11.576" v="3986" actId="1076"/>
          <ac:spMkLst>
            <pc:docMk/>
            <pc:sldMk cId="4289893766" sldId="334"/>
            <ac:spMk id="4" creationId="{4A7BFE80-4B77-698E-BE4F-34EAF1232090}"/>
          </ac:spMkLst>
        </pc:spChg>
        <pc:spChg chg="mod">
          <ac:chgData name="Duyên Lương" userId="3a9e482f-ceb4-484a-8eab-f708ff3e9a36" providerId="ADAL" clId="{75048CBB-F846-44C9-B3BE-BEECCFC6A018}" dt="2023-11-04T12:15:47.841" v="124" actId="20577"/>
          <ac:spMkLst>
            <pc:docMk/>
            <pc:sldMk cId="4289893766" sldId="334"/>
            <ac:spMk id="6" creationId="{568C4E3F-0596-A8E5-A5EA-CACE507F817F}"/>
          </ac:spMkLst>
        </pc:spChg>
        <pc:spChg chg="add del mod">
          <ac:chgData name="Duyên Lương" userId="3a9e482f-ceb4-484a-8eab-f708ff3e9a36" providerId="ADAL" clId="{75048CBB-F846-44C9-B3BE-BEECCFC6A018}" dt="2023-11-09T06:38:48.921" v="2305" actId="478"/>
          <ac:spMkLst>
            <pc:docMk/>
            <pc:sldMk cId="4289893766" sldId="334"/>
            <ac:spMk id="7" creationId="{9CA9DDB8-0F42-4F20-8AA8-3512FB11ED8B}"/>
          </ac:spMkLst>
        </pc:spChg>
        <pc:spChg chg="add mod">
          <ac:chgData name="Duyên Lương" userId="3a9e482f-ceb4-484a-8eab-f708ff3e9a36" providerId="ADAL" clId="{75048CBB-F846-44C9-B3BE-BEECCFC6A018}" dt="2023-11-09T06:37:42.791" v="2206" actId="14100"/>
          <ac:spMkLst>
            <pc:docMk/>
            <pc:sldMk cId="4289893766" sldId="334"/>
            <ac:spMk id="8" creationId="{7830B66F-D049-2074-66AE-F2059ED0A5CA}"/>
          </ac:spMkLst>
        </pc:spChg>
        <pc:spChg chg="add mod">
          <ac:chgData name="Duyên Lương" userId="3a9e482f-ceb4-484a-8eab-f708ff3e9a36" providerId="ADAL" clId="{75048CBB-F846-44C9-B3BE-BEECCFC6A018}" dt="2023-11-09T06:46:30.797" v="2835" actId="207"/>
          <ac:spMkLst>
            <pc:docMk/>
            <pc:sldMk cId="4289893766" sldId="334"/>
            <ac:spMk id="10" creationId="{A08F9FBD-E545-30F0-1208-A132EA7C5BBF}"/>
          </ac:spMkLst>
        </pc:spChg>
        <pc:spChg chg="add mod">
          <ac:chgData name="Duyên Lương" userId="3a9e482f-ceb4-484a-8eab-f708ff3e9a36" providerId="ADAL" clId="{75048CBB-F846-44C9-B3BE-BEECCFC6A018}" dt="2023-11-09T06:46:32.822" v="2836" actId="207"/>
          <ac:spMkLst>
            <pc:docMk/>
            <pc:sldMk cId="4289893766" sldId="334"/>
            <ac:spMk id="11" creationId="{77010614-C718-CE9F-E2CE-F4B627C1ED69}"/>
          </ac:spMkLst>
        </pc:spChg>
        <pc:spChg chg="add mod">
          <ac:chgData name="Duyên Lương" userId="3a9e482f-ceb4-484a-8eab-f708ff3e9a36" providerId="ADAL" clId="{75048CBB-F846-44C9-B3BE-BEECCFC6A018}" dt="2023-11-09T06:44:37.344" v="2813" actId="1076"/>
          <ac:spMkLst>
            <pc:docMk/>
            <pc:sldMk cId="4289893766" sldId="334"/>
            <ac:spMk id="12" creationId="{B4E2617B-F01F-B5B5-D4BF-7963D4D97D65}"/>
          </ac:spMkLst>
        </pc:spChg>
        <pc:spChg chg="add mod">
          <ac:chgData name="Duyên Lương" userId="3a9e482f-ceb4-484a-8eab-f708ff3e9a36" providerId="ADAL" clId="{75048CBB-F846-44C9-B3BE-BEECCFC6A018}" dt="2023-11-09T06:46:05.146" v="2830" actId="1076"/>
          <ac:spMkLst>
            <pc:docMk/>
            <pc:sldMk cId="4289893766" sldId="334"/>
            <ac:spMk id="13" creationId="{FFA33323-3599-0E28-7325-69A153DC968F}"/>
          </ac:spMkLst>
        </pc:spChg>
        <pc:spChg chg="add mod">
          <ac:chgData name="Duyên Lương" userId="3a9e482f-ceb4-484a-8eab-f708ff3e9a36" providerId="ADAL" clId="{75048CBB-F846-44C9-B3BE-BEECCFC6A018}" dt="2023-11-09T06:44:39.521" v="2814" actId="1076"/>
          <ac:spMkLst>
            <pc:docMk/>
            <pc:sldMk cId="4289893766" sldId="334"/>
            <ac:spMk id="14" creationId="{648E5307-9E8B-11A0-8DD9-F8C0224C1561}"/>
          </ac:spMkLst>
        </pc:spChg>
        <pc:spChg chg="add mod">
          <ac:chgData name="Duyên Lương" userId="3a9e482f-ceb4-484a-8eab-f708ff3e9a36" providerId="ADAL" clId="{75048CBB-F846-44C9-B3BE-BEECCFC6A018}" dt="2023-11-09T06:44:44.587" v="2815" actId="1076"/>
          <ac:spMkLst>
            <pc:docMk/>
            <pc:sldMk cId="4289893766" sldId="334"/>
            <ac:spMk id="15" creationId="{9F019BC7-AF85-4EAC-270E-D0AA7270D655}"/>
          </ac:spMkLst>
        </pc:spChg>
        <pc:spChg chg="add mod">
          <ac:chgData name="Duyên Lương" userId="3a9e482f-ceb4-484a-8eab-f708ff3e9a36" providerId="ADAL" clId="{75048CBB-F846-44C9-B3BE-BEECCFC6A018}" dt="2023-11-09T06:46:34.536" v="2837" actId="207"/>
          <ac:spMkLst>
            <pc:docMk/>
            <pc:sldMk cId="4289893766" sldId="334"/>
            <ac:spMk id="16" creationId="{8345A156-042E-4F3E-1E0C-B93EF415EE4C}"/>
          </ac:spMkLst>
        </pc:spChg>
        <pc:spChg chg="add mod">
          <ac:chgData name="Duyên Lương" userId="3a9e482f-ceb4-484a-8eab-f708ff3e9a36" providerId="ADAL" clId="{75048CBB-F846-44C9-B3BE-BEECCFC6A018}" dt="2023-11-09T06:46:36.181" v="2838" actId="207"/>
          <ac:spMkLst>
            <pc:docMk/>
            <pc:sldMk cId="4289893766" sldId="334"/>
            <ac:spMk id="17" creationId="{60391B8D-A35D-CAEA-1F2B-02759A304774}"/>
          </ac:spMkLst>
        </pc:spChg>
        <pc:spChg chg="add mod">
          <ac:chgData name="Duyên Lương" userId="3a9e482f-ceb4-484a-8eab-f708ff3e9a36" providerId="ADAL" clId="{75048CBB-F846-44C9-B3BE-BEECCFC6A018}" dt="2023-11-09T06:46:37.902" v="2839" actId="207"/>
          <ac:spMkLst>
            <pc:docMk/>
            <pc:sldMk cId="4289893766" sldId="334"/>
            <ac:spMk id="18" creationId="{8F728214-6CC2-39EB-DD1E-94DDE3CB9097}"/>
          </ac:spMkLst>
        </pc:spChg>
        <pc:spChg chg="add mod">
          <ac:chgData name="Duyên Lương" userId="3a9e482f-ceb4-484a-8eab-f708ff3e9a36" providerId="ADAL" clId="{75048CBB-F846-44C9-B3BE-BEECCFC6A018}" dt="2023-11-09T06:46:39.351" v="2840" actId="207"/>
          <ac:spMkLst>
            <pc:docMk/>
            <pc:sldMk cId="4289893766" sldId="334"/>
            <ac:spMk id="19" creationId="{E01A7DB0-FF65-3371-24AF-31C498D2500F}"/>
          </ac:spMkLst>
        </pc:spChg>
        <pc:spChg chg="add mod">
          <ac:chgData name="Duyên Lương" userId="3a9e482f-ceb4-484a-8eab-f708ff3e9a36" providerId="ADAL" clId="{75048CBB-F846-44C9-B3BE-BEECCFC6A018}" dt="2023-11-09T06:46:40.882" v="2841" actId="207"/>
          <ac:spMkLst>
            <pc:docMk/>
            <pc:sldMk cId="4289893766" sldId="334"/>
            <ac:spMk id="20" creationId="{E24C8E5B-42DE-4A1E-590D-DC4285F7F2C2}"/>
          </ac:spMkLst>
        </pc:spChg>
        <pc:spChg chg="add mod">
          <ac:chgData name="Duyên Lương" userId="3a9e482f-ceb4-484a-8eab-f708ff3e9a36" providerId="ADAL" clId="{75048CBB-F846-44C9-B3BE-BEECCFC6A018}" dt="2023-11-09T06:46:42.638" v="2842" actId="207"/>
          <ac:spMkLst>
            <pc:docMk/>
            <pc:sldMk cId="4289893766" sldId="334"/>
            <ac:spMk id="21" creationId="{C968884E-0254-B0C3-D3ED-A99F18FCA38C}"/>
          </ac:spMkLst>
        </pc:spChg>
        <pc:spChg chg="add mod">
          <ac:chgData name="Duyên Lương" userId="3a9e482f-ceb4-484a-8eab-f708ff3e9a36" providerId="ADAL" clId="{75048CBB-F846-44C9-B3BE-BEECCFC6A018}" dt="2023-11-09T06:46:44.286" v="2843" actId="207"/>
          <ac:spMkLst>
            <pc:docMk/>
            <pc:sldMk cId="4289893766" sldId="334"/>
            <ac:spMk id="22" creationId="{604CAB3F-072C-419F-921A-5A01B11947F8}"/>
          </ac:spMkLst>
        </pc:spChg>
        <pc:spChg chg="add mod">
          <ac:chgData name="Duyên Lương" userId="3a9e482f-ceb4-484a-8eab-f708ff3e9a36" providerId="ADAL" clId="{75048CBB-F846-44C9-B3BE-BEECCFC6A018}" dt="2023-11-09T06:46:45.973" v="2844" actId="207"/>
          <ac:spMkLst>
            <pc:docMk/>
            <pc:sldMk cId="4289893766" sldId="334"/>
            <ac:spMk id="23" creationId="{8FC23F24-3C0B-4B76-8A62-A76D67FC2E30}"/>
          </ac:spMkLst>
        </pc:spChg>
        <pc:cxnChg chg="add del mod">
          <ac:chgData name="Duyên Lương" userId="3a9e482f-ceb4-484a-8eab-f708ff3e9a36" providerId="ADAL" clId="{75048CBB-F846-44C9-B3BE-BEECCFC6A018}" dt="2023-11-09T06:44:52.536" v="2818" actId="478"/>
          <ac:cxnSpMkLst>
            <pc:docMk/>
            <pc:sldMk cId="4289893766" sldId="334"/>
            <ac:cxnSpMk id="25" creationId="{EED2AFDA-A41D-007D-55AF-392D4A6AC299}"/>
          </ac:cxnSpMkLst>
        </pc:cxnChg>
        <pc:cxnChg chg="add mod">
          <ac:chgData name="Duyên Lương" userId="3a9e482f-ceb4-484a-8eab-f708ff3e9a36" providerId="ADAL" clId="{75048CBB-F846-44C9-B3BE-BEECCFC6A018}" dt="2023-11-09T06:45:22.423" v="2825" actId="1582"/>
          <ac:cxnSpMkLst>
            <pc:docMk/>
            <pc:sldMk cId="4289893766" sldId="334"/>
            <ac:cxnSpMk id="28" creationId="{A8F94273-319D-156B-FB70-61026CFD7CB2}"/>
          </ac:cxnSpMkLst>
        </pc:cxnChg>
        <pc:cxnChg chg="add mod">
          <ac:chgData name="Duyên Lương" userId="3a9e482f-ceb4-484a-8eab-f708ff3e9a36" providerId="ADAL" clId="{75048CBB-F846-44C9-B3BE-BEECCFC6A018}" dt="2023-11-09T06:45:22.423" v="2825" actId="1582"/>
          <ac:cxnSpMkLst>
            <pc:docMk/>
            <pc:sldMk cId="4289893766" sldId="334"/>
            <ac:cxnSpMk id="30" creationId="{E15C4396-6CAD-5DF4-E526-386E7C32AEEC}"/>
          </ac:cxnSpMkLst>
        </pc:cxnChg>
        <pc:cxnChg chg="add mod">
          <ac:chgData name="Duyên Lương" userId="3a9e482f-ceb4-484a-8eab-f708ff3e9a36" providerId="ADAL" clId="{75048CBB-F846-44C9-B3BE-BEECCFC6A018}" dt="2023-11-09T06:45:55.840" v="2827" actId="1076"/>
          <ac:cxnSpMkLst>
            <pc:docMk/>
            <pc:sldMk cId="4289893766" sldId="334"/>
            <ac:cxnSpMk id="34" creationId="{9A82AE83-1E5D-899A-8BCA-656B73D581C0}"/>
          </ac:cxnSpMkLst>
        </pc:cxnChg>
        <pc:cxnChg chg="add mod">
          <ac:chgData name="Duyên Lương" userId="3a9e482f-ceb4-484a-8eab-f708ff3e9a36" providerId="ADAL" clId="{75048CBB-F846-44C9-B3BE-BEECCFC6A018}" dt="2023-11-09T06:45:55.840" v="2827" actId="1076"/>
          <ac:cxnSpMkLst>
            <pc:docMk/>
            <pc:sldMk cId="4289893766" sldId="334"/>
            <ac:cxnSpMk id="35" creationId="{ACCBB95C-E766-8E25-898A-0025100BB9DA}"/>
          </ac:cxnSpMkLst>
        </pc:cxnChg>
        <pc:cxnChg chg="add mod">
          <ac:chgData name="Duyên Lương" userId="3a9e482f-ceb4-484a-8eab-f708ff3e9a36" providerId="ADAL" clId="{75048CBB-F846-44C9-B3BE-BEECCFC6A018}" dt="2023-11-09T06:46:03.494" v="2829" actId="1076"/>
          <ac:cxnSpMkLst>
            <pc:docMk/>
            <pc:sldMk cId="4289893766" sldId="334"/>
            <ac:cxnSpMk id="36" creationId="{3D6C453C-D0BB-684B-DA59-B09F9BA2ABCD}"/>
          </ac:cxnSpMkLst>
        </pc:cxnChg>
        <pc:cxnChg chg="add mod">
          <ac:chgData name="Duyên Lương" userId="3a9e482f-ceb4-484a-8eab-f708ff3e9a36" providerId="ADAL" clId="{75048CBB-F846-44C9-B3BE-BEECCFC6A018}" dt="2023-11-09T06:46:03.494" v="2829" actId="1076"/>
          <ac:cxnSpMkLst>
            <pc:docMk/>
            <pc:sldMk cId="4289893766" sldId="334"/>
            <ac:cxnSpMk id="37" creationId="{01A5B149-25BA-E229-3678-6DCC4808C4CD}"/>
          </ac:cxnSpMkLst>
        </pc:cxnChg>
        <pc:cxnChg chg="add mod">
          <ac:chgData name="Duyên Lương" userId="3a9e482f-ceb4-484a-8eab-f708ff3e9a36" providerId="ADAL" clId="{75048CBB-F846-44C9-B3BE-BEECCFC6A018}" dt="2023-11-09T06:46:10.643" v="2832" actId="1076"/>
          <ac:cxnSpMkLst>
            <pc:docMk/>
            <pc:sldMk cId="4289893766" sldId="334"/>
            <ac:cxnSpMk id="38" creationId="{99219EBB-36BA-56C7-D63B-16D674102E0C}"/>
          </ac:cxnSpMkLst>
        </pc:cxnChg>
        <pc:cxnChg chg="add mod">
          <ac:chgData name="Duyên Lương" userId="3a9e482f-ceb4-484a-8eab-f708ff3e9a36" providerId="ADAL" clId="{75048CBB-F846-44C9-B3BE-BEECCFC6A018}" dt="2023-11-09T06:46:10.643" v="2832" actId="1076"/>
          <ac:cxnSpMkLst>
            <pc:docMk/>
            <pc:sldMk cId="4289893766" sldId="334"/>
            <ac:cxnSpMk id="39" creationId="{7F01A857-A4C6-2E34-8707-4D3F5EDA9EC7}"/>
          </ac:cxnSpMkLst>
        </pc:cxnChg>
        <pc:cxnChg chg="add mod">
          <ac:chgData name="Duyên Lương" userId="3a9e482f-ceb4-484a-8eab-f708ff3e9a36" providerId="ADAL" clId="{75048CBB-F846-44C9-B3BE-BEECCFC6A018}" dt="2023-11-09T06:46:16.977" v="2834" actId="1076"/>
          <ac:cxnSpMkLst>
            <pc:docMk/>
            <pc:sldMk cId="4289893766" sldId="334"/>
            <ac:cxnSpMk id="40" creationId="{043D9713-C92E-0BA1-4622-1EBBAEA86250}"/>
          </ac:cxnSpMkLst>
        </pc:cxnChg>
        <pc:cxnChg chg="add mod">
          <ac:chgData name="Duyên Lương" userId="3a9e482f-ceb4-484a-8eab-f708ff3e9a36" providerId="ADAL" clId="{75048CBB-F846-44C9-B3BE-BEECCFC6A018}" dt="2023-11-09T06:46:16.977" v="2834" actId="1076"/>
          <ac:cxnSpMkLst>
            <pc:docMk/>
            <pc:sldMk cId="4289893766" sldId="334"/>
            <ac:cxnSpMk id="41" creationId="{84108ABD-8363-8A8F-6F9C-022627487310}"/>
          </ac:cxnSpMkLst>
        </pc:cxnChg>
      </pc:sldChg>
      <pc:sldChg chg="addSp delSp modSp mod delAnim modAnim">
        <pc:chgData name="Duyên Lương" userId="3a9e482f-ceb4-484a-8eab-f708ff3e9a36" providerId="ADAL" clId="{75048CBB-F846-44C9-B3BE-BEECCFC6A018}" dt="2023-11-09T07:07:54.755" v="3597" actId="207"/>
        <pc:sldMkLst>
          <pc:docMk/>
          <pc:sldMk cId="3578766765" sldId="335"/>
        </pc:sldMkLst>
        <pc:spChg chg="mod">
          <ac:chgData name="Duyên Lương" userId="3a9e482f-ceb4-484a-8eab-f708ff3e9a36" providerId="ADAL" clId="{75048CBB-F846-44C9-B3BE-BEECCFC6A018}" dt="2023-11-09T04:24:57.303" v="810" actId="20577"/>
          <ac:spMkLst>
            <pc:docMk/>
            <pc:sldMk cId="3578766765" sldId="335"/>
            <ac:spMk id="3" creationId="{C538F46E-0E8D-5489-1E7C-AA1F0D5ABC3F}"/>
          </ac:spMkLst>
        </pc:spChg>
        <pc:spChg chg="mod">
          <ac:chgData name="Duyên Lương" userId="3a9e482f-ceb4-484a-8eab-f708ff3e9a36" providerId="ADAL" clId="{75048CBB-F846-44C9-B3BE-BEECCFC6A018}" dt="2023-11-09T04:25:05.474" v="815" actId="14100"/>
          <ac:spMkLst>
            <pc:docMk/>
            <pc:sldMk cId="3578766765" sldId="335"/>
            <ac:spMk id="4" creationId="{0445790A-8B20-F4D6-9B13-E7D1F75CCC01}"/>
          </ac:spMkLst>
        </pc:spChg>
        <pc:spChg chg="mod">
          <ac:chgData name="Duyên Lương" userId="3a9e482f-ceb4-484a-8eab-f708ff3e9a36" providerId="ADAL" clId="{75048CBB-F846-44C9-B3BE-BEECCFC6A018}" dt="2023-11-04T12:15:55.523" v="136" actId="20577"/>
          <ac:spMkLst>
            <pc:docMk/>
            <pc:sldMk cId="3578766765" sldId="335"/>
            <ac:spMk id="6" creationId="{568C4E3F-0596-A8E5-A5EA-CACE507F817F}"/>
          </ac:spMkLst>
        </pc:spChg>
        <pc:spChg chg="add mod">
          <ac:chgData name="Duyên Lương" userId="3a9e482f-ceb4-484a-8eab-f708ff3e9a36" providerId="ADAL" clId="{75048CBB-F846-44C9-B3BE-BEECCFC6A018}" dt="2023-11-09T07:06:31.150" v="3574" actId="1076"/>
          <ac:spMkLst>
            <pc:docMk/>
            <pc:sldMk cId="3578766765" sldId="335"/>
            <ac:spMk id="7" creationId="{F9BC8105-EC0D-956A-A75F-4A7699C08E30}"/>
          </ac:spMkLst>
        </pc:spChg>
        <pc:spChg chg="add mod">
          <ac:chgData name="Duyên Lương" userId="3a9e482f-ceb4-484a-8eab-f708ff3e9a36" providerId="ADAL" clId="{75048CBB-F846-44C9-B3BE-BEECCFC6A018}" dt="2023-11-09T07:07:54.755" v="3597" actId="207"/>
          <ac:spMkLst>
            <pc:docMk/>
            <pc:sldMk cId="3578766765" sldId="335"/>
            <ac:spMk id="12" creationId="{0ABAECCE-7880-647B-A707-8F062B0D9BD2}"/>
          </ac:spMkLst>
        </pc:spChg>
        <pc:picChg chg="add del mod modCrop">
          <ac:chgData name="Duyên Lương" userId="3a9e482f-ceb4-484a-8eab-f708ff3e9a36" providerId="ADAL" clId="{75048CBB-F846-44C9-B3BE-BEECCFC6A018}" dt="2023-11-09T07:04:47.465" v="3553" actId="478"/>
          <ac:picMkLst>
            <pc:docMk/>
            <pc:sldMk cId="3578766765" sldId="335"/>
            <ac:picMk id="9" creationId="{5F049B44-6DD4-23BE-47EC-898BF155124C}"/>
          </ac:picMkLst>
        </pc:picChg>
        <pc:picChg chg="add del mod">
          <ac:chgData name="Duyên Lương" userId="3a9e482f-ceb4-484a-8eab-f708ff3e9a36" providerId="ADAL" clId="{75048CBB-F846-44C9-B3BE-BEECCFC6A018}" dt="2023-11-09T07:03:05.766" v="3541" actId="478"/>
          <ac:picMkLst>
            <pc:docMk/>
            <pc:sldMk cId="3578766765" sldId="335"/>
            <ac:picMk id="11" creationId="{11FDBAE6-490F-C361-2A05-8ED6DEB77CAC}"/>
          </ac:picMkLst>
        </pc:picChg>
        <pc:picChg chg="add del mod">
          <ac:chgData name="Duyên Lương" userId="3a9e482f-ceb4-484a-8eab-f708ff3e9a36" providerId="ADAL" clId="{75048CBB-F846-44C9-B3BE-BEECCFC6A018}" dt="2023-11-09T07:06:18.185" v="3568" actId="478"/>
          <ac:picMkLst>
            <pc:docMk/>
            <pc:sldMk cId="3578766765" sldId="335"/>
            <ac:picMk id="6146" creationId="{E615CBA0-646D-56A5-D4A4-47A55630DC3B}"/>
          </ac:picMkLst>
        </pc:picChg>
        <pc:picChg chg="add mod">
          <ac:chgData name="Duyên Lương" userId="3a9e482f-ceb4-484a-8eab-f708ff3e9a36" providerId="ADAL" clId="{75048CBB-F846-44C9-B3BE-BEECCFC6A018}" dt="2023-11-09T07:06:26.377" v="3573" actId="1076"/>
          <ac:picMkLst>
            <pc:docMk/>
            <pc:sldMk cId="3578766765" sldId="335"/>
            <ac:picMk id="6148" creationId="{68145EAE-299B-0C6D-97C1-CC00E4DC21F8}"/>
          </ac:picMkLst>
        </pc:picChg>
      </pc:sldChg>
      <pc:sldChg chg="addSp modSp add mod ord">
        <pc:chgData name="Duyên Lương" userId="3a9e482f-ceb4-484a-8eab-f708ff3e9a36" providerId="ADAL" clId="{75048CBB-F846-44C9-B3BE-BEECCFC6A018}" dt="2023-11-09T04:47:31.345" v="1134" actId="1035"/>
        <pc:sldMkLst>
          <pc:docMk/>
          <pc:sldMk cId="3226431858" sldId="336"/>
        </pc:sldMkLst>
        <pc:spChg chg="mod">
          <ac:chgData name="Duyên Lương" userId="3a9e482f-ceb4-484a-8eab-f708ff3e9a36" providerId="ADAL" clId="{75048CBB-F846-44C9-B3BE-BEECCFC6A018}" dt="2023-11-09T04:44:12.410" v="1112" actId="1076"/>
          <ac:spMkLst>
            <pc:docMk/>
            <pc:sldMk cId="3226431858" sldId="336"/>
            <ac:spMk id="2" creationId="{917F6471-5CB6-11D2-4585-7632FA9F3B87}"/>
          </ac:spMkLst>
        </pc:spChg>
        <pc:spChg chg="mod">
          <ac:chgData name="Duyên Lương" userId="3a9e482f-ceb4-484a-8eab-f708ff3e9a36" providerId="ADAL" clId="{75048CBB-F846-44C9-B3BE-BEECCFC6A018}" dt="2023-11-09T04:44:10.269" v="1111" actId="1076"/>
          <ac:spMkLst>
            <pc:docMk/>
            <pc:sldMk cId="3226431858" sldId="336"/>
            <ac:spMk id="3" creationId="{535E2CFB-B713-EF39-A01D-8A5AC43DF1BD}"/>
          </ac:spMkLst>
        </pc:spChg>
        <pc:spChg chg="mod">
          <ac:chgData name="Duyên Lương" userId="3a9e482f-ceb4-484a-8eab-f708ff3e9a36" providerId="ADAL" clId="{75048CBB-F846-44C9-B3BE-BEECCFC6A018}" dt="2023-11-09T04:44:04.796" v="1110" actId="1076"/>
          <ac:spMkLst>
            <pc:docMk/>
            <pc:sldMk cId="3226431858" sldId="336"/>
            <ac:spMk id="4" creationId="{4A7BFE80-4B77-698E-BE4F-34EAF1232090}"/>
          </ac:spMkLst>
        </pc:spChg>
        <pc:spChg chg="mod">
          <ac:chgData name="Duyên Lương" userId="3a9e482f-ceb4-484a-8eab-f708ff3e9a36" providerId="ADAL" clId="{75048CBB-F846-44C9-B3BE-BEECCFC6A018}" dt="2023-11-09T04:23:10.629" v="761" actId="20577"/>
          <ac:spMkLst>
            <pc:docMk/>
            <pc:sldMk cId="3226431858" sldId="336"/>
            <ac:spMk id="6" creationId="{568C4E3F-0596-A8E5-A5EA-CACE507F817F}"/>
          </ac:spMkLst>
        </pc:spChg>
        <pc:picChg chg="add mod">
          <ac:chgData name="Duyên Lương" userId="3a9e482f-ceb4-484a-8eab-f708ff3e9a36" providerId="ADAL" clId="{75048CBB-F846-44C9-B3BE-BEECCFC6A018}" dt="2023-11-09T04:47:16.818" v="1114" actId="1076"/>
          <ac:picMkLst>
            <pc:docMk/>
            <pc:sldMk cId="3226431858" sldId="336"/>
            <ac:picMk id="7" creationId="{F3548E2A-CC11-03EA-1429-43B8A1922B97}"/>
          </ac:picMkLst>
        </pc:picChg>
        <pc:picChg chg="add mod">
          <ac:chgData name="Duyên Lương" userId="3a9e482f-ceb4-484a-8eab-f708ff3e9a36" providerId="ADAL" clId="{75048CBB-F846-44C9-B3BE-BEECCFC6A018}" dt="2023-11-09T04:47:31.345" v="1134" actId="1035"/>
          <ac:picMkLst>
            <pc:docMk/>
            <pc:sldMk cId="3226431858" sldId="336"/>
            <ac:picMk id="8" creationId="{71002B3E-B53D-AE02-97CC-1E2F74B9B4D5}"/>
          </ac:picMkLst>
        </pc:picChg>
        <pc:picChg chg="add mod">
          <ac:chgData name="Duyên Lương" userId="3a9e482f-ceb4-484a-8eab-f708ff3e9a36" providerId="ADAL" clId="{75048CBB-F846-44C9-B3BE-BEECCFC6A018}" dt="2023-11-09T04:47:31.345" v="1134" actId="1035"/>
          <ac:picMkLst>
            <pc:docMk/>
            <pc:sldMk cId="3226431858" sldId="336"/>
            <ac:picMk id="9" creationId="{F6438837-1468-823A-5914-657CA58126BE}"/>
          </ac:picMkLst>
        </pc:picChg>
        <pc:picChg chg="add mod">
          <ac:chgData name="Duyên Lương" userId="3a9e482f-ceb4-484a-8eab-f708ff3e9a36" providerId="ADAL" clId="{75048CBB-F846-44C9-B3BE-BEECCFC6A018}" dt="2023-11-09T04:47:24.741" v="1117" actId="1076"/>
          <ac:picMkLst>
            <pc:docMk/>
            <pc:sldMk cId="3226431858" sldId="336"/>
            <ac:picMk id="10" creationId="{E040DCBA-C12C-B2ED-C029-E26F51C4D78F}"/>
          </ac:picMkLst>
        </pc:picChg>
        <pc:picChg chg="add mod">
          <ac:chgData name="Duyên Lương" userId="3a9e482f-ceb4-484a-8eab-f708ff3e9a36" providerId="ADAL" clId="{75048CBB-F846-44C9-B3BE-BEECCFC6A018}" dt="2023-11-09T04:47:22.339" v="1116" actId="14100"/>
          <ac:picMkLst>
            <pc:docMk/>
            <pc:sldMk cId="3226431858" sldId="336"/>
            <ac:picMk id="11" creationId="{A46B4F58-E2F5-EC2A-98BB-EFBB5EF719A4}"/>
          </ac:picMkLst>
        </pc:picChg>
      </pc:sldChg>
      <pc:sldChg chg="addSp delSp modSp add mod">
        <pc:chgData name="Duyên Lương" userId="3a9e482f-ceb4-484a-8eab-f708ff3e9a36" providerId="ADAL" clId="{75048CBB-F846-44C9-B3BE-BEECCFC6A018}" dt="2023-11-09T07:40:52.920" v="4177" actId="20577"/>
        <pc:sldMkLst>
          <pc:docMk/>
          <pc:sldMk cId="2838127297" sldId="337"/>
        </pc:sldMkLst>
        <pc:spChg chg="mod">
          <ac:chgData name="Duyên Lương" userId="3a9e482f-ceb4-484a-8eab-f708ff3e9a36" providerId="ADAL" clId="{75048CBB-F846-44C9-B3BE-BEECCFC6A018}" dt="2023-11-09T04:24:20.411" v="803" actId="20577"/>
          <ac:spMkLst>
            <pc:docMk/>
            <pc:sldMk cId="2838127297" sldId="337"/>
            <ac:spMk id="3" creationId="{535E2CFB-B713-EF39-A01D-8A5AC43DF1BD}"/>
          </ac:spMkLst>
        </pc:spChg>
        <pc:spChg chg="mod">
          <ac:chgData name="Duyên Lương" userId="3a9e482f-ceb4-484a-8eab-f708ff3e9a36" providerId="ADAL" clId="{75048CBB-F846-44C9-B3BE-BEECCFC6A018}" dt="2023-11-09T06:47:02.035" v="2845" actId="1076"/>
          <ac:spMkLst>
            <pc:docMk/>
            <pc:sldMk cId="2838127297" sldId="337"/>
            <ac:spMk id="4" creationId="{4A7BFE80-4B77-698E-BE4F-34EAF1232090}"/>
          </ac:spMkLst>
        </pc:spChg>
        <pc:spChg chg="add mod">
          <ac:chgData name="Duyên Lương" userId="3a9e482f-ceb4-484a-8eab-f708ff3e9a36" providerId="ADAL" clId="{75048CBB-F846-44C9-B3BE-BEECCFC6A018}" dt="2023-11-09T07:37:59.195" v="4110" actId="207"/>
          <ac:spMkLst>
            <pc:docMk/>
            <pc:sldMk cId="2838127297" sldId="337"/>
            <ac:spMk id="7" creationId="{F94A9D65-E211-669A-BEBB-68029C4101D5}"/>
          </ac:spMkLst>
        </pc:spChg>
        <pc:spChg chg="add mod ord">
          <ac:chgData name="Duyên Lương" userId="3a9e482f-ceb4-484a-8eab-f708ff3e9a36" providerId="ADAL" clId="{75048CBB-F846-44C9-B3BE-BEECCFC6A018}" dt="2023-11-09T07:38:01.792" v="4111" actId="207"/>
          <ac:spMkLst>
            <pc:docMk/>
            <pc:sldMk cId="2838127297" sldId="337"/>
            <ac:spMk id="8" creationId="{2B1EBC34-0554-93CA-96AF-88A54440F9C9}"/>
          </ac:spMkLst>
        </pc:spChg>
        <pc:spChg chg="add mod ord">
          <ac:chgData name="Duyên Lương" userId="3a9e482f-ceb4-484a-8eab-f708ff3e9a36" providerId="ADAL" clId="{75048CBB-F846-44C9-B3BE-BEECCFC6A018}" dt="2023-11-09T07:39:22.400" v="4135" actId="1076"/>
          <ac:spMkLst>
            <pc:docMk/>
            <pc:sldMk cId="2838127297" sldId="337"/>
            <ac:spMk id="9" creationId="{B92646AF-E963-529B-FC9B-01954660EA4B}"/>
          </ac:spMkLst>
        </pc:spChg>
        <pc:spChg chg="add mod ord">
          <ac:chgData name="Duyên Lương" userId="3a9e482f-ceb4-484a-8eab-f708ff3e9a36" providerId="ADAL" clId="{75048CBB-F846-44C9-B3BE-BEECCFC6A018}" dt="2023-11-09T07:38:18.441" v="4116" actId="207"/>
          <ac:spMkLst>
            <pc:docMk/>
            <pc:sldMk cId="2838127297" sldId="337"/>
            <ac:spMk id="10" creationId="{41B50747-3F43-FDB9-B22A-F35004192C3B}"/>
          </ac:spMkLst>
        </pc:spChg>
        <pc:spChg chg="add mod">
          <ac:chgData name="Duyên Lương" userId="3a9e482f-ceb4-484a-8eab-f708ff3e9a36" providerId="ADAL" clId="{75048CBB-F846-44C9-B3BE-BEECCFC6A018}" dt="2023-11-09T07:38:21.242" v="4117" actId="207"/>
          <ac:spMkLst>
            <pc:docMk/>
            <pc:sldMk cId="2838127297" sldId="337"/>
            <ac:spMk id="11" creationId="{A63B9C5D-3EF8-A29B-2C31-250D1F956D04}"/>
          </ac:spMkLst>
        </pc:spChg>
        <pc:spChg chg="mod">
          <ac:chgData name="Duyên Lương" userId="3a9e482f-ceb4-484a-8eab-f708ff3e9a36" providerId="ADAL" clId="{75048CBB-F846-44C9-B3BE-BEECCFC6A018}" dt="2023-11-09T07:37:51.644" v="4109" actId="207"/>
          <ac:spMkLst>
            <pc:docMk/>
            <pc:sldMk cId="2838127297" sldId="337"/>
            <ac:spMk id="16" creationId="{E487EA47-5AE2-E450-D0AA-E74E5EFA8CE4}"/>
          </ac:spMkLst>
        </pc:spChg>
        <pc:spChg chg="mod">
          <ac:chgData name="Duyên Lương" userId="3a9e482f-ceb4-484a-8eab-f708ff3e9a36" providerId="ADAL" clId="{75048CBB-F846-44C9-B3BE-BEECCFC6A018}" dt="2023-11-09T07:37:51.644" v="4109" actId="207"/>
          <ac:spMkLst>
            <pc:docMk/>
            <pc:sldMk cId="2838127297" sldId="337"/>
            <ac:spMk id="17" creationId="{CF7ABB6C-FE3E-9B90-2E2C-F5F628FE9AB1}"/>
          </ac:spMkLst>
        </pc:spChg>
        <pc:spChg chg="mod">
          <ac:chgData name="Duyên Lương" userId="3a9e482f-ceb4-484a-8eab-f708ff3e9a36" providerId="ADAL" clId="{75048CBB-F846-44C9-B3BE-BEECCFC6A018}" dt="2023-11-09T07:37:51.644" v="4109" actId="207"/>
          <ac:spMkLst>
            <pc:docMk/>
            <pc:sldMk cId="2838127297" sldId="337"/>
            <ac:spMk id="18" creationId="{B2709F50-F707-7155-D250-BE93DCEDBBDF}"/>
          </ac:spMkLst>
        </pc:spChg>
        <pc:spChg chg="mod">
          <ac:chgData name="Duyên Lương" userId="3a9e482f-ceb4-484a-8eab-f708ff3e9a36" providerId="ADAL" clId="{75048CBB-F846-44C9-B3BE-BEECCFC6A018}" dt="2023-11-09T07:40:11.264" v="4147" actId="207"/>
          <ac:spMkLst>
            <pc:docMk/>
            <pc:sldMk cId="2838127297" sldId="337"/>
            <ac:spMk id="23" creationId="{817CAA51-476E-7BCB-E338-DDBBD57D08B0}"/>
          </ac:spMkLst>
        </pc:spChg>
        <pc:spChg chg="mod">
          <ac:chgData name="Duyên Lương" userId="3a9e482f-ceb4-484a-8eab-f708ff3e9a36" providerId="ADAL" clId="{75048CBB-F846-44C9-B3BE-BEECCFC6A018}" dt="2023-11-09T07:40:11.264" v="4147" actId="207"/>
          <ac:spMkLst>
            <pc:docMk/>
            <pc:sldMk cId="2838127297" sldId="337"/>
            <ac:spMk id="24" creationId="{852FA390-CBA0-4211-FC23-C7FB49BB742B}"/>
          </ac:spMkLst>
        </pc:spChg>
        <pc:spChg chg="mod">
          <ac:chgData name="Duyên Lương" userId="3a9e482f-ceb4-484a-8eab-f708ff3e9a36" providerId="ADAL" clId="{75048CBB-F846-44C9-B3BE-BEECCFC6A018}" dt="2023-11-09T07:40:11.264" v="4147" actId="207"/>
          <ac:spMkLst>
            <pc:docMk/>
            <pc:sldMk cId="2838127297" sldId="337"/>
            <ac:spMk id="25" creationId="{6056C05F-C321-6653-3E0B-AAFAA367C1DF}"/>
          </ac:spMkLst>
        </pc:spChg>
        <pc:spChg chg="mod">
          <ac:chgData name="Duyên Lương" userId="3a9e482f-ceb4-484a-8eab-f708ff3e9a36" providerId="ADAL" clId="{75048CBB-F846-44C9-B3BE-BEECCFC6A018}" dt="2023-11-09T06:56:28.997" v="3391"/>
          <ac:spMkLst>
            <pc:docMk/>
            <pc:sldMk cId="2838127297" sldId="337"/>
            <ac:spMk id="30" creationId="{D0B3E6FA-3F17-C8CB-B20F-632555960B2A}"/>
          </ac:spMkLst>
        </pc:spChg>
        <pc:spChg chg="mod">
          <ac:chgData name="Duyên Lương" userId="3a9e482f-ceb4-484a-8eab-f708ff3e9a36" providerId="ADAL" clId="{75048CBB-F846-44C9-B3BE-BEECCFC6A018}" dt="2023-11-09T06:56:28.997" v="3391"/>
          <ac:spMkLst>
            <pc:docMk/>
            <pc:sldMk cId="2838127297" sldId="337"/>
            <ac:spMk id="31" creationId="{49F182C8-4B62-8D37-4D77-70D515657751}"/>
          </ac:spMkLst>
        </pc:spChg>
        <pc:spChg chg="mod">
          <ac:chgData name="Duyên Lương" userId="3a9e482f-ceb4-484a-8eab-f708ff3e9a36" providerId="ADAL" clId="{75048CBB-F846-44C9-B3BE-BEECCFC6A018}" dt="2023-11-09T06:56:28.997" v="3391"/>
          <ac:spMkLst>
            <pc:docMk/>
            <pc:sldMk cId="2838127297" sldId="337"/>
            <ac:spMk id="32" creationId="{195728CF-DDCD-B3E3-3317-B6747927F6E1}"/>
          </ac:spMkLst>
        </pc:spChg>
        <pc:spChg chg="mod">
          <ac:chgData name="Duyên Lương" userId="3a9e482f-ceb4-484a-8eab-f708ff3e9a36" providerId="ADAL" clId="{75048CBB-F846-44C9-B3BE-BEECCFC6A018}" dt="2023-11-09T07:37:51.644" v="4109" actId="207"/>
          <ac:spMkLst>
            <pc:docMk/>
            <pc:sldMk cId="2838127297" sldId="337"/>
            <ac:spMk id="37" creationId="{A5A838A2-F932-DA88-71FE-7FA9D9EDED73}"/>
          </ac:spMkLst>
        </pc:spChg>
        <pc:spChg chg="mod">
          <ac:chgData name="Duyên Lương" userId="3a9e482f-ceb4-484a-8eab-f708ff3e9a36" providerId="ADAL" clId="{75048CBB-F846-44C9-B3BE-BEECCFC6A018}" dt="2023-11-09T07:37:51.644" v="4109" actId="207"/>
          <ac:spMkLst>
            <pc:docMk/>
            <pc:sldMk cId="2838127297" sldId="337"/>
            <ac:spMk id="38" creationId="{BB7BBC23-610D-8EDC-3C4C-35E093CFE204}"/>
          </ac:spMkLst>
        </pc:spChg>
        <pc:spChg chg="mod">
          <ac:chgData name="Duyên Lương" userId="3a9e482f-ceb4-484a-8eab-f708ff3e9a36" providerId="ADAL" clId="{75048CBB-F846-44C9-B3BE-BEECCFC6A018}" dt="2023-11-09T07:37:51.644" v="4109" actId="207"/>
          <ac:spMkLst>
            <pc:docMk/>
            <pc:sldMk cId="2838127297" sldId="337"/>
            <ac:spMk id="39" creationId="{3A64DC2E-43AE-78FB-90A7-715C27707AED}"/>
          </ac:spMkLst>
        </pc:spChg>
        <pc:spChg chg="mod">
          <ac:chgData name="Duyên Lương" userId="3a9e482f-ceb4-484a-8eab-f708ff3e9a36" providerId="ADAL" clId="{75048CBB-F846-44C9-B3BE-BEECCFC6A018}" dt="2023-11-09T07:37:51.644" v="4109" actId="207"/>
          <ac:spMkLst>
            <pc:docMk/>
            <pc:sldMk cId="2838127297" sldId="337"/>
            <ac:spMk id="44" creationId="{5C60E230-7F50-8741-44A6-68B84E7E9C9E}"/>
          </ac:spMkLst>
        </pc:spChg>
        <pc:spChg chg="mod">
          <ac:chgData name="Duyên Lương" userId="3a9e482f-ceb4-484a-8eab-f708ff3e9a36" providerId="ADAL" clId="{75048CBB-F846-44C9-B3BE-BEECCFC6A018}" dt="2023-11-09T07:37:51.644" v="4109" actId="207"/>
          <ac:spMkLst>
            <pc:docMk/>
            <pc:sldMk cId="2838127297" sldId="337"/>
            <ac:spMk id="45" creationId="{80BAC5D9-6596-FC9C-0C6F-83B9AF5CA707}"/>
          </ac:spMkLst>
        </pc:spChg>
        <pc:spChg chg="mod">
          <ac:chgData name="Duyên Lương" userId="3a9e482f-ceb4-484a-8eab-f708ff3e9a36" providerId="ADAL" clId="{75048CBB-F846-44C9-B3BE-BEECCFC6A018}" dt="2023-11-09T07:37:51.644" v="4109" actId="207"/>
          <ac:spMkLst>
            <pc:docMk/>
            <pc:sldMk cId="2838127297" sldId="337"/>
            <ac:spMk id="46" creationId="{24E7578B-A385-EA7D-55A6-1F3BBF2C5BA1}"/>
          </ac:spMkLst>
        </pc:spChg>
        <pc:spChg chg="mod">
          <ac:chgData name="Duyên Lương" userId="3a9e482f-ceb4-484a-8eab-f708ff3e9a36" providerId="ADAL" clId="{75048CBB-F846-44C9-B3BE-BEECCFC6A018}" dt="2023-11-09T07:37:51.644" v="4109" actId="207"/>
          <ac:spMkLst>
            <pc:docMk/>
            <pc:sldMk cId="2838127297" sldId="337"/>
            <ac:spMk id="51" creationId="{6F88968E-9651-335D-A4C6-719F9B4C3792}"/>
          </ac:spMkLst>
        </pc:spChg>
        <pc:spChg chg="mod">
          <ac:chgData name="Duyên Lương" userId="3a9e482f-ceb4-484a-8eab-f708ff3e9a36" providerId="ADAL" clId="{75048CBB-F846-44C9-B3BE-BEECCFC6A018}" dt="2023-11-09T07:37:51.644" v="4109" actId="207"/>
          <ac:spMkLst>
            <pc:docMk/>
            <pc:sldMk cId="2838127297" sldId="337"/>
            <ac:spMk id="52" creationId="{7CD89918-7644-E41B-38D6-A6A5C79BD43E}"/>
          </ac:spMkLst>
        </pc:spChg>
        <pc:spChg chg="mod">
          <ac:chgData name="Duyên Lương" userId="3a9e482f-ceb4-484a-8eab-f708ff3e9a36" providerId="ADAL" clId="{75048CBB-F846-44C9-B3BE-BEECCFC6A018}" dt="2023-11-09T07:37:51.644" v="4109" actId="207"/>
          <ac:spMkLst>
            <pc:docMk/>
            <pc:sldMk cId="2838127297" sldId="337"/>
            <ac:spMk id="53" creationId="{4C51D744-3D5C-1809-BB3A-A916235BA7E9}"/>
          </ac:spMkLst>
        </pc:spChg>
        <pc:spChg chg="mod">
          <ac:chgData name="Duyên Lương" userId="3a9e482f-ceb4-484a-8eab-f708ff3e9a36" providerId="ADAL" clId="{75048CBB-F846-44C9-B3BE-BEECCFC6A018}" dt="2023-11-09T07:37:51.644" v="4109" actId="207"/>
          <ac:spMkLst>
            <pc:docMk/>
            <pc:sldMk cId="2838127297" sldId="337"/>
            <ac:spMk id="58" creationId="{FBB97202-1EEB-FD35-7EFC-9FABA496D140}"/>
          </ac:spMkLst>
        </pc:spChg>
        <pc:spChg chg="mod">
          <ac:chgData name="Duyên Lương" userId="3a9e482f-ceb4-484a-8eab-f708ff3e9a36" providerId="ADAL" clId="{75048CBB-F846-44C9-B3BE-BEECCFC6A018}" dt="2023-11-09T07:37:51.644" v="4109" actId="207"/>
          <ac:spMkLst>
            <pc:docMk/>
            <pc:sldMk cId="2838127297" sldId="337"/>
            <ac:spMk id="59" creationId="{42537899-564B-DCF5-74F8-D2108EDD16D3}"/>
          </ac:spMkLst>
        </pc:spChg>
        <pc:spChg chg="mod">
          <ac:chgData name="Duyên Lương" userId="3a9e482f-ceb4-484a-8eab-f708ff3e9a36" providerId="ADAL" clId="{75048CBB-F846-44C9-B3BE-BEECCFC6A018}" dt="2023-11-09T07:37:51.644" v="4109" actId="207"/>
          <ac:spMkLst>
            <pc:docMk/>
            <pc:sldMk cId="2838127297" sldId="337"/>
            <ac:spMk id="60" creationId="{26B9F75C-2792-6D05-87A9-00EEF76BF5DB}"/>
          </ac:spMkLst>
        </pc:spChg>
        <pc:spChg chg="mod">
          <ac:chgData name="Duyên Lương" userId="3a9e482f-ceb4-484a-8eab-f708ff3e9a36" providerId="ADAL" clId="{75048CBB-F846-44C9-B3BE-BEECCFC6A018}" dt="2023-11-09T07:40:11.264" v="4147" actId="207"/>
          <ac:spMkLst>
            <pc:docMk/>
            <pc:sldMk cId="2838127297" sldId="337"/>
            <ac:spMk id="65" creationId="{B0C0D8DC-B7B4-7F41-E784-D91ED075EDB7}"/>
          </ac:spMkLst>
        </pc:spChg>
        <pc:spChg chg="mod">
          <ac:chgData name="Duyên Lương" userId="3a9e482f-ceb4-484a-8eab-f708ff3e9a36" providerId="ADAL" clId="{75048CBB-F846-44C9-B3BE-BEECCFC6A018}" dt="2023-11-09T07:40:11.264" v="4147" actId="207"/>
          <ac:spMkLst>
            <pc:docMk/>
            <pc:sldMk cId="2838127297" sldId="337"/>
            <ac:spMk id="66" creationId="{732C6B39-02FB-B3DA-F9E7-97D5384470CB}"/>
          </ac:spMkLst>
        </pc:spChg>
        <pc:spChg chg="mod">
          <ac:chgData name="Duyên Lương" userId="3a9e482f-ceb4-484a-8eab-f708ff3e9a36" providerId="ADAL" clId="{75048CBB-F846-44C9-B3BE-BEECCFC6A018}" dt="2023-11-09T07:40:11.264" v="4147" actId="207"/>
          <ac:spMkLst>
            <pc:docMk/>
            <pc:sldMk cId="2838127297" sldId="337"/>
            <ac:spMk id="67" creationId="{E7D7869A-5EC1-502F-8DB1-92CF7FFB9EBD}"/>
          </ac:spMkLst>
        </pc:spChg>
        <pc:spChg chg="mod">
          <ac:chgData name="Duyên Lương" userId="3a9e482f-ceb4-484a-8eab-f708ff3e9a36" providerId="ADAL" clId="{75048CBB-F846-44C9-B3BE-BEECCFC6A018}" dt="2023-11-09T07:40:11.264" v="4147" actId="207"/>
          <ac:spMkLst>
            <pc:docMk/>
            <pc:sldMk cId="2838127297" sldId="337"/>
            <ac:spMk id="72" creationId="{731D105C-47EB-34EE-9DDA-BE1F52A1F908}"/>
          </ac:spMkLst>
        </pc:spChg>
        <pc:spChg chg="mod">
          <ac:chgData name="Duyên Lương" userId="3a9e482f-ceb4-484a-8eab-f708ff3e9a36" providerId="ADAL" clId="{75048CBB-F846-44C9-B3BE-BEECCFC6A018}" dt="2023-11-09T07:40:11.264" v="4147" actId="207"/>
          <ac:spMkLst>
            <pc:docMk/>
            <pc:sldMk cId="2838127297" sldId="337"/>
            <ac:spMk id="73" creationId="{FB85E97E-16D7-EA7F-E664-6589373D64AA}"/>
          </ac:spMkLst>
        </pc:spChg>
        <pc:spChg chg="mod">
          <ac:chgData name="Duyên Lương" userId="3a9e482f-ceb4-484a-8eab-f708ff3e9a36" providerId="ADAL" clId="{75048CBB-F846-44C9-B3BE-BEECCFC6A018}" dt="2023-11-09T07:40:11.264" v="4147" actId="207"/>
          <ac:spMkLst>
            <pc:docMk/>
            <pc:sldMk cId="2838127297" sldId="337"/>
            <ac:spMk id="74" creationId="{99EB796B-D2AF-8B66-BD31-AA2B07ACE342}"/>
          </ac:spMkLst>
        </pc:spChg>
        <pc:spChg chg="mod">
          <ac:chgData name="Duyên Lương" userId="3a9e482f-ceb4-484a-8eab-f708ff3e9a36" providerId="ADAL" clId="{75048CBB-F846-44C9-B3BE-BEECCFC6A018}" dt="2023-11-09T07:40:11.264" v="4147" actId="207"/>
          <ac:spMkLst>
            <pc:docMk/>
            <pc:sldMk cId="2838127297" sldId="337"/>
            <ac:spMk id="79" creationId="{ED7A9895-5AA0-911B-2C92-1FDDCE26CF7C}"/>
          </ac:spMkLst>
        </pc:spChg>
        <pc:spChg chg="mod">
          <ac:chgData name="Duyên Lương" userId="3a9e482f-ceb4-484a-8eab-f708ff3e9a36" providerId="ADAL" clId="{75048CBB-F846-44C9-B3BE-BEECCFC6A018}" dt="2023-11-09T07:40:11.264" v="4147" actId="207"/>
          <ac:spMkLst>
            <pc:docMk/>
            <pc:sldMk cId="2838127297" sldId="337"/>
            <ac:spMk id="80" creationId="{93CBE1D1-A1B6-833E-2715-401C83574B89}"/>
          </ac:spMkLst>
        </pc:spChg>
        <pc:spChg chg="mod">
          <ac:chgData name="Duyên Lương" userId="3a9e482f-ceb4-484a-8eab-f708ff3e9a36" providerId="ADAL" clId="{75048CBB-F846-44C9-B3BE-BEECCFC6A018}" dt="2023-11-09T07:40:11.264" v="4147" actId="207"/>
          <ac:spMkLst>
            <pc:docMk/>
            <pc:sldMk cId="2838127297" sldId="337"/>
            <ac:spMk id="81" creationId="{D5CC8B25-D01D-062E-3E44-E257714C6CAB}"/>
          </ac:spMkLst>
        </pc:spChg>
        <pc:spChg chg="mod">
          <ac:chgData name="Duyên Lương" userId="3a9e482f-ceb4-484a-8eab-f708ff3e9a36" providerId="ADAL" clId="{75048CBB-F846-44C9-B3BE-BEECCFC6A018}" dt="2023-11-09T07:40:11.264" v="4147" actId="207"/>
          <ac:spMkLst>
            <pc:docMk/>
            <pc:sldMk cId="2838127297" sldId="337"/>
            <ac:spMk id="86" creationId="{3305225C-9D26-2BE2-C9BC-ABF656A589F6}"/>
          </ac:spMkLst>
        </pc:spChg>
        <pc:spChg chg="mod">
          <ac:chgData name="Duyên Lương" userId="3a9e482f-ceb4-484a-8eab-f708ff3e9a36" providerId="ADAL" clId="{75048CBB-F846-44C9-B3BE-BEECCFC6A018}" dt="2023-11-09T07:40:11.264" v="4147" actId="207"/>
          <ac:spMkLst>
            <pc:docMk/>
            <pc:sldMk cId="2838127297" sldId="337"/>
            <ac:spMk id="87" creationId="{2EB39F05-F74C-928D-BFB8-9E8AC507E89F}"/>
          </ac:spMkLst>
        </pc:spChg>
        <pc:spChg chg="mod">
          <ac:chgData name="Duyên Lương" userId="3a9e482f-ceb4-484a-8eab-f708ff3e9a36" providerId="ADAL" clId="{75048CBB-F846-44C9-B3BE-BEECCFC6A018}" dt="2023-11-09T07:40:11.264" v="4147" actId="207"/>
          <ac:spMkLst>
            <pc:docMk/>
            <pc:sldMk cId="2838127297" sldId="337"/>
            <ac:spMk id="88" creationId="{CCF5E49D-2205-A6DA-964E-AA0487D90346}"/>
          </ac:spMkLst>
        </pc:spChg>
        <pc:spChg chg="add mod">
          <ac:chgData name="Duyên Lương" userId="3a9e482f-ceb4-484a-8eab-f708ff3e9a36" providerId="ADAL" clId="{75048CBB-F846-44C9-B3BE-BEECCFC6A018}" dt="2023-11-09T07:40:52.920" v="4177" actId="20577"/>
          <ac:spMkLst>
            <pc:docMk/>
            <pc:sldMk cId="2838127297" sldId="337"/>
            <ac:spMk id="89" creationId="{25CEA2EB-9625-0C65-8A1E-A63D3806E52F}"/>
          </ac:spMkLst>
        </pc:spChg>
        <pc:spChg chg="add mod">
          <ac:chgData name="Duyên Lương" userId="3a9e482f-ceb4-484a-8eab-f708ff3e9a36" providerId="ADAL" clId="{75048CBB-F846-44C9-B3BE-BEECCFC6A018}" dt="2023-11-09T07:40:50.967" v="4176" actId="20577"/>
          <ac:spMkLst>
            <pc:docMk/>
            <pc:sldMk cId="2838127297" sldId="337"/>
            <ac:spMk id="90" creationId="{C3036813-F295-9A53-411E-717261A17ABB}"/>
          </ac:spMkLst>
        </pc:spChg>
        <pc:spChg chg="add mod">
          <ac:chgData name="Duyên Lương" userId="3a9e482f-ceb4-484a-8eab-f708ff3e9a36" providerId="ADAL" clId="{75048CBB-F846-44C9-B3BE-BEECCFC6A018}" dt="2023-11-09T07:40:48.244" v="4175" actId="20577"/>
          <ac:spMkLst>
            <pc:docMk/>
            <pc:sldMk cId="2838127297" sldId="337"/>
            <ac:spMk id="91" creationId="{427C2748-174D-99C3-8B29-8E7D9F5F8E2F}"/>
          </ac:spMkLst>
        </pc:spChg>
        <pc:spChg chg="add mod">
          <ac:chgData name="Duyên Lương" userId="3a9e482f-ceb4-484a-8eab-f708ff3e9a36" providerId="ADAL" clId="{75048CBB-F846-44C9-B3BE-BEECCFC6A018}" dt="2023-11-09T07:40:45.417" v="4172" actId="20577"/>
          <ac:spMkLst>
            <pc:docMk/>
            <pc:sldMk cId="2838127297" sldId="337"/>
            <ac:spMk id="92" creationId="{62C7B200-6D09-25C2-8FC9-7744882F9564}"/>
          </ac:spMkLst>
        </pc:spChg>
        <pc:spChg chg="add mod">
          <ac:chgData name="Duyên Lương" userId="3a9e482f-ceb4-484a-8eab-f708ff3e9a36" providerId="ADAL" clId="{75048CBB-F846-44C9-B3BE-BEECCFC6A018}" dt="2023-11-09T07:40:43.554" v="4171" actId="20577"/>
          <ac:spMkLst>
            <pc:docMk/>
            <pc:sldMk cId="2838127297" sldId="337"/>
            <ac:spMk id="93" creationId="{C0B0C626-EAE8-4BD9-4F53-A88B896C2F0C}"/>
          </ac:spMkLst>
        </pc:spChg>
        <pc:grpChg chg="add mod ord">
          <ac:chgData name="Duyên Lương" userId="3a9e482f-ceb4-484a-8eab-f708ff3e9a36" providerId="ADAL" clId="{75048CBB-F846-44C9-B3BE-BEECCFC6A018}" dt="2023-11-09T07:39:29.504" v="4137" actId="14100"/>
          <ac:grpSpMkLst>
            <pc:docMk/>
            <pc:sldMk cId="2838127297" sldId="337"/>
            <ac:grpSpMk id="12" creationId="{017C1EE5-7D21-8F5C-5820-FADAA49EC808}"/>
          </ac:grpSpMkLst>
        </pc:grpChg>
        <pc:grpChg chg="mod">
          <ac:chgData name="Duyên Lương" userId="3a9e482f-ceb4-484a-8eab-f708ff3e9a36" providerId="ADAL" clId="{75048CBB-F846-44C9-B3BE-BEECCFC6A018}" dt="2023-11-09T07:37:51.644" v="4109" actId="207"/>
          <ac:grpSpMkLst>
            <pc:docMk/>
            <pc:sldMk cId="2838127297" sldId="337"/>
            <ac:grpSpMk id="13" creationId="{6648C01A-5A22-DA7D-F661-4460AFBC4341}"/>
          </ac:grpSpMkLst>
        </pc:grpChg>
        <pc:grpChg chg="mod">
          <ac:chgData name="Duyên Lương" userId="3a9e482f-ceb4-484a-8eab-f708ff3e9a36" providerId="ADAL" clId="{75048CBB-F846-44C9-B3BE-BEECCFC6A018}" dt="2023-11-09T07:37:51.644" v="4109" actId="207"/>
          <ac:grpSpMkLst>
            <pc:docMk/>
            <pc:sldMk cId="2838127297" sldId="337"/>
            <ac:grpSpMk id="14" creationId="{B8DC1D31-ACA9-C366-F259-4D59BCE86262}"/>
          </ac:grpSpMkLst>
        </pc:grpChg>
        <pc:grpChg chg="mod">
          <ac:chgData name="Duyên Lương" userId="3a9e482f-ceb4-484a-8eab-f708ff3e9a36" providerId="ADAL" clId="{75048CBB-F846-44C9-B3BE-BEECCFC6A018}" dt="2023-11-09T07:37:51.644" v="4109" actId="207"/>
          <ac:grpSpMkLst>
            <pc:docMk/>
            <pc:sldMk cId="2838127297" sldId="337"/>
            <ac:grpSpMk id="15" creationId="{2EBEEC10-DE47-D57A-A3A5-FFF879A3A698}"/>
          </ac:grpSpMkLst>
        </pc:grpChg>
        <pc:grpChg chg="add mod ord">
          <ac:chgData name="Duyên Lương" userId="3a9e482f-ceb4-484a-8eab-f708ff3e9a36" providerId="ADAL" clId="{75048CBB-F846-44C9-B3BE-BEECCFC6A018}" dt="2023-11-09T07:40:11.264" v="4147" actId="207"/>
          <ac:grpSpMkLst>
            <pc:docMk/>
            <pc:sldMk cId="2838127297" sldId="337"/>
            <ac:grpSpMk id="19" creationId="{84F23911-95F2-A430-75F0-2B6B2A97F444}"/>
          </ac:grpSpMkLst>
        </pc:grpChg>
        <pc:grpChg chg="mod">
          <ac:chgData name="Duyên Lương" userId="3a9e482f-ceb4-484a-8eab-f708ff3e9a36" providerId="ADAL" clId="{75048CBB-F846-44C9-B3BE-BEECCFC6A018}" dt="2023-11-09T07:40:11.264" v="4147" actId="207"/>
          <ac:grpSpMkLst>
            <pc:docMk/>
            <pc:sldMk cId="2838127297" sldId="337"/>
            <ac:grpSpMk id="20" creationId="{4BF713D9-2221-192F-4F98-D193D1A337E0}"/>
          </ac:grpSpMkLst>
        </pc:grpChg>
        <pc:grpChg chg="mod">
          <ac:chgData name="Duyên Lương" userId="3a9e482f-ceb4-484a-8eab-f708ff3e9a36" providerId="ADAL" clId="{75048CBB-F846-44C9-B3BE-BEECCFC6A018}" dt="2023-11-09T07:40:11.264" v="4147" actId="207"/>
          <ac:grpSpMkLst>
            <pc:docMk/>
            <pc:sldMk cId="2838127297" sldId="337"/>
            <ac:grpSpMk id="21" creationId="{C7F6084B-F55F-73C2-C589-9B46C5EF9CDB}"/>
          </ac:grpSpMkLst>
        </pc:grpChg>
        <pc:grpChg chg="mod">
          <ac:chgData name="Duyên Lương" userId="3a9e482f-ceb4-484a-8eab-f708ff3e9a36" providerId="ADAL" clId="{75048CBB-F846-44C9-B3BE-BEECCFC6A018}" dt="2023-11-09T07:40:11.264" v="4147" actId="207"/>
          <ac:grpSpMkLst>
            <pc:docMk/>
            <pc:sldMk cId="2838127297" sldId="337"/>
            <ac:grpSpMk id="22" creationId="{75CEADDC-307B-F29A-318C-A08C5652B6D5}"/>
          </ac:grpSpMkLst>
        </pc:grpChg>
        <pc:grpChg chg="add del mod">
          <ac:chgData name="Duyên Lương" userId="3a9e482f-ceb4-484a-8eab-f708ff3e9a36" providerId="ADAL" clId="{75048CBB-F846-44C9-B3BE-BEECCFC6A018}" dt="2023-11-09T07:38:44.452" v="4125" actId="478"/>
          <ac:grpSpMkLst>
            <pc:docMk/>
            <pc:sldMk cId="2838127297" sldId="337"/>
            <ac:grpSpMk id="26" creationId="{386CEC83-3E1C-3D50-AD60-ECCB1A508A4A}"/>
          </ac:grpSpMkLst>
        </pc:grpChg>
        <pc:grpChg chg="mod">
          <ac:chgData name="Duyên Lương" userId="3a9e482f-ceb4-484a-8eab-f708ff3e9a36" providerId="ADAL" clId="{75048CBB-F846-44C9-B3BE-BEECCFC6A018}" dt="2023-11-09T06:56:28.997" v="3391"/>
          <ac:grpSpMkLst>
            <pc:docMk/>
            <pc:sldMk cId="2838127297" sldId="337"/>
            <ac:grpSpMk id="27" creationId="{0DD32424-CAA9-61CE-D3B5-48120D24222C}"/>
          </ac:grpSpMkLst>
        </pc:grpChg>
        <pc:grpChg chg="mod">
          <ac:chgData name="Duyên Lương" userId="3a9e482f-ceb4-484a-8eab-f708ff3e9a36" providerId="ADAL" clId="{75048CBB-F846-44C9-B3BE-BEECCFC6A018}" dt="2023-11-09T06:56:28.997" v="3391"/>
          <ac:grpSpMkLst>
            <pc:docMk/>
            <pc:sldMk cId="2838127297" sldId="337"/>
            <ac:grpSpMk id="28" creationId="{B6A84F4A-AFDB-8AB4-BC58-DCF8D3C289AC}"/>
          </ac:grpSpMkLst>
        </pc:grpChg>
        <pc:grpChg chg="mod">
          <ac:chgData name="Duyên Lương" userId="3a9e482f-ceb4-484a-8eab-f708ff3e9a36" providerId="ADAL" clId="{75048CBB-F846-44C9-B3BE-BEECCFC6A018}" dt="2023-11-09T06:56:28.997" v="3391"/>
          <ac:grpSpMkLst>
            <pc:docMk/>
            <pc:sldMk cId="2838127297" sldId="337"/>
            <ac:grpSpMk id="29" creationId="{A43114BB-57D7-ADAC-0AF8-1E36480A15CB}"/>
          </ac:grpSpMkLst>
        </pc:grpChg>
        <pc:grpChg chg="add mod">
          <ac:chgData name="Duyên Lương" userId="3a9e482f-ceb4-484a-8eab-f708ff3e9a36" providerId="ADAL" clId="{75048CBB-F846-44C9-B3BE-BEECCFC6A018}" dt="2023-11-09T07:39:22.400" v="4135" actId="1076"/>
          <ac:grpSpMkLst>
            <pc:docMk/>
            <pc:sldMk cId="2838127297" sldId="337"/>
            <ac:grpSpMk id="33" creationId="{7B972537-E3A5-F57E-51B3-3AFB84D536B2}"/>
          </ac:grpSpMkLst>
        </pc:grpChg>
        <pc:grpChg chg="mod">
          <ac:chgData name="Duyên Lương" userId="3a9e482f-ceb4-484a-8eab-f708ff3e9a36" providerId="ADAL" clId="{75048CBB-F846-44C9-B3BE-BEECCFC6A018}" dt="2023-11-09T07:37:51.644" v="4109" actId="207"/>
          <ac:grpSpMkLst>
            <pc:docMk/>
            <pc:sldMk cId="2838127297" sldId="337"/>
            <ac:grpSpMk id="34" creationId="{D5BBD518-56DE-9939-49F9-3581B7712FC5}"/>
          </ac:grpSpMkLst>
        </pc:grpChg>
        <pc:grpChg chg="mod">
          <ac:chgData name="Duyên Lương" userId="3a9e482f-ceb4-484a-8eab-f708ff3e9a36" providerId="ADAL" clId="{75048CBB-F846-44C9-B3BE-BEECCFC6A018}" dt="2023-11-09T07:37:51.644" v="4109" actId="207"/>
          <ac:grpSpMkLst>
            <pc:docMk/>
            <pc:sldMk cId="2838127297" sldId="337"/>
            <ac:grpSpMk id="35" creationId="{E59A67A0-1E43-9E80-0317-F499BDC93834}"/>
          </ac:grpSpMkLst>
        </pc:grpChg>
        <pc:grpChg chg="mod">
          <ac:chgData name="Duyên Lương" userId="3a9e482f-ceb4-484a-8eab-f708ff3e9a36" providerId="ADAL" clId="{75048CBB-F846-44C9-B3BE-BEECCFC6A018}" dt="2023-11-09T07:37:51.644" v="4109" actId="207"/>
          <ac:grpSpMkLst>
            <pc:docMk/>
            <pc:sldMk cId="2838127297" sldId="337"/>
            <ac:grpSpMk id="36" creationId="{916B8A89-1FC0-EF83-B56A-0B8A7B26FCA9}"/>
          </ac:grpSpMkLst>
        </pc:grpChg>
        <pc:grpChg chg="add mod ord">
          <ac:chgData name="Duyên Lương" userId="3a9e482f-ceb4-484a-8eab-f708ff3e9a36" providerId="ADAL" clId="{75048CBB-F846-44C9-B3BE-BEECCFC6A018}" dt="2023-11-09T07:39:40.040" v="4141" actId="14100"/>
          <ac:grpSpMkLst>
            <pc:docMk/>
            <pc:sldMk cId="2838127297" sldId="337"/>
            <ac:grpSpMk id="40" creationId="{C871F2DD-6458-C5C9-A487-642E8F358D23}"/>
          </ac:grpSpMkLst>
        </pc:grpChg>
        <pc:grpChg chg="mod">
          <ac:chgData name="Duyên Lương" userId="3a9e482f-ceb4-484a-8eab-f708ff3e9a36" providerId="ADAL" clId="{75048CBB-F846-44C9-B3BE-BEECCFC6A018}" dt="2023-11-09T07:37:51.644" v="4109" actId="207"/>
          <ac:grpSpMkLst>
            <pc:docMk/>
            <pc:sldMk cId="2838127297" sldId="337"/>
            <ac:grpSpMk id="41" creationId="{88DCA4B1-D54D-C886-DEAD-3AF4FF6F57C8}"/>
          </ac:grpSpMkLst>
        </pc:grpChg>
        <pc:grpChg chg="mod">
          <ac:chgData name="Duyên Lương" userId="3a9e482f-ceb4-484a-8eab-f708ff3e9a36" providerId="ADAL" clId="{75048CBB-F846-44C9-B3BE-BEECCFC6A018}" dt="2023-11-09T07:37:51.644" v="4109" actId="207"/>
          <ac:grpSpMkLst>
            <pc:docMk/>
            <pc:sldMk cId="2838127297" sldId="337"/>
            <ac:grpSpMk id="42" creationId="{B0465D1C-5B52-44EB-C88E-1C216CC4FCF5}"/>
          </ac:grpSpMkLst>
        </pc:grpChg>
        <pc:grpChg chg="mod">
          <ac:chgData name="Duyên Lương" userId="3a9e482f-ceb4-484a-8eab-f708ff3e9a36" providerId="ADAL" clId="{75048CBB-F846-44C9-B3BE-BEECCFC6A018}" dt="2023-11-09T07:37:51.644" v="4109" actId="207"/>
          <ac:grpSpMkLst>
            <pc:docMk/>
            <pc:sldMk cId="2838127297" sldId="337"/>
            <ac:grpSpMk id="43" creationId="{5A349665-6368-BD85-7C4F-6439BBD6BBB7}"/>
          </ac:grpSpMkLst>
        </pc:grpChg>
        <pc:grpChg chg="add mod">
          <ac:chgData name="Duyên Lương" userId="3a9e482f-ceb4-484a-8eab-f708ff3e9a36" providerId="ADAL" clId="{75048CBB-F846-44C9-B3BE-BEECCFC6A018}" dt="2023-11-09T07:39:37.312" v="4140" actId="14100"/>
          <ac:grpSpMkLst>
            <pc:docMk/>
            <pc:sldMk cId="2838127297" sldId="337"/>
            <ac:grpSpMk id="47" creationId="{D4E0CE6D-412A-BDD7-C7E5-DFFE900BFE3F}"/>
          </ac:grpSpMkLst>
        </pc:grpChg>
        <pc:grpChg chg="mod">
          <ac:chgData name="Duyên Lương" userId="3a9e482f-ceb4-484a-8eab-f708ff3e9a36" providerId="ADAL" clId="{75048CBB-F846-44C9-B3BE-BEECCFC6A018}" dt="2023-11-09T07:37:51.644" v="4109" actId="207"/>
          <ac:grpSpMkLst>
            <pc:docMk/>
            <pc:sldMk cId="2838127297" sldId="337"/>
            <ac:grpSpMk id="48" creationId="{F6D97D08-34B0-00B7-31D3-F54B3C770C55}"/>
          </ac:grpSpMkLst>
        </pc:grpChg>
        <pc:grpChg chg="mod">
          <ac:chgData name="Duyên Lương" userId="3a9e482f-ceb4-484a-8eab-f708ff3e9a36" providerId="ADAL" clId="{75048CBB-F846-44C9-B3BE-BEECCFC6A018}" dt="2023-11-09T07:37:51.644" v="4109" actId="207"/>
          <ac:grpSpMkLst>
            <pc:docMk/>
            <pc:sldMk cId="2838127297" sldId="337"/>
            <ac:grpSpMk id="49" creationId="{57337B85-370C-B19B-BE5D-6258C5AC76D2}"/>
          </ac:grpSpMkLst>
        </pc:grpChg>
        <pc:grpChg chg="mod">
          <ac:chgData name="Duyên Lương" userId="3a9e482f-ceb4-484a-8eab-f708ff3e9a36" providerId="ADAL" clId="{75048CBB-F846-44C9-B3BE-BEECCFC6A018}" dt="2023-11-09T07:37:51.644" v="4109" actId="207"/>
          <ac:grpSpMkLst>
            <pc:docMk/>
            <pc:sldMk cId="2838127297" sldId="337"/>
            <ac:grpSpMk id="50" creationId="{FBEC04E5-95B2-7802-518B-907F376589A0}"/>
          </ac:grpSpMkLst>
        </pc:grpChg>
        <pc:grpChg chg="add mod">
          <ac:chgData name="Duyên Lương" userId="3a9e482f-ceb4-484a-8eab-f708ff3e9a36" providerId="ADAL" clId="{75048CBB-F846-44C9-B3BE-BEECCFC6A018}" dt="2023-11-09T07:37:51.644" v="4109" actId="207"/>
          <ac:grpSpMkLst>
            <pc:docMk/>
            <pc:sldMk cId="2838127297" sldId="337"/>
            <ac:grpSpMk id="54" creationId="{5105A5A2-C426-BFEC-175F-F7FF52128929}"/>
          </ac:grpSpMkLst>
        </pc:grpChg>
        <pc:grpChg chg="mod">
          <ac:chgData name="Duyên Lương" userId="3a9e482f-ceb4-484a-8eab-f708ff3e9a36" providerId="ADAL" clId="{75048CBB-F846-44C9-B3BE-BEECCFC6A018}" dt="2023-11-09T07:37:51.644" v="4109" actId="207"/>
          <ac:grpSpMkLst>
            <pc:docMk/>
            <pc:sldMk cId="2838127297" sldId="337"/>
            <ac:grpSpMk id="55" creationId="{517778A1-A854-E36A-A1F5-AC7DFCE821D0}"/>
          </ac:grpSpMkLst>
        </pc:grpChg>
        <pc:grpChg chg="mod">
          <ac:chgData name="Duyên Lương" userId="3a9e482f-ceb4-484a-8eab-f708ff3e9a36" providerId="ADAL" clId="{75048CBB-F846-44C9-B3BE-BEECCFC6A018}" dt="2023-11-09T07:37:51.644" v="4109" actId="207"/>
          <ac:grpSpMkLst>
            <pc:docMk/>
            <pc:sldMk cId="2838127297" sldId="337"/>
            <ac:grpSpMk id="56" creationId="{77746C62-1CCE-2C51-188F-2EFE5B6BBC46}"/>
          </ac:grpSpMkLst>
        </pc:grpChg>
        <pc:grpChg chg="mod">
          <ac:chgData name="Duyên Lương" userId="3a9e482f-ceb4-484a-8eab-f708ff3e9a36" providerId="ADAL" clId="{75048CBB-F846-44C9-B3BE-BEECCFC6A018}" dt="2023-11-09T07:37:51.644" v="4109" actId="207"/>
          <ac:grpSpMkLst>
            <pc:docMk/>
            <pc:sldMk cId="2838127297" sldId="337"/>
            <ac:grpSpMk id="57" creationId="{D269529B-713F-A3B3-B23F-90CC4F3AA6A7}"/>
          </ac:grpSpMkLst>
        </pc:grpChg>
        <pc:grpChg chg="add mod">
          <ac:chgData name="Duyên Lương" userId="3a9e482f-ceb4-484a-8eab-f708ff3e9a36" providerId="ADAL" clId="{75048CBB-F846-44C9-B3BE-BEECCFC6A018}" dt="2023-11-09T07:40:11.264" v="4147" actId="207"/>
          <ac:grpSpMkLst>
            <pc:docMk/>
            <pc:sldMk cId="2838127297" sldId="337"/>
            <ac:grpSpMk id="61" creationId="{72D36BBD-FAC5-D7EE-2B9F-F37ECFD60DFC}"/>
          </ac:grpSpMkLst>
        </pc:grpChg>
        <pc:grpChg chg="mod">
          <ac:chgData name="Duyên Lương" userId="3a9e482f-ceb4-484a-8eab-f708ff3e9a36" providerId="ADAL" clId="{75048CBB-F846-44C9-B3BE-BEECCFC6A018}" dt="2023-11-09T07:40:11.264" v="4147" actId="207"/>
          <ac:grpSpMkLst>
            <pc:docMk/>
            <pc:sldMk cId="2838127297" sldId="337"/>
            <ac:grpSpMk id="62" creationId="{6228F771-B314-C15E-B30F-8787518C5004}"/>
          </ac:grpSpMkLst>
        </pc:grpChg>
        <pc:grpChg chg="mod">
          <ac:chgData name="Duyên Lương" userId="3a9e482f-ceb4-484a-8eab-f708ff3e9a36" providerId="ADAL" clId="{75048CBB-F846-44C9-B3BE-BEECCFC6A018}" dt="2023-11-09T07:40:11.264" v="4147" actId="207"/>
          <ac:grpSpMkLst>
            <pc:docMk/>
            <pc:sldMk cId="2838127297" sldId="337"/>
            <ac:grpSpMk id="63" creationId="{BBE99CD2-BA59-4290-F8BA-04D1E3C80CF6}"/>
          </ac:grpSpMkLst>
        </pc:grpChg>
        <pc:grpChg chg="mod">
          <ac:chgData name="Duyên Lương" userId="3a9e482f-ceb4-484a-8eab-f708ff3e9a36" providerId="ADAL" clId="{75048CBB-F846-44C9-B3BE-BEECCFC6A018}" dt="2023-11-09T07:40:11.264" v="4147" actId="207"/>
          <ac:grpSpMkLst>
            <pc:docMk/>
            <pc:sldMk cId="2838127297" sldId="337"/>
            <ac:grpSpMk id="64" creationId="{E2D4A042-62BA-6800-4800-2B462B2344F0}"/>
          </ac:grpSpMkLst>
        </pc:grpChg>
        <pc:grpChg chg="add mod">
          <ac:chgData name="Duyên Lương" userId="3a9e482f-ceb4-484a-8eab-f708ff3e9a36" providerId="ADAL" clId="{75048CBB-F846-44C9-B3BE-BEECCFC6A018}" dt="2023-11-09T07:40:11.264" v="4147" actId="207"/>
          <ac:grpSpMkLst>
            <pc:docMk/>
            <pc:sldMk cId="2838127297" sldId="337"/>
            <ac:grpSpMk id="68" creationId="{E771DB03-9DB8-D6DB-5B6B-E0A351E2D737}"/>
          </ac:grpSpMkLst>
        </pc:grpChg>
        <pc:grpChg chg="mod">
          <ac:chgData name="Duyên Lương" userId="3a9e482f-ceb4-484a-8eab-f708ff3e9a36" providerId="ADAL" clId="{75048CBB-F846-44C9-B3BE-BEECCFC6A018}" dt="2023-11-09T07:40:11.264" v="4147" actId="207"/>
          <ac:grpSpMkLst>
            <pc:docMk/>
            <pc:sldMk cId="2838127297" sldId="337"/>
            <ac:grpSpMk id="69" creationId="{91CF7161-8A51-87C6-7141-9DC3BC9110AD}"/>
          </ac:grpSpMkLst>
        </pc:grpChg>
        <pc:grpChg chg="mod">
          <ac:chgData name="Duyên Lương" userId="3a9e482f-ceb4-484a-8eab-f708ff3e9a36" providerId="ADAL" clId="{75048CBB-F846-44C9-B3BE-BEECCFC6A018}" dt="2023-11-09T07:40:11.264" v="4147" actId="207"/>
          <ac:grpSpMkLst>
            <pc:docMk/>
            <pc:sldMk cId="2838127297" sldId="337"/>
            <ac:grpSpMk id="70" creationId="{35D5A419-A5DC-5756-5039-8659298E6DAD}"/>
          </ac:grpSpMkLst>
        </pc:grpChg>
        <pc:grpChg chg="mod">
          <ac:chgData name="Duyên Lương" userId="3a9e482f-ceb4-484a-8eab-f708ff3e9a36" providerId="ADAL" clId="{75048CBB-F846-44C9-B3BE-BEECCFC6A018}" dt="2023-11-09T07:40:11.264" v="4147" actId="207"/>
          <ac:grpSpMkLst>
            <pc:docMk/>
            <pc:sldMk cId="2838127297" sldId="337"/>
            <ac:grpSpMk id="71" creationId="{9C065FF1-189F-EE9B-D617-8D320BD837C4}"/>
          </ac:grpSpMkLst>
        </pc:grpChg>
        <pc:grpChg chg="add mod">
          <ac:chgData name="Duyên Lương" userId="3a9e482f-ceb4-484a-8eab-f708ff3e9a36" providerId="ADAL" clId="{75048CBB-F846-44C9-B3BE-BEECCFC6A018}" dt="2023-11-09T07:40:11.264" v="4147" actId="207"/>
          <ac:grpSpMkLst>
            <pc:docMk/>
            <pc:sldMk cId="2838127297" sldId="337"/>
            <ac:grpSpMk id="75" creationId="{65D8A56D-5C53-1F7E-08E6-0309C73CEA9F}"/>
          </ac:grpSpMkLst>
        </pc:grpChg>
        <pc:grpChg chg="mod">
          <ac:chgData name="Duyên Lương" userId="3a9e482f-ceb4-484a-8eab-f708ff3e9a36" providerId="ADAL" clId="{75048CBB-F846-44C9-B3BE-BEECCFC6A018}" dt="2023-11-09T07:40:11.264" v="4147" actId="207"/>
          <ac:grpSpMkLst>
            <pc:docMk/>
            <pc:sldMk cId="2838127297" sldId="337"/>
            <ac:grpSpMk id="76" creationId="{0C2C44EF-39E1-166B-4496-2EFA5896E4C1}"/>
          </ac:grpSpMkLst>
        </pc:grpChg>
        <pc:grpChg chg="mod">
          <ac:chgData name="Duyên Lương" userId="3a9e482f-ceb4-484a-8eab-f708ff3e9a36" providerId="ADAL" clId="{75048CBB-F846-44C9-B3BE-BEECCFC6A018}" dt="2023-11-09T07:40:11.264" v="4147" actId="207"/>
          <ac:grpSpMkLst>
            <pc:docMk/>
            <pc:sldMk cId="2838127297" sldId="337"/>
            <ac:grpSpMk id="77" creationId="{53FBD0D9-918B-D168-EA42-662B213AF434}"/>
          </ac:grpSpMkLst>
        </pc:grpChg>
        <pc:grpChg chg="mod">
          <ac:chgData name="Duyên Lương" userId="3a9e482f-ceb4-484a-8eab-f708ff3e9a36" providerId="ADAL" clId="{75048CBB-F846-44C9-B3BE-BEECCFC6A018}" dt="2023-11-09T07:40:11.264" v="4147" actId="207"/>
          <ac:grpSpMkLst>
            <pc:docMk/>
            <pc:sldMk cId="2838127297" sldId="337"/>
            <ac:grpSpMk id="78" creationId="{3727D9F7-90E4-D100-76B7-E6315900296D}"/>
          </ac:grpSpMkLst>
        </pc:grpChg>
        <pc:grpChg chg="add mod">
          <ac:chgData name="Duyên Lương" userId="3a9e482f-ceb4-484a-8eab-f708ff3e9a36" providerId="ADAL" clId="{75048CBB-F846-44C9-B3BE-BEECCFC6A018}" dt="2023-11-09T07:40:11.264" v="4147" actId="207"/>
          <ac:grpSpMkLst>
            <pc:docMk/>
            <pc:sldMk cId="2838127297" sldId="337"/>
            <ac:grpSpMk id="82" creationId="{24119716-8B1B-756B-F573-9DFD7868CEBC}"/>
          </ac:grpSpMkLst>
        </pc:grpChg>
        <pc:grpChg chg="mod">
          <ac:chgData name="Duyên Lương" userId="3a9e482f-ceb4-484a-8eab-f708ff3e9a36" providerId="ADAL" clId="{75048CBB-F846-44C9-B3BE-BEECCFC6A018}" dt="2023-11-09T07:40:11.264" v="4147" actId="207"/>
          <ac:grpSpMkLst>
            <pc:docMk/>
            <pc:sldMk cId="2838127297" sldId="337"/>
            <ac:grpSpMk id="83" creationId="{3695921E-E112-8A75-9EA8-E40E148EFE50}"/>
          </ac:grpSpMkLst>
        </pc:grpChg>
        <pc:grpChg chg="mod">
          <ac:chgData name="Duyên Lương" userId="3a9e482f-ceb4-484a-8eab-f708ff3e9a36" providerId="ADAL" clId="{75048CBB-F846-44C9-B3BE-BEECCFC6A018}" dt="2023-11-09T07:40:11.264" v="4147" actId="207"/>
          <ac:grpSpMkLst>
            <pc:docMk/>
            <pc:sldMk cId="2838127297" sldId="337"/>
            <ac:grpSpMk id="84" creationId="{37447662-C2B0-CFED-07DD-9E93A9C79625}"/>
          </ac:grpSpMkLst>
        </pc:grpChg>
        <pc:grpChg chg="mod">
          <ac:chgData name="Duyên Lương" userId="3a9e482f-ceb4-484a-8eab-f708ff3e9a36" providerId="ADAL" clId="{75048CBB-F846-44C9-B3BE-BEECCFC6A018}" dt="2023-11-09T07:40:11.264" v="4147" actId="207"/>
          <ac:grpSpMkLst>
            <pc:docMk/>
            <pc:sldMk cId="2838127297" sldId="337"/>
            <ac:grpSpMk id="85" creationId="{C8D594B0-BEA5-13DB-AE78-0907640B9495}"/>
          </ac:grpSpMkLst>
        </pc:grpChg>
      </pc:sldChg>
      <pc:sldChg chg="addSp modSp add mod modAnim">
        <pc:chgData name="Duyên Lương" userId="3a9e482f-ceb4-484a-8eab-f708ff3e9a36" providerId="ADAL" clId="{75048CBB-F846-44C9-B3BE-BEECCFC6A018}" dt="2023-11-09T09:03:55.608" v="4476"/>
        <pc:sldMkLst>
          <pc:docMk/>
          <pc:sldMk cId="3619111859" sldId="338"/>
        </pc:sldMkLst>
        <pc:spChg chg="mod">
          <ac:chgData name="Duyên Lương" userId="3a9e482f-ceb4-484a-8eab-f708ff3e9a36" providerId="ADAL" clId="{75048CBB-F846-44C9-B3BE-BEECCFC6A018}" dt="2023-11-09T07:00:33.611" v="3448" actId="1076"/>
          <ac:spMkLst>
            <pc:docMk/>
            <pc:sldMk cId="3619111859" sldId="338"/>
            <ac:spMk id="2" creationId="{917F6471-5CB6-11D2-4585-7632FA9F3B87}"/>
          </ac:spMkLst>
        </pc:spChg>
        <pc:spChg chg="mod">
          <ac:chgData name="Duyên Lương" userId="3a9e482f-ceb4-484a-8eab-f708ff3e9a36" providerId="ADAL" clId="{75048CBB-F846-44C9-B3BE-BEECCFC6A018}" dt="2023-11-09T07:00:30.481" v="3447" actId="1076"/>
          <ac:spMkLst>
            <pc:docMk/>
            <pc:sldMk cId="3619111859" sldId="338"/>
            <ac:spMk id="3" creationId="{535E2CFB-B713-EF39-A01D-8A5AC43DF1BD}"/>
          </ac:spMkLst>
        </pc:spChg>
        <pc:spChg chg="mod">
          <ac:chgData name="Duyên Lương" userId="3a9e482f-ceb4-484a-8eab-f708ff3e9a36" providerId="ADAL" clId="{75048CBB-F846-44C9-B3BE-BEECCFC6A018}" dt="2023-11-09T07:00:23.257" v="3446" actId="1076"/>
          <ac:spMkLst>
            <pc:docMk/>
            <pc:sldMk cId="3619111859" sldId="338"/>
            <ac:spMk id="4" creationId="{4A7BFE80-4B77-698E-BE4F-34EAF1232090}"/>
          </ac:spMkLst>
        </pc:spChg>
        <pc:spChg chg="add mod">
          <ac:chgData name="Duyên Lương" userId="3a9e482f-ceb4-484a-8eab-f708ff3e9a36" providerId="ADAL" clId="{75048CBB-F846-44C9-B3BE-BEECCFC6A018}" dt="2023-11-09T08:55:36.684" v="4441" actId="1582"/>
          <ac:spMkLst>
            <pc:docMk/>
            <pc:sldMk cId="3619111859" sldId="338"/>
            <ac:spMk id="8" creationId="{608ED5A7-B7A5-A277-EC16-6ECB50FAE9A2}"/>
          </ac:spMkLst>
        </pc:spChg>
        <pc:spChg chg="add mod">
          <ac:chgData name="Duyên Lương" userId="3a9e482f-ceb4-484a-8eab-f708ff3e9a36" providerId="ADAL" clId="{75048CBB-F846-44C9-B3BE-BEECCFC6A018}" dt="2023-11-09T08:55:36.684" v="4441" actId="1582"/>
          <ac:spMkLst>
            <pc:docMk/>
            <pc:sldMk cId="3619111859" sldId="338"/>
            <ac:spMk id="9" creationId="{E64D54A4-92AC-B0AE-998E-74B77B583F1C}"/>
          </ac:spMkLst>
        </pc:spChg>
        <pc:spChg chg="add mod">
          <ac:chgData name="Duyên Lương" userId="3a9e482f-ceb4-484a-8eab-f708ff3e9a36" providerId="ADAL" clId="{75048CBB-F846-44C9-B3BE-BEECCFC6A018}" dt="2023-11-09T08:55:36.684" v="4441" actId="1582"/>
          <ac:spMkLst>
            <pc:docMk/>
            <pc:sldMk cId="3619111859" sldId="338"/>
            <ac:spMk id="10" creationId="{45F424B2-983E-9628-F9D7-1BBCF96465A3}"/>
          </ac:spMkLst>
        </pc:spChg>
        <pc:spChg chg="add mod">
          <ac:chgData name="Duyên Lương" userId="3a9e482f-ceb4-484a-8eab-f708ff3e9a36" providerId="ADAL" clId="{75048CBB-F846-44C9-B3BE-BEECCFC6A018}" dt="2023-11-09T08:55:36.684" v="4441" actId="1582"/>
          <ac:spMkLst>
            <pc:docMk/>
            <pc:sldMk cId="3619111859" sldId="338"/>
            <ac:spMk id="11" creationId="{086AD24C-8F65-C842-C4D2-1871DCA5FDEF}"/>
          </ac:spMkLst>
        </pc:spChg>
        <pc:spChg chg="add mod">
          <ac:chgData name="Duyên Lương" userId="3a9e482f-ceb4-484a-8eab-f708ff3e9a36" providerId="ADAL" clId="{75048CBB-F846-44C9-B3BE-BEECCFC6A018}" dt="2023-11-09T08:55:36.684" v="4441" actId="1582"/>
          <ac:spMkLst>
            <pc:docMk/>
            <pc:sldMk cId="3619111859" sldId="338"/>
            <ac:spMk id="12" creationId="{F03C9076-BFDB-195A-E620-36EBB13CE7D7}"/>
          </ac:spMkLst>
        </pc:spChg>
        <pc:spChg chg="add mod">
          <ac:chgData name="Duyên Lương" userId="3a9e482f-ceb4-484a-8eab-f708ff3e9a36" providerId="ADAL" clId="{75048CBB-F846-44C9-B3BE-BEECCFC6A018}" dt="2023-11-09T08:55:36.684" v="4441" actId="1582"/>
          <ac:spMkLst>
            <pc:docMk/>
            <pc:sldMk cId="3619111859" sldId="338"/>
            <ac:spMk id="13" creationId="{86660421-AA65-3A3D-3AA6-80168135A6B7}"/>
          </ac:spMkLst>
        </pc:spChg>
        <pc:spChg chg="add mod">
          <ac:chgData name="Duyên Lương" userId="3a9e482f-ceb4-484a-8eab-f708ff3e9a36" providerId="ADAL" clId="{75048CBB-F846-44C9-B3BE-BEECCFC6A018}" dt="2023-11-09T08:58:33.348" v="4456" actId="1076"/>
          <ac:spMkLst>
            <pc:docMk/>
            <pc:sldMk cId="3619111859" sldId="338"/>
            <ac:spMk id="14" creationId="{64B37C26-913D-69DE-3B9E-555BFDC95007}"/>
          </ac:spMkLst>
        </pc:spChg>
        <pc:spChg chg="add mod">
          <ac:chgData name="Duyên Lương" userId="3a9e482f-ceb4-484a-8eab-f708ff3e9a36" providerId="ADAL" clId="{75048CBB-F846-44C9-B3BE-BEECCFC6A018}" dt="2023-11-09T09:00:41.771" v="4460" actId="14100"/>
          <ac:spMkLst>
            <pc:docMk/>
            <pc:sldMk cId="3619111859" sldId="338"/>
            <ac:spMk id="15" creationId="{42B22E63-E9B7-8CCF-DDA1-362CE8AF468F}"/>
          </ac:spMkLst>
        </pc:spChg>
        <pc:spChg chg="add mod">
          <ac:chgData name="Duyên Lương" userId="3a9e482f-ceb4-484a-8eab-f708ff3e9a36" providerId="ADAL" clId="{75048CBB-F846-44C9-B3BE-BEECCFC6A018}" dt="2023-11-09T09:00:38.983" v="4458" actId="14100"/>
          <ac:spMkLst>
            <pc:docMk/>
            <pc:sldMk cId="3619111859" sldId="338"/>
            <ac:spMk id="16" creationId="{1189CEC2-046B-5670-02B5-0A197241C826}"/>
          </ac:spMkLst>
        </pc:spChg>
        <pc:spChg chg="add mod">
          <ac:chgData name="Duyên Lương" userId="3a9e482f-ceb4-484a-8eab-f708ff3e9a36" providerId="ADAL" clId="{75048CBB-F846-44C9-B3BE-BEECCFC6A018}" dt="2023-11-09T09:01:11.042" v="4464" actId="1076"/>
          <ac:spMkLst>
            <pc:docMk/>
            <pc:sldMk cId="3619111859" sldId="338"/>
            <ac:spMk id="17" creationId="{C304A304-A9CC-CAAE-32EE-A43D5BB88496}"/>
          </ac:spMkLst>
        </pc:spChg>
        <pc:spChg chg="add mod">
          <ac:chgData name="Duyên Lương" userId="3a9e482f-ceb4-484a-8eab-f708ff3e9a36" providerId="ADAL" clId="{75048CBB-F846-44C9-B3BE-BEECCFC6A018}" dt="2023-11-09T09:00:48.197" v="4462" actId="1076"/>
          <ac:spMkLst>
            <pc:docMk/>
            <pc:sldMk cId="3619111859" sldId="338"/>
            <ac:spMk id="18" creationId="{6E24AAC4-526C-9FE4-8306-3B406DE77E4E}"/>
          </ac:spMkLst>
        </pc:spChg>
        <pc:graphicFrameChg chg="add mod ord modGraphic">
          <ac:chgData name="Duyên Lương" userId="3a9e482f-ceb4-484a-8eab-f708ff3e9a36" providerId="ADAL" clId="{75048CBB-F846-44C9-B3BE-BEECCFC6A018}" dt="2023-11-09T08:52:19.279" v="4436" actId="166"/>
          <ac:graphicFrameMkLst>
            <pc:docMk/>
            <pc:sldMk cId="3619111859" sldId="338"/>
            <ac:graphicFrameMk id="7" creationId="{503E0D51-38A6-31F2-8909-22BEBBC43579}"/>
          </ac:graphicFrameMkLst>
        </pc:graphicFrameChg>
      </pc:sldChg>
      <pc:sldChg chg="addSp modSp mod modAnim">
        <pc:chgData name="Duyên Lương" userId="3a9e482f-ceb4-484a-8eab-f708ff3e9a36" providerId="ADAL" clId="{75048CBB-F846-44C9-B3BE-BEECCFC6A018}" dt="2023-11-09T04:43:46.347" v="1109"/>
        <pc:sldMkLst>
          <pc:docMk/>
          <pc:sldMk cId="1609004101" sldId="339"/>
        </pc:sldMkLst>
        <pc:spChg chg="mod">
          <ac:chgData name="Duyên Lương" userId="3a9e482f-ceb4-484a-8eab-f708ff3e9a36" providerId="ADAL" clId="{75048CBB-F846-44C9-B3BE-BEECCFC6A018}" dt="2023-11-09T04:43:18.955" v="1103" actId="20577"/>
          <ac:spMkLst>
            <pc:docMk/>
            <pc:sldMk cId="1609004101" sldId="339"/>
            <ac:spMk id="9" creationId="{2DDC9AAC-E2C2-A1F6-D6F9-C31A82F1FCBD}"/>
          </ac:spMkLst>
        </pc:spChg>
        <pc:spChg chg="mod ord">
          <ac:chgData name="Duyên Lương" userId="3a9e482f-ceb4-484a-8eab-f708ff3e9a36" providerId="ADAL" clId="{75048CBB-F846-44C9-B3BE-BEECCFC6A018}" dt="2023-11-09T04:43:12.765" v="1100" actId="255"/>
          <ac:spMkLst>
            <pc:docMk/>
            <pc:sldMk cId="1609004101" sldId="339"/>
            <ac:spMk id="10" creationId="{502AD955-767C-2991-DF91-1273030FA1A1}"/>
          </ac:spMkLst>
        </pc:spChg>
        <pc:spChg chg="mod ord">
          <ac:chgData name="Duyên Lương" userId="3a9e482f-ceb4-484a-8eab-f708ff3e9a36" providerId="ADAL" clId="{75048CBB-F846-44C9-B3BE-BEECCFC6A018}" dt="2023-11-09T04:43:12.765" v="1100" actId="255"/>
          <ac:spMkLst>
            <pc:docMk/>
            <pc:sldMk cId="1609004101" sldId="339"/>
            <ac:spMk id="11" creationId="{15681B72-5142-1E45-247F-D53F606319B7}"/>
          </ac:spMkLst>
        </pc:spChg>
        <pc:spChg chg="add mod">
          <ac:chgData name="Duyên Lương" userId="3a9e482f-ceb4-484a-8eab-f708ff3e9a36" providerId="ADAL" clId="{75048CBB-F846-44C9-B3BE-BEECCFC6A018}" dt="2023-11-09T04:43:28.876" v="1106" actId="1076"/>
          <ac:spMkLst>
            <pc:docMk/>
            <pc:sldMk cId="1609004101" sldId="339"/>
            <ac:spMk id="13" creationId="{A078A1DD-748C-3A0C-EC13-762271C36F8F}"/>
          </ac:spMkLst>
        </pc:spChg>
        <pc:spChg chg="add mod">
          <ac:chgData name="Duyên Lương" userId="3a9e482f-ceb4-484a-8eab-f708ff3e9a36" providerId="ADAL" clId="{75048CBB-F846-44C9-B3BE-BEECCFC6A018}" dt="2023-11-09T04:43:33.040" v="1108" actId="14100"/>
          <ac:spMkLst>
            <pc:docMk/>
            <pc:sldMk cId="1609004101" sldId="339"/>
            <ac:spMk id="14" creationId="{03F8132B-4485-EB80-D528-57CCA7FE1FEA}"/>
          </ac:spMkLst>
        </pc:spChg>
        <pc:picChg chg="mod">
          <ac:chgData name="Duyên Lương" userId="3a9e482f-ceb4-484a-8eab-f708ff3e9a36" providerId="ADAL" clId="{75048CBB-F846-44C9-B3BE-BEECCFC6A018}" dt="2023-11-09T04:41:22.360" v="999" actId="1076"/>
          <ac:picMkLst>
            <pc:docMk/>
            <pc:sldMk cId="1609004101" sldId="339"/>
            <ac:picMk id="4" creationId="{668C5759-3BBD-D227-8B42-EB11674F05F1}"/>
          </ac:picMkLst>
        </pc:picChg>
        <pc:picChg chg="mod">
          <ac:chgData name="Duyên Lương" userId="3a9e482f-ceb4-484a-8eab-f708ff3e9a36" providerId="ADAL" clId="{75048CBB-F846-44C9-B3BE-BEECCFC6A018}" dt="2023-11-09T04:42:04.328" v="1040" actId="1076"/>
          <ac:picMkLst>
            <pc:docMk/>
            <pc:sldMk cId="1609004101" sldId="339"/>
            <ac:picMk id="7" creationId="{664E6B77-85BE-98DE-2DC0-7B590E936E3D}"/>
          </ac:picMkLst>
        </pc:picChg>
        <pc:picChg chg="mod">
          <ac:chgData name="Duyên Lương" userId="3a9e482f-ceb4-484a-8eab-f708ff3e9a36" providerId="ADAL" clId="{75048CBB-F846-44C9-B3BE-BEECCFC6A018}" dt="2023-11-09T04:42:06.066" v="1041" actId="1076"/>
          <ac:picMkLst>
            <pc:docMk/>
            <pc:sldMk cId="1609004101" sldId="339"/>
            <ac:picMk id="8" creationId="{933BA283-AA51-7DF5-27E5-E0D7E9E6211F}"/>
          </ac:picMkLst>
        </pc:picChg>
      </pc:sldChg>
      <pc:sldChg chg="add del">
        <pc:chgData name="Duyên Lương" userId="3a9e482f-ceb4-484a-8eab-f708ff3e9a36" providerId="ADAL" clId="{75048CBB-F846-44C9-B3BE-BEECCFC6A018}" dt="2023-11-09T04:24:53.881" v="809" actId="47"/>
        <pc:sldMkLst>
          <pc:docMk/>
          <pc:sldMk cId="1842752722" sldId="339"/>
        </pc:sldMkLst>
      </pc:sldChg>
      <pc:sldChg chg="addSp delSp modSp add mod ord delAnim modAnim">
        <pc:chgData name="Duyên Lương" userId="3a9e482f-ceb4-484a-8eab-f708ff3e9a36" providerId="ADAL" clId="{75048CBB-F846-44C9-B3BE-BEECCFC6A018}" dt="2023-11-09T06:33:00.868" v="1947"/>
        <pc:sldMkLst>
          <pc:docMk/>
          <pc:sldMk cId="4044718434" sldId="340"/>
        </pc:sldMkLst>
        <pc:spChg chg="mod">
          <ac:chgData name="Duyên Lương" userId="3a9e482f-ceb4-484a-8eab-f708ff3e9a36" providerId="ADAL" clId="{75048CBB-F846-44C9-B3BE-BEECCFC6A018}" dt="2023-11-09T05:31:09.664" v="1873" actId="20577"/>
          <ac:spMkLst>
            <pc:docMk/>
            <pc:sldMk cId="4044718434" sldId="340"/>
            <ac:spMk id="2" creationId="{00000000-0000-0000-0000-000000000000}"/>
          </ac:spMkLst>
        </pc:spChg>
        <pc:spChg chg="mod">
          <ac:chgData name="Duyên Lương" userId="3a9e482f-ceb4-484a-8eab-f708ff3e9a36" providerId="ADAL" clId="{75048CBB-F846-44C9-B3BE-BEECCFC6A018}" dt="2023-11-09T05:30:55.572" v="1867" actId="1076"/>
          <ac:spMkLst>
            <pc:docMk/>
            <pc:sldMk cId="4044718434" sldId="340"/>
            <ac:spMk id="7" creationId="{00000000-0000-0000-0000-000000000000}"/>
          </ac:spMkLst>
        </pc:spChg>
        <pc:spChg chg="mod">
          <ac:chgData name="Duyên Lương" userId="3a9e482f-ceb4-484a-8eab-f708ff3e9a36" providerId="ADAL" clId="{75048CBB-F846-44C9-B3BE-BEECCFC6A018}" dt="2023-11-09T05:31:37.736" v="1887" actId="1076"/>
          <ac:spMkLst>
            <pc:docMk/>
            <pc:sldMk cId="4044718434" sldId="340"/>
            <ac:spMk id="12" creationId="{00000000-0000-0000-0000-000000000000}"/>
          </ac:spMkLst>
        </pc:spChg>
        <pc:picChg chg="del">
          <ac:chgData name="Duyên Lương" userId="3a9e482f-ceb4-484a-8eab-f708ff3e9a36" providerId="ADAL" clId="{75048CBB-F846-44C9-B3BE-BEECCFC6A018}" dt="2023-11-09T06:30:29.671" v="1927" actId="478"/>
          <ac:picMkLst>
            <pc:docMk/>
            <pc:sldMk cId="4044718434" sldId="340"/>
            <ac:picMk id="3" creationId="{00000000-0000-0000-0000-000000000000}"/>
          </ac:picMkLst>
        </pc:picChg>
        <pc:picChg chg="add mod">
          <ac:chgData name="Duyên Lương" userId="3a9e482f-ceb4-484a-8eab-f708ff3e9a36" providerId="ADAL" clId="{75048CBB-F846-44C9-B3BE-BEECCFC6A018}" dt="2023-11-09T06:30:30.547" v="1928"/>
          <ac:picMkLst>
            <pc:docMk/>
            <pc:sldMk cId="4044718434" sldId="340"/>
            <ac:picMk id="6" creationId="{6E2C3FDC-A9E6-109C-A6C0-1BB07A28A2DA}"/>
          </ac:picMkLst>
        </pc:picChg>
        <pc:picChg chg="del">
          <ac:chgData name="Duyên Lương" userId="3a9e482f-ceb4-484a-8eab-f708ff3e9a36" providerId="ADAL" clId="{75048CBB-F846-44C9-B3BE-BEECCFC6A018}" dt="2023-11-09T05:24:41.825" v="1793" actId="478"/>
          <ac:picMkLst>
            <pc:docMk/>
            <pc:sldMk cId="4044718434" sldId="340"/>
            <ac:picMk id="1026" creationId="{2A582D33-68F1-8C11-3413-77562011D085}"/>
          </ac:picMkLst>
        </pc:picChg>
        <pc:picChg chg="add mod">
          <ac:chgData name="Duyên Lương" userId="3a9e482f-ceb4-484a-8eab-f708ff3e9a36" providerId="ADAL" clId="{75048CBB-F846-44C9-B3BE-BEECCFC6A018}" dt="2023-11-09T05:31:28.769" v="1884" actId="1076"/>
          <ac:picMkLst>
            <pc:docMk/>
            <pc:sldMk cId="4044718434" sldId="340"/>
            <ac:picMk id="5122" creationId="{CFDD9058-C935-12C9-0CFD-A79CBA6D3F9E}"/>
          </ac:picMkLst>
        </pc:picChg>
      </pc:sldChg>
      <pc:sldChg chg="addSp delSp modSp add mod delAnim modAnim">
        <pc:chgData name="Duyên Lương" userId="3a9e482f-ceb4-484a-8eab-f708ff3e9a36" providerId="ADAL" clId="{75048CBB-F846-44C9-B3BE-BEECCFC6A018}" dt="2023-11-09T06:32:41.503" v="1941"/>
        <pc:sldMkLst>
          <pc:docMk/>
          <pc:sldMk cId="3051709695" sldId="341"/>
        </pc:sldMkLst>
        <pc:spChg chg="mod">
          <ac:chgData name="Duyên Lương" userId="3a9e482f-ceb4-484a-8eab-f708ff3e9a36" providerId="ADAL" clId="{75048CBB-F846-44C9-B3BE-BEECCFC6A018}" dt="2023-11-09T05:22:12.132" v="1719"/>
          <ac:spMkLst>
            <pc:docMk/>
            <pc:sldMk cId="3051709695" sldId="341"/>
            <ac:spMk id="2" creationId="{00000000-0000-0000-0000-000000000000}"/>
          </ac:spMkLst>
        </pc:spChg>
        <pc:spChg chg="mod">
          <ac:chgData name="Duyên Lương" userId="3a9e482f-ceb4-484a-8eab-f708ff3e9a36" providerId="ADAL" clId="{75048CBB-F846-44C9-B3BE-BEECCFC6A018}" dt="2023-11-09T06:32:33.253" v="1938" actId="1076"/>
          <ac:spMkLst>
            <pc:docMk/>
            <pc:sldMk cId="3051709695" sldId="341"/>
            <ac:spMk id="7" creationId="{00000000-0000-0000-0000-000000000000}"/>
          </ac:spMkLst>
        </pc:spChg>
        <pc:spChg chg="mod">
          <ac:chgData name="Duyên Lương" userId="3a9e482f-ceb4-484a-8eab-f708ff3e9a36" providerId="ADAL" clId="{75048CBB-F846-44C9-B3BE-BEECCFC6A018}" dt="2023-11-09T05:25:46.210" v="1805" actId="1076"/>
          <ac:spMkLst>
            <pc:docMk/>
            <pc:sldMk cId="3051709695" sldId="341"/>
            <ac:spMk id="12" creationId="{00000000-0000-0000-0000-000000000000}"/>
          </ac:spMkLst>
        </pc:spChg>
        <pc:picChg chg="del">
          <ac:chgData name="Duyên Lương" userId="3a9e482f-ceb4-484a-8eab-f708ff3e9a36" providerId="ADAL" clId="{75048CBB-F846-44C9-B3BE-BEECCFC6A018}" dt="2023-11-09T06:30:18.628" v="1921" actId="478"/>
          <ac:picMkLst>
            <pc:docMk/>
            <pc:sldMk cId="3051709695" sldId="341"/>
            <ac:picMk id="3" creationId="{00000000-0000-0000-0000-000000000000}"/>
          </ac:picMkLst>
        </pc:picChg>
        <pc:picChg chg="add mod">
          <ac:chgData name="Duyên Lương" userId="3a9e482f-ceb4-484a-8eab-f708ff3e9a36" providerId="ADAL" clId="{75048CBB-F846-44C9-B3BE-BEECCFC6A018}" dt="2023-11-09T06:30:19.609" v="1922"/>
          <ac:picMkLst>
            <pc:docMk/>
            <pc:sldMk cId="3051709695" sldId="341"/>
            <ac:picMk id="6" creationId="{8F10A0D5-4713-0E67-DB45-524E04C28833}"/>
          </ac:picMkLst>
        </pc:picChg>
        <pc:picChg chg="del">
          <ac:chgData name="Duyên Lương" userId="3a9e482f-ceb4-484a-8eab-f708ff3e9a36" providerId="ADAL" clId="{75048CBB-F846-44C9-B3BE-BEECCFC6A018}" dt="2023-11-09T05:24:37.797" v="1791" actId="478"/>
          <ac:picMkLst>
            <pc:docMk/>
            <pc:sldMk cId="3051709695" sldId="341"/>
            <ac:picMk id="1026" creationId="{2A582D33-68F1-8C11-3413-77562011D085}"/>
          </ac:picMkLst>
        </pc:picChg>
        <pc:picChg chg="add mod">
          <ac:chgData name="Duyên Lương" userId="3a9e482f-ceb4-484a-8eab-f708ff3e9a36" providerId="ADAL" clId="{75048CBB-F846-44C9-B3BE-BEECCFC6A018}" dt="2023-11-09T05:25:47.790" v="1806" actId="1076"/>
          <ac:picMkLst>
            <pc:docMk/>
            <pc:sldMk cId="3051709695" sldId="341"/>
            <ac:picMk id="4098" creationId="{A99B0B48-9DBB-BD18-3236-FB4897278D05}"/>
          </ac:picMkLst>
        </pc:picChg>
      </pc:sldChg>
      <pc:sldChg chg="addSp delSp modSp add mod delAnim modAnim">
        <pc:chgData name="Duyên Lương" userId="3a9e482f-ceb4-484a-8eab-f708ff3e9a36" providerId="ADAL" clId="{75048CBB-F846-44C9-B3BE-BEECCFC6A018}" dt="2023-11-09T06:32:49.513" v="1944"/>
        <pc:sldMkLst>
          <pc:docMk/>
          <pc:sldMk cId="1074280438" sldId="342"/>
        </pc:sldMkLst>
        <pc:spChg chg="mod">
          <ac:chgData name="Duyên Lương" userId="3a9e482f-ceb4-484a-8eab-f708ff3e9a36" providerId="ADAL" clId="{75048CBB-F846-44C9-B3BE-BEECCFC6A018}" dt="2023-11-09T05:23:17.531" v="1747"/>
          <ac:spMkLst>
            <pc:docMk/>
            <pc:sldMk cId="1074280438" sldId="342"/>
            <ac:spMk id="2" creationId="{00000000-0000-0000-0000-000000000000}"/>
          </ac:spMkLst>
        </pc:spChg>
        <pc:spChg chg="mod">
          <ac:chgData name="Duyên Lương" userId="3a9e482f-ceb4-484a-8eab-f708ff3e9a36" providerId="ADAL" clId="{75048CBB-F846-44C9-B3BE-BEECCFC6A018}" dt="2023-11-09T05:22:59.321" v="1746" actId="20577"/>
          <ac:spMkLst>
            <pc:docMk/>
            <pc:sldMk cId="1074280438" sldId="342"/>
            <ac:spMk id="7" creationId="{00000000-0000-0000-0000-000000000000}"/>
          </ac:spMkLst>
        </pc:spChg>
        <pc:spChg chg="mod">
          <ac:chgData name="Duyên Lương" userId="3a9e482f-ceb4-484a-8eab-f708ff3e9a36" providerId="ADAL" clId="{75048CBB-F846-44C9-B3BE-BEECCFC6A018}" dt="2023-11-09T05:26:45.657" v="1822" actId="123"/>
          <ac:spMkLst>
            <pc:docMk/>
            <pc:sldMk cId="1074280438" sldId="342"/>
            <ac:spMk id="12" creationId="{00000000-0000-0000-0000-000000000000}"/>
          </ac:spMkLst>
        </pc:spChg>
        <pc:picChg chg="del">
          <ac:chgData name="Duyên Lương" userId="3a9e482f-ceb4-484a-8eab-f708ff3e9a36" providerId="ADAL" clId="{75048CBB-F846-44C9-B3BE-BEECCFC6A018}" dt="2023-11-09T06:30:23.960" v="1924" actId="478"/>
          <ac:picMkLst>
            <pc:docMk/>
            <pc:sldMk cId="1074280438" sldId="342"/>
            <ac:picMk id="3" creationId="{00000000-0000-0000-0000-000000000000}"/>
          </ac:picMkLst>
        </pc:picChg>
        <pc:picChg chg="add mod">
          <ac:chgData name="Duyên Lương" userId="3a9e482f-ceb4-484a-8eab-f708ff3e9a36" providerId="ADAL" clId="{75048CBB-F846-44C9-B3BE-BEECCFC6A018}" dt="2023-11-09T06:30:25.039" v="1925"/>
          <ac:picMkLst>
            <pc:docMk/>
            <pc:sldMk cId="1074280438" sldId="342"/>
            <ac:picMk id="6" creationId="{1C88CA06-3260-0561-E09D-3F0B461423D7}"/>
          </ac:picMkLst>
        </pc:picChg>
        <pc:picChg chg="del">
          <ac:chgData name="Duyên Lương" userId="3a9e482f-ceb4-484a-8eab-f708ff3e9a36" providerId="ADAL" clId="{75048CBB-F846-44C9-B3BE-BEECCFC6A018}" dt="2023-11-09T05:24:39.750" v="1792" actId="478"/>
          <ac:picMkLst>
            <pc:docMk/>
            <pc:sldMk cId="1074280438" sldId="342"/>
            <ac:picMk id="1026" creationId="{2A582D33-68F1-8C11-3413-77562011D085}"/>
          </ac:picMkLst>
        </pc:picChg>
        <pc:picChg chg="add del mod">
          <ac:chgData name="Duyên Lương" userId="3a9e482f-ceb4-484a-8eab-f708ff3e9a36" providerId="ADAL" clId="{75048CBB-F846-44C9-B3BE-BEECCFC6A018}" dt="2023-11-09T05:26:50.651" v="1824" actId="478"/>
          <ac:picMkLst>
            <pc:docMk/>
            <pc:sldMk cId="1074280438" sldId="342"/>
            <ac:picMk id="3074" creationId="{523CA0BC-5D82-642A-4B87-83F2EB8A9838}"/>
          </ac:picMkLst>
        </pc:picChg>
        <pc:picChg chg="add mod">
          <ac:chgData name="Duyên Lương" userId="3a9e482f-ceb4-484a-8eab-f708ff3e9a36" providerId="ADAL" clId="{75048CBB-F846-44C9-B3BE-BEECCFC6A018}" dt="2023-11-09T05:27:12.232" v="1831" actId="1076"/>
          <ac:picMkLst>
            <pc:docMk/>
            <pc:sldMk cId="1074280438" sldId="342"/>
            <ac:picMk id="3076" creationId="{D9556600-6FD5-E827-9934-CCEAFBEEC824}"/>
          </ac:picMkLst>
        </pc:picChg>
      </pc:sldChg>
      <pc:sldChg chg="addSp delSp modSp add mod delAnim modAnim">
        <pc:chgData name="Duyên Lương" userId="3a9e482f-ceb4-484a-8eab-f708ff3e9a36" providerId="ADAL" clId="{75048CBB-F846-44C9-B3BE-BEECCFC6A018}" dt="2023-11-09T06:33:10.313" v="1950"/>
        <pc:sldMkLst>
          <pc:docMk/>
          <pc:sldMk cId="699092861" sldId="343"/>
        </pc:sldMkLst>
        <pc:spChg chg="mod">
          <ac:chgData name="Duyên Lương" userId="3a9e482f-ceb4-484a-8eab-f708ff3e9a36" providerId="ADAL" clId="{75048CBB-F846-44C9-B3BE-BEECCFC6A018}" dt="2023-11-09T05:24:20.786" v="1785"/>
          <ac:spMkLst>
            <pc:docMk/>
            <pc:sldMk cId="699092861" sldId="343"/>
            <ac:spMk id="2" creationId="{00000000-0000-0000-0000-000000000000}"/>
          </ac:spMkLst>
        </pc:spChg>
        <pc:spChg chg="mod">
          <ac:chgData name="Duyên Lương" userId="3a9e482f-ceb4-484a-8eab-f708ff3e9a36" providerId="ADAL" clId="{75048CBB-F846-44C9-B3BE-BEECCFC6A018}" dt="2023-11-09T05:24:14.828" v="1784" actId="1076"/>
          <ac:spMkLst>
            <pc:docMk/>
            <pc:sldMk cId="699092861" sldId="343"/>
            <ac:spMk id="7" creationId="{00000000-0000-0000-0000-000000000000}"/>
          </ac:spMkLst>
        </pc:spChg>
        <pc:spChg chg="mod">
          <ac:chgData name="Duyên Lương" userId="3a9e482f-ceb4-484a-8eab-f708ff3e9a36" providerId="ADAL" clId="{75048CBB-F846-44C9-B3BE-BEECCFC6A018}" dt="2023-11-09T05:33:06.171" v="1913" actId="123"/>
          <ac:spMkLst>
            <pc:docMk/>
            <pc:sldMk cId="699092861" sldId="343"/>
            <ac:spMk id="12" creationId="{00000000-0000-0000-0000-000000000000}"/>
          </ac:spMkLst>
        </pc:spChg>
        <pc:picChg chg="del">
          <ac:chgData name="Duyên Lương" userId="3a9e482f-ceb4-484a-8eab-f708ff3e9a36" providerId="ADAL" clId="{75048CBB-F846-44C9-B3BE-BEECCFC6A018}" dt="2023-11-09T06:30:40.674" v="1930" actId="478"/>
          <ac:picMkLst>
            <pc:docMk/>
            <pc:sldMk cId="699092861" sldId="343"/>
            <ac:picMk id="3" creationId="{00000000-0000-0000-0000-000000000000}"/>
          </ac:picMkLst>
        </pc:picChg>
        <pc:picChg chg="add mod">
          <ac:chgData name="Duyên Lương" userId="3a9e482f-ceb4-484a-8eab-f708ff3e9a36" providerId="ADAL" clId="{75048CBB-F846-44C9-B3BE-BEECCFC6A018}" dt="2023-11-09T06:30:41.626" v="1931"/>
          <ac:picMkLst>
            <pc:docMk/>
            <pc:sldMk cId="699092861" sldId="343"/>
            <ac:picMk id="6" creationId="{4C30879F-7647-7391-A9A4-716D4CB42E65}"/>
          </ac:picMkLst>
        </pc:picChg>
        <pc:picChg chg="del">
          <ac:chgData name="Duyên Lương" userId="3a9e482f-ceb4-484a-8eab-f708ff3e9a36" providerId="ADAL" clId="{75048CBB-F846-44C9-B3BE-BEECCFC6A018}" dt="2023-11-09T05:24:44.427" v="1794" actId="478"/>
          <ac:picMkLst>
            <pc:docMk/>
            <pc:sldMk cId="699092861" sldId="343"/>
            <ac:picMk id="1026" creationId="{2A582D33-68F1-8C11-3413-77562011D085}"/>
          </ac:picMkLst>
        </pc:picChg>
        <pc:picChg chg="add del">
          <ac:chgData name="Duyên Lương" userId="3a9e482f-ceb4-484a-8eab-f708ff3e9a36" providerId="ADAL" clId="{75048CBB-F846-44C9-B3BE-BEECCFC6A018}" dt="2023-11-09T05:32:36.633" v="1902" actId="478"/>
          <ac:picMkLst>
            <pc:docMk/>
            <pc:sldMk cId="699092861" sldId="343"/>
            <ac:picMk id="2050" creationId="{4858B7A0-153C-2B2B-D4F3-89F49865031C}"/>
          </ac:picMkLst>
        </pc:picChg>
        <pc:picChg chg="add mod">
          <ac:chgData name="Duyên Lương" userId="3a9e482f-ceb4-484a-8eab-f708ff3e9a36" providerId="ADAL" clId="{75048CBB-F846-44C9-B3BE-BEECCFC6A018}" dt="2023-11-09T05:32:54.599" v="1906" actId="1076"/>
          <ac:picMkLst>
            <pc:docMk/>
            <pc:sldMk cId="699092861" sldId="343"/>
            <ac:picMk id="2052" creationId="{408F8423-BF7F-D139-9483-70BAA2BE277C}"/>
          </ac:picMkLst>
        </pc:picChg>
      </pc:sldChg>
      <pc:sldChg chg="addSp delSp modSp mod modAnim">
        <pc:chgData name="Duyên Lương" userId="3a9e482f-ceb4-484a-8eab-f708ff3e9a36" providerId="ADAL" clId="{75048CBB-F846-44C9-B3BE-BEECCFC6A018}" dt="2023-11-09T09:05:27.846" v="4482"/>
        <pc:sldMkLst>
          <pc:docMk/>
          <pc:sldMk cId="1476976624" sldId="344"/>
        </pc:sldMkLst>
        <pc:spChg chg="mod">
          <ac:chgData name="Duyên Lương" userId="3a9e482f-ceb4-484a-8eab-f708ff3e9a36" providerId="ADAL" clId="{75048CBB-F846-44C9-B3BE-BEECCFC6A018}" dt="2023-11-09T07:14:10.105" v="3904" actId="1076"/>
          <ac:spMkLst>
            <pc:docMk/>
            <pc:sldMk cId="1476976624" sldId="344"/>
            <ac:spMk id="4" creationId="{4A7BFE80-4B77-698E-BE4F-34EAF1232090}"/>
          </ac:spMkLst>
        </pc:spChg>
        <pc:spChg chg="del">
          <ac:chgData name="Duyên Lương" userId="3a9e482f-ceb4-484a-8eab-f708ff3e9a36" providerId="ADAL" clId="{75048CBB-F846-44C9-B3BE-BEECCFC6A018}" dt="2023-11-09T07:11:54.323" v="3888" actId="478"/>
          <ac:spMkLst>
            <pc:docMk/>
            <pc:sldMk cId="1476976624" sldId="344"/>
            <ac:spMk id="14" creationId="{648E5307-9E8B-11A0-8DD9-F8C0224C1561}"/>
          </ac:spMkLst>
        </pc:spChg>
        <pc:spChg chg="del">
          <ac:chgData name="Duyên Lương" userId="3a9e482f-ceb4-484a-8eab-f708ff3e9a36" providerId="ADAL" clId="{75048CBB-F846-44C9-B3BE-BEECCFC6A018}" dt="2023-11-09T07:11:55.025" v="3889" actId="478"/>
          <ac:spMkLst>
            <pc:docMk/>
            <pc:sldMk cId="1476976624" sldId="344"/>
            <ac:spMk id="15" creationId="{9F019BC7-AF85-4EAC-270E-D0AA7270D655}"/>
          </ac:spMkLst>
        </pc:spChg>
        <pc:spChg chg="del">
          <ac:chgData name="Duyên Lương" userId="3a9e482f-ceb4-484a-8eab-f708ff3e9a36" providerId="ADAL" clId="{75048CBB-F846-44C9-B3BE-BEECCFC6A018}" dt="2023-11-09T07:12:02.257" v="3894" actId="478"/>
          <ac:spMkLst>
            <pc:docMk/>
            <pc:sldMk cId="1476976624" sldId="344"/>
            <ac:spMk id="20" creationId="{E24C8E5B-42DE-4A1E-590D-DC4285F7F2C2}"/>
          </ac:spMkLst>
        </pc:spChg>
        <pc:spChg chg="del">
          <ac:chgData name="Duyên Lương" userId="3a9e482f-ceb4-484a-8eab-f708ff3e9a36" providerId="ADAL" clId="{75048CBB-F846-44C9-B3BE-BEECCFC6A018}" dt="2023-11-09T07:12:01.324" v="3893" actId="478"/>
          <ac:spMkLst>
            <pc:docMk/>
            <pc:sldMk cId="1476976624" sldId="344"/>
            <ac:spMk id="21" creationId="{C968884E-0254-B0C3-D3ED-A99F18FCA38C}"/>
          </ac:spMkLst>
        </pc:spChg>
        <pc:spChg chg="del">
          <ac:chgData name="Duyên Lương" userId="3a9e482f-ceb4-484a-8eab-f708ff3e9a36" providerId="ADAL" clId="{75048CBB-F846-44C9-B3BE-BEECCFC6A018}" dt="2023-11-09T07:12:03.161" v="3895" actId="478"/>
          <ac:spMkLst>
            <pc:docMk/>
            <pc:sldMk cId="1476976624" sldId="344"/>
            <ac:spMk id="22" creationId="{604CAB3F-072C-419F-921A-5A01B11947F8}"/>
          </ac:spMkLst>
        </pc:spChg>
        <pc:spChg chg="del">
          <ac:chgData name="Duyên Lương" userId="3a9e482f-ceb4-484a-8eab-f708ff3e9a36" providerId="ADAL" clId="{75048CBB-F846-44C9-B3BE-BEECCFC6A018}" dt="2023-11-09T07:12:04.019" v="3896" actId="478"/>
          <ac:spMkLst>
            <pc:docMk/>
            <pc:sldMk cId="1476976624" sldId="344"/>
            <ac:spMk id="23" creationId="{8FC23F24-3C0B-4B76-8A62-A76D67FC2E30}"/>
          </ac:spMkLst>
        </pc:spChg>
        <pc:picChg chg="add mod">
          <ac:chgData name="Duyên Lương" userId="3a9e482f-ceb4-484a-8eab-f708ff3e9a36" providerId="ADAL" clId="{75048CBB-F846-44C9-B3BE-BEECCFC6A018}" dt="2023-11-09T07:13:52.097" v="3902" actId="1076"/>
          <ac:picMkLst>
            <pc:docMk/>
            <pc:sldMk cId="1476976624" sldId="344"/>
            <ac:picMk id="9" creationId="{CF2D0D1B-D67F-7AC1-F79F-328ECE6A44A5}"/>
          </ac:picMkLst>
        </pc:picChg>
        <pc:cxnChg chg="del">
          <ac:chgData name="Duyên Lương" userId="3a9e482f-ceb4-484a-8eab-f708ff3e9a36" providerId="ADAL" clId="{75048CBB-F846-44C9-B3BE-BEECCFC6A018}" dt="2023-11-09T07:11:57.302" v="3891" actId="478"/>
          <ac:cxnSpMkLst>
            <pc:docMk/>
            <pc:sldMk cId="1476976624" sldId="344"/>
            <ac:cxnSpMk id="38" creationId="{99219EBB-36BA-56C7-D63B-16D674102E0C}"/>
          </ac:cxnSpMkLst>
        </pc:cxnChg>
        <pc:cxnChg chg="del">
          <ac:chgData name="Duyên Lương" userId="3a9e482f-ceb4-484a-8eab-f708ff3e9a36" providerId="ADAL" clId="{75048CBB-F846-44C9-B3BE-BEECCFC6A018}" dt="2023-11-09T07:11:56.225" v="3890" actId="478"/>
          <ac:cxnSpMkLst>
            <pc:docMk/>
            <pc:sldMk cId="1476976624" sldId="344"/>
            <ac:cxnSpMk id="39" creationId="{7F01A857-A4C6-2E34-8707-4D3F5EDA9EC7}"/>
          </ac:cxnSpMkLst>
        </pc:cxnChg>
        <pc:cxnChg chg="del">
          <ac:chgData name="Duyên Lương" userId="3a9e482f-ceb4-484a-8eab-f708ff3e9a36" providerId="ADAL" clId="{75048CBB-F846-44C9-B3BE-BEECCFC6A018}" dt="2023-11-09T07:11:58.686" v="3892" actId="478"/>
          <ac:cxnSpMkLst>
            <pc:docMk/>
            <pc:sldMk cId="1476976624" sldId="344"/>
            <ac:cxnSpMk id="40" creationId="{043D9713-C92E-0BA1-4622-1EBBAEA86250}"/>
          </ac:cxnSpMkLst>
        </pc:cxnChg>
        <pc:cxnChg chg="del">
          <ac:chgData name="Duyên Lương" userId="3a9e482f-ceb4-484a-8eab-f708ff3e9a36" providerId="ADAL" clId="{75048CBB-F846-44C9-B3BE-BEECCFC6A018}" dt="2023-11-09T07:11:58.686" v="3892" actId="478"/>
          <ac:cxnSpMkLst>
            <pc:docMk/>
            <pc:sldMk cId="1476976624" sldId="344"/>
            <ac:cxnSpMk id="41" creationId="{84108ABD-8363-8A8F-6F9C-022627487310}"/>
          </ac:cxnSpMkLst>
        </pc:cxnChg>
      </pc:sldChg>
      <pc:sldChg chg="addSp delSp modSp add mod modAnim">
        <pc:chgData name="Duyên Lương" userId="3a9e482f-ceb4-484a-8eab-f708ff3e9a36" providerId="ADAL" clId="{75048CBB-F846-44C9-B3BE-BEECCFC6A018}" dt="2023-11-09T09:06:08.119" v="4486"/>
        <pc:sldMkLst>
          <pc:docMk/>
          <pc:sldMk cId="2723475309" sldId="345"/>
        </pc:sldMkLst>
        <pc:spChg chg="mod">
          <ac:chgData name="Duyên Lương" userId="3a9e482f-ceb4-484a-8eab-f708ff3e9a36" providerId="ADAL" clId="{75048CBB-F846-44C9-B3BE-BEECCFC6A018}" dt="2023-11-09T07:29:33.959" v="3988" actId="1076"/>
          <ac:spMkLst>
            <pc:docMk/>
            <pc:sldMk cId="2723475309" sldId="345"/>
            <ac:spMk id="4" creationId="{4A7BFE80-4B77-698E-BE4F-34EAF1232090}"/>
          </ac:spMkLst>
        </pc:spChg>
        <pc:spChg chg="del">
          <ac:chgData name="Duyên Lương" userId="3a9e482f-ceb4-484a-8eab-f708ff3e9a36" providerId="ADAL" clId="{75048CBB-F846-44C9-B3BE-BEECCFC6A018}" dt="2023-11-09T07:25:07.893" v="3919" actId="478"/>
          <ac:spMkLst>
            <pc:docMk/>
            <pc:sldMk cId="2723475309" sldId="345"/>
            <ac:spMk id="8" creationId="{7830B66F-D049-2074-66AE-F2059ED0A5CA}"/>
          </ac:spMkLst>
        </pc:spChg>
        <pc:spChg chg="del">
          <ac:chgData name="Duyên Lương" userId="3a9e482f-ceb4-484a-8eab-f708ff3e9a36" providerId="ADAL" clId="{75048CBB-F846-44C9-B3BE-BEECCFC6A018}" dt="2023-11-09T07:25:07.178" v="3918" actId="478"/>
          <ac:spMkLst>
            <pc:docMk/>
            <pc:sldMk cId="2723475309" sldId="345"/>
            <ac:spMk id="10" creationId="{A08F9FBD-E545-30F0-1208-A132EA7C5BBF}"/>
          </ac:spMkLst>
        </pc:spChg>
        <pc:spChg chg="del">
          <ac:chgData name="Duyên Lương" userId="3a9e482f-ceb4-484a-8eab-f708ff3e9a36" providerId="ADAL" clId="{75048CBB-F846-44C9-B3BE-BEECCFC6A018}" dt="2023-11-09T07:25:02.045" v="3912" actId="478"/>
          <ac:spMkLst>
            <pc:docMk/>
            <pc:sldMk cId="2723475309" sldId="345"/>
            <ac:spMk id="11" creationId="{77010614-C718-CE9F-E2CE-F4B627C1ED69}"/>
          </ac:spMkLst>
        </pc:spChg>
        <pc:spChg chg="del">
          <ac:chgData name="Duyên Lương" userId="3a9e482f-ceb4-484a-8eab-f708ff3e9a36" providerId="ADAL" clId="{75048CBB-F846-44C9-B3BE-BEECCFC6A018}" dt="2023-11-09T07:25:08.297" v="3920" actId="478"/>
          <ac:spMkLst>
            <pc:docMk/>
            <pc:sldMk cId="2723475309" sldId="345"/>
            <ac:spMk id="12" creationId="{B4E2617B-F01F-B5B5-D4BF-7963D4D97D65}"/>
          </ac:spMkLst>
        </pc:spChg>
        <pc:spChg chg="del">
          <ac:chgData name="Duyên Lương" userId="3a9e482f-ceb4-484a-8eab-f708ff3e9a36" providerId="ADAL" clId="{75048CBB-F846-44C9-B3BE-BEECCFC6A018}" dt="2023-11-09T07:25:08.712" v="3921" actId="478"/>
          <ac:spMkLst>
            <pc:docMk/>
            <pc:sldMk cId="2723475309" sldId="345"/>
            <ac:spMk id="13" creationId="{FFA33323-3599-0E28-7325-69A153DC968F}"/>
          </ac:spMkLst>
        </pc:spChg>
        <pc:spChg chg="mod">
          <ac:chgData name="Duyên Lương" userId="3a9e482f-ceb4-484a-8eab-f708ff3e9a36" providerId="ADAL" clId="{75048CBB-F846-44C9-B3BE-BEECCFC6A018}" dt="2023-11-09T07:25:40.741" v="3930" actId="1076"/>
          <ac:spMkLst>
            <pc:docMk/>
            <pc:sldMk cId="2723475309" sldId="345"/>
            <ac:spMk id="14" creationId="{648E5307-9E8B-11A0-8DD9-F8C0224C1561}"/>
          </ac:spMkLst>
        </pc:spChg>
        <pc:spChg chg="del">
          <ac:chgData name="Duyên Lương" userId="3a9e482f-ceb4-484a-8eab-f708ff3e9a36" providerId="ADAL" clId="{75048CBB-F846-44C9-B3BE-BEECCFC6A018}" dt="2023-11-09T07:25:44.028" v="3932" actId="478"/>
          <ac:spMkLst>
            <pc:docMk/>
            <pc:sldMk cId="2723475309" sldId="345"/>
            <ac:spMk id="15" creationId="{9F019BC7-AF85-4EAC-270E-D0AA7270D655}"/>
          </ac:spMkLst>
        </pc:spChg>
        <pc:spChg chg="del">
          <ac:chgData name="Duyên Lương" userId="3a9e482f-ceb4-484a-8eab-f708ff3e9a36" providerId="ADAL" clId="{75048CBB-F846-44C9-B3BE-BEECCFC6A018}" dt="2023-11-09T07:25:06.385" v="3917" actId="478"/>
          <ac:spMkLst>
            <pc:docMk/>
            <pc:sldMk cId="2723475309" sldId="345"/>
            <ac:spMk id="16" creationId="{8345A156-042E-4F3E-1E0C-B93EF415EE4C}"/>
          </ac:spMkLst>
        </pc:spChg>
        <pc:spChg chg="del">
          <ac:chgData name="Duyên Lương" userId="3a9e482f-ceb4-484a-8eab-f708ff3e9a36" providerId="ADAL" clId="{75048CBB-F846-44C9-B3BE-BEECCFC6A018}" dt="2023-11-09T07:25:05.668" v="3916" actId="478"/>
          <ac:spMkLst>
            <pc:docMk/>
            <pc:sldMk cId="2723475309" sldId="345"/>
            <ac:spMk id="17" creationId="{60391B8D-A35D-CAEA-1F2B-02759A304774}"/>
          </ac:spMkLst>
        </pc:spChg>
        <pc:spChg chg="del mod">
          <ac:chgData name="Duyên Lương" userId="3a9e482f-ceb4-484a-8eab-f708ff3e9a36" providerId="ADAL" clId="{75048CBB-F846-44C9-B3BE-BEECCFC6A018}" dt="2023-11-09T07:25:03.903" v="3914" actId="478"/>
          <ac:spMkLst>
            <pc:docMk/>
            <pc:sldMk cId="2723475309" sldId="345"/>
            <ac:spMk id="18" creationId="{8F728214-6CC2-39EB-DD1E-94DDE3CB9097}"/>
          </ac:spMkLst>
        </pc:spChg>
        <pc:spChg chg="del">
          <ac:chgData name="Duyên Lương" userId="3a9e482f-ceb4-484a-8eab-f708ff3e9a36" providerId="ADAL" clId="{75048CBB-F846-44C9-B3BE-BEECCFC6A018}" dt="2023-11-09T07:25:04.772" v="3915" actId="478"/>
          <ac:spMkLst>
            <pc:docMk/>
            <pc:sldMk cId="2723475309" sldId="345"/>
            <ac:spMk id="19" creationId="{E01A7DB0-FF65-3371-24AF-31C498D2500F}"/>
          </ac:spMkLst>
        </pc:spChg>
        <pc:spChg chg="mod">
          <ac:chgData name="Duyên Lương" userId="3a9e482f-ceb4-484a-8eab-f708ff3e9a36" providerId="ADAL" clId="{75048CBB-F846-44C9-B3BE-BEECCFC6A018}" dt="2023-11-09T07:25:40.741" v="3930" actId="1076"/>
          <ac:spMkLst>
            <pc:docMk/>
            <pc:sldMk cId="2723475309" sldId="345"/>
            <ac:spMk id="20" creationId="{E24C8E5B-42DE-4A1E-590D-DC4285F7F2C2}"/>
          </ac:spMkLst>
        </pc:spChg>
        <pc:spChg chg="mod">
          <ac:chgData name="Duyên Lương" userId="3a9e482f-ceb4-484a-8eab-f708ff3e9a36" providerId="ADAL" clId="{75048CBB-F846-44C9-B3BE-BEECCFC6A018}" dt="2023-11-09T07:25:40.741" v="3930" actId="1076"/>
          <ac:spMkLst>
            <pc:docMk/>
            <pc:sldMk cId="2723475309" sldId="345"/>
            <ac:spMk id="21" creationId="{C968884E-0254-B0C3-D3ED-A99F18FCA38C}"/>
          </ac:spMkLst>
        </pc:spChg>
        <pc:spChg chg="del">
          <ac:chgData name="Duyên Lương" userId="3a9e482f-ceb4-484a-8eab-f708ff3e9a36" providerId="ADAL" clId="{75048CBB-F846-44C9-B3BE-BEECCFC6A018}" dt="2023-11-09T07:25:45.193" v="3933" actId="478"/>
          <ac:spMkLst>
            <pc:docMk/>
            <pc:sldMk cId="2723475309" sldId="345"/>
            <ac:spMk id="22" creationId="{604CAB3F-072C-419F-921A-5A01B11947F8}"/>
          </ac:spMkLst>
        </pc:spChg>
        <pc:spChg chg="del">
          <ac:chgData name="Duyên Lương" userId="3a9e482f-ceb4-484a-8eab-f708ff3e9a36" providerId="ADAL" clId="{75048CBB-F846-44C9-B3BE-BEECCFC6A018}" dt="2023-11-09T07:25:46.101" v="3934" actId="478"/>
          <ac:spMkLst>
            <pc:docMk/>
            <pc:sldMk cId="2723475309" sldId="345"/>
            <ac:spMk id="23" creationId="{8FC23F24-3C0B-4B76-8A62-A76D67FC2E30}"/>
          </ac:spMkLst>
        </pc:spChg>
        <pc:picChg chg="add mod">
          <ac:chgData name="Duyên Lương" userId="3a9e482f-ceb4-484a-8eab-f708ff3e9a36" providerId="ADAL" clId="{75048CBB-F846-44C9-B3BE-BEECCFC6A018}" dt="2023-11-09T07:26:15.651" v="3942" actId="1076"/>
          <ac:picMkLst>
            <pc:docMk/>
            <pc:sldMk cId="2723475309" sldId="345"/>
            <ac:picMk id="9" creationId="{89DAF711-4FB8-28AD-4012-11D83B5CF4B7}"/>
          </ac:picMkLst>
        </pc:picChg>
        <pc:cxnChg chg="del mod">
          <ac:chgData name="Duyên Lương" userId="3a9e482f-ceb4-484a-8eab-f708ff3e9a36" providerId="ADAL" clId="{75048CBB-F846-44C9-B3BE-BEECCFC6A018}" dt="2023-11-09T07:25:02.045" v="3912" actId="478"/>
          <ac:cxnSpMkLst>
            <pc:docMk/>
            <pc:sldMk cId="2723475309" sldId="345"/>
            <ac:cxnSpMk id="28" creationId="{A8F94273-319D-156B-FB70-61026CFD7CB2}"/>
          </ac:cxnSpMkLst>
        </pc:cxnChg>
        <pc:cxnChg chg="del mod">
          <ac:chgData name="Duyên Lương" userId="3a9e482f-ceb4-484a-8eab-f708ff3e9a36" providerId="ADAL" clId="{75048CBB-F846-44C9-B3BE-BEECCFC6A018}" dt="2023-11-09T07:25:02.045" v="3912" actId="478"/>
          <ac:cxnSpMkLst>
            <pc:docMk/>
            <pc:sldMk cId="2723475309" sldId="345"/>
            <ac:cxnSpMk id="30" creationId="{E15C4396-6CAD-5DF4-E526-386E7C32AEEC}"/>
          </ac:cxnSpMkLst>
        </pc:cxnChg>
        <pc:cxnChg chg="del">
          <ac:chgData name="Duyên Lương" userId="3a9e482f-ceb4-484a-8eab-f708ff3e9a36" providerId="ADAL" clId="{75048CBB-F846-44C9-B3BE-BEECCFC6A018}" dt="2023-11-09T07:25:02.045" v="3912" actId="478"/>
          <ac:cxnSpMkLst>
            <pc:docMk/>
            <pc:sldMk cId="2723475309" sldId="345"/>
            <ac:cxnSpMk id="34" creationId="{9A82AE83-1E5D-899A-8BCA-656B73D581C0}"/>
          </ac:cxnSpMkLst>
        </pc:cxnChg>
        <pc:cxnChg chg="del">
          <ac:chgData name="Duyên Lương" userId="3a9e482f-ceb4-484a-8eab-f708ff3e9a36" providerId="ADAL" clId="{75048CBB-F846-44C9-B3BE-BEECCFC6A018}" dt="2023-11-09T07:25:02.045" v="3912" actId="478"/>
          <ac:cxnSpMkLst>
            <pc:docMk/>
            <pc:sldMk cId="2723475309" sldId="345"/>
            <ac:cxnSpMk id="35" creationId="{ACCBB95C-E766-8E25-898A-0025100BB9DA}"/>
          </ac:cxnSpMkLst>
        </pc:cxnChg>
        <pc:cxnChg chg="del">
          <ac:chgData name="Duyên Lương" userId="3a9e482f-ceb4-484a-8eab-f708ff3e9a36" providerId="ADAL" clId="{75048CBB-F846-44C9-B3BE-BEECCFC6A018}" dt="2023-11-09T07:25:02.045" v="3912" actId="478"/>
          <ac:cxnSpMkLst>
            <pc:docMk/>
            <pc:sldMk cId="2723475309" sldId="345"/>
            <ac:cxnSpMk id="36" creationId="{3D6C453C-D0BB-684B-DA59-B09F9BA2ABCD}"/>
          </ac:cxnSpMkLst>
        </pc:cxnChg>
        <pc:cxnChg chg="del">
          <ac:chgData name="Duyên Lương" userId="3a9e482f-ceb4-484a-8eab-f708ff3e9a36" providerId="ADAL" clId="{75048CBB-F846-44C9-B3BE-BEECCFC6A018}" dt="2023-11-09T07:25:02.045" v="3912" actId="478"/>
          <ac:cxnSpMkLst>
            <pc:docMk/>
            <pc:sldMk cId="2723475309" sldId="345"/>
            <ac:cxnSpMk id="37" creationId="{01A5B149-25BA-E229-3678-6DCC4808C4CD}"/>
          </ac:cxnSpMkLst>
        </pc:cxnChg>
        <pc:cxnChg chg="mod">
          <ac:chgData name="Duyên Lương" userId="3a9e482f-ceb4-484a-8eab-f708ff3e9a36" providerId="ADAL" clId="{75048CBB-F846-44C9-B3BE-BEECCFC6A018}" dt="2023-11-09T07:25:40.741" v="3930" actId="1076"/>
          <ac:cxnSpMkLst>
            <pc:docMk/>
            <pc:sldMk cId="2723475309" sldId="345"/>
            <ac:cxnSpMk id="38" creationId="{99219EBB-36BA-56C7-D63B-16D674102E0C}"/>
          </ac:cxnSpMkLst>
        </pc:cxnChg>
        <pc:cxnChg chg="mod">
          <ac:chgData name="Duyên Lương" userId="3a9e482f-ceb4-484a-8eab-f708ff3e9a36" providerId="ADAL" clId="{75048CBB-F846-44C9-B3BE-BEECCFC6A018}" dt="2023-11-09T07:25:40.741" v="3930" actId="1076"/>
          <ac:cxnSpMkLst>
            <pc:docMk/>
            <pc:sldMk cId="2723475309" sldId="345"/>
            <ac:cxnSpMk id="39" creationId="{7F01A857-A4C6-2E34-8707-4D3F5EDA9EC7}"/>
          </ac:cxnSpMkLst>
        </pc:cxnChg>
        <pc:cxnChg chg="del mod">
          <ac:chgData name="Duyên Lương" userId="3a9e482f-ceb4-484a-8eab-f708ff3e9a36" providerId="ADAL" clId="{75048CBB-F846-44C9-B3BE-BEECCFC6A018}" dt="2023-11-09T07:25:46.770" v="3936" actId="478"/>
          <ac:cxnSpMkLst>
            <pc:docMk/>
            <pc:sldMk cId="2723475309" sldId="345"/>
            <ac:cxnSpMk id="40" creationId="{043D9713-C92E-0BA1-4622-1EBBAEA86250}"/>
          </ac:cxnSpMkLst>
        </pc:cxnChg>
        <pc:cxnChg chg="del">
          <ac:chgData name="Duyên Lương" userId="3a9e482f-ceb4-484a-8eab-f708ff3e9a36" providerId="ADAL" clId="{75048CBB-F846-44C9-B3BE-BEECCFC6A018}" dt="2023-11-09T07:25:47.229" v="3937" actId="478"/>
          <ac:cxnSpMkLst>
            <pc:docMk/>
            <pc:sldMk cId="2723475309" sldId="345"/>
            <ac:cxnSpMk id="41" creationId="{84108ABD-8363-8A8F-6F9C-022627487310}"/>
          </ac:cxnSpMkLst>
        </pc:cxnChg>
      </pc:sldChg>
      <pc:sldChg chg="addSp delSp modSp mod modAnim">
        <pc:chgData name="Duyên Lương" userId="3a9e482f-ceb4-484a-8eab-f708ff3e9a36" providerId="ADAL" clId="{75048CBB-F846-44C9-B3BE-BEECCFC6A018}" dt="2023-11-09T07:29:04.557" v="3984" actId="1076"/>
        <pc:sldMkLst>
          <pc:docMk/>
          <pc:sldMk cId="1217720457" sldId="346"/>
        </pc:sldMkLst>
        <pc:spChg chg="mod">
          <ac:chgData name="Duyên Lương" userId="3a9e482f-ceb4-484a-8eab-f708ff3e9a36" providerId="ADAL" clId="{75048CBB-F846-44C9-B3BE-BEECCFC6A018}" dt="2023-11-09T07:29:04.557" v="3984" actId="1076"/>
          <ac:spMkLst>
            <pc:docMk/>
            <pc:sldMk cId="1217720457" sldId="346"/>
            <ac:spMk id="4" creationId="{4A7BFE80-4B77-698E-BE4F-34EAF1232090}"/>
          </ac:spMkLst>
        </pc:spChg>
        <pc:spChg chg="del">
          <ac:chgData name="Duyên Lương" userId="3a9e482f-ceb4-484a-8eab-f708ff3e9a36" providerId="ADAL" clId="{75048CBB-F846-44C9-B3BE-BEECCFC6A018}" dt="2023-11-09T07:27:12.027" v="3943" actId="478"/>
          <ac:spMkLst>
            <pc:docMk/>
            <pc:sldMk cId="1217720457" sldId="346"/>
            <ac:spMk id="8" creationId="{7830B66F-D049-2074-66AE-F2059ED0A5CA}"/>
          </ac:spMkLst>
        </pc:spChg>
        <pc:spChg chg="del mod">
          <ac:chgData name="Duyên Lương" userId="3a9e482f-ceb4-484a-8eab-f708ff3e9a36" providerId="ADAL" clId="{75048CBB-F846-44C9-B3BE-BEECCFC6A018}" dt="2023-11-09T07:27:29.639" v="3962" actId="478"/>
          <ac:spMkLst>
            <pc:docMk/>
            <pc:sldMk cId="1217720457" sldId="346"/>
            <ac:spMk id="10" creationId="{A08F9FBD-E545-30F0-1208-A132EA7C5BBF}"/>
          </ac:spMkLst>
        </pc:spChg>
        <pc:spChg chg="del">
          <ac:chgData name="Duyên Lương" userId="3a9e482f-ceb4-484a-8eab-f708ff3e9a36" providerId="ADAL" clId="{75048CBB-F846-44C9-B3BE-BEECCFC6A018}" dt="2023-11-09T07:27:28.318" v="3961" actId="478"/>
          <ac:spMkLst>
            <pc:docMk/>
            <pc:sldMk cId="1217720457" sldId="346"/>
            <ac:spMk id="11" creationId="{77010614-C718-CE9F-E2CE-F4B627C1ED69}"/>
          </ac:spMkLst>
        </pc:spChg>
        <pc:spChg chg="del">
          <ac:chgData name="Duyên Lương" userId="3a9e482f-ceb4-484a-8eab-f708ff3e9a36" providerId="ADAL" clId="{75048CBB-F846-44C9-B3BE-BEECCFC6A018}" dt="2023-11-09T07:27:12.436" v="3944" actId="478"/>
          <ac:spMkLst>
            <pc:docMk/>
            <pc:sldMk cId="1217720457" sldId="346"/>
            <ac:spMk id="12" creationId="{B4E2617B-F01F-B5B5-D4BF-7963D4D97D65}"/>
          </ac:spMkLst>
        </pc:spChg>
        <pc:spChg chg="del">
          <ac:chgData name="Duyên Lương" userId="3a9e482f-ceb4-484a-8eab-f708ff3e9a36" providerId="ADAL" clId="{75048CBB-F846-44C9-B3BE-BEECCFC6A018}" dt="2023-11-09T07:27:12.941" v="3945" actId="478"/>
          <ac:spMkLst>
            <pc:docMk/>
            <pc:sldMk cId="1217720457" sldId="346"/>
            <ac:spMk id="13" creationId="{FFA33323-3599-0E28-7325-69A153DC968F}"/>
          </ac:spMkLst>
        </pc:spChg>
        <pc:spChg chg="del">
          <ac:chgData name="Duyên Lương" userId="3a9e482f-ceb4-484a-8eab-f708ff3e9a36" providerId="ADAL" clId="{75048CBB-F846-44C9-B3BE-BEECCFC6A018}" dt="2023-11-09T07:27:14.761" v="3946" actId="478"/>
          <ac:spMkLst>
            <pc:docMk/>
            <pc:sldMk cId="1217720457" sldId="346"/>
            <ac:spMk id="14" creationId="{648E5307-9E8B-11A0-8DD9-F8C0224C1561}"/>
          </ac:spMkLst>
        </pc:spChg>
        <pc:spChg chg="mod">
          <ac:chgData name="Duyên Lương" userId="3a9e482f-ceb4-484a-8eab-f708ff3e9a36" providerId="ADAL" clId="{75048CBB-F846-44C9-B3BE-BEECCFC6A018}" dt="2023-11-09T07:27:53.106" v="3969" actId="1076"/>
          <ac:spMkLst>
            <pc:docMk/>
            <pc:sldMk cId="1217720457" sldId="346"/>
            <ac:spMk id="15" creationId="{9F019BC7-AF85-4EAC-270E-D0AA7270D655}"/>
          </ac:spMkLst>
        </pc:spChg>
        <pc:spChg chg="del">
          <ac:chgData name="Duyên Lương" userId="3a9e482f-ceb4-484a-8eab-f708ff3e9a36" providerId="ADAL" clId="{75048CBB-F846-44C9-B3BE-BEECCFC6A018}" dt="2023-11-09T07:27:24.761" v="3957" actId="478"/>
          <ac:spMkLst>
            <pc:docMk/>
            <pc:sldMk cId="1217720457" sldId="346"/>
            <ac:spMk id="16" creationId="{8345A156-042E-4F3E-1E0C-B93EF415EE4C}"/>
          </ac:spMkLst>
        </pc:spChg>
        <pc:spChg chg="del">
          <ac:chgData name="Duyên Lương" userId="3a9e482f-ceb4-484a-8eab-f708ff3e9a36" providerId="ADAL" clId="{75048CBB-F846-44C9-B3BE-BEECCFC6A018}" dt="2023-11-09T07:27:23.660" v="3956" actId="478"/>
          <ac:spMkLst>
            <pc:docMk/>
            <pc:sldMk cId="1217720457" sldId="346"/>
            <ac:spMk id="17" creationId="{60391B8D-A35D-CAEA-1F2B-02759A304774}"/>
          </ac:spMkLst>
        </pc:spChg>
        <pc:spChg chg="del mod">
          <ac:chgData name="Duyên Lương" userId="3a9e482f-ceb4-484a-8eab-f708ff3e9a36" providerId="ADAL" clId="{75048CBB-F846-44C9-B3BE-BEECCFC6A018}" dt="2023-11-09T07:27:19.688" v="3952" actId="478"/>
          <ac:spMkLst>
            <pc:docMk/>
            <pc:sldMk cId="1217720457" sldId="346"/>
            <ac:spMk id="18" creationId="{8F728214-6CC2-39EB-DD1E-94DDE3CB9097}"/>
          </ac:spMkLst>
        </pc:spChg>
        <pc:spChg chg="del">
          <ac:chgData name="Duyên Lương" userId="3a9e482f-ceb4-484a-8eab-f708ff3e9a36" providerId="ADAL" clId="{75048CBB-F846-44C9-B3BE-BEECCFC6A018}" dt="2023-11-09T07:27:21.425" v="3953" actId="478"/>
          <ac:spMkLst>
            <pc:docMk/>
            <pc:sldMk cId="1217720457" sldId="346"/>
            <ac:spMk id="19" creationId="{E01A7DB0-FF65-3371-24AF-31C498D2500F}"/>
          </ac:spMkLst>
        </pc:spChg>
        <pc:spChg chg="del">
          <ac:chgData name="Duyên Lương" userId="3a9e482f-ceb4-484a-8eab-f708ff3e9a36" providerId="ADAL" clId="{75048CBB-F846-44C9-B3BE-BEECCFC6A018}" dt="2023-11-09T07:27:17.987" v="3950" actId="478"/>
          <ac:spMkLst>
            <pc:docMk/>
            <pc:sldMk cId="1217720457" sldId="346"/>
            <ac:spMk id="20" creationId="{E24C8E5B-42DE-4A1E-590D-DC4285F7F2C2}"/>
          </ac:spMkLst>
        </pc:spChg>
        <pc:spChg chg="del">
          <ac:chgData name="Duyên Lương" userId="3a9e482f-ceb4-484a-8eab-f708ff3e9a36" providerId="ADAL" clId="{75048CBB-F846-44C9-B3BE-BEECCFC6A018}" dt="2023-11-09T07:27:16.966" v="3949" actId="478"/>
          <ac:spMkLst>
            <pc:docMk/>
            <pc:sldMk cId="1217720457" sldId="346"/>
            <ac:spMk id="21" creationId="{C968884E-0254-B0C3-D3ED-A99F18FCA38C}"/>
          </ac:spMkLst>
        </pc:spChg>
        <pc:spChg chg="mod">
          <ac:chgData name="Duyên Lương" userId="3a9e482f-ceb4-484a-8eab-f708ff3e9a36" providerId="ADAL" clId="{75048CBB-F846-44C9-B3BE-BEECCFC6A018}" dt="2023-11-09T07:27:53.106" v="3969" actId="1076"/>
          <ac:spMkLst>
            <pc:docMk/>
            <pc:sldMk cId="1217720457" sldId="346"/>
            <ac:spMk id="22" creationId="{604CAB3F-072C-419F-921A-5A01B11947F8}"/>
          </ac:spMkLst>
        </pc:spChg>
        <pc:spChg chg="mod">
          <ac:chgData name="Duyên Lương" userId="3a9e482f-ceb4-484a-8eab-f708ff3e9a36" providerId="ADAL" clId="{75048CBB-F846-44C9-B3BE-BEECCFC6A018}" dt="2023-11-09T07:27:53.106" v="3969" actId="1076"/>
          <ac:spMkLst>
            <pc:docMk/>
            <pc:sldMk cId="1217720457" sldId="346"/>
            <ac:spMk id="23" creationId="{8FC23F24-3C0B-4B76-8A62-A76D67FC2E30}"/>
          </ac:spMkLst>
        </pc:spChg>
        <pc:picChg chg="add mod">
          <ac:chgData name="Duyên Lương" userId="3a9e482f-ceb4-484a-8eab-f708ff3e9a36" providerId="ADAL" clId="{75048CBB-F846-44C9-B3BE-BEECCFC6A018}" dt="2023-11-09T07:28:06.453" v="3977" actId="1076"/>
          <ac:picMkLst>
            <pc:docMk/>
            <pc:sldMk cId="1217720457" sldId="346"/>
            <ac:picMk id="24" creationId="{7A58B897-4577-93E6-F49B-7672BFC82FB9}"/>
          </ac:picMkLst>
        </pc:picChg>
        <pc:cxnChg chg="del mod">
          <ac:chgData name="Duyên Lương" userId="3a9e482f-ceb4-484a-8eab-f708ff3e9a36" providerId="ADAL" clId="{75048CBB-F846-44C9-B3BE-BEECCFC6A018}" dt="2023-11-09T07:27:30.873" v="3964" actId="478"/>
          <ac:cxnSpMkLst>
            <pc:docMk/>
            <pc:sldMk cId="1217720457" sldId="346"/>
            <ac:cxnSpMk id="28" creationId="{A8F94273-319D-156B-FB70-61026CFD7CB2}"/>
          </ac:cxnSpMkLst>
        </pc:cxnChg>
        <pc:cxnChg chg="del mod">
          <ac:chgData name="Duyên Lương" userId="3a9e482f-ceb4-484a-8eab-f708ff3e9a36" providerId="ADAL" clId="{75048CBB-F846-44C9-B3BE-BEECCFC6A018}" dt="2023-11-09T07:27:30.354" v="3963" actId="478"/>
          <ac:cxnSpMkLst>
            <pc:docMk/>
            <pc:sldMk cId="1217720457" sldId="346"/>
            <ac:cxnSpMk id="30" creationId="{E15C4396-6CAD-5DF4-E526-386E7C32AEEC}"/>
          </ac:cxnSpMkLst>
        </pc:cxnChg>
        <pc:cxnChg chg="del">
          <ac:chgData name="Duyên Lương" userId="3a9e482f-ceb4-484a-8eab-f708ff3e9a36" providerId="ADAL" clId="{75048CBB-F846-44C9-B3BE-BEECCFC6A018}" dt="2023-11-09T07:27:25.537" v="3958" actId="478"/>
          <ac:cxnSpMkLst>
            <pc:docMk/>
            <pc:sldMk cId="1217720457" sldId="346"/>
            <ac:cxnSpMk id="34" creationId="{9A82AE83-1E5D-899A-8BCA-656B73D581C0}"/>
          </ac:cxnSpMkLst>
        </pc:cxnChg>
        <pc:cxnChg chg="del">
          <ac:chgData name="Duyên Lương" userId="3a9e482f-ceb4-484a-8eab-f708ff3e9a36" providerId="ADAL" clId="{75048CBB-F846-44C9-B3BE-BEECCFC6A018}" dt="2023-11-09T07:27:25.973" v="3959" actId="478"/>
          <ac:cxnSpMkLst>
            <pc:docMk/>
            <pc:sldMk cId="1217720457" sldId="346"/>
            <ac:cxnSpMk id="35" creationId="{ACCBB95C-E766-8E25-898A-0025100BB9DA}"/>
          </ac:cxnSpMkLst>
        </pc:cxnChg>
        <pc:cxnChg chg="del">
          <ac:chgData name="Duyên Lương" userId="3a9e482f-ceb4-484a-8eab-f708ff3e9a36" providerId="ADAL" clId="{75048CBB-F846-44C9-B3BE-BEECCFC6A018}" dt="2023-11-09T07:27:22.148" v="3954" actId="478"/>
          <ac:cxnSpMkLst>
            <pc:docMk/>
            <pc:sldMk cId="1217720457" sldId="346"/>
            <ac:cxnSpMk id="36" creationId="{3D6C453C-D0BB-684B-DA59-B09F9BA2ABCD}"/>
          </ac:cxnSpMkLst>
        </pc:cxnChg>
        <pc:cxnChg chg="del">
          <ac:chgData name="Duyên Lương" userId="3a9e482f-ceb4-484a-8eab-f708ff3e9a36" providerId="ADAL" clId="{75048CBB-F846-44C9-B3BE-BEECCFC6A018}" dt="2023-11-09T07:27:22.542" v="3955" actId="478"/>
          <ac:cxnSpMkLst>
            <pc:docMk/>
            <pc:sldMk cId="1217720457" sldId="346"/>
            <ac:cxnSpMk id="37" creationId="{01A5B149-25BA-E229-3678-6DCC4808C4CD}"/>
          </ac:cxnSpMkLst>
        </pc:cxnChg>
        <pc:cxnChg chg="del">
          <ac:chgData name="Duyên Lương" userId="3a9e482f-ceb4-484a-8eab-f708ff3e9a36" providerId="ADAL" clId="{75048CBB-F846-44C9-B3BE-BEECCFC6A018}" dt="2023-11-09T07:27:15.559" v="3947" actId="478"/>
          <ac:cxnSpMkLst>
            <pc:docMk/>
            <pc:sldMk cId="1217720457" sldId="346"/>
            <ac:cxnSpMk id="38" creationId="{99219EBB-36BA-56C7-D63B-16D674102E0C}"/>
          </ac:cxnSpMkLst>
        </pc:cxnChg>
        <pc:cxnChg chg="del">
          <ac:chgData name="Duyên Lương" userId="3a9e482f-ceb4-484a-8eab-f708ff3e9a36" providerId="ADAL" clId="{75048CBB-F846-44C9-B3BE-BEECCFC6A018}" dt="2023-11-09T07:27:16.043" v="3948" actId="478"/>
          <ac:cxnSpMkLst>
            <pc:docMk/>
            <pc:sldMk cId="1217720457" sldId="346"/>
            <ac:cxnSpMk id="39" creationId="{7F01A857-A4C6-2E34-8707-4D3F5EDA9EC7}"/>
          </ac:cxnSpMkLst>
        </pc:cxnChg>
        <pc:cxnChg chg="mod">
          <ac:chgData name="Duyên Lương" userId="3a9e482f-ceb4-484a-8eab-f708ff3e9a36" providerId="ADAL" clId="{75048CBB-F846-44C9-B3BE-BEECCFC6A018}" dt="2023-11-09T07:27:53.106" v="3969" actId="1076"/>
          <ac:cxnSpMkLst>
            <pc:docMk/>
            <pc:sldMk cId="1217720457" sldId="346"/>
            <ac:cxnSpMk id="40" creationId="{043D9713-C92E-0BA1-4622-1EBBAEA86250}"/>
          </ac:cxnSpMkLst>
        </pc:cxnChg>
        <pc:cxnChg chg="mod">
          <ac:chgData name="Duyên Lương" userId="3a9e482f-ceb4-484a-8eab-f708ff3e9a36" providerId="ADAL" clId="{75048CBB-F846-44C9-B3BE-BEECCFC6A018}" dt="2023-11-09T07:27:53.106" v="3969" actId="1076"/>
          <ac:cxnSpMkLst>
            <pc:docMk/>
            <pc:sldMk cId="1217720457" sldId="346"/>
            <ac:cxnSpMk id="41" creationId="{84108ABD-8363-8A8F-6F9C-022627487310}"/>
          </ac:cxnSpMkLst>
        </pc:cxnChg>
      </pc:sldChg>
      <pc:sldChg chg="delSp modSp mod">
        <pc:chgData name="Duyên Lương" userId="3a9e482f-ceb4-484a-8eab-f708ff3e9a36" providerId="ADAL" clId="{75048CBB-F846-44C9-B3BE-BEECCFC6A018}" dt="2023-11-09T09:07:19.811" v="4513" actId="1076"/>
        <pc:sldMkLst>
          <pc:docMk/>
          <pc:sldMk cId="1667535321" sldId="347"/>
        </pc:sldMkLst>
        <pc:spChg chg="mod">
          <ac:chgData name="Duyên Lương" userId="3a9e482f-ceb4-484a-8eab-f708ff3e9a36" providerId="ADAL" clId="{75048CBB-F846-44C9-B3BE-BEECCFC6A018}" dt="2023-11-09T07:31:58.081" v="4040" actId="20577"/>
          <ac:spMkLst>
            <pc:docMk/>
            <pc:sldMk cId="1667535321" sldId="347"/>
            <ac:spMk id="4" creationId="{4A7BFE80-4B77-698E-BE4F-34EAF1232090}"/>
          </ac:spMkLst>
        </pc:spChg>
        <pc:spChg chg="mod">
          <ac:chgData name="Duyên Lương" userId="3a9e482f-ceb4-484a-8eab-f708ff3e9a36" providerId="ADAL" clId="{75048CBB-F846-44C9-B3BE-BEECCFC6A018}" dt="2023-11-09T07:32:17.300" v="4048" actId="1076"/>
          <ac:spMkLst>
            <pc:docMk/>
            <pc:sldMk cId="1667535321" sldId="347"/>
            <ac:spMk id="8" creationId="{7830B66F-D049-2074-66AE-F2059ED0A5CA}"/>
          </ac:spMkLst>
        </pc:spChg>
        <pc:spChg chg="mod">
          <ac:chgData name="Duyên Lương" userId="3a9e482f-ceb4-484a-8eab-f708ff3e9a36" providerId="ADAL" clId="{75048CBB-F846-44C9-B3BE-BEECCFC6A018}" dt="2023-11-09T09:07:02.362" v="4501" actId="1076"/>
          <ac:spMkLst>
            <pc:docMk/>
            <pc:sldMk cId="1667535321" sldId="347"/>
            <ac:spMk id="10" creationId="{A08F9FBD-E545-30F0-1208-A132EA7C5BBF}"/>
          </ac:spMkLst>
        </pc:spChg>
        <pc:spChg chg="del">
          <ac:chgData name="Duyên Lương" userId="3a9e482f-ceb4-484a-8eab-f708ff3e9a36" providerId="ADAL" clId="{75048CBB-F846-44C9-B3BE-BEECCFC6A018}" dt="2023-11-09T07:32:02.480" v="4041" actId="478"/>
          <ac:spMkLst>
            <pc:docMk/>
            <pc:sldMk cId="1667535321" sldId="347"/>
            <ac:spMk id="11" creationId="{77010614-C718-CE9F-E2CE-F4B627C1ED69}"/>
          </ac:spMkLst>
        </pc:spChg>
        <pc:spChg chg="mod">
          <ac:chgData name="Duyên Lương" userId="3a9e482f-ceb4-484a-8eab-f708ff3e9a36" providerId="ADAL" clId="{75048CBB-F846-44C9-B3BE-BEECCFC6A018}" dt="2023-11-09T09:06:44.173" v="4494" actId="1076"/>
          <ac:spMkLst>
            <pc:docMk/>
            <pc:sldMk cId="1667535321" sldId="347"/>
            <ac:spMk id="12" creationId="{B4E2617B-F01F-B5B5-D4BF-7963D4D97D65}"/>
          </ac:spMkLst>
        </pc:spChg>
        <pc:spChg chg="mod">
          <ac:chgData name="Duyên Lương" userId="3a9e482f-ceb4-484a-8eab-f708ff3e9a36" providerId="ADAL" clId="{75048CBB-F846-44C9-B3BE-BEECCFC6A018}" dt="2023-11-09T09:06:46.099" v="4495" actId="1076"/>
          <ac:spMkLst>
            <pc:docMk/>
            <pc:sldMk cId="1667535321" sldId="347"/>
            <ac:spMk id="13" creationId="{FFA33323-3599-0E28-7325-69A153DC968F}"/>
          </ac:spMkLst>
        </pc:spChg>
        <pc:spChg chg="mod">
          <ac:chgData name="Duyên Lương" userId="3a9e482f-ceb4-484a-8eab-f708ff3e9a36" providerId="ADAL" clId="{75048CBB-F846-44C9-B3BE-BEECCFC6A018}" dt="2023-11-09T09:06:53.209" v="4498" actId="1076"/>
          <ac:spMkLst>
            <pc:docMk/>
            <pc:sldMk cId="1667535321" sldId="347"/>
            <ac:spMk id="15" creationId="{9F019BC7-AF85-4EAC-270E-D0AA7270D655}"/>
          </ac:spMkLst>
        </pc:spChg>
        <pc:spChg chg="mod">
          <ac:chgData name="Duyên Lương" userId="3a9e482f-ceb4-484a-8eab-f708ff3e9a36" providerId="ADAL" clId="{75048CBB-F846-44C9-B3BE-BEECCFC6A018}" dt="2023-11-09T09:07:08.340" v="4504" actId="1076"/>
          <ac:spMkLst>
            <pc:docMk/>
            <pc:sldMk cId="1667535321" sldId="347"/>
            <ac:spMk id="16" creationId="{8345A156-042E-4F3E-1E0C-B93EF415EE4C}"/>
          </ac:spMkLst>
        </pc:spChg>
        <pc:spChg chg="del">
          <ac:chgData name="Duyên Lương" userId="3a9e482f-ceb4-484a-8eab-f708ff3e9a36" providerId="ADAL" clId="{75048CBB-F846-44C9-B3BE-BEECCFC6A018}" dt="2023-11-09T09:06:23.685" v="4487" actId="478"/>
          <ac:spMkLst>
            <pc:docMk/>
            <pc:sldMk cId="1667535321" sldId="347"/>
            <ac:spMk id="17" creationId="{60391B8D-A35D-CAEA-1F2B-02759A304774}"/>
          </ac:spMkLst>
        </pc:spChg>
        <pc:spChg chg="mod">
          <ac:chgData name="Duyên Lương" userId="3a9e482f-ceb4-484a-8eab-f708ff3e9a36" providerId="ADAL" clId="{75048CBB-F846-44C9-B3BE-BEECCFC6A018}" dt="2023-11-09T09:07:11.785" v="4507" actId="1076"/>
          <ac:spMkLst>
            <pc:docMk/>
            <pc:sldMk cId="1667535321" sldId="347"/>
            <ac:spMk id="18" creationId="{8F728214-6CC2-39EB-DD1E-94DDE3CB9097}"/>
          </ac:spMkLst>
        </pc:spChg>
        <pc:spChg chg="del">
          <ac:chgData name="Duyên Lương" userId="3a9e482f-ceb4-484a-8eab-f708ff3e9a36" providerId="ADAL" clId="{75048CBB-F846-44C9-B3BE-BEECCFC6A018}" dt="2023-11-09T07:32:05.922" v="4043" actId="478"/>
          <ac:spMkLst>
            <pc:docMk/>
            <pc:sldMk cId="1667535321" sldId="347"/>
            <ac:spMk id="19" creationId="{E01A7DB0-FF65-3371-24AF-31C498D2500F}"/>
          </ac:spMkLst>
        </pc:spChg>
        <pc:spChg chg="del mod">
          <ac:chgData name="Duyên Lương" userId="3a9e482f-ceb4-484a-8eab-f708ff3e9a36" providerId="ADAL" clId="{75048CBB-F846-44C9-B3BE-BEECCFC6A018}" dt="2023-11-09T09:06:37.838" v="4491" actId="478"/>
          <ac:spMkLst>
            <pc:docMk/>
            <pc:sldMk cId="1667535321" sldId="347"/>
            <ac:spMk id="20" creationId="{E24C8E5B-42DE-4A1E-590D-DC4285F7F2C2}"/>
          </ac:spMkLst>
        </pc:spChg>
        <pc:spChg chg="mod">
          <ac:chgData name="Duyên Lương" userId="3a9e482f-ceb4-484a-8eab-f708ff3e9a36" providerId="ADAL" clId="{75048CBB-F846-44C9-B3BE-BEECCFC6A018}" dt="2023-11-09T09:07:16.021" v="4510" actId="1076"/>
          <ac:spMkLst>
            <pc:docMk/>
            <pc:sldMk cId="1667535321" sldId="347"/>
            <ac:spMk id="21" creationId="{C968884E-0254-B0C3-D3ED-A99F18FCA38C}"/>
          </ac:spMkLst>
        </pc:spChg>
        <pc:spChg chg="mod">
          <ac:chgData name="Duyên Lương" userId="3a9e482f-ceb4-484a-8eab-f708ff3e9a36" providerId="ADAL" clId="{75048CBB-F846-44C9-B3BE-BEECCFC6A018}" dt="2023-11-09T09:07:19.811" v="4513" actId="1076"/>
          <ac:spMkLst>
            <pc:docMk/>
            <pc:sldMk cId="1667535321" sldId="347"/>
            <ac:spMk id="22" creationId="{604CAB3F-072C-419F-921A-5A01B11947F8}"/>
          </ac:spMkLst>
        </pc:spChg>
        <pc:spChg chg="del">
          <ac:chgData name="Duyên Lương" userId="3a9e482f-ceb4-484a-8eab-f708ff3e9a36" providerId="ADAL" clId="{75048CBB-F846-44C9-B3BE-BEECCFC6A018}" dt="2023-11-09T07:32:09.210" v="4045" actId="478"/>
          <ac:spMkLst>
            <pc:docMk/>
            <pc:sldMk cId="1667535321" sldId="347"/>
            <ac:spMk id="23" creationId="{8FC23F24-3C0B-4B76-8A62-A76D67FC2E30}"/>
          </ac:spMkLst>
        </pc:spChg>
        <pc:cxnChg chg="del mod">
          <ac:chgData name="Duyên Lương" userId="3a9e482f-ceb4-484a-8eab-f708ff3e9a36" providerId="ADAL" clId="{75048CBB-F846-44C9-B3BE-BEECCFC6A018}" dt="2023-11-09T07:32:14.538" v="4047" actId="478"/>
          <ac:cxnSpMkLst>
            <pc:docMk/>
            <pc:sldMk cId="1667535321" sldId="347"/>
            <ac:cxnSpMk id="28" creationId="{A8F94273-319D-156B-FB70-61026CFD7CB2}"/>
          </ac:cxnSpMkLst>
        </pc:cxnChg>
        <pc:cxnChg chg="del mod">
          <ac:chgData name="Duyên Lương" userId="3a9e482f-ceb4-484a-8eab-f708ff3e9a36" providerId="ADAL" clId="{75048CBB-F846-44C9-B3BE-BEECCFC6A018}" dt="2023-11-09T07:32:03.296" v="4042" actId="478"/>
          <ac:cxnSpMkLst>
            <pc:docMk/>
            <pc:sldMk cId="1667535321" sldId="347"/>
            <ac:cxnSpMk id="30" creationId="{E15C4396-6CAD-5DF4-E526-386E7C32AEEC}"/>
          </ac:cxnSpMkLst>
        </pc:cxnChg>
        <pc:cxnChg chg="del">
          <ac:chgData name="Duyên Lương" userId="3a9e482f-ceb4-484a-8eab-f708ff3e9a36" providerId="ADAL" clId="{75048CBB-F846-44C9-B3BE-BEECCFC6A018}" dt="2023-11-09T09:06:25.764" v="4488" actId="478"/>
          <ac:cxnSpMkLst>
            <pc:docMk/>
            <pc:sldMk cId="1667535321" sldId="347"/>
            <ac:cxnSpMk id="34" creationId="{9A82AE83-1E5D-899A-8BCA-656B73D581C0}"/>
          </ac:cxnSpMkLst>
        </pc:cxnChg>
        <pc:cxnChg chg="del">
          <ac:chgData name="Duyên Lương" userId="3a9e482f-ceb4-484a-8eab-f708ff3e9a36" providerId="ADAL" clId="{75048CBB-F846-44C9-B3BE-BEECCFC6A018}" dt="2023-11-09T09:06:26.532" v="4489" actId="478"/>
          <ac:cxnSpMkLst>
            <pc:docMk/>
            <pc:sldMk cId="1667535321" sldId="347"/>
            <ac:cxnSpMk id="35" creationId="{ACCBB95C-E766-8E25-898A-0025100BB9DA}"/>
          </ac:cxnSpMkLst>
        </pc:cxnChg>
        <pc:cxnChg chg="del">
          <ac:chgData name="Duyên Lương" userId="3a9e482f-ceb4-484a-8eab-f708ff3e9a36" providerId="ADAL" clId="{75048CBB-F846-44C9-B3BE-BEECCFC6A018}" dt="2023-11-09T07:32:22.428" v="4050" actId="478"/>
          <ac:cxnSpMkLst>
            <pc:docMk/>
            <pc:sldMk cId="1667535321" sldId="347"/>
            <ac:cxnSpMk id="36" creationId="{3D6C453C-D0BB-684B-DA59-B09F9BA2ABCD}"/>
          </ac:cxnSpMkLst>
        </pc:cxnChg>
        <pc:cxnChg chg="del">
          <ac:chgData name="Duyên Lương" userId="3a9e482f-ceb4-484a-8eab-f708ff3e9a36" providerId="ADAL" clId="{75048CBB-F846-44C9-B3BE-BEECCFC6A018}" dt="2023-11-09T07:32:06.890" v="4044" actId="478"/>
          <ac:cxnSpMkLst>
            <pc:docMk/>
            <pc:sldMk cId="1667535321" sldId="347"/>
            <ac:cxnSpMk id="37" creationId="{01A5B149-25BA-E229-3678-6DCC4808C4CD}"/>
          </ac:cxnSpMkLst>
        </pc:cxnChg>
        <pc:cxnChg chg="del">
          <ac:chgData name="Duyên Lương" userId="3a9e482f-ceb4-484a-8eab-f708ff3e9a36" providerId="ADAL" clId="{75048CBB-F846-44C9-B3BE-BEECCFC6A018}" dt="2023-11-09T09:06:38.456" v="4492" actId="478"/>
          <ac:cxnSpMkLst>
            <pc:docMk/>
            <pc:sldMk cId="1667535321" sldId="347"/>
            <ac:cxnSpMk id="38" creationId="{99219EBB-36BA-56C7-D63B-16D674102E0C}"/>
          </ac:cxnSpMkLst>
        </pc:cxnChg>
        <pc:cxnChg chg="del">
          <ac:chgData name="Duyên Lương" userId="3a9e482f-ceb4-484a-8eab-f708ff3e9a36" providerId="ADAL" clId="{75048CBB-F846-44C9-B3BE-BEECCFC6A018}" dt="2023-11-09T09:06:40.423" v="4493" actId="478"/>
          <ac:cxnSpMkLst>
            <pc:docMk/>
            <pc:sldMk cId="1667535321" sldId="347"/>
            <ac:cxnSpMk id="39" creationId="{7F01A857-A4C6-2E34-8707-4D3F5EDA9EC7}"/>
          </ac:cxnSpMkLst>
        </pc:cxnChg>
        <pc:cxnChg chg="del">
          <ac:chgData name="Duyên Lương" userId="3a9e482f-ceb4-484a-8eab-f708ff3e9a36" providerId="ADAL" clId="{75048CBB-F846-44C9-B3BE-BEECCFC6A018}" dt="2023-11-09T07:32:29.167" v="4052" actId="478"/>
          <ac:cxnSpMkLst>
            <pc:docMk/>
            <pc:sldMk cId="1667535321" sldId="347"/>
            <ac:cxnSpMk id="40" creationId="{043D9713-C92E-0BA1-4622-1EBBAEA86250}"/>
          </ac:cxnSpMkLst>
        </pc:cxnChg>
        <pc:cxnChg chg="del">
          <ac:chgData name="Duyên Lương" userId="3a9e482f-ceb4-484a-8eab-f708ff3e9a36" providerId="ADAL" clId="{75048CBB-F846-44C9-B3BE-BEECCFC6A018}" dt="2023-11-09T07:32:10.180" v="4046" actId="478"/>
          <ac:cxnSpMkLst>
            <pc:docMk/>
            <pc:sldMk cId="1667535321" sldId="347"/>
            <ac:cxnSpMk id="41" creationId="{84108ABD-8363-8A8F-6F9C-022627487310}"/>
          </ac:cxnSpMkLst>
        </pc:cxnChg>
      </pc:sldChg>
      <pc:sldChg chg="addSp delSp modSp mod modAnim">
        <pc:chgData name="Duyên Lương" userId="3a9e482f-ceb4-484a-8eab-f708ff3e9a36" providerId="ADAL" clId="{75048CBB-F846-44C9-B3BE-BEECCFC6A018}" dt="2023-11-09T08:03:15.991" v="4241"/>
        <pc:sldMkLst>
          <pc:docMk/>
          <pc:sldMk cId="569754600" sldId="348"/>
        </pc:sldMkLst>
        <pc:spChg chg="del">
          <ac:chgData name="Duyên Lương" userId="3a9e482f-ceb4-484a-8eab-f708ff3e9a36" providerId="ADAL" clId="{75048CBB-F846-44C9-B3BE-BEECCFC6A018}" dt="2023-11-09T07:56:25.294" v="4184" actId="478"/>
          <ac:spMkLst>
            <pc:docMk/>
            <pc:sldMk cId="569754600" sldId="348"/>
            <ac:spMk id="7" creationId="{F94A9D65-E211-669A-BEBB-68029C4101D5}"/>
          </ac:spMkLst>
        </pc:spChg>
        <pc:spChg chg="del">
          <ac:chgData name="Duyên Lương" userId="3a9e482f-ceb4-484a-8eab-f708ff3e9a36" providerId="ADAL" clId="{75048CBB-F846-44C9-B3BE-BEECCFC6A018}" dt="2023-11-09T07:56:23.487" v="4182" actId="478"/>
          <ac:spMkLst>
            <pc:docMk/>
            <pc:sldMk cId="569754600" sldId="348"/>
            <ac:spMk id="8" creationId="{2B1EBC34-0554-93CA-96AF-88A54440F9C9}"/>
          </ac:spMkLst>
        </pc:spChg>
        <pc:spChg chg="del">
          <ac:chgData name="Duyên Lương" userId="3a9e482f-ceb4-484a-8eab-f708ff3e9a36" providerId="ADAL" clId="{75048CBB-F846-44C9-B3BE-BEECCFC6A018}" dt="2023-11-09T07:56:21.535" v="4180" actId="478"/>
          <ac:spMkLst>
            <pc:docMk/>
            <pc:sldMk cId="569754600" sldId="348"/>
            <ac:spMk id="9" creationId="{B92646AF-E963-529B-FC9B-01954660EA4B}"/>
          </ac:spMkLst>
        </pc:spChg>
        <pc:spChg chg="del">
          <ac:chgData name="Duyên Lương" userId="3a9e482f-ceb4-484a-8eab-f708ff3e9a36" providerId="ADAL" clId="{75048CBB-F846-44C9-B3BE-BEECCFC6A018}" dt="2023-11-09T07:56:20.714" v="4179" actId="478"/>
          <ac:spMkLst>
            <pc:docMk/>
            <pc:sldMk cId="569754600" sldId="348"/>
            <ac:spMk id="10" creationId="{41B50747-3F43-FDB9-B22A-F35004192C3B}"/>
          </ac:spMkLst>
        </pc:spChg>
        <pc:spChg chg="mod">
          <ac:chgData name="Duyên Lương" userId="3a9e482f-ceb4-484a-8eab-f708ff3e9a36" providerId="ADAL" clId="{75048CBB-F846-44C9-B3BE-BEECCFC6A018}" dt="2023-11-09T08:02:47.309" v="4238" actId="1037"/>
          <ac:spMkLst>
            <pc:docMk/>
            <pc:sldMk cId="569754600" sldId="348"/>
            <ac:spMk id="11" creationId="{A63B9C5D-3EF8-A29B-2C31-250D1F956D04}"/>
          </ac:spMkLst>
        </pc:spChg>
        <pc:spChg chg="mod">
          <ac:chgData name="Duyên Lương" userId="3a9e482f-ceb4-484a-8eab-f708ff3e9a36" providerId="ADAL" clId="{75048CBB-F846-44C9-B3BE-BEECCFC6A018}" dt="2023-11-09T07:56:41.362" v="4195" actId="1076"/>
          <ac:spMkLst>
            <pc:docMk/>
            <pc:sldMk cId="569754600" sldId="348"/>
            <ac:spMk id="89" creationId="{25CEA2EB-9625-0C65-8A1E-A63D3806E52F}"/>
          </ac:spMkLst>
        </pc:spChg>
        <pc:spChg chg="del">
          <ac:chgData name="Duyên Lương" userId="3a9e482f-ceb4-484a-8eab-f708ff3e9a36" providerId="ADAL" clId="{75048CBB-F846-44C9-B3BE-BEECCFC6A018}" dt="2023-11-09T07:56:31.896" v="4187" actId="478"/>
          <ac:spMkLst>
            <pc:docMk/>
            <pc:sldMk cId="569754600" sldId="348"/>
            <ac:spMk id="90" creationId="{C3036813-F295-9A53-411E-717261A17ABB}"/>
          </ac:spMkLst>
        </pc:spChg>
        <pc:spChg chg="del">
          <ac:chgData name="Duyên Lương" userId="3a9e482f-ceb4-484a-8eab-f708ff3e9a36" providerId="ADAL" clId="{75048CBB-F846-44C9-B3BE-BEECCFC6A018}" dt="2023-11-09T07:56:33.358" v="4189" actId="478"/>
          <ac:spMkLst>
            <pc:docMk/>
            <pc:sldMk cId="569754600" sldId="348"/>
            <ac:spMk id="91" creationId="{427C2748-174D-99C3-8B29-8E7D9F5F8E2F}"/>
          </ac:spMkLst>
        </pc:spChg>
        <pc:spChg chg="del">
          <ac:chgData name="Duyên Lương" userId="3a9e482f-ceb4-484a-8eab-f708ff3e9a36" providerId="ADAL" clId="{75048CBB-F846-44C9-B3BE-BEECCFC6A018}" dt="2023-11-09T07:56:34.259" v="4191" actId="478"/>
          <ac:spMkLst>
            <pc:docMk/>
            <pc:sldMk cId="569754600" sldId="348"/>
            <ac:spMk id="92" creationId="{62C7B200-6D09-25C2-8FC9-7744882F9564}"/>
          </ac:spMkLst>
        </pc:spChg>
        <pc:spChg chg="del">
          <ac:chgData name="Duyên Lương" userId="3a9e482f-ceb4-484a-8eab-f708ff3e9a36" providerId="ADAL" clId="{75048CBB-F846-44C9-B3BE-BEECCFC6A018}" dt="2023-11-09T07:56:35.265" v="4193" actId="478"/>
          <ac:spMkLst>
            <pc:docMk/>
            <pc:sldMk cId="569754600" sldId="348"/>
            <ac:spMk id="93" creationId="{C0B0C626-EAE8-4BD9-4F53-A88B896C2F0C}"/>
          </ac:spMkLst>
        </pc:spChg>
        <pc:grpChg chg="del">
          <ac:chgData name="Duyên Lương" userId="3a9e482f-ceb4-484a-8eab-f708ff3e9a36" providerId="ADAL" clId="{75048CBB-F846-44C9-B3BE-BEECCFC6A018}" dt="2023-11-09T07:56:25.725" v="4185" actId="478"/>
          <ac:grpSpMkLst>
            <pc:docMk/>
            <pc:sldMk cId="569754600" sldId="348"/>
            <ac:grpSpMk id="12" creationId="{017C1EE5-7D21-8F5C-5820-FADAA49EC808}"/>
          </ac:grpSpMkLst>
        </pc:grpChg>
        <pc:grpChg chg="mod">
          <ac:chgData name="Duyên Lương" userId="3a9e482f-ceb4-484a-8eab-f708ff3e9a36" providerId="ADAL" clId="{75048CBB-F846-44C9-B3BE-BEECCFC6A018}" dt="2023-11-09T07:56:41.362" v="4195" actId="1076"/>
          <ac:grpSpMkLst>
            <pc:docMk/>
            <pc:sldMk cId="569754600" sldId="348"/>
            <ac:grpSpMk id="19" creationId="{84F23911-95F2-A430-75F0-2B6B2A97F444}"/>
          </ac:grpSpMkLst>
        </pc:grpChg>
        <pc:grpChg chg="del">
          <ac:chgData name="Duyên Lương" userId="3a9e482f-ceb4-484a-8eab-f708ff3e9a36" providerId="ADAL" clId="{75048CBB-F846-44C9-B3BE-BEECCFC6A018}" dt="2023-11-09T07:56:22.231" v="4181" actId="478"/>
          <ac:grpSpMkLst>
            <pc:docMk/>
            <pc:sldMk cId="569754600" sldId="348"/>
            <ac:grpSpMk id="33" creationId="{7B972537-E3A5-F57E-51B3-3AFB84D536B2}"/>
          </ac:grpSpMkLst>
        </pc:grpChg>
        <pc:grpChg chg="mod">
          <ac:chgData name="Duyên Lương" userId="3a9e482f-ceb4-484a-8eab-f708ff3e9a36" providerId="ADAL" clId="{75048CBB-F846-44C9-B3BE-BEECCFC6A018}" dt="2023-11-09T08:02:47.309" v="4238" actId="1037"/>
          <ac:grpSpMkLst>
            <pc:docMk/>
            <pc:sldMk cId="569754600" sldId="348"/>
            <ac:grpSpMk id="40" creationId="{C871F2DD-6458-C5C9-A487-642E8F358D23}"/>
          </ac:grpSpMkLst>
        </pc:grpChg>
        <pc:grpChg chg="del">
          <ac:chgData name="Duyên Lương" userId="3a9e482f-ceb4-484a-8eab-f708ff3e9a36" providerId="ADAL" clId="{75048CBB-F846-44C9-B3BE-BEECCFC6A018}" dt="2023-11-09T07:56:19.727" v="4178" actId="478"/>
          <ac:grpSpMkLst>
            <pc:docMk/>
            <pc:sldMk cId="569754600" sldId="348"/>
            <ac:grpSpMk id="47" creationId="{D4E0CE6D-412A-BDD7-C7E5-DFFE900BFE3F}"/>
          </ac:grpSpMkLst>
        </pc:grpChg>
        <pc:grpChg chg="del">
          <ac:chgData name="Duyên Lương" userId="3a9e482f-ceb4-484a-8eab-f708ff3e9a36" providerId="ADAL" clId="{75048CBB-F846-44C9-B3BE-BEECCFC6A018}" dt="2023-11-09T07:56:24.102" v="4183" actId="478"/>
          <ac:grpSpMkLst>
            <pc:docMk/>
            <pc:sldMk cId="569754600" sldId="348"/>
            <ac:grpSpMk id="54" creationId="{5105A5A2-C426-BFEC-175F-F7FF52128929}"/>
          </ac:grpSpMkLst>
        </pc:grpChg>
        <pc:grpChg chg="del">
          <ac:chgData name="Duyên Lương" userId="3a9e482f-ceb4-484a-8eab-f708ff3e9a36" providerId="ADAL" clId="{75048CBB-F846-44C9-B3BE-BEECCFC6A018}" dt="2023-11-09T07:56:32.338" v="4188" actId="478"/>
          <ac:grpSpMkLst>
            <pc:docMk/>
            <pc:sldMk cId="569754600" sldId="348"/>
            <ac:grpSpMk id="61" creationId="{72D36BBD-FAC5-D7EE-2B9F-F37ECFD60DFC}"/>
          </ac:grpSpMkLst>
        </pc:grpChg>
        <pc:grpChg chg="del">
          <ac:chgData name="Duyên Lương" userId="3a9e482f-ceb4-484a-8eab-f708ff3e9a36" providerId="ADAL" clId="{75048CBB-F846-44C9-B3BE-BEECCFC6A018}" dt="2023-11-09T07:56:33.779" v="4190" actId="478"/>
          <ac:grpSpMkLst>
            <pc:docMk/>
            <pc:sldMk cId="569754600" sldId="348"/>
            <ac:grpSpMk id="68" creationId="{E771DB03-9DB8-D6DB-5B6B-E0A351E2D737}"/>
          </ac:grpSpMkLst>
        </pc:grpChg>
        <pc:grpChg chg="del">
          <ac:chgData name="Duyên Lương" userId="3a9e482f-ceb4-484a-8eab-f708ff3e9a36" providerId="ADAL" clId="{75048CBB-F846-44C9-B3BE-BEECCFC6A018}" dt="2023-11-09T07:56:34.771" v="4192" actId="478"/>
          <ac:grpSpMkLst>
            <pc:docMk/>
            <pc:sldMk cId="569754600" sldId="348"/>
            <ac:grpSpMk id="75" creationId="{65D8A56D-5C53-1F7E-08E6-0309C73CEA9F}"/>
          </ac:grpSpMkLst>
        </pc:grpChg>
        <pc:grpChg chg="del">
          <ac:chgData name="Duyên Lương" userId="3a9e482f-ceb4-484a-8eab-f708ff3e9a36" providerId="ADAL" clId="{75048CBB-F846-44C9-B3BE-BEECCFC6A018}" dt="2023-11-09T07:56:35.723" v="4194" actId="478"/>
          <ac:grpSpMkLst>
            <pc:docMk/>
            <pc:sldMk cId="569754600" sldId="348"/>
            <ac:grpSpMk id="82" creationId="{24119716-8B1B-756B-F573-9DFD7868CEBC}"/>
          </ac:grpSpMkLst>
        </pc:grpChg>
        <pc:picChg chg="add mod">
          <ac:chgData name="Duyên Lương" userId="3a9e482f-ceb4-484a-8eab-f708ff3e9a36" providerId="ADAL" clId="{75048CBB-F846-44C9-B3BE-BEECCFC6A018}" dt="2023-11-09T07:58:56.965" v="4206" actId="14100"/>
          <ac:picMkLst>
            <pc:docMk/>
            <pc:sldMk cId="569754600" sldId="348"/>
            <ac:picMk id="27" creationId="{580247A3-53C6-0D44-23BD-F2ABF59CF8B4}"/>
          </ac:picMkLst>
        </pc:picChg>
      </pc:sldChg>
      <pc:sldChg chg="addSp modSp del mod">
        <pc:chgData name="Duyên Lương" userId="3a9e482f-ceb4-484a-8eab-f708ff3e9a36" providerId="ADAL" clId="{75048CBB-F846-44C9-B3BE-BEECCFC6A018}" dt="2023-11-09T07:34:47.260" v="4063" actId="47"/>
        <pc:sldMkLst>
          <pc:docMk/>
          <pc:sldMk cId="2012558746" sldId="348"/>
        </pc:sldMkLst>
        <pc:picChg chg="add mod">
          <ac:chgData name="Duyên Lương" userId="3a9e482f-ceb4-484a-8eab-f708ff3e9a36" providerId="ADAL" clId="{75048CBB-F846-44C9-B3BE-BEECCFC6A018}" dt="2023-11-09T07:34:19.237" v="4062" actId="1076"/>
          <ac:picMkLst>
            <pc:docMk/>
            <pc:sldMk cId="2012558746" sldId="348"/>
            <ac:picMk id="48" creationId="{4AB5A0B0-E97B-CF29-C4A1-F9C41AC1CC6B}"/>
          </ac:picMkLst>
        </pc:picChg>
      </pc:sldChg>
      <pc:sldChg chg="addSp delSp modSp add mod">
        <pc:chgData name="Duyên Lương" userId="3a9e482f-ceb4-484a-8eab-f708ff3e9a36" providerId="ADAL" clId="{75048CBB-F846-44C9-B3BE-BEECCFC6A018}" dt="2023-11-09T08:06:12.261" v="4259"/>
        <pc:sldMkLst>
          <pc:docMk/>
          <pc:sldMk cId="865303612" sldId="349"/>
        </pc:sldMkLst>
        <pc:spChg chg="mod">
          <ac:chgData name="Duyên Lương" userId="3a9e482f-ceb4-484a-8eab-f708ff3e9a36" providerId="ADAL" clId="{75048CBB-F846-44C9-B3BE-BEECCFC6A018}" dt="2023-11-09T08:06:12.261" v="4259"/>
          <ac:spMkLst>
            <pc:docMk/>
            <pc:sldMk cId="865303612" sldId="349"/>
            <ac:spMk id="11" creationId="{A63B9C5D-3EF8-A29B-2C31-250D1F956D04}"/>
          </ac:spMkLst>
        </pc:spChg>
        <pc:spChg chg="mod">
          <ac:chgData name="Duyên Lương" userId="3a9e482f-ceb4-484a-8eab-f708ff3e9a36" providerId="ADAL" clId="{75048CBB-F846-44C9-B3BE-BEECCFC6A018}" dt="2023-11-09T08:05:27.340" v="4246" actId="20577"/>
          <ac:spMkLst>
            <pc:docMk/>
            <pc:sldMk cId="865303612" sldId="349"/>
            <ac:spMk id="89" creationId="{25CEA2EB-9625-0C65-8A1E-A63D3806E52F}"/>
          </ac:spMkLst>
        </pc:spChg>
        <pc:picChg chg="add mod">
          <ac:chgData name="Duyên Lương" userId="3a9e482f-ceb4-484a-8eab-f708ff3e9a36" providerId="ADAL" clId="{75048CBB-F846-44C9-B3BE-BEECCFC6A018}" dt="2023-11-09T08:06:01.578" v="4258" actId="14100"/>
          <ac:picMkLst>
            <pc:docMk/>
            <pc:sldMk cId="865303612" sldId="349"/>
            <ac:picMk id="8" creationId="{5701C58C-0549-22D7-4376-7D3337E17F2E}"/>
          </ac:picMkLst>
        </pc:picChg>
        <pc:picChg chg="del">
          <ac:chgData name="Duyên Lương" userId="3a9e482f-ceb4-484a-8eab-f708ff3e9a36" providerId="ADAL" clId="{75048CBB-F846-44C9-B3BE-BEECCFC6A018}" dt="2023-11-09T08:05:31.407" v="4247" actId="478"/>
          <ac:picMkLst>
            <pc:docMk/>
            <pc:sldMk cId="865303612" sldId="349"/>
            <ac:picMk id="27" creationId="{580247A3-53C6-0D44-23BD-F2ABF59CF8B4}"/>
          </ac:picMkLst>
        </pc:picChg>
      </pc:sldChg>
      <pc:sldChg chg="add del">
        <pc:chgData name="Duyên Lương" userId="3a9e482f-ceb4-484a-8eab-f708ff3e9a36" providerId="ADAL" clId="{75048CBB-F846-44C9-B3BE-BEECCFC6A018}" dt="2023-11-09T07:34:47.961" v="4064" actId="47"/>
        <pc:sldMkLst>
          <pc:docMk/>
          <pc:sldMk cId="3297301144" sldId="349"/>
        </pc:sldMkLst>
      </pc:sldChg>
      <pc:sldChg chg="add del">
        <pc:chgData name="Duyên Lương" userId="3a9e482f-ceb4-484a-8eab-f708ff3e9a36" providerId="ADAL" clId="{75048CBB-F846-44C9-B3BE-BEECCFC6A018}" dt="2023-11-09T07:34:49.140" v="4065" actId="47"/>
        <pc:sldMkLst>
          <pc:docMk/>
          <pc:sldMk cId="4079998723" sldId="350"/>
        </pc:sldMkLst>
      </pc:sldChg>
      <pc:sldChg chg="addSp delSp modSp add mod">
        <pc:chgData name="Duyên Lương" userId="3a9e482f-ceb4-484a-8eab-f708ff3e9a36" providerId="ADAL" clId="{75048CBB-F846-44C9-B3BE-BEECCFC6A018}" dt="2023-11-09T08:40:08.424" v="4297" actId="14100"/>
        <pc:sldMkLst>
          <pc:docMk/>
          <pc:sldMk cId="4146393125" sldId="350"/>
        </pc:sldMkLst>
        <pc:spChg chg="mod">
          <ac:chgData name="Duyên Lương" userId="3a9e482f-ceb4-484a-8eab-f708ff3e9a36" providerId="ADAL" clId="{75048CBB-F846-44C9-B3BE-BEECCFC6A018}" dt="2023-11-09T08:06:53.291" v="4272"/>
          <ac:spMkLst>
            <pc:docMk/>
            <pc:sldMk cId="4146393125" sldId="350"/>
            <ac:spMk id="11" creationId="{A63B9C5D-3EF8-A29B-2C31-250D1F956D04}"/>
          </ac:spMkLst>
        </pc:spChg>
        <pc:spChg chg="mod">
          <ac:chgData name="Duyên Lương" userId="3a9e482f-ceb4-484a-8eab-f708ff3e9a36" providerId="ADAL" clId="{75048CBB-F846-44C9-B3BE-BEECCFC6A018}" dt="2023-11-09T08:39:38.515" v="4296" actId="20577"/>
          <ac:spMkLst>
            <pc:docMk/>
            <pc:sldMk cId="4146393125" sldId="350"/>
            <ac:spMk id="89" creationId="{25CEA2EB-9625-0C65-8A1E-A63D3806E52F}"/>
          </ac:spMkLst>
        </pc:spChg>
        <pc:grpChg chg="mod">
          <ac:chgData name="Duyên Lương" userId="3a9e482f-ceb4-484a-8eab-f708ff3e9a36" providerId="ADAL" clId="{75048CBB-F846-44C9-B3BE-BEECCFC6A018}" dt="2023-11-09T08:40:08.424" v="4297" actId="14100"/>
          <ac:grpSpMkLst>
            <pc:docMk/>
            <pc:sldMk cId="4146393125" sldId="350"/>
            <ac:grpSpMk id="40" creationId="{C871F2DD-6458-C5C9-A487-642E8F358D23}"/>
          </ac:grpSpMkLst>
        </pc:grpChg>
        <pc:picChg chg="add del mod">
          <ac:chgData name="Duyên Lương" userId="3a9e482f-ceb4-484a-8eab-f708ff3e9a36" providerId="ADAL" clId="{75048CBB-F846-44C9-B3BE-BEECCFC6A018}" dt="2023-11-09T08:06:28.661" v="4264" actId="478"/>
          <ac:picMkLst>
            <pc:docMk/>
            <pc:sldMk cId="4146393125" sldId="350"/>
            <ac:picMk id="8" creationId="{657D2E6A-3E69-0503-1219-15600CEFC4BA}"/>
          </ac:picMkLst>
        </pc:picChg>
        <pc:picChg chg="add mod">
          <ac:chgData name="Duyên Lương" userId="3a9e482f-ceb4-484a-8eab-f708ff3e9a36" providerId="ADAL" clId="{75048CBB-F846-44C9-B3BE-BEECCFC6A018}" dt="2023-11-09T08:06:40.310" v="4271" actId="1076"/>
          <ac:picMkLst>
            <pc:docMk/>
            <pc:sldMk cId="4146393125" sldId="350"/>
            <ac:picMk id="10" creationId="{2AAE6701-F67B-F7CB-5EB0-D78DA65AF62A}"/>
          </ac:picMkLst>
        </pc:picChg>
        <pc:picChg chg="del">
          <ac:chgData name="Duyên Lương" userId="3a9e482f-ceb4-484a-8eab-f708ff3e9a36" providerId="ADAL" clId="{75048CBB-F846-44C9-B3BE-BEECCFC6A018}" dt="2023-11-09T08:06:20.611" v="4260" actId="478"/>
          <ac:picMkLst>
            <pc:docMk/>
            <pc:sldMk cId="4146393125" sldId="350"/>
            <ac:picMk id="27" creationId="{580247A3-53C6-0D44-23BD-F2ABF59CF8B4}"/>
          </ac:picMkLst>
        </pc:picChg>
      </pc:sldChg>
      <pc:sldChg chg="addSp delSp modSp add mod modAnim">
        <pc:chgData name="Duyên Lương" userId="3a9e482f-ceb4-484a-8eab-f708ff3e9a36" providerId="ADAL" clId="{75048CBB-F846-44C9-B3BE-BEECCFC6A018}" dt="2023-11-09T08:42:44.959" v="4300" actId="14100"/>
        <pc:sldMkLst>
          <pc:docMk/>
          <pc:sldMk cId="1596106521" sldId="351"/>
        </pc:sldMkLst>
        <pc:spChg chg="add mod">
          <ac:chgData name="Duyên Lương" userId="3a9e482f-ceb4-484a-8eab-f708ff3e9a36" providerId="ADAL" clId="{75048CBB-F846-44C9-B3BE-BEECCFC6A018}" dt="2023-11-09T08:26:50.615" v="4285" actId="207"/>
          <ac:spMkLst>
            <pc:docMk/>
            <pc:sldMk cId="1596106521" sldId="351"/>
            <ac:spMk id="9" creationId="{7E4A80A3-209D-1A49-23ED-E018893B9A2C}"/>
          </ac:spMkLst>
        </pc:spChg>
        <pc:spChg chg="mod">
          <ac:chgData name="Duyên Lương" userId="3a9e482f-ceb4-484a-8eab-f708ff3e9a36" providerId="ADAL" clId="{75048CBB-F846-44C9-B3BE-BEECCFC6A018}" dt="2023-11-09T08:42:44.959" v="4300" actId="14100"/>
          <ac:spMkLst>
            <pc:docMk/>
            <pc:sldMk cId="1596106521" sldId="351"/>
            <ac:spMk id="11" creationId="{A63B9C5D-3EF8-A29B-2C31-250D1F956D04}"/>
          </ac:spMkLst>
        </pc:spChg>
        <pc:spChg chg="mod">
          <ac:chgData name="Duyên Lương" userId="3a9e482f-ceb4-484a-8eab-f708ff3e9a36" providerId="ADAL" clId="{75048CBB-F846-44C9-B3BE-BEECCFC6A018}" dt="2023-11-09T08:39:34.381" v="4295" actId="20577"/>
          <ac:spMkLst>
            <pc:docMk/>
            <pc:sldMk cId="1596106521" sldId="351"/>
            <ac:spMk id="89" creationId="{25CEA2EB-9625-0C65-8A1E-A63D3806E52F}"/>
          </ac:spMkLst>
        </pc:spChg>
        <pc:picChg chg="add mod">
          <ac:chgData name="Duyên Lương" userId="3a9e482f-ceb4-484a-8eab-f708ff3e9a36" providerId="ADAL" clId="{75048CBB-F846-44C9-B3BE-BEECCFC6A018}" dt="2023-11-09T08:07:50.130" v="4281" actId="14100"/>
          <ac:picMkLst>
            <pc:docMk/>
            <pc:sldMk cId="1596106521" sldId="351"/>
            <ac:picMk id="8" creationId="{F19AE570-AA69-FABD-06A4-813B072A95A1}"/>
          </ac:picMkLst>
        </pc:picChg>
        <pc:picChg chg="del">
          <ac:chgData name="Duyên Lương" userId="3a9e482f-ceb4-484a-8eab-f708ff3e9a36" providerId="ADAL" clId="{75048CBB-F846-44C9-B3BE-BEECCFC6A018}" dt="2023-11-09T08:07:21.993" v="4273" actId="478"/>
          <ac:picMkLst>
            <pc:docMk/>
            <pc:sldMk cId="1596106521" sldId="351"/>
            <ac:picMk id="27" creationId="{580247A3-53C6-0D44-23BD-F2ABF59CF8B4}"/>
          </ac:picMkLst>
        </pc:picChg>
      </pc:sldChg>
      <pc:sldChg chg="add del">
        <pc:chgData name="Duyên Lương" userId="3a9e482f-ceb4-484a-8eab-f708ff3e9a36" providerId="ADAL" clId="{75048CBB-F846-44C9-B3BE-BEECCFC6A018}" dt="2023-11-09T07:34:49.562" v="4066" actId="47"/>
        <pc:sldMkLst>
          <pc:docMk/>
          <pc:sldMk cId="3139087911" sldId="351"/>
        </pc:sldMkLst>
      </pc:sldChg>
      <pc:sldChg chg="addSp delSp modSp add mod modAnim">
        <pc:chgData name="Duyên Lương" userId="3a9e482f-ceb4-484a-8eab-f708ff3e9a36" providerId="ADAL" clId="{75048CBB-F846-44C9-B3BE-BEECCFC6A018}" dt="2023-11-09T08:43:23.216" v="4305"/>
        <pc:sldMkLst>
          <pc:docMk/>
          <pc:sldMk cId="845796190" sldId="352"/>
        </pc:sldMkLst>
        <pc:spChg chg="mod">
          <ac:chgData name="Duyên Lương" userId="3a9e482f-ceb4-484a-8eab-f708ff3e9a36" providerId="ADAL" clId="{75048CBB-F846-44C9-B3BE-BEECCFC6A018}" dt="2023-11-09T08:43:23.216" v="4305"/>
          <ac:spMkLst>
            <pc:docMk/>
            <pc:sldMk cId="845796190" sldId="352"/>
            <ac:spMk id="11" creationId="{A63B9C5D-3EF8-A29B-2C31-250D1F956D04}"/>
          </ac:spMkLst>
        </pc:spChg>
        <pc:spChg chg="mod">
          <ac:chgData name="Duyên Lương" userId="3a9e482f-ceb4-484a-8eab-f708ff3e9a36" providerId="ADAL" clId="{75048CBB-F846-44C9-B3BE-BEECCFC6A018}" dt="2023-11-09T08:39:30.099" v="4294" actId="20577"/>
          <ac:spMkLst>
            <pc:docMk/>
            <pc:sldMk cId="845796190" sldId="352"/>
            <ac:spMk id="89" creationId="{25CEA2EB-9625-0C65-8A1E-A63D3806E52F}"/>
          </ac:spMkLst>
        </pc:spChg>
        <pc:picChg chg="add mod">
          <ac:chgData name="Duyên Lương" userId="3a9e482f-ceb4-484a-8eab-f708ff3e9a36" providerId="ADAL" clId="{75048CBB-F846-44C9-B3BE-BEECCFC6A018}" dt="2023-11-09T08:36:49.939" v="4293" actId="14100"/>
          <ac:picMkLst>
            <pc:docMk/>
            <pc:sldMk cId="845796190" sldId="352"/>
            <ac:picMk id="8" creationId="{EBA68B1B-A84A-34B0-23C0-93961A01605C}"/>
          </ac:picMkLst>
        </pc:picChg>
        <pc:picChg chg="del">
          <ac:chgData name="Duyên Lương" userId="3a9e482f-ceb4-484a-8eab-f708ff3e9a36" providerId="ADAL" clId="{75048CBB-F846-44C9-B3BE-BEECCFC6A018}" dt="2023-11-09T08:36:37.455" v="4286" actId="478"/>
          <ac:picMkLst>
            <pc:docMk/>
            <pc:sldMk cId="845796190" sldId="352"/>
            <ac:picMk id="27" creationId="{580247A3-53C6-0D44-23BD-F2ABF59CF8B4}"/>
          </ac:picMkLst>
        </pc:picChg>
      </pc:sldChg>
      <pc:sldChg chg="add del">
        <pc:chgData name="Duyên Lương" userId="3a9e482f-ceb4-484a-8eab-f708ff3e9a36" providerId="ADAL" clId="{75048CBB-F846-44C9-B3BE-BEECCFC6A018}" dt="2023-11-09T07:34:50.207" v="4067" actId="47"/>
        <pc:sldMkLst>
          <pc:docMk/>
          <pc:sldMk cId="2364192395" sldId="352"/>
        </pc:sldMkLst>
      </pc:sldChg>
      <pc:sldChg chg="modSp add mod">
        <pc:chgData name="Duyên Lương" userId="3a9e482f-ceb4-484a-8eab-f708ff3e9a36" providerId="ADAL" clId="{75048CBB-F846-44C9-B3BE-BEECCFC6A018}" dt="2023-11-09T08:45:57.805" v="4417" actId="1076"/>
        <pc:sldMkLst>
          <pc:docMk/>
          <pc:sldMk cId="878105246" sldId="353"/>
        </pc:sldMkLst>
        <pc:spChg chg="mod">
          <ac:chgData name="Duyên Lương" userId="3a9e482f-ceb4-484a-8eab-f708ff3e9a36" providerId="ADAL" clId="{75048CBB-F846-44C9-B3BE-BEECCFC6A018}" dt="2023-11-09T08:45:01.583" v="4407" actId="1036"/>
          <ac:spMkLst>
            <pc:docMk/>
            <pc:sldMk cId="878105246" sldId="353"/>
            <ac:spMk id="2" creationId="{917F6471-5CB6-11D2-4585-7632FA9F3B87}"/>
          </ac:spMkLst>
        </pc:spChg>
        <pc:spChg chg="mod">
          <ac:chgData name="Duyên Lương" userId="3a9e482f-ceb4-484a-8eab-f708ff3e9a36" providerId="ADAL" clId="{75048CBB-F846-44C9-B3BE-BEECCFC6A018}" dt="2023-11-09T08:45:01.583" v="4407" actId="1036"/>
          <ac:spMkLst>
            <pc:docMk/>
            <pc:sldMk cId="878105246" sldId="353"/>
            <ac:spMk id="3" creationId="{535E2CFB-B713-EF39-A01D-8A5AC43DF1BD}"/>
          </ac:spMkLst>
        </pc:spChg>
        <pc:spChg chg="mod">
          <ac:chgData name="Duyên Lương" userId="3a9e482f-ceb4-484a-8eab-f708ff3e9a36" providerId="ADAL" clId="{75048CBB-F846-44C9-B3BE-BEECCFC6A018}" dt="2023-11-09T08:45:01.583" v="4407" actId="1036"/>
          <ac:spMkLst>
            <pc:docMk/>
            <pc:sldMk cId="878105246" sldId="353"/>
            <ac:spMk id="4" creationId="{4A7BFE80-4B77-698E-BE4F-34EAF1232090}"/>
          </ac:spMkLst>
        </pc:spChg>
        <pc:spChg chg="mod">
          <ac:chgData name="Duyên Lương" userId="3a9e482f-ceb4-484a-8eab-f708ff3e9a36" providerId="ADAL" clId="{75048CBB-F846-44C9-B3BE-BEECCFC6A018}" dt="2023-11-09T08:45:07.974" v="4408" actId="1076"/>
          <ac:spMkLst>
            <pc:docMk/>
            <pc:sldMk cId="878105246" sldId="353"/>
            <ac:spMk id="5" creationId="{96D909A0-75C9-2667-AD15-19385FD17AA0}"/>
          </ac:spMkLst>
        </pc:spChg>
        <pc:spChg chg="mod">
          <ac:chgData name="Duyên Lương" userId="3a9e482f-ceb4-484a-8eab-f708ff3e9a36" providerId="ADAL" clId="{75048CBB-F846-44C9-B3BE-BEECCFC6A018}" dt="2023-11-09T08:45:09.597" v="4409" actId="1076"/>
          <ac:spMkLst>
            <pc:docMk/>
            <pc:sldMk cId="878105246" sldId="353"/>
            <ac:spMk id="6" creationId="{568C4E3F-0596-A8E5-A5EA-CACE507F817F}"/>
          </ac:spMkLst>
        </pc:spChg>
        <pc:spChg chg="mod ord">
          <ac:chgData name="Duyên Lương" userId="3a9e482f-ceb4-484a-8eab-f708ff3e9a36" providerId="ADAL" clId="{75048CBB-F846-44C9-B3BE-BEECCFC6A018}" dt="2023-11-09T08:45:50.390" v="4415" actId="1076"/>
          <ac:spMkLst>
            <pc:docMk/>
            <pc:sldMk cId="878105246" sldId="353"/>
            <ac:spMk id="7" creationId="{F94A9D65-E211-669A-BEBB-68029C4101D5}"/>
          </ac:spMkLst>
        </pc:spChg>
        <pc:spChg chg="mod ord">
          <ac:chgData name="Duyên Lương" userId="3a9e482f-ceb4-484a-8eab-f708ff3e9a36" providerId="ADAL" clId="{75048CBB-F846-44C9-B3BE-BEECCFC6A018}" dt="2023-11-09T08:45:44.975" v="4414" actId="1076"/>
          <ac:spMkLst>
            <pc:docMk/>
            <pc:sldMk cId="878105246" sldId="353"/>
            <ac:spMk id="8" creationId="{2B1EBC34-0554-93CA-96AF-88A54440F9C9}"/>
          </ac:spMkLst>
        </pc:spChg>
        <pc:spChg chg="mod ord">
          <ac:chgData name="Duyên Lương" userId="3a9e482f-ceb4-484a-8eab-f708ff3e9a36" providerId="ADAL" clId="{75048CBB-F846-44C9-B3BE-BEECCFC6A018}" dt="2023-11-09T08:45:54.603" v="4416" actId="1076"/>
          <ac:spMkLst>
            <pc:docMk/>
            <pc:sldMk cId="878105246" sldId="353"/>
            <ac:spMk id="9" creationId="{B92646AF-E963-529B-FC9B-01954660EA4B}"/>
          </ac:spMkLst>
        </pc:spChg>
        <pc:spChg chg="mod ord">
          <ac:chgData name="Duyên Lương" userId="3a9e482f-ceb4-484a-8eab-f708ff3e9a36" providerId="ADAL" clId="{75048CBB-F846-44C9-B3BE-BEECCFC6A018}" dt="2023-11-09T08:45:57.805" v="4417" actId="1076"/>
          <ac:spMkLst>
            <pc:docMk/>
            <pc:sldMk cId="878105246" sldId="353"/>
            <ac:spMk id="10" creationId="{41B50747-3F43-FDB9-B22A-F35004192C3B}"/>
          </ac:spMkLst>
        </pc:spChg>
        <pc:spChg chg="mod ord">
          <ac:chgData name="Duyên Lương" userId="3a9e482f-ceb4-484a-8eab-f708ff3e9a36" providerId="ADAL" clId="{75048CBB-F846-44C9-B3BE-BEECCFC6A018}" dt="2023-11-09T08:45:42.020" v="4413" actId="1076"/>
          <ac:spMkLst>
            <pc:docMk/>
            <pc:sldMk cId="878105246" sldId="353"/>
            <ac:spMk id="11" creationId="{A63B9C5D-3EF8-A29B-2C31-250D1F956D04}"/>
          </ac:spMkLst>
        </pc:spChg>
        <pc:spChg chg="mod">
          <ac:chgData name="Duyên Lương" userId="3a9e482f-ceb4-484a-8eab-f708ff3e9a36" providerId="ADAL" clId="{75048CBB-F846-44C9-B3BE-BEECCFC6A018}" dt="2023-11-09T08:44:49.239" v="4379" actId="1035"/>
          <ac:spMkLst>
            <pc:docMk/>
            <pc:sldMk cId="878105246" sldId="353"/>
            <ac:spMk id="89" creationId="{25CEA2EB-9625-0C65-8A1E-A63D3806E52F}"/>
          </ac:spMkLst>
        </pc:spChg>
        <pc:spChg chg="mod">
          <ac:chgData name="Duyên Lương" userId="3a9e482f-ceb4-484a-8eab-f708ff3e9a36" providerId="ADAL" clId="{75048CBB-F846-44C9-B3BE-BEECCFC6A018}" dt="2023-11-09T08:44:49.239" v="4379" actId="1035"/>
          <ac:spMkLst>
            <pc:docMk/>
            <pc:sldMk cId="878105246" sldId="353"/>
            <ac:spMk id="90" creationId="{C3036813-F295-9A53-411E-717261A17ABB}"/>
          </ac:spMkLst>
        </pc:spChg>
        <pc:spChg chg="mod">
          <ac:chgData name="Duyên Lương" userId="3a9e482f-ceb4-484a-8eab-f708ff3e9a36" providerId="ADAL" clId="{75048CBB-F846-44C9-B3BE-BEECCFC6A018}" dt="2023-11-09T08:44:49.239" v="4379" actId="1035"/>
          <ac:spMkLst>
            <pc:docMk/>
            <pc:sldMk cId="878105246" sldId="353"/>
            <ac:spMk id="91" creationId="{427C2748-174D-99C3-8B29-8E7D9F5F8E2F}"/>
          </ac:spMkLst>
        </pc:spChg>
        <pc:spChg chg="mod">
          <ac:chgData name="Duyên Lương" userId="3a9e482f-ceb4-484a-8eab-f708ff3e9a36" providerId="ADAL" clId="{75048CBB-F846-44C9-B3BE-BEECCFC6A018}" dt="2023-11-09T08:44:49.239" v="4379" actId="1035"/>
          <ac:spMkLst>
            <pc:docMk/>
            <pc:sldMk cId="878105246" sldId="353"/>
            <ac:spMk id="92" creationId="{62C7B200-6D09-25C2-8FC9-7744882F9564}"/>
          </ac:spMkLst>
        </pc:spChg>
        <pc:spChg chg="mod">
          <ac:chgData name="Duyên Lương" userId="3a9e482f-ceb4-484a-8eab-f708ff3e9a36" providerId="ADAL" clId="{75048CBB-F846-44C9-B3BE-BEECCFC6A018}" dt="2023-11-09T08:44:49.239" v="4379" actId="1035"/>
          <ac:spMkLst>
            <pc:docMk/>
            <pc:sldMk cId="878105246" sldId="353"/>
            <ac:spMk id="93" creationId="{C0B0C626-EAE8-4BD9-4F53-A88B896C2F0C}"/>
          </ac:spMkLst>
        </pc:spChg>
        <pc:grpChg chg="mod">
          <ac:chgData name="Duyên Lương" userId="3a9e482f-ceb4-484a-8eab-f708ff3e9a36" providerId="ADAL" clId="{75048CBB-F846-44C9-B3BE-BEECCFC6A018}" dt="2023-11-09T08:44:49.239" v="4379" actId="1035"/>
          <ac:grpSpMkLst>
            <pc:docMk/>
            <pc:sldMk cId="878105246" sldId="353"/>
            <ac:grpSpMk id="12" creationId="{017C1EE5-7D21-8F5C-5820-FADAA49EC808}"/>
          </ac:grpSpMkLst>
        </pc:grpChg>
        <pc:grpChg chg="mod">
          <ac:chgData name="Duyên Lương" userId="3a9e482f-ceb4-484a-8eab-f708ff3e9a36" providerId="ADAL" clId="{75048CBB-F846-44C9-B3BE-BEECCFC6A018}" dt="2023-11-09T08:44:49.239" v="4379" actId="1035"/>
          <ac:grpSpMkLst>
            <pc:docMk/>
            <pc:sldMk cId="878105246" sldId="353"/>
            <ac:grpSpMk id="19" creationId="{84F23911-95F2-A430-75F0-2B6B2A97F444}"/>
          </ac:grpSpMkLst>
        </pc:grpChg>
        <pc:grpChg chg="mod">
          <ac:chgData name="Duyên Lương" userId="3a9e482f-ceb4-484a-8eab-f708ff3e9a36" providerId="ADAL" clId="{75048CBB-F846-44C9-B3BE-BEECCFC6A018}" dt="2023-11-09T08:44:49.239" v="4379" actId="1035"/>
          <ac:grpSpMkLst>
            <pc:docMk/>
            <pc:sldMk cId="878105246" sldId="353"/>
            <ac:grpSpMk id="33" creationId="{7B972537-E3A5-F57E-51B3-3AFB84D536B2}"/>
          </ac:grpSpMkLst>
        </pc:grpChg>
        <pc:grpChg chg="mod">
          <ac:chgData name="Duyên Lương" userId="3a9e482f-ceb4-484a-8eab-f708ff3e9a36" providerId="ADAL" clId="{75048CBB-F846-44C9-B3BE-BEECCFC6A018}" dt="2023-11-09T08:44:49.239" v="4379" actId="1035"/>
          <ac:grpSpMkLst>
            <pc:docMk/>
            <pc:sldMk cId="878105246" sldId="353"/>
            <ac:grpSpMk id="40" creationId="{C871F2DD-6458-C5C9-A487-642E8F358D23}"/>
          </ac:grpSpMkLst>
        </pc:grpChg>
        <pc:grpChg chg="mod">
          <ac:chgData name="Duyên Lương" userId="3a9e482f-ceb4-484a-8eab-f708ff3e9a36" providerId="ADAL" clId="{75048CBB-F846-44C9-B3BE-BEECCFC6A018}" dt="2023-11-09T08:44:49.239" v="4379" actId="1035"/>
          <ac:grpSpMkLst>
            <pc:docMk/>
            <pc:sldMk cId="878105246" sldId="353"/>
            <ac:grpSpMk id="47" creationId="{D4E0CE6D-412A-BDD7-C7E5-DFFE900BFE3F}"/>
          </ac:grpSpMkLst>
        </pc:grpChg>
        <pc:grpChg chg="mod">
          <ac:chgData name="Duyên Lương" userId="3a9e482f-ceb4-484a-8eab-f708ff3e9a36" providerId="ADAL" clId="{75048CBB-F846-44C9-B3BE-BEECCFC6A018}" dt="2023-11-09T08:44:49.239" v="4379" actId="1035"/>
          <ac:grpSpMkLst>
            <pc:docMk/>
            <pc:sldMk cId="878105246" sldId="353"/>
            <ac:grpSpMk id="54" creationId="{5105A5A2-C426-BFEC-175F-F7FF52128929}"/>
          </ac:grpSpMkLst>
        </pc:grpChg>
        <pc:grpChg chg="mod">
          <ac:chgData name="Duyên Lương" userId="3a9e482f-ceb4-484a-8eab-f708ff3e9a36" providerId="ADAL" clId="{75048CBB-F846-44C9-B3BE-BEECCFC6A018}" dt="2023-11-09T08:44:49.239" v="4379" actId="1035"/>
          <ac:grpSpMkLst>
            <pc:docMk/>
            <pc:sldMk cId="878105246" sldId="353"/>
            <ac:grpSpMk id="61" creationId="{72D36BBD-FAC5-D7EE-2B9F-F37ECFD60DFC}"/>
          </ac:grpSpMkLst>
        </pc:grpChg>
        <pc:grpChg chg="mod">
          <ac:chgData name="Duyên Lương" userId="3a9e482f-ceb4-484a-8eab-f708ff3e9a36" providerId="ADAL" clId="{75048CBB-F846-44C9-B3BE-BEECCFC6A018}" dt="2023-11-09T08:44:49.239" v="4379" actId="1035"/>
          <ac:grpSpMkLst>
            <pc:docMk/>
            <pc:sldMk cId="878105246" sldId="353"/>
            <ac:grpSpMk id="68" creationId="{E771DB03-9DB8-D6DB-5B6B-E0A351E2D737}"/>
          </ac:grpSpMkLst>
        </pc:grpChg>
        <pc:grpChg chg="mod">
          <ac:chgData name="Duyên Lương" userId="3a9e482f-ceb4-484a-8eab-f708ff3e9a36" providerId="ADAL" clId="{75048CBB-F846-44C9-B3BE-BEECCFC6A018}" dt="2023-11-09T08:44:49.239" v="4379" actId="1035"/>
          <ac:grpSpMkLst>
            <pc:docMk/>
            <pc:sldMk cId="878105246" sldId="353"/>
            <ac:grpSpMk id="75" creationId="{65D8A56D-5C53-1F7E-08E6-0309C73CEA9F}"/>
          </ac:grpSpMkLst>
        </pc:grpChg>
        <pc:grpChg chg="mod">
          <ac:chgData name="Duyên Lương" userId="3a9e482f-ceb4-484a-8eab-f708ff3e9a36" providerId="ADAL" clId="{75048CBB-F846-44C9-B3BE-BEECCFC6A018}" dt="2023-11-09T08:44:49.239" v="4379" actId="1035"/>
          <ac:grpSpMkLst>
            <pc:docMk/>
            <pc:sldMk cId="878105246" sldId="353"/>
            <ac:grpSpMk id="82" creationId="{24119716-8B1B-756B-F573-9DFD7868CEBC}"/>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5/4/2024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28042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69421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21928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42241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83998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72320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3389611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5/4/2024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5/4/2024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5/4/2024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5/4/2024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1.jpe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58337" y="953366"/>
            <a:ext cx="6265578"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chemeClr val="accent2"/>
                </a:solidFill>
              </a:rPr>
              <a:t>overtime pay </a:t>
            </a:r>
            <a:r>
              <a:rPr lang="en-US" sz="4400" b="1" dirty="0">
                <a:solidFill>
                  <a:schemeClr val="accent2"/>
                </a:solidFill>
              </a:rPr>
              <a:t>(n)</a:t>
            </a:r>
            <a:endParaRPr lang="en-US" sz="4400" b="1" dirty="0">
              <a:solidFill>
                <a:schemeClr val="accent2"/>
              </a:solidFill>
              <a:cs typeface="Calibri" panose="020F0502020204030204" pitchFamily="34" charset="0"/>
            </a:endParaRPr>
          </a:p>
        </p:txBody>
      </p:sp>
      <p:sp>
        <p:nvSpPr>
          <p:cNvPr id="12" name="Rectangle 11"/>
          <p:cNvSpPr/>
          <p:nvPr/>
        </p:nvSpPr>
        <p:spPr>
          <a:xfrm>
            <a:off x="309820" y="3032859"/>
            <a:ext cx="4793456" cy="1815882"/>
          </a:xfrm>
          <a:prstGeom prst="rect">
            <a:avLst/>
          </a:prstGeom>
        </p:spPr>
        <p:txBody>
          <a:bodyPr wrap="square">
            <a:spAutoFit/>
          </a:bodyPr>
          <a:lstStyle/>
          <a:p>
            <a:r>
              <a:rPr lang="en-US" sz="2800" dirty="0"/>
              <a:t>extra money that an employee receives for working more hours than their regular work </a:t>
            </a:r>
            <a:r>
              <a:rPr lang="en-US" sz="2800" dirty="0" smtClean="0"/>
              <a:t>schedule</a:t>
            </a:r>
            <a:endParaRPr lang="en-US" sz="4400" dirty="0">
              <a:ea typeface="Times New Roman" panose="02020603050405020304" pitchFamily="18" charset="0"/>
              <a:cs typeface="Times New Roman" panose="02020603050405020304" pitchFamily="18" charset="0"/>
            </a:endParaRPr>
          </a:p>
        </p:txBody>
      </p:sp>
      <p:sp>
        <p:nvSpPr>
          <p:cNvPr id="2" name="Rectangle 1"/>
          <p:cNvSpPr/>
          <p:nvPr/>
        </p:nvSpPr>
        <p:spPr>
          <a:xfrm>
            <a:off x="978144" y="2124580"/>
            <a:ext cx="3911648" cy="646331"/>
          </a:xfrm>
          <a:prstGeom prst="rect">
            <a:avLst/>
          </a:prstGeom>
        </p:spPr>
        <p:txBody>
          <a:bodyPr wrap="none">
            <a:spAutoFit/>
          </a:bodyPr>
          <a:lstStyle/>
          <a:p>
            <a:pPr algn="ctr"/>
            <a:r>
              <a:rPr lang="en-US" sz="3600" b="0" i="0" dirty="0">
                <a:solidFill>
                  <a:srgbClr val="333333"/>
                </a:solidFill>
                <a:effectLst/>
                <a:latin typeface="Lucida Sans Unicode" panose="020B0602030504020204" pitchFamily="34" charset="0"/>
              </a:rPr>
              <a:t>/ˈəʊvətaɪm </a:t>
            </a:r>
            <a:r>
              <a:rPr lang="en-US" sz="3600" b="0" i="0" dirty="0" smtClean="0">
                <a:solidFill>
                  <a:srgbClr val="333333"/>
                </a:solidFill>
                <a:effectLst/>
                <a:latin typeface="Lucida Sans Unicode" panose="020B0602030504020204" pitchFamily="34" charset="0"/>
              </a:rPr>
              <a:t>peɪ</a:t>
            </a:r>
            <a:r>
              <a:rPr lang="en-US" sz="3600" b="0" i="0" dirty="0">
                <a:solidFill>
                  <a:srgbClr val="333333"/>
                </a:solidFill>
                <a:effectLst/>
                <a:latin typeface="Lucida Sans Unicode" panose="020B0602030504020204" pitchFamily="34" charset="0"/>
              </a:rPr>
              <a:t>/</a:t>
            </a:r>
            <a:endParaRPr lang="en-US" sz="3600" b="1" dirty="0">
              <a:solidFill>
                <a:schemeClr val="accent2">
                  <a:lumMod val="50000"/>
                </a:schemeClr>
              </a:solidFill>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5122" name="Picture 2" descr="What is calculation of overtime pay in Vietnam?">
            <a:extLst>
              <a:ext uri="{FF2B5EF4-FFF2-40B4-BE49-F238E27FC236}">
                <a16:creationId xmlns:a16="http://schemas.microsoft.com/office/drawing/2014/main" id="{CFDD9058-C935-12C9-0CFD-A79CBA6D3F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276" y="2173648"/>
            <a:ext cx="3878036" cy="2608262"/>
          </a:xfrm>
          <a:prstGeom prst="rect">
            <a:avLst/>
          </a:prstGeom>
          <a:noFill/>
          <a:extLst>
            <a:ext uri="{909E8E84-426E-40DD-AFC4-6F175D3DCCD1}">
              <a14:hiddenFill xmlns:a14="http://schemas.microsoft.com/office/drawing/2010/main">
                <a:solidFill>
                  <a:srgbClr val="FFFFFF"/>
                </a:solidFill>
              </a14:hiddenFill>
            </a:ext>
          </a:extLst>
        </p:spPr>
      </p:pic>
      <p:pic>
        <p:nvPicPr>
          <p:cNvPr id="6" name="ttsMP3.com_VoiceText_2023-11-9_13_29_34">
            <a:hlinkClick r:id="" action="ppaction://media"/>
            <a:extLst>
              <a:ext uri="{FF2B5EF4-FFF2-40B4-BE49-F238E27FC236}">
                <a16:creationId xmlns:a16="http://schemas.microsoft.com/office/drawing/2014/main" id="{6E2C3FDC-A9E6-109C-A6C0-1BB07A28A2DA}"/>
              </a:ext>
            </a:extLst>
          </p:cNvPr>
          <p:cNvPicPr>
            <a:picLocks noChangeAspect="1"/>
          </p:cNvPicPr>
          <p:nvPr>
            <a:audioFile r:link="rId1"/>
            <p:extLst>
              <p:ext uri="{DAA4B4D4-6D71-4841-9C94-3DE7FCFB9230}">
                <p14:media xmlns:p14="http://schemas.microsoft.com/office/powerpoint/2010/main" r:embed="rId2">
                  <p14:trim st="3563" end="1738.6666"/>
                </p14:media>
              </p:ext>
            </p:extLst>
          </p:nvPr>
        </p:nvPicPr>
        <p:blipFill>
          <a:blip r:embed="rId6"/>
          <a:stretch>
            <a:fillRect/>
          </a:stretch>
        </p:blipFill>
        <p:spPr>
          <a:xfrm>
            <a:off x="490781" y="2191411"/>
            <a:ext cx="487363" cy="487363"/>
          </a:xfrm>
          <a:prstGeom prst="rect">
            <a:avLst/>
          </a:prstGeom>
        </p:spPr>
      </p:pic>
    </p:spTree>
    <p:extLst>
      <p:ext uri="{BB962C8B-B14F-4D97-AF65-F5344CB8AC3E}">
        <p14:creationId xmlns:p14="http://schemas.microsoft.com/office/powerpoint/2010/main" val="404471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1" presetClass="mediacall" presetSubtype="0" fill="hold" nodeType="withEffect">
                                  <p:stCondLst>
                                    <p:cond delay="0"/>
                                  </p:stCondLst>
                                  <p:childTnLst>
                                    <p:cmd type="call" cmd="playFrom(0.0)">
                                      <p:cBhvr>
                                        <p:cTn id="15" dur="1020" fill="hold"/>
                                        <p:tgtEl>
                                          <p:spTgt spid="6"/>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6"/>
                </p:tgtEl>
              </p:cMediaNode>
            </p:audio>
          </p:childTnLst>
        </p:cTn>
      </p:par>
    </p:tnLst>
    <p:bldLst>
      <p:bldP spid="7" grpId="0"/>
      <p:bldP spid="7" grpId="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494953" y="883371"/>
            <a:ext cx="6547638"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chemeClr val="accent2"/>
                </a:solidFill>
              </a:rPr>
              <a:t>responsibility</a:t>
            </a:r>
            <a:r>
              <a:rPr lang="en-US" sz="4800" b="1" dirty="0">
                <a:solidFill>
                  <a:schemeClr val="accent2"/>
                </a:solidFill>
              </a:rPr>
              <a:t> </a:t>
            </a:r>
            <a:r>
              <a:rPr lang="en-US" sz="4400" b="1" dirty="0">
                <a:solidFill>
                  <a:schemeClr val="accent2"/>
                </a:solidFill>
              </a:rPr>
              <a:t>(n)</a:t>
            </a:r>
            <a:endParaRPr lang="en-US" sz="4800" b="1" dirty="0">
              <a:solidFill>
                <a:schemeClr val="accent2"/>
              </a:solidFill>
              <a:cs typeface="Calibri" panose="020F0502020204030204" pitchFamily="34" charset="0"/>
            </a:endParaRPr>
          </a:p>
        </p:txBody>
      </p:sp>
      <p:sp>
        <p:nvSpPr>
          <p:cNvPr id="12" name="Rectangle 11"/>
          <p:cNvSpPr/>
          <p:nvPr/>
        </p:nvSpPr>
        <p:spPr>
          <a:xfrm>
            <a:off x="329816" y="3069585"/>
            <a:ext cx="4733327" cy="1815882"/>
          </a:xfrm>
          <a:prstGeom prst="rect">
            <a:avLst/>
          </a:prstGeom>
        </p:spPr>
        <p:txBody>
          <a:bodyPr wrap="square">
            <a:spAutoFit/>
          </a:bodyPr>
          <a:lstStyle/>
          <a:p>
            <a:r>
              <a:rPr lang="en-US" sz="2800" dirty="0" smtClean="0"/>
              <a:t>a </a:t>
            </a:r>
            <a:r>
              <a:rPr lang="en-US" sz="2800" dirty="0"/>
              <a:t>moral duty to do something or to help or take care of somebody because of your job, </a:t>
            </a:r>
            <a:r>
              <a:rPr lang="en-US" sz="2800" dirty="0" smtClean="0"/>
              <a:t>position,...</a:t>
            </a:r>
            <a:endParaRPr lang="en-US" sz="2800" dirty="0">
              <a:ea typeface="Times New Roman" panose="02020603050405020304" pitchFamily="18" charset="0"/>
              <a:cs typeface="Times New Roman" panose="02020603050405020304" pitchFamily="18" charset="0"/>
            </a:endParaRPr>
          </a:p>
        </p:txBody>
      </p:sp>
      <p:sp>
        <p:nvSpPr>
          <p:cNvPr id="2" name="Rectangle 1"/>
          <p:cNvSpPr/>
          <p:nvPr/>
        </p:nvSpPr>
        <p:spPr>
          <a:xfrm>
            <a:off x="764533" y="2204926"/>
            <a:ext cx="4028667" cy="646331"/>
          </a:xfrm>
          <a:prstGeom prst="rect">
            <a:avLst/>
          </a:prstGeom>
        </p:spPr>
        <p:txBody>
          <a:bodyPr wrap="none">
            <a:spAutoFit/>
          </a:bodyPr>
          <a:lstStyle/>
          <a:p>
            <a:pPr algn="ctr"/>
            <a:r>
              <a:rPr lang="en-US" sz="3600" b="0" i="0" dirty="0">
                <a:solidFill>
                  <a:srgbClr val="333333"/>
                </a:solidFill>
                <a:effectLst/>
                <a:latin typeface="Lucida Sans Unicode" panose="020B0602030504020204" pitchFamily="34" charset="0"/>
              </a:rPr>
              <a:t>/</a:t>
            </a:r>
            <a:r>
              <a:rPr lang="en-US" sz="3600" b="0" i="0" dirty="0" err="1">
                <a:solidFill>
                  <a:srgbClr val="333333"/>
                </a:solidFill>
                <a:effectLst/>
                <a:latin typeface="Lucida Sans Unicode" panose="020B0602030504020204" pitchFamily="34" charset="0"/>
              </a:rPr>
              <a:t>rɪˌspɒnsəˈbɪləti</a:t>
            </a:r>
            <a:r>
              <a:rPr lang="en-US" sz="3600" b="0" i="0" dirty="0">
                <a:solidFill>
                  <a:srgbClr val="333333"/>
                </a:solidFill>
                <a:effectLst/>
                <a:latin typeface="Lucida Sans Unicode" panose="020B0602030504020204" pitchFamily="34" charset="0"/>
              </a:rPr>
              <a:t>/</a:t>
            </a:r>
            <a:endParaRPr lang="en-US" sz="3600" b="1" dirty="0">
              <a:solidFill>
                <a:schemeClr val="accent2">
                  <a:lumMod val="50000"/>
                </a:schemeClr>
              </a:solidFill>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2052" name="Picture 4">
            <a:extLst>
              <a:ext uri="{FF2B5EF4-FFF2-40B4-BE49-F238E27FC236}">
                <a16:creationId xmlns:a16="http://schemas.microsoft.com/office/drawing/2014/main" id="{408F8423-BF7F-D139-9483-70BAA2BE27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542" r="4989" b="8902"/>
          <a:stretch/>
        </p:blipFill>
        <p:spPr bwMode="auto">
          <a:xfrm>
            <a:off x="5392958" y="938079"/>
            <a:ext cx="3624227" cy="3885209"/>
          </a:xfrm>
          <a:prstGeom prst="rect">
            <a:avLst/>
          </a:prstGeom>
          <a:noFill/>
          <a:extLst>
            <a:ext uri="{909E8E84-426E-40DD-AFC4-6F175D3DCCD1}">
              <a14:hiddenFill xmlns:a14="http://schemas.microsoft.com/office/drawing/2010/main">
                <a:solidFill>
                  <a:srgbClr val="FFFFFF"/>
                </a:solidFill>
              </a14:hiddenFill>
            </a:ext>
          </a:extLst>
        </p:spPr>
      </p:pic>
      <p:pic>
        <p:nvPicPr>
          <p:cNvPr id="6" name="ttsMP3.com_VoiceText_2023-11-9_13_29_34">
            <a:hlinkClick r:id="" action="ppaction://media"/>
            <a:extLst>
              <a:ext uri="{FF2B5EF4-FFF2-40B4-BE49-F238E27FC236}">
                <a16:creationId xmlns:a16="http://schemas.microsoft.com/office/drawing/2014/main" id="{4C30879F-7647-7391-A9A4-716D4CB42E65}"/>
              </a:ext>
            </a:extLst>
          </p:cNvPr>
          <p:cNvPicPr>
            <a:picLocks noChangeAspect="1"/>
          </p:cNvPicPr>
          <p:nvPr>
            <a:audioFile r:link="rId1"/>
            <p:extLst>
              <p:ext uri="{DAA4B4D4-6D71-4841-9C94-3DE7FCFB9230}">
                <p14:media xmlns:p14="http://schemas.microsoft.com/office/powerpoint/2010/main" r:embed="rId2">
                  <p14:trim st="5189"/>
                </p14:media>
              </p:ext>
            </p:extLst>
          </p:nvPr>
        </p:nvPicPr>
        <p:blipFill>
          <a:blip r:embed="rId6"/>
          <a:stretch>
            <a:fillRect/>
          </a:stretch>
        </p:blipFill>
        <p:spPr>
          <a:xfrm>
            <a:off x="329816" y="2238815"/>
            <a:ext cx="487363" cy="487363"/>
          </a:xfrm>
          <a:prstGeom prst="rect">
            <a:avLst/>
          </a:prstGeom>
        </p:spPr>
      </p:pic>
    </p:spTree>
    <p:extLst>
      <p:ext uri="{BB962C8B-B14F-4D97-AF65-F5344CB8AC3E}">
        <p14:creationId xmlns:p14="http://schemas.microsoft.com/office/powerpoint/2010/main" val="69909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1" presetClass="mediacall" presetSubtype="0" fill="hold" nodeType="withEffect">
                                  <p:stCondLst>
                                    <p:cond delay="0"/>
                                  </p:stCondLst>
                                  <p:childTnLst>
                                    <p:cmd type="call" cmd="playFrom(0.0)">
                                      <p:cBhvr>
                                        <p:cTn id="15" dur="1132" fill="hold"/>
                                        <p:tgtEl>
                                          <p:spTgt spid="6"/>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6"/>
                </p:tgtEl>
              </p:cMediaNode>
            </p:audio>
          </p:childTnLst>
        </p:cTn>
      </p:par>
    </p:tnLst>
    <p:bldLst>
      <p:bldP spid="7" grpId="0"/>
      <p:bldP spid="7" grpId="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graphicFrame>
        <p:nvGraphicFramePr>
          <p:cNvPr id="6" name="Table 5">
            <a:extLst>
              <a:ext uri="{FF2B5EF4-FFF2-40B4-BE49-F238E27FC236}">
                <a16:creationId xmlns:a16="http://schemas.microsoft.com/office/drawing/2014/main" id="{65C3BE11-7245-A261-E500-85D5C0DFCC7D}"/>
              </a:ext>
            </a:extLst>
          </p:cNvPr>
          <p:cNvGraphicFramePr>
            <a:graphicFrameLocks noGrp="1"/>
          </p:cNvGraphicFramePr>
          <p:nvPr>
            <p:extLst>
              <p:ext uri="{D42A27DB-BD31-4B8C-83A1-F6EECF244321}">
                <p14:modId xmlns:p14="http://schemas.microsoft.com/office/powerpoint/2010/main" val="809522595"/>
              </p:ext>
            </p:extLst>
          </p:nvPr>
        </p:nvGraphicFramePr>
        <p:xfrm>
          <a:off x="579530" y="646743"/>
          <a:ext cx="8477702" cy="4488180"/>
        </p:xfrm>
        <a:graphic>
          <a:graphicData uri="http://schemas.openxmlformats.org/drawingml/2006/table">
            <a:tbl>
              <a:tblPr firstRow="1" bandRow="1">
                <a:tableStyleId>{5DA37D80-6434-44D0-A028-1B22A696006F}</a:tableStyleId>
              </a:tblPr>
              <a:tblGrid>
                <a:gridCol w="2003483">
                  <a:extLst>
                    <a:ext uri="{9D8B030D-6E8A-4147-A177-3AD203B41FA5}">
                      <a16:colId xmlns:a16="http://schemas.microsoft.com/office/drawing/2014/main" val="20000"/>
                    </a:ext>
                  </a:extLst>
                </a:gridCol>
                <a:gridCol w="1765919">
                  <a:extLst>
                    <a:ext uri="{9D8B030D-6E8A-4147-A177-3AD203B41FA5}">
                      <a16:colId xmlns:a16="http://schemas.microsoft.com/office/drawing/2014/main" val="20003"/>
                    </a:ext>
                  </a:extLst>
                </a:gridCol>
                <a:gridCol w="2947865">
                  <a:extLst>
                    <a:ext uri="{9D8B030D-6E8A-4147-A177-3AD203B41FA5}">
                      <a16:colId xmlns:a16="http://schemas.microsoft.com/office/drawing/2014/main" val="20001"/>
                    </a:ext>
                  </a:extLst>
                </a:gridCol>
                <a:gridCol w="1760435">
                  <a:extLst>
                    <a:ext uri="{9D8B030D-6E8A-4147-A177-3AD203B41FA5}">
                      <a16:colId xmlns:a16="http://schemas.microsoft.com/office/drawing/2014/main" val="20002"/>
                    </a:ext>
                  </a:extLst>
                </a:gridCol>
              </a:tblGrid>
              <a:tr h="536792">
                <a:tc>
                  <a:txBody>
                    <a:bodyPr/>
                    <a:lstStyle/>
                    <a:p>
                      <a:pPr marL="0" marR="0" algn="ctr">
                        <a:lnSpc>
                          <a:spcPct val="100000"/>
                        </a:lnSpc>
                        <a:spcBef>
                          <a:spcPts val="0"/>
                        </a:spcBef>
                        <a:spcAft>
                          <a:spcPts val="0"/>
                        </a:spcAft>
                      </a:pPr>
                      <a:r>
                        <a:rPr lang="en-US" sz="1400" b="1" dirty="0">
                          <a:solidFill>
                            <a:schemeClr val="accent2">
                              <a:lumMod val="50000"/>
                            </a:schemeClr>
                          </a:solidFill>
                          <a:effectLst/>
                          <a:latin typeface="+mn-lt"/>
                          <a:ea typeface="Calibri" panose="020F0502020204030204" pitchFamily="34" charset="0"/>
                          <a:cs typeface="Times New Roman" panose="02020603050405020304" pitchFamily="18" charset="0"/>
                        </a:rPr>
                        <a:t>Form</a:t>
                      </a:r>
                      <a:endParaRPr lang="en-US" sz="14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1400" b="1" dirty="0">
                          <a:solidFill>
                            <a:schemeClr val="accent2">
                              <a:lumMod val="50000"/>
                            </a:schemeClr>
                          </a:solidFill>
                          <a:effectLst/>
                          <a:latin typeface="+mn-lt"/>
                          <a:ea typeface="Calibri" panose="020F0502020204030204" pitchFamily="34" charset="0"/>
                          <a:cs typeface="Times New Roman" panose="02020603050405020304" pitchFamily="18" charset="0"/>
                        </a:rPr>
                        <a:t>Pronunciation</a:t>
                      </a:r>
                      <a:endParaRPr lang="en-US" sz="14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1400" b="1" dirty="0">
                          <a:solidFill>
                            <a:schemeClr val="accent2">
                              <a:lumMod val="50000"/>
                            </a:schemeClr>
                          </a:solidFill>
                          <a:effectLst/>
                          <a:latin typeface="+mn-lt"/>
                          <a:ea typeface="Calibri" panose="020F0502020204030204" pitchFamily="34" charset="0"/>
                          <a:cs typeface="Times New Roman" panose="02020603050405020304" pitchFamily="18" charset="0"/>
                        </a:rPr>
                        <a:t>Meaning</a:t>
                      </a:r>
                      <a:endParaRPr lang="en-US" sz="14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1400" b="1" dirty="0">
                          <a:solidFill>
                            <a:schemeClr val="accent2">
                              <a:lumMod val="50000"/>
                            </a:schemeClr>
                          </a:solidFill>
                          <a:effectLst/>
                          <a:latin typeface="+mn-lt"/>
                          <a:ea typeface="Calibri" panose="020F0502020204030204" pitchFamily="34" charset="0"/>
                          <a:cs typeface="Times New Roman" panose="02020603050405020304" pitchFamily="18" charset="0"/>
                        </a:rPr>
                        <a:t>Vietnamese</a:t>
                      </a:r>
                      <a:r>
                        <a:rPr lang="vi-VN" sz="1400" b="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vi-VN" sz="14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equivalent</a:t>
                      </a:r>
                      <a:r>
                        <a:rPr lang="vi-VN" sz="1400" b="1" dirty="0">
                          <a:solidFill>
                            <a:schemeClr val="accent2">
                              <a:lumMod val="50000"/>
                            </a:schemeClr>
                          </a:solidFill>
                          <a:effectLst/>
                          <a:latin typeface="+mn-lt"/>
                          <a:ea typeface="Calibri" panose="020F0502020204030204" pitchFamily="34" charset="0"/>
                          <a:cs typeface="Times New Roman" panose="02020603050405020304" pitchFamily="18" charset="0"/>
                        </a:rPr>
                        <a:t>  </a:t>
                      </a:r>
                      <a:endParaRPr lang="en-US" sz="14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0"/>
                  </a:ext>
                </a:extLst>
              </a:tr>
              <a:tr h="594177">
                <a:tc>
                  <a:txBody>
                    <a:bodyPr/>
                    <a:lstStyle/>
                    <a:p>
                      <a:pPr marL="144145" marR="0" indent="-144145">
                        <a:lnSpc>
                          <a:spcPct val="100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1. unpaid (adj)</a:t>
                      </a:r>
                      <a:endParaRPr lang="en-US" sz="18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lnSpc>
                          <a:spcPct val="100000"/>
                        </a:lnSpc>
                        <a:spcBef>
                          <a:spcPts val="0"/>
                        </a:spcBef>
                        <a:spcAft>
                          <a:spcPts val="0"/>
                        </a:spcAft>
                      </a:pPr>
                      <a:r>
                        <a:rPr lang="en-US" sz="1800" b="0" i="0" kern="1200" dirty="0">
                          <a:solidFill>
                            <a:schemeClr val="tx1"/>
                          </a:solidFill>
                          <a:effectLst/>
                          <a:latin typeface="+mn-lt"/>
                          <a:ea typeface="+mn-ea"/>
                          <a:cs typeface="+mn-cs"/>
                        </a:rPr>
                        <a:t>/ˌ</a:t>
                      </a:r>
                      <a:r>
                        <a:rPr lang="en-US" sz="1800" b="0" i="0" kern="1200" dirty="0" err="1">
                          <a:solidFill>
                            <a:schemeClr val="tx1"/>
                          </a:solidFill>
                          <a:effectLst/>
                          <a:latin typeface="+mn-lt"/>
                          <a:ea typeface="+mn-ea"/>
                          <a:cs typeface="+mn-cs"/>
                        </a:rPr>
                        <a:t>ʌnˈpeɪd</a:t>
                      </a:r>
                      <a:r>
                        <a:rPr lang="en-US" sz="1800" b="0" i="0" kern="1200" dirty="0">
                          <a:solidFill>
                            <a:schemeClr val="tx1"/>
                          </a:solidFill>
                          <a:effectLst/>
                          <a:latin typeface="+mn-lt"/>
                          <a:ea typeface="+mn-ea"/>
                          <a:cs typeface="+mn-cs"/>
                        </a:rPr>
                        <a:t>/</a:t>
                      </a:r>
                      <a:endParaRPr lang="en-US" sz="1800" b="0" dirty="0">
                        <a:effectLst/>
                        <a:latin typeface="+mn-lt"/>
                        <a:ea typeface="Times New Roman" panose="02020603050405020304" pitchFamily="18" charset="0"/>
                        <a:cs typeface="Times New Roman" panose="02020603050405020304" pitchFamily="18" charset="0"/>
                      </a:endParaRPr>
                    </a:p>
                  </a:txBody>
                  <a:tcPr marL="36195" marR="36195" marT="71755" marB="71755"/>
                </a:tc>
                <a:tc>
                  <a:txBody>
                    <a:bodyPr/>
                    <a:lstStyle/>
                    <a:p>
                      <a:pPr marL="0" marR="0">
                        <a:lnSpc>
                          <a:spcPct val="100000"/>
                        </a:lnSpc>
                        <a:spcBef>
                          <a:spcPts val="0"/>
                        </a:spcBef>
                        <a:spcAft>
                          <a:spcPts val="0"/>
                        </a:spcAft>
                      </a:pPr>
                      <a:r>
                        <a:rPr lang="en-US" sz="1500" b="0" i="0" kern="1200" dirty="0">
                          <a:solidFill>
                            <a:schemeClr val="tx1"/>
                          </a:solidFill>
                          <a:effectLst/>
                          <a:latin typeface="+mn-lt"/>
                          <a:ea typeface="+mn-ea"/>
                          <a:cs typeface="+mn-cs"/>
                        </a:rPr>
                        <a:t>not receiving payment for work that they do</a:t>
                      </a:r>
                      <a:endParaRPr lang="en-US" sz="15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176213" marR="0" indent="0">
                        <a:lnSpc>
                          <a:spcPct val="100000"/>
                        </a:lnSpc>
                        <a:spcBef>
                          <a:spcPts val="0"/>
                        </a:spcBef>
                        <a:spcAft>
                          <a:spcPts val="0"/>
                        </a:spcAft>
                      </a:pPr>
                      <a:r>
                        <a:rPr lang="en-US" sz="1500" b="0" dirty="0" err="1">
                          <a:solidFill>
                            <a:srgbClr val="000000"/>
                          </a:solidFill>
                          <a:effectLst/>
                          <a:latin typeface="+mn-lt"/>
                          <a:ea typeface="Times New Roman" panose="02020603050405020304" pitchFamily="18" charset="0"/>
                          <a:cs typeface="Times New Roman" panose="02020603050405020304" pitchFamily="18" charset="0"/>
                        </a:rPr>
                        <a:t>không</a:t>
                      </a:r>
                      <a:r>
                        <a:rPr lang="en-US" sz="1500" b="0" dirty="0">
                          <a:solidFill>
                            <a:srgbClr val="000000"/>
                          </a:solidFill>
                          <a:effectLst/>
                          <a:latin typeface="+mn-lt"/>
                          <a:ea typeface="Times New Roman" panose="02020603050405020304" pitchFamily="18" charset="0"/>
                          <a:cs typeface="Times New Roman" panose="02020603050405020304" pitchFamily="18" charset="0"/>
                        </a:rPr>
                        <a:t> </a:t>
                      </a:r>
                      <a:r>
                        <a:rPr lang="en-US" sz="1500" b="0" dirty="0" err="1">
                          <a:solidFill>
                            <a:srgbClr val="000000"/>
                          </a:solidFill>
                          <a:effectLst/>
                          <a:latin typeface="+mn-lt"/>
                          <a:ea typeface="Times New Roman" panose="02020603050405020304" pitchFamily="18" charset="0"/>
                          <a:cs typeface="Times New Roman" panose="02020603050405020304" pitchFamily="18" charset="0"/>
                        </a:rPr>
                        <a:t>được</a:t>
                      </a:r>
                      <a:r>
                        <a:rPr lang="en-US" sz="1500" b="0" dirty="0">
                          <a:solidFill>
                            <a:srgbClr val="000000"/>
                          </a:solidFill>
                          <a:effectLst/>
                          <a:latin typeface="+mn-lt"/>
                          <a:ea typeface="Times New Roman" panose="02020603050405020304" pitchFamily="18" charset="0"/>
                          <a:cs typeface="Times New Roman" panose="02020603050405020304" pitchFamily="18" charset="0"/>
                        </a:rPr>
                        <a:t> </a:t>
                      </a:r>
                      <a:r>
                        <a:rPr lang="en-US" sz="1500" b="0" dirty="0" err="1">
                          <a:solidFill>
                            <a:srgbClr val="000000"/>
                          </a:solidFill>
                          <a:effectLst/>
                          <a:latin typeface="+mn-lt"/>
                          <a:ea typeface="Times New Roman" panose="02020603050405020304" pitchFamily="18" charset="0"/>
                          <a:cs typeface="Times New Roman" panose="02020603050405020304" pitchFamily="18" charset="0"/>
                        </a:rPr>
                        <a:t>trả</a:t>
                      </a:r>
                      <a:r>
                        <a:rPr lang="en-US" sz="1500" b="0" dirty="0">
                          <a:solidFill>
                            <a:srgbClr val="000000"/>
                          </a:solidFill>
                          <a:effectLst/>
                          <a:latin typeface="+mn-lt"/>
                          <a:ea typeface="Times New Roman" panose="02020603050405020304" pitchFamily="18" charset="0"/>
                          <a:cs typeface="Times New Roman" panose="02020603050405020304" pitchFamily="18" charset="0"/>
                        </a:rPr>
                        <a:t> </a:t>
                      </a:r>
                      <a:r>
                        <a:rPr lang="en-US" sz="1500" b="0" dirty="0" err="1">
                          <a:solidFill>
                            <a:srgbClr val="000000"/>
                          </a:solidFill>
                          <a:effectLst/>
                          <a:latin typeface="+mn-lt"/>
                          <a:ea typeface="Times New Roman" panose="02020603050405020304" pitchFamily="18" charset="0"/>
                          <a:cs typeface="Times New Roman" panose="02020603050405020304" pitchFamily="18" charset="0"/>
                        </a:rPr>
                        <a:t>lương</a:t>
                      </a:r>
                      <a:endParaRPr lang="en-US" sz="1500" b="0" dirty="0">
                        <a:effectLst/>
                        <a:latin typeface="+mn-lt"/>
                        <a:ea typeface="Times New Roman" panose="02020603050405020304" pitchFamily="18" charset="0"/>
                        <a:cs typeface="Times New Roman" panose="02020603050405020304" pitchFamily="18" charset="0"/>
                      </a:endParaRPr>
                    </a:p>
                  </a:txBody>
                  <a:tcPr marL="36195" marR="36195" marT="71755" marB="71755"/>
                </a:tc>
                <a:extLst>
                  <a:ext uri="{0D108BD9-81ED-4DB2-BD59-A6C34878D82A}">
                    <a16:rowId xmlns:a16="http://schemas.microsoft.com/office/drawing/2014/main" val="10005"/>
                  </a:ext>
                </a:extLst>
              </a:tr>
              <a:tr h="823718">
                <a:tc>
                  <a:txBody>
                    <a:bodyPr/>
                    <a:lstStyle/>
                    <a:p>
                      <a:pPr marL="144145" marR="0" indent="-144145">
                        <a:lnSpc>
                          <a:spcPct val="100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2. wage (n) </a:t>
                      </a:r>
                      <a:endParaRPr lang="en-US" sz="18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lnSpc>
                          <a:spcPct val="100000"/>
                        </a:lnSpc>
                        <a:spcBef>
                          <a:spcPts val="0"/>
                        </a:spcBef>
                        <a:spcAft>
                          <a:spcPts val="0"/>
                        </a:spcAft>
                      </a:pPr>
                      <a:r>
                        <a:rPr lang="en-US" sz="1800" b="0" i="0" kern="1200" dirty="0">
                          <a:solidFill>
                            <a:schemeClr val="tx1"/>
                          </a:solidFill>
                          <a:effectLst/>
                          <a:latin typeface="+mn-lt"/>
                          <a:ea typeface="+mn-ea"/>
                          <a:cs typeface="+mn-cs"/>
                        </a:rPr>
                        <a:t>/</a:t>
                      </a:r>
                      <a:r>
                        <a:rPr lang="en-US" sz="1800" b="0" i="0" kern="1200" dirty="0" err="1">
                          <a:solidFill>
                            <a:schemeClr val="tx1"/>
                          </a:solidFill>
                          <a:effectLst/>
                          <a:latin typeface="+mn-lt"/>
                          <a:ea typeface="+mn-ea"/>
                          <a:cs typeface="+mn-cs"/>
                        </a:rPr>
                        <a:t>weɪdʒ</a:t>
                      </a:r>
                      <a:r>
                        <a:rPr lang="en-US" sz="1800" b="0" i="0" kern="1200" dirty="0">
                          <a:solidFill>
                            <a:schemeClr val="tx1"/>
                          </a:solidFill>
                          <a:effectLst/>
                          <a:latin typeface="+mn-lt"/>
                          <a:ea typeface="+mn-ea"/>
                          <a:cs typeface="+mn-cs"/>
                        </a:rPr>
                        <a:t>/</a:t>
                      </a:r>
                      <a:endParaRPr lang="en-US" sz="1800" b="0" dirty="0">
                        <a:effectLst/>
                        <a:latin typeface="+mn-lt"/>
                        <a:ea typeface="Times New Roman" panose="02020603050405020304" pitchFamily="18" charset="0"/>
                        <a:cs typeface="Times New Roman" panose="02020603050405020304" pitchFamily="18" charset="0"/>
                      </a:endParaRPr>
                    </a:p>
                  </a:txBody>
                  <a:tcPr marL="36195" marR="36195" marT="71755" marB="71755"/>
                </a:tc>
                <a:tc>
                  <a:txBody>
                    <a:bodyPr/>
                    <a:lstStyle/>
                    <a:p>
                      <a:pPr marL="0" marR="0">
                        <a:lnSpc>
                          <a:spcPct val="100000"/>
                        </a:lnSpc>
                        <a:spcBef>
                          <a:spcPts val="0"/>
                        </a:spcBef>
                        <a:spcAft>
                          <a:spcPts val="0"/>
                        </a:spcAft>
                      </a:pPr>
                      <a:r>
                        <a:rPr lang="en-US" sz="1500" b="0" i="0" kern="1200" dirty="0">
                          <a:solidFill>
                            <a:schemeClr val="tx1"/>
                          </a:solidFill>
                          <a:effectLst/>
                          <a:latin typeface="+mn-lt"/>
                          <a:ea typeface="+mn-ea"/>
                          <a:cs typeface="+mn-cs"/>
                        </a:rPr>
                        <a:t>a regular amount of money that you earn, usually every week or every month, for work or services</a:t>
                      </a:r>
                      <a:endParaRPr lang="en-US" sz="15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176213" marR="0" indent="0" algn="l">
                        <a:lnSpc>
                          <a:spcPct val="100000"/>
                        </a:lnSpc>
                        <a:spcBef>
                          <a:spcPts val="0"/>
                        </a:spcBef>
                        <a:spcAft>
                          <a:spcPts val="0"/>
                        </a:spcAft>
                      </a:pPr>
                      <a:r>
                        <a:rPr lang="en-US" sz="1500" b="0" dirty="0" err="1">
                          <a:solidFill>
                            <a:srgbClr val="000000"/>
                          </a:solidFill>
                          <a:effectLst/>
                          <a:latin typeface="+mn-lt"/>
                          <a:ea typeface="Calibri" panose="020F0502020204030204" pitchFamily="34" charset="0"/>
                          <a:cs typeface="Times New Roman" panose="02020603050405020304" pitchFamily="18" charset="0"/>
                        </a:rPr>
                        <a:t>tiền</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công</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trả</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theo</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giờ</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hoặc</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theo</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khối</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lượng</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công</a:t>
                      </a:r>
                      <a:r>
                        <a:rPr lang="en-US" sz="1500" b="0" dirty="0">
                          <a:solidFill>
                            <a:srgbClr val="000000"/>
                          </a:solidFill>
                          <a:effectLst/>
                          <a:latin typeface="+mn-lt"/>
                          <a:ea typeface="Calibri" panose="020F0502020204030204" pitchFamily="34" charset="0"/>
                          <a:cs typeface="Times New Roman" panose="02020603050405020304" pitchFamily="18" charset="0"/>
                        </a:rPr>
                        <a:t> </a:t>
                      </a:r>
                      <a:r>
                        <a:rPr lang="en-US" sz="1500" b="0" dirty="0" err="1">
                          <a:solidFill>
                            <a:srgbClr val="000000"/>
                          </a:solidFill>
                          <a:effectLst/>
                          <a:latin typeface="+mn-lt"/>
                          <a:ea typeface="Calibri" panose="020F0502020204030204" pitchFamily="34" charset="0"/>
                          <a:cs typeface="Times New Roman" panose="02020603050405020304" pitchFamily="18" charset="0"/>
                        </a:rPr>
                        <a:t>việc</a:t>
                      </a:r>
                      <a:r>
                        <a:rPr lang="en-US" sz="1500" b="0" dirty="0">
                          <a:solidFill>
                            <a:srgbClr val="000000"/>
                          </a:solidFill>
                          <a:effectLst/>
                          <a:latin typeface="+mn-lt"/>
                          <a:ea typeface="Calibri" panose="020F0502020204030204" pitchFamily="34" charset="0"/>
                          <a:cs typeface="Times New Roman" panose="02020603050405020304" pitchFamily="18" charset="0"/>
                        </a:rPr>
                        <a:t>)</a:t>
                      </a:r>
                      <a:endParaRPr lang="en-US" sz="1500" b="0" dirty="0">
                        <a:effectLst/>
                        <a:latin typeface="+mn-lt"/>
                        <a:ea typeface="Times New Roman" panose="02020603050405020304" pitchFamily="18" charset="0"/>
                        <a:cs typeface="Times New Roman" panose="02020603050405020304" pitchFamily="18" charset="0"/>
                      </a:endParaRPr>
                    </a:p>
                  </a:txBody>
                  <a:tcPr marL="36195" marR="36195" marT="71755" marB="71755"/>
                </a:tc>
                <a:extLst>
                  <a:ext uri="{0D108BD9-81ED-4DB2-BD59-A6C34878D82A}">
                    <a16:rowId xmlns:a16="http://schemas.microsoft.com/office/drawing/2014/main" val="10001"/>
                  </a:ext>
                </a:extLst>
              </a:tr>
              <a:tr h="823718">
                <a:tc>
                  <a:txBody>
                    <a:bodyPr/>
                    <a:lstStyle/>
                    <a:p>
                      <a:pPr marL="144145" marR="0" indent="-144145">
                        <a:lnSpc>
                          <a:spcPct val="100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3. donation  (n) </a:t>
                      </a:r>
                      <a:endParaRPr lang="en-US" sz="18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lnSpc>
                          <a:spcPct val="100000"/>
                        </a:lnSpc>
                        <a:spcBef>
                          <a:spcPts val="0"/>
                        </a:spcBef>
                        <a:spcAft>
                          <a:spcPts val="0"/>
                        </a:spcAft>
                      </a:pPr>
                      <a:r>
                        <a:rPr lang="en-US" sz="1800" b="0" i="0" kern="1200" dirty="0">
                          <a:solidFill>
                            <a:schemeClr val="tx1"/>
                          </a:solidFill>
                          <a:effectLst/>
                          <a:latin typeface="+mn-lt"/>
                          <a:ea typeface="+mn-ea"/>
                          <a:cs typeface="+mn-cs"/>
                        </a:rPr>
                        <a:t>/</a:t>
                      </a:r>
                      <a:r>
                        <a:rPr lang="en-US" sz="1800" b="0" i="0" kern="1200" dirty="0" err="1">
                          <a:solidFill>
                            <a:schemeClr val="tx1"/>
                          </a:solidFill>
                          <a:effectLst/>
                          <a:latin typeface="+mn-lt"/>
                          <a:ea typeface="+mn-ea"/>
                          <a:cs typeface="+mn-cs"/>
                        </a:rPr>
                        <a:t>dəʊˈneɪʃn</a:t>
                      </a:r>
                      <a:r>
                        <a:rPr lang="en-US" sz="1800" b="0" i="0" kern="1200" dirty="0">
                          <a:solidFill>
                            <a:schemeClr val="tx1"/>
                          </a:solidFill>
                          <a:effectLst/>
                          <a:latin typeface="+mn-lt"/>
                          <a:ea typeface="+mn-ea"/>
                          <a:cs typeface="+mn-cs"/>
                        </a:rPr>
                        <a:t>/</a:t>
                      </a:r>
                      <a:endParaRPr lang="en-US" sz="1800" b="0" dirty="0">
                        <a:effectLst/>
                        <a:latin typeface="+mn-lt"/>
                        <a:ea typeface="Times New Roman" panose="02020603050405020304" pitchFamily="18" charset="0"/>
                        <a:cs typeface="Times New Roman" panose="02020603050405020304" pitchFamily="18" charset="0"/>
                      </a:endParaRPr>
                    </a:p>
                  </a:txBody>
                  <a:tcPr marL="36195" marR="36195" marT="71755" marB="71755"/>
                </a:tc>
                <a:tc>
                  <a:txBody>
                    <a:bodyPr/>
                    <a:lstStyle/>
                    <a:p>
                      <a:pPr marL="0" marR="0">
                        <a:lnSpc>
                          <a:spcPct val="100000"/>
                        </a:lnSpc>
                        <a:spcBef>
                          <a:spcPts val="0"/>
                        </a:spcBef>
                        <a:spcAft>
                          <a:spcPts val="0"/>
                        </a:spcAft>
                      </a:pPr>
                      <a:r>
                        <a:rPr lang="en-US" sz="1500" b="0" i="0" kern="1200" dirty="0">
                          <a:solidFill>
                            <a:schemeClr val="tx1"/>
                          </a:solidFill>
                          <a:effectLst/>
                          <a:latin typeface="+mn-lt"/>
                          <a:ea typeface="+mn-ea"/>
                          <a:cs typeface="+mn-cs"/>
                        </a:rPr>
                        <a:t>something that is given to a person or an organization such as a charity, in order to help </a:t>
                      </a:r>
                      <a:r>
                        <a:rPr lang="en-US" sz="1500" b="0" i="0" kern="1200" dirty="0" smtClean="0">
                          <a:solidFill>
                            <a:schemeClr val="tx1"/>
                          </a:solidFill>
                          <a:effectLst/>
                          <a:latin typeface="+mn-lt"/>
                          <a:ea typeface="+mn-ea"/>
                          <a:cs typeface="+mn-cs"/>
                        </a:rPr>
                        <a:t>them</a:t>
                      </a:r>
                      <a:endParaRPr lang="en-US" sz="15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176213" marR="0" indent="0">
                        <a:lnSpc>
                          <a:spcPct val="100000"/>
                        </a:lnSpc>
                        <a:spcBef>
                          <a:spcPts val="0"/>
                        </a:spcBef>
                        <a:spcAft>
                          <a:spcPts val="0"/>
                        </a:spcAft>
                      </a:pPr>
                      <a:r>
                        <a:rPr lang="en-US" sz="1500" b="0" dirty="0" err="1">
                          <a:solidFill>
                            <a:srgbClr val="000000"/>
                          </a:solidFill>
                          <a:effectLst/>
                          <a:latin typeface="+mn-lt"/>
                          <a:ea typeface="Times New Roman" panose="02020603050405020304" pitchFamily="18" charset="0"/>
                          <a:cs typeface="Times New Roman" panose="02020603050405020304" pitchFamily="18" charset="0"/>
                        </a:rPr>
                        <a:t>đồ</a:t>
                      </a:r>
                      <a:r>
                        <a:rPr lang="en-US" sz="1500" b="0" dirty="0">
                          <a:solidFill>
                            <a:srgbClr val="000000"/>
                          </a:solidFill>
                          <a:effectLst/>
                          <a:latin typeface="+mn-lt"/>
                          <a:ea typeface="Times New Roman" panose="02020603050405020304" pitchFamily="18" charset="0"/>
                          <a:cs typeface="Times New Roman" panose="02020603050405020304" pitchFamily="18" charset="0"/>
                        </a:rPr>
                        <a:t> </a:t>
                      </a:r>
                      <a:r>
                        <a:rPr lang="en-US" sz="1500" b="0" dirty="0" err="1">
                          <a:solidFill>
                            <a:srgbClr val="000000"/>
                          </a:solidFill>
                          <a:effectLst/>
                          <a:latin typeface="+mn-lt"/>
                          <a:ea typeface="Times New Roman" panose="02020603050405020304" pitchFamily="18" charset="0"/>
                          <a:cs typeface="Times New Roman" panose="02020603050405020304" pitchFamily="18" charset="0"/>
                        </a:rPr>
                        <a:t>từ</a:t>
                      </a:r>
                      <a:r>
                        <a:rPr lang="en-US" sz="1500" b="0" dirty="0">
                          <a:solidFill>
                            <a:srgbClr val="000000"/>
                          </a:solidFill>
                          <a:effectLst/>
                          <a:latin typeface="+mn-lt"/>
                          <a:ea typeface="Times New Roman" panose="02020603050405020304" pitchFamily="18" charset="0"/>
                          <a:cs typeface="Times New Roman" panose="02020603050405020304" pitchFamily="18" charset="0"/>
                        </a:rPr>
                        <a:t> </a:t>
                      </a:r>
                      <a:r>
                        <a:rPr lang="en-US" sz="1500" b="0" dirty="0" err="1">
                          <a:solidFill>
                            <a:srgbClr val="000000"/>
                          </a:solidFill>
                          <a:effectLst/>
                          <a:latin typeface="+mn-lt"/>
                          <a:ea typeface="Times New Roman" panose="02020603050405020304" pitchFamily="18" charset="0"/>
                          <a:cs typeface="Times New Roman" panose="02020603050405020304" pitchFamily="18" charset="0"/>
                        </a:rPr>
                        <a:t>thiện</a:t>
                      </a:r>
                      <a:r>
                        <a:rPr lang="en-US" sz="1500" b="0" dirty="0">
                          <a:solidFill>
                            <a:srgbClr val="000000"/>
                          </a:solidFill>
                          <a:effectLst/>
                          <a:latin typeface="+mn-lt"/>
                          <a:ea typeface="Times New Roman" panose="02020603050405020304" pitchFamily="18" charset="0"/>
                          <a:cs typeface="Times New Roman" panose="02020603050405020304" pitchFamily="18" charset="0"/>
                        </a:rPr>
                        <a:t>, </a:t>
                      </a:r>
                      <a:r>
                        <a:rPr lang="en-US" sz="1500" b="0" dirty="0" err="1">
                          <a:solidFill>
                            <a:srgbClr val="000000"/>
                          </a:solidFill>
                          <a:effectLst/>
                          <a:latin typeface="+mn-lt"/>
                          <a:ea typeface="Times New Roman" panose="02020603050405020304" pitchFamily="18" charset="0"/>
                          <a:cs typeface="Times New Roman" panose="02020603050405020304" pitchFamily="18" charset="0"/>
                        </a:rPr>
                        <a:t>quyên</a:t>
                      </a:r>
                      <a:r>
                        <a:rPr lang="en-US" sz="1500" b="0" dirty="0">
                          <a:solidFill>
                            <a:srgbClr val="000000"/>
                          </a:solidFill>
                          <a:effectLst/>
                          <a:latin typeface="+mn-lt"/>
                          <a:ea typeface="Times New Roman" panose="02020603050405020304" pitchFamily="18" charset="0"/>
                          <a:cs typeface="Times New Roman" panose="02020603050405020304" pitchFamily="18" charset="0"/>
                        </a:rPr>
                        <a:t> </a:t>
                      </a:r>
                      <a:r>
                        <a:rPr lang="en-US" sz="1500" b="0" dirty="0" err="1">
                          <a:solidFill>
                            <a:srgbClr val="000000"/>
                          </a:solidFill>
                          <a:effectLst/>
                          <a:latin typeface="+mn-lt"/>
                          <a:ea typeface="Times New Roman" panose="02020603050405020304" pitchFamily="18" charset="0"/>
                          <a:cs typeface="Times New Roman" panose="02020603050405020304" pitchFamily="18" charset="0"/>
                        </a:rPr>
                        <a:t>góp</a:t>
                      </a:r>
                      <a:endParaRPr lang="en-US" sz="1500" b="0" dirty="0">
                        <a:effectLst/>
                        <a:latin typeface="+mn-lt"/>
                        <a:ea typeface="Times New Roman" panose="02020603050405020304" pitchFamily="18" charset="0"/>
                        <a:cs typeface="Times New Roman" panose="02020603050405020304" pitchFamily="18" charset="0"/>
                      </a:endParaRPr>
                    </a:p>
                  </a:txBody>
                  <a:tcPr marL="36195" marR="36195" marT="71755" marB="71755"/>
                </a:tc>
                <a:extLst>
                  <a:ext uri="{0D108BD9-81ED-4DB2-BD59-A6C34878D82A}">
                    <a16:rowId xmlns:a16="http://schemas.microsoft.com/office/drawing/2014/main" val="10002"/>
                  </a:ext>
                </a:extLst>
              </a:tr>
              <a:tr h="823718">
                <a:tc>
                  <a:txBody>
                    <a:bodyPr/>
                    <a:lstStyle/>
                    <a:p>
                      <a:pPr marL="144145" marR="0" indent="-144145">
                        <a:lnSpc>
                          <a:spcPct val="100000"/>
                        </a:lnSpc>
                        <a:spcBef>
                          <a:spcPts val="0"/>
                        </a:spcBef>
                        <a:spcAft>
                          <a:spcPts val="0"/>
                        </a:spcAft>
                      </a:pPr>
                      <a:r>
                        <a:rPr lang="en-US" sz="1800" b="0" dirty="0">
                          <a:effectLst/>
                          <a:latin typeface="+mn-lt"/>
                          <a:ea typeface="Times New Roman" panose="02020603050405020304" pitchFamily="18" charset="0"/>
                          <a:cs typeface="Times New Roman" panose="02020603050405020304" pitchFamily="18" charset="0"/>
                        </a:rPr>
                        <a:t>4. overtime pay (n) </a:t>
                      </a:r>
                    </a:p>
                  </a:txBody>
                  <a:tcPr marL="71755" marR="71755" marT="71755" marB="71755"/>
                </a:tc>
                <a:tc>
                  <a:txBody>
                    <a:bodyPr/>
                    <a:lstStyle/>
                    <a:p>
                      <a:pPr marL="0" marR="0" algn="ctr">
                        <a:lnSpc>
                          <a:spcPct val="100000"/>
                        </a:lnSpc>
                        <a:spcBef>
                          <a:spcPts val="0"/>
                        </a:spcBef>
                        <a:spcAft>
                          <a:spcPts val="0"/>
                        </a:spcAft>
                      </a:pPr>
                      <a:r>
                        <a:rPr lang="en-US" sz="1800" b="0" i="0" kern="1200" dirty="0">
                          <a:solidFill>
                            <a:schemeClr val="tx1"/>
                          </a:solidFill>
                          <a:effectLst/>
                          <a:latin typeface="+mn-lt"/>
                          <a:ea typeface="+mn-ea"/>
                          <a:cs typeface="+mn-cs"/>
                        </a:rPr>
                        <a:t>/ˈəʊvətaɪm </a:t>
                      </a:r>
                      <a:r>
                        <a:rPr lang="en-US" sz="1800" b="0" i="0" kern="1200" dirty="0" smtClean="0">
                          <a:solidFill>
                            <a:schemeClr val="tx1"/>
                          </a:solidFill>
                          <a:effectLst/>
                          <a:latin typeface="+mn-lt"/>
                          <a:ea typeface="+mn-ea"/>
                          <a:cs typeface="+mn-cs"/>
                        </a:rPr>
                        <a:t>peɪ/</a:t>
                      </a:r>
                      <a:endParaRPr lang="en-US" sz="1800" b="0" dirty="0">
                        <a:effectLst/>
                        <a:latin typeface="+mn-lt"/>
                        <a:ea typeface="Times New Roman" panose="02020603050405020304" pitchFamily="18" charset="0"/>
                        <a:cs typeface="Times New Roman" panose="02020603050405020304" pitchFamily="18" charset="0"/>
                      </a:endParaRPr>
                    </a:p>
                  </a:txBody>
                  <a:tcPr marL="36195" marR="36195" marT="71755" marB="71755"/>
                </a:tc>
                <a:tc>
                  <a:txBody>
                    <a:bodyPr/>
                    <a:lstStyle/>
                    <a:p>
                      <a:pPr marL="0" marR="0">
                        <a:lnSpc>
                          <a:spcPct val="100000"/>
                        </a:lnSpc>
                        <a:spcBef>
                          <a:spcPts val="0"/>
                        </a:spcBef>
                        <a:spcAft>
                          <a:spcPts val="0"/>
                        </a:spcAft>
                      </a:pPr>
                      <a:r>
                        <a:rPr lang="en-US" sz="1500" b="0" i="0" kern="1200" dirty="0">
                          <a:solidFill>
                            <a:schemeClr val="tx1"/>
                          </a:solidFill>
                          <a:effectLst/>
                          <a:latin typeface="+mn-lt"/>
                          <a:ea typeface="+mn-ea"/>
                          <a:cs typeface="+mn-cs"/>
                        </a:rPr>
                        <a:t>extra money that an employee receives for working more hours than their regular work </a:t>
                      </a:r>
                      <a:r>
                        <a:rPr lang="en-US" sz="1500" b="0" i="0" kern="1200" dirty="0" smtClean="0">
                          <a:solidFill>
                            <a:schemeClr val="tx1"/>
                          </a:solidFill>
                          <a:effectLst/>
                          <a:latin typeface="+mn-lt"/>
                          <a:ea typeface="+mn-ea"/>
                          <a:cs typeface="+mn-cs"/>
                        </a:rPr>
                        <a:t>schedule</a:t>
                      </a:r>
                      <a:endParaRPr lang="en-US" sz="15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176213" marR="0" indent="0">
                        <a:lnSpc>
                          <a:spcPct val="100000"/>
                        </a:lnSpc>
                        <a:spcBef>
                          <a:spcPts val="0"/>
                        </a:spcBef>
                        <a:spcAft>
                          <a:spcPts val="0"/>
                        </a:spcAft>
                      </a:pPr>
                      <a:r>
                        <a:rPr lang="en-US" sz="1500" b="0" dirty="0" err="1">
                          <a:effectLst/>
                          <a:latin typeface="+mn-lt"/>
                          <a:ea typeface="Times New Roman" panose="02020603050405020304" pitchFamily="18" charset="0"/>
                          <a:cs typeface="Times New Roman" panose="02020603050405020304" pitchFamily="18" charset="0"/>
                        </a:rPr>
                        <a:t>tiền</a:t>
                      </a:r>
                      <a:r>
                        <a:rPr lang="en-US" sz="1500" b="0" dirty="0">
                          <a:effectLst/>
                          <a:latin typeface="+mn-lt"/>
                          <a:ea typeface="Times New Roman" panose="02020603050405020304" pitchFamily="18" charset="0"/>
                          <a:cs typeface="Times New Roman" panose="02020603050405020304" pitchFamily="18" charset="0"/>
                        </a:rPr>
                        <a:t> </a:t>
                      </a:r>
                      <a:r>
                        <a:rPr lang="en-US" sz="1500" b="0" dirty="0" err="1">
                          <a:effectLst/>
                          <a:latin typeface="+mn-lt"/>
                          <a:ea typeface="Times New Roman" panose="02020603050405020304" pitchFamily="18" charset="0"/>
                          <a:cs typeface="Times New Roman" panose="02020603050405020304" pitchFamily="18" charset="0"/>
                        </a:rPr>
                        <a:t>ngoài</a:t>
                      </a:r>
                      <a:r>
                        <a:rPr lang="en-US" sz="1500" b="0" dirty="0">
                          <a:effectLst/>
                          <a:latin typeface="+mn-lt"/>
                          <a:ea typeface="Times New Roman" panose="02020603050405020304" pitchFamily="18" charset="0"/>
                          <a:cs typeface="Times New Roman" panose="02020603050405020304" pitchFamily="18" charset="0"/>
                        </a:rPr>
                        <a:t> </a:t>
                      </a:r>
                      <a:r>
                        <a:rPr lang="en-US" sz="1500" b="0" dirty="0" err="1">
                          <a:effectLst/>
                          <a:latin typeface="+mn-lt"/>
                          <a:ea typeface="Times New Roman" panose="02020603050405020304" pitchFamily="18" charset="0"/>
                          <a:cs typeface="Times New Roman" panose="02020603050405020304" pitchFamily="18" charset="0"/>
                        </a:rPr>
                        <a:t>giờ</a:t>
                      </a:r>
                      <a:endParaRPr lang="en-US" sz="1500" b="0" dirty="0">
                        <a:effectLst/>
                        <a:latin typeface="+mn-lt"/>
                        <a:ea typeface="Times New Roman" panose="02020603050405020304" pitchFamily="18" charset="0"/>
                        <a:cs typeface="Times New Roman" panose="02020603050405020304" pitchFamily="18" charset="0"/>
                      </a:endParaRPr>
                    </a:p>
                  </a:txBody>
                  <a:tcPr marL="36195" marR="36195" marT="71755" marB="71755"/>
                </a:tc>
                <a:extLst>
                  <a:ext uri="{0D108BD9-81ED-4DB2-BD59-A6C34878D82A}">
                    <a16:rowId xmlns:a16="http://schemas.microsoft.com/office/drawing/2014/main" val="837737409"/>
                  </a:ext>
                </a:extLst>
              </a:tr>
              <a:tr h="823718">
                <a:tc>
                  <a:txBody>
                    <a:bodyPr/>
                    <a:lstStyle/>
                    <a:p>
                      <a:pPr marL="144145" marR="0" indent="-144145">
                        <a:lnSpc>
                          <a:spcPct val="100000"/>
                        </a:lnSpc>
                        <a:spcBef>
                          <a:spcPts val="0"/>
                        </a:spcBef>
                        <a:spcAft>
                          <a:spcPts val="0"/>
                        </a:spcAft>
                      </a:pPr>
                      <a:r>
                        <a:rPr lang="en-US" sz="1800" b="0" dirty="0">
                          <a:effectLst/>
                          <a:latin typeface="+mn-lt"/>
                          <a:ea typeface="Times New Roman" panose="02020603050405020304" pitchFamily="18" charset="0"/>
                          <a:cs typeface="Times New Roman" panose="02020603050405020304" pitchFamily="18" charset="0"/>
                        </a:rPr>
                        <a:t>5. responsibility (n) </a:t>
                      </a:r>
                    </a:p>
                  </a:txBody>
                  <a:tcPr marL="71755" marR="71755" marT="71755" marB="71755"/>
                </a:tc>
                <a:tc>
                  <a:txBody>
                    <a:bodyPr/>
                    <a:lstStyle/>
                    <a:p>
                      <a:pPr marL="0" marR="0" algn="ctr">
                        <a:lnSpc>
                          <a:spcPct val="100000"/>
                        </a:lnSpc>
                        <a:spcBef>
                          <a:spcPts val="0"/>
                        </a:spcBef>
                        <a:spcAft>
                          <a:spcPts val="0"/>
                        </a:spcAft>
                      </a:pPr>
                      <a:r>
                        <a:rPr lang="en-US" sz="1800" b="0" i="0" kern="1200" dirty="0">
                          <a:solidFill>
                            <a:schemeClr val="tx1"/>
                          </a:solidFill>
                          <a:effectLst/>
                          <a:latin typeface="+mn-lt"/>
                          <a:ea typeface="+mn-ea"/>
                          <a:cs typeface="+mn-cs"/>
                        </a:rPr>
                        <a:t>/</a:t>
                      </a:r>
                      <a:r>
                        <a:rPr lang="en-US" sz="1800" b="0" i="0" kern="1200" dirty="0" err="1">
                          <a:solidFill>
                            <a:schemeClr val="tx1"/>
                          </a:solidFill>
                          <a:effectLst/>
                          <a:latin typeface="+mn-lt"/>
                          <a:ea typeface="+mn-ea"/>
                          <a:cs typeface="+mn-cs"/>
                        </a:rPr>
                        <a:t>rɪˌspɒnsəˈbɪləti</a:t>
                      </a:r>
                      <a:r>
                        <a:rPr lang="en-US" sz="1800" b="0" i="0" kern="1200" dirty="0">
                          <a:solidFill>
                            <a:schemeClr val="tx1"/>
                          </a:solidFill>
                          <a:effectLst/>
                          <a:latin typeface="+mn-lt"/>
                          <a:ea typeface="+mn-ea"/>
                          <a:cs typeface="+mn-cs"/>
                        </a:rPr>
                        <a:t>/</a:t>
                      </a:r>
                      <a:endParaRPr lang="en-US" sz="1800" b="0" dirty="0">
                        <a:effectLst/>
                        <a:latin typeface="+mn-lt"/>
                        <a:ea typeface="Times New Roman" panose="02020603050405020304" pitchFamily="18" charset="0"/>
                        <a:cs typeface="Times New Roman" panose="02020603050405020304" pitchFamily="18" charset="0"/>
                      </a:endParaRPr>
                    </a:p>
                  </a:txBody>
                  <a:tcPr marL="36195" marR="36195" marT="71755" marB="71755"/>
                </a:tc>
                <a:tc>
                  <a:txBody>
                    <a:bodyPr/>
                    <a:lstStyle/>
                    <a:p>
                      <a:pPr marL="0" marR="0">
                        <a:lnSpc>
                          <a:spcPct val="100000"/>
                        </a:lnSpc>
                        <a:spcBef>
                          <a:spcPts val="0"/>
                        </a:spcBef>
                        <a:spcAft>
                          <a:spcPts val="0"/>
                        </a:spcAft>
                      </a:pPr>
                      <a:r>
                        <a:rPr lang="en-US" sz="1500" b="0" i="0" kern="1200" dirty="0" smtClean="0">
                          <a:solidFill>
                            <a:schemeClr val="tx1"/>
                          </a:solidFill>
                          <a:effectLst/>
                          <a:latin typeface="+mn-lt"/>
                          <a:ea typeface="+mn-ea"/>
                          <a:cs typeface="+mn-cs"/>
                        </a:rPr>
                        <a:t>a </a:t>
                      </a:r>
                      <a:r>
                        <a:rPr lang="en-US" sz="1500" b="0" i="0" kern="1200" dirty="0">
                          <a:solidFill>
                            <a:schemeClr val="tx1"/>
                          </a:solidFill>
                          <a:effectLst/>
                          <a:latin typeface="+mn-lt"/>
                          <a:ea typeface="+mn-ea"/>
                          <a:cs typeface="+mn-cs"/>
                        </a:rPr>
                        <a:t>moral duty to do something or to help or take care of somebody because of your job, </a:t>
                      </a:r>
                      <a:r>
                        <a:rPr lang="en-US" sz="1500" b="0" i="0" kern="1200" dirty="0" smtClean="0">
                          <a:solidFill>
                            <a:schemeClr val="tx1"/>
                          </a:solidFill>
                          <a:effectLst/>
                          <a:latin typeface="+mn-lt"/>
                          <a:ea typeface="+mn-ea"/>
                          <a:cs typeface="+mn-cs"/>
                        </a:rPr>
                        <a:t>position,...</a:t>
                      </a:r>
                      <a:endParaRPr lang="en-US" sz="15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176213" marR="0" indent="0">
                        <a:lnSpc>
                          <a:spcPct val="100000"/>
                        </a:lnSpc>
                        <a:spcBef>
                          <a:spcPts val="0"/>
                        </a:spcBef>
                        <a:spcAft>
                          <a:spcPts val="0"/>
                        </a:spcAft>
                      </a:pPr>
                      <a:r>
                        <a:rPr lang="en-US" sz="1500" b="0" dirty="0" err="1">
                          <a:effectLst/>
                          <a:latin typeface="+mn-lt"/>
                          <a:ea typeface="Times New Roman" panose="02020603050405020304" pitchFamily="18" charset="0"/>
                          <a:cs typeface="Times New Roman" panose="02020603050405020304" pitchFamily="18" charset="0"/>
                        </a:rPr>
                        <a:t>nhiệm</a:t>
                      </a:r>
                      <a:r>
                        <a:rPr lang="en-US" sz="1500" b="0" dirty="0">
                          <a:effectLst/>
                          <a:latin typeface="+mn-lt"/>
                          <a:ea typeface="Times New Roman" panose="02020603050405020304" pitchFamily="18" charset="0"/>
                          <a:cs typeface="Times New Roman" panose="02020603050405020304" pitchFamily="18" charset="0"/>
                        </a:rPr>
                        <a:t> </a:t>
                      </a:r>
                      <a:r>
                        <a:rPr lang="en-US" sz="1500" b="0" dirty="0" err="1">
                          <a:effectLst/>
                          <a:latin typeface="+mn-lt"/>
                          <a:ea typeface="Times New Roman" panose="02020603050405020304" pitchFamily="18" charset="0"/>
                          <a:cs typeface="Times New Roman" panose="02020603050405020304" pitchFamily="18" charset="0"/>
                        </a:rPr>
                        <a:t>vụ</a:t>
                      </a:r>
                      <a:endParaRPr lang="en-US" sz="1500" b="0" dirty="0">
                        <a:effectLst/>
                        <a:latin typeface="+mn-lt"/>
                        <a:ea typeface="Times New Roman" panose="02020603050405020304" pitchFamily="18" charset="0"/>
                        <a:cs typeface="Times New Roman" panose="02020603050405020304" pitchFamily="18" charset="0"/>
                      </a:endParaRPr>
                    </a:p>
                  </a:txBody>
                  <a:tcPr marL="36195" marR="36195" marT="71755" marB="71755"/>
                </a:tc>
                <a:extLst>
                  <a:ext uri="{0D108BD9-81ED-4DB2-BD59-A6C34878D82A}">
                    <a16:rowId xmlns:a16="http://schemas.microsoft.com/office/drawing/2014/main" val="2651680849"/>
                  </a:ext>
                </a:extLst>
              </a:tr>
            </a:tbl>
          </a:graphicData>
        </a:graphic>
      </p:graphicFrame>
      <p:pic>
        <p:nvPicPr>
          <p:cNvPr id="7" name="ttsMP3.com_VoiceText_2023-11-9_13_29_34">
            <a:hlinkClick r:id="" action="ppaction://media"/>
            <a:extLst>
              <a:ext uri="{FF2B5EF4-FFF2-40B4-BE49-F238E27FC236}">
                <a16:creationId xmlns:a16="http://schemas.microsoft.com/office/drawing/2014/main" id="{0347951F-B251-0D05-6575-EA8E93497BEC}"/>
              </a:ext>
            </a:extLst>
          </p:cNvPr>
          <p:cNvPicPr>
            <a:picLocks noChangeAspect="1"/>
          </p:cNvPicPr>
          <p:nvPr>
            <a:audioFile r:link="rId1"/>
            <p:extLst>
              <p:ext uri="{DAA4B4D4-6D71-4841-9C94-3DE7FCFB9230}">
                <p14:media xmlns:p14="http://schemas.microsoft.com/office/powerpoint/2010/main" r:embed="rId2">
                  <p14:trim end="5755.6666"/>
                </p14:media>
              </p:ext>
            </p:extLst>
          </p:nvPr>
        </p:nvPicPr>
        <p:blipFill>
          <a:blip r:embed="rId5"/>
          <a:stretch>
            <a:fillRect/>
          </a:stretch>
        </p:blipFill>
        <p:spPr>
          <a:xfrm>
            <a:off x="46084" y="1262895"/>
            <a:ext cx="487363" cy="487363"/>
          </a:xfrm>
          <a:prstGeom prst="rect">
            <a:avLst/>
          </a:prstGeom>
        </p:spPr>
      </p:pic>
      <p:pic>
        <p:nvPicPr>
          <p:cNvPr id="8" name="ttsMP3.com_VoiceText_2023-11-9_13_29_34">
            <a:hlinkClick r:id="" action="ppaction://media"/>
            <a:extLst>
              <a:ext uri="{FF2B5EF4-FFF2-40B4-BE49-F238E27FC236}">
                <a16:creationId xmlns:a16="http://schemas.microsoft.com/office/drawing/2014/main" id="{1C88CA06-3260-0561-E09D-3F0B461423D7}"/>
              </a:ext>
            </a:extLst>
          </p:cNvPr>
          <p:cNvPicPr>
            <a:picLocks noChangeAspect="1"/>
          </p:cNvPicPr>
          <p:nvPr>
            <a:audioFile r:link="rId1"/>
            <p:extLst>
              <p:ext uri="{DAA4B4D4-6D71-4841-9C94-3DE7FCFB9230}">
                <p14:media xmlns:p14="http://schemas.microsoft.com/office/powerpoint/2010/main" r:embed="rId2">
                  <p14:trim st="2288" end="3319.6666"/>
                </p14:media>
              </p:ext>
            </p:extLst>
          </p:nvPr>
        </p:nvPicPr>
        <p:blipFill>
          <a:blip r:embed="rId5"/>
          <a:stretch>
            <a:fillRect/>
          </a:stretch>
        </p:blipFill>
        <p:spPr>
          <a:xfrm>
            <a:off x="46084" y="2783187"/>
            <a:ext cx="487363" cy="487363"/>
          </a:xfrm>
          <a:prstGeom prst="rect">
            <a:avLst/>
          </a:prstGeom>
        </p:spPr>
      </p:pic>
      <p:pic>
        <p:nvPicPr>
          <p:cNvPr id="9" name="ttsMP3.com_VoiceText_2023-11-9_13_29_34">
            <a:hlinkClick r:id="" action="ppaction://media"/>
            <a:extLst>
              <a:ext uri="{FF2B5EF4-FFF2-40B4-BE49-F238E27FC236}">
                <a16:creationId xmlns:a16="http://schemas.microsoft.com/office/drawing/2014/main" id="{8F10A0D5-4713-0E67-DB45-524E04C28833}"/>
              </a:ext>
            </a:extLst>
          </p:cNvPr>
          <p:cNvPicPr>
            <a:picLocks noChangeAspect="1"/>
          </p:cNvPicPr>
          <p:nvPr>
            <a:audioFile r:link="rId1"/>
            <p:extLst>
              <p:ext uri="{DAA4B4D4-6D71-4841-9C94-3DE7FCFB9230}">
                <p14:media xmlns:p14="http://schemas.microsoft.com/office/powerpoint/2010/main" r:embed="rId2">
                  <p14:trim st="1176" end="4489.6666"/>
                </p14:media>
              </p:ext>
            </p:extLst>
          </p:nvPr>
        </p:nvPicPr>
        <p:blipFill>
          <a:blip r:embed="rId5"/>
          <a:stretch>
            <a:fillRect/>
          </a:stretch>
        </p:blipFill>
        <p:spPr>
          <a:xfrm>
            <a:off x="46084" y="1960392"/>
            <a:ext cx="487363" cy="487363"/>
          </a:xfrm>
          <a:prstGeom prst="rect">
            <a:avLst/>
          </a:prstGeom>
        </p:spPr>
      </p:pic>
      <p:pic>
        <p:nvPicPr>
          <p:cNvPr id="10" name="ttsMP3.com_VoiceText_2023-11-9_13_29_34">
            <a:hlinkClick r:id="" action="ppaction://media"/>
            <a:extLst>
              <a:ext uri="{FF2B5EF4-FFF2-40B4-BE49-F238E27FC236}">
                <a16:creationId xmlns:a16="http://schemas.microsoft.com/office/drawing/2014/main" id="{6E2C3FDC-A9E6-109C-A6C0-1BB07A28A2DA}"/>
              </a:ext>
            </a:extLst>
          </p:cNvPr>
          <p:cNvPicPr>
            <a:picLocks noChangeAspect="1"/>
          </p:cNvPicPr>
          <p:nvPr>
            <a:audioFile r:link="rId1"/>
            <p:extLst>
              <p:ext uri="{DAA4B4D4-6D71-4841-9C94-3DE7FCFB9230}">
                <p14:media xmlns:p14="http://schemas.microsoft.com/office/powerpoint/2010/main" r:embed="rId2">
                  <p14:trim st="3563" end="1738.6666"/>
                </p14:media>
              </p:ext>
            </p:extLst>
          </p:nvPr>
        </p:nvPicPr>
        <p:blipFill>
          <a:blip r:embed="rId5"/>
          <a:stretch>
            <a:fillRect/>
          </a:stretch>
        </p:blipFill>
        <p:spPr>
          <a:xfrm>
            <a:off x="46083" y="3605982"/>
            <a:ext cx="487363" cy="487363"/>
          </a:xfrm>
          <a:prstGeom prst="rect">
            <a:avLst/>
          </a:prstGeom>
        </p:spPr>
      </p:pic>
      <p:pic>
        <p:nvPicPr>
          <p:cNvPr id="11" name="ttsMP3.com_VoiceText_2023-11-9_13_29_34">
            <a:hlinkClick r:id="" action="ppaction://media"/>
            <a:extLst>
              <a:ext uri="{FF2B5EF4-FFF2-40B4-BE49-F238E27FC236}">
                <a16:creationId xmlns:a16="http://schemas.microsoft.com/office/drawing/2014/main" id="{4C30879F-7647-7391-A9A4-716D4CB42E65}"/>
              </a:ext>
            </a:extLst>
          </p:cNvPr>
          <p:cNvPicPr>
            <a:picLocks noChangeAspect="1"/>
          </p:cNvPicPr>
          <p:nvPr>
            <a:audioFile r:link="rId1"/>
            <p:extLst>
              <p:ext uri="{DAA4B4D4-6D71-4841-9C94-3DE7FCFB9230}">
                <p14:media xmlns:p14="http://schemas.microsoft.com/office/powerpoint/2010/main" r:embed="rId2">
                  <p14:trim st="5189"/>
                </p14:media>
              </p:ext>
            </p:extLst>
          </p:nvPr>
        </p:nvPicPr>
        <p:blipFill>
          <a:blip r:embed="rId5"/>
          <a:stretch>
            <a:fillRect/>
          </a:stretch>
        </p:blipFill>
        <p:spPr>
          <a:xfrm>
            <a:off x="46083" y="4428777"/>
            <a:ext cx="487363" cy="487363"/>
          </a:xfrm>
          <a:prstGeom prst="rect">
            <a:avLst/>
          </a:prstGeom>
        </p:spPr>
      </p:pic>
    </p:spTree>
    <p:extLst>
      <p:ext uri="{BB962C8B-B14F-4D97-AF65-F5344CB8AC3E}">
        <p14:creationId xmlns:p14="http://schemas.microsoft.com/office/powerpoint/2010/main" val="192896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6" fill="hold"/>
                                        <p:tgtEl>
                                          <p:spTgt spid="7"/>
                                        </p:tgtEl>
                                      </p:cBhvr>
                                    </p:cmd>
                                  </p:childTnLst>
                                </p:cTn>
                              </p:par>
                              <p:par>
                                <p:cTn id="7" presetID="1" presetClass="mediacall" presetSubtype="0" fill="hold" nodeType="withEffect">
                                  <p:stCondLst>
                                    <p:cond delay="0"/>
                                  </p:stCondLst>
                                  <p:childTnLst>
                                    <p:cmd type="call" cmd="playFrom(0.0)">
                                      <p:cBhvr>
                                        <p:cTn id="8" dur="714" fill="hold"/>
                                        <p:tgtEl>
                                          <p:spTgt spid="8"/>
                                        </p:tgtEl>
                                      </p:cBhvr>
                                    </p:cmd>
                                  </p:childTnLst>
                                </p:cTn>
                              </p:par>
                              <p:par>
                                <p:cTn id="9" presetID="1" presetClass="mediacall" presetSubtype="0" fill="hold" nodeType="withEffect">
                                  <p:stCondLst>
                                    <p:cond delay="0"/>
                                  </p:stCondLst>
                                  <p:childTnLst>
                                    <p:cmd type="call" cmd="playFrom(0.0)">
                                      <p:cBhvr>
                                        <p:cTn id="10" dur="656" fill="hold"/>
                                        <p:tgtEl>
                                          <p:spTgt spid="9"/>
                                        </p:tgtEl>
                                      </p:cBhvr>
                                    </p:cmd>
                                  </p:childTnLst>
                                </p:cTn>
                              </p:par>
                              <p:par>
                                <p:cTn id="11" presetID="1" presetClass="mediacall" presetSubtype="0" fill="hold" nodeType="withEffect">
                                  <p:stCondLst>
                                    <p:cond delay="0"/>
                                  </p:stCondLst>
                                  <p:childTnLst>
                                    <p:cmd type="call" cmd="playFrom(0.0)">
                                      <p:cBhvr>
                                        <p:cTn id="12" dur="1020" fill="hold"/>
                                        <p:tgtEl>
                                          <p:spTgt spid="10"/>
                                        </p:tgtEl>
                                      </p:cBhvr>
                                    </p:cmd>
                                  </p:childTnLst>
                                </p:cTn>
                              </p:par>
                              <p:par>
                                <p:cTn id="13" presetID="1" presetClass="mediacall" presetSubtype="0" fill="hold" nodeType="withEffect">
                                  <p:stCondLst>
                                    <p:cond delay="0"/>
                                  </p:stCondLst>
                                  <p:childTnLst>
                                    <p:cmd type="call" cmd="playFrom(0.0)">
                                      <p:cBhvr>
                                        <p:cTn id="14" dur="113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80000">
                <p:cTn id="16" fill="hold" display="0">
                  <p:stCondLst>
                    <p:cond delay="indefinite"/>
                  </p:stCondLst>
                  <p:endCondLst>
                    <p:cond evt="onStopAudio" delay="0">
                      <p:tgtEl>
                        <p:sldTgt/>
                      </p:tgtEl>
                    </p:cond>
                  </p:endCondLst>
                </p:cTn>
                <p:tgtEl>
                  <p:spTgt spid="8"/>
                </p:tgtEl>
              </p:cMediaNode>
            </p:audio>
            <p:audio>
              <p:cMediaNode vol="80000">
                <p:cTn id="17" fill="hold" display="0">
                  <p:stCondLst>
                    <p:cond delay="indefinite"/>
                  </p:stCondLst>
                  <p:endCondLst>
                    <p:cond evt="onStopAudio" delay="0">
                      <p:tgtEl>
                        <p:sldTgt/>
                      </p:tgtEl>
                    </p:cond>
                  </p:endCondLst>
                </p:cTn>
                <p:tgtEl>
                  <p:spTgt spid="9"/>
                </p:tgtEl>
              </p:cMediaNode>
            </p:audio>
            <p:audio>
              <p:cMediaNode vol="80000">
                <p:cTn id="18" fill="hold" display="0">
                  <p:stCondLst>
                    <p:cond delay="indefinite"/>
                  </p:stCondLst>
                  <p:endCondLst>
                    <p:cond evt="onStopAudio" delay="0">
                      <p:tgtEl>
                        <p:sldTgt/>
                      </p:tgtEl>
                    </p:cond>
                  </p:endCondLst>
                </p:cTn>
                <p:tgtEl>
                  <p:spTgt spid="10"/>
                </p:tgtEl>
              </p:cMediaNode>
            </p:audio>
            <p:audio>
              <p:cMediaNode vol="80000">
                <p:cTn id="19" fill="hold" display="0">
                  <p:stCondLst>
                    <p:cond delay="indefinite"/>
                  </p:stCondLst>
                  <p:endCondLst>
                    <p:cond evt="onStopAudio" delay="0">
                      <p:tgtEl>
                        <p:sldTgt/>
                      </p:tgtEl>
                    </p:cond>
                  </p:endCondLst>
                </p:cTn>
                <p:tgtEl>
                  <p:spTgt spid="1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3791395"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0" y="763329"/>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3535" y="67480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780695" y="684072"/>
            <a:ext cx="8164984" cy="707886"/>
          </a:xfrm>
          <a:prstGeom prst="rect">
            <a:avLst/>
          </a:prstGeom>
        </p:spPr>
        <p:txBody>
          <a:bodyPr wrap="square">
            <a:spAutoFit/>
          </a:bodyPr>
          <a:lstStyle/>
          <a:p>
            <a:r>
              <a:rPr lang="en-US" sz="2000" b="1" dirty="0">
                <a:solidFill>
                  <a:schemeClr val="tx1"/>
                </a:solidFill>
              </a:rPr>
              <a:t>Read the adverts and choose the correct meanings of the highlighted words and phrases.</a:t>
            </a:r>
          </a:p>
        </p:txBody>
      </p:sp>
      <p:sp>
        <p:nvSpPr>
          <p:cNvPr id="8" name="Rectangle: Rounded Corners 7">
            <a:extLst>
              <a:ext uri="{FF2B5EF4-FFF2-40B4-BE49-F238E27FC236}">
                <a16:creationId xmlns:a16="http://schemas.microsoft.com/office/drawing/2014/main" id="{7830B66F-D049-2074-66AE-F2059ED0A5CA}"/>
              </a:ext>
            </a:extLst>
          </p:cNvPr>
          <p:cNvSpPr/>
          <p:nvPr/>
        </p:nvSpPr>
        <p:spPr>
          <a:xfrm>
            <a:off x="175690" y="1572925"/>
            <a:ext cx="2024585" cy="411648"/>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1. vacancies</a:t>
            </a:r>
          </a:p>
        </p:txBody>
      </p:sp>
      <p:sp>
        <p:nvSpPr>
          <p:cNvPr id="10" name="TextBox 9">
            <a:extLst>
              <a:ext uri="{FF2B5EF4-FFF2-40B4-BE49-F238E27FC236}">
                <a16:creationId xmlns:a16="http://schemas.microsoft.com/office/drawing/2014/main" id="{A08F9FBD-E545-30F0-1208-A132EA7C5BBF}"/>
              </a:ext>
            </a:extLst>
          </p:cNvPr>
          <p:cNvSpPr txBox="1"/>
          <p:nvPr/>
        </p:nvSpPr>
        <p:spPr>
          <a:xfrm>
            <a:off x="2273158" y="1331372"/>
            <a:ext cx="6022181" cy="400110"/>
          </a:xfrm>
          <a:prstGeom prst="rect">
            <a:avLst/>
          </a:prstGeom>
          <a:noFill/>
        </p:spPr>
        <p:txBody>
          <a:bodyPr wrap="square">
            <a:spAutoFit/>
          </a:bodyPr>
          <a:lstStyle/>
          <a:p>
            <a:r>
              <a:rPr lang="en-US" sz="2000" dirty="0">
                <a:solidFill>
                  <a:srgbClr val="E45983"/>
                </a:solidFill>
              </a:rPr>
              <a:t>A. </a:t>
            </a:r>
            <a:r>
              <a:rPr lang="en-US" sz="2000" dirty="0"/>
              <a:t>jobs which are available for someone to do </a:t>
            </a:r>
          </a:p>
        </p:txBody>
      </p:sp>
      <p:sp>
        <p:nvSpPr>
          <p:cNvPr id="11" name="TextBox 10">
            <a:extLst>
              <a:ext uri="{FF2B5EF4-FFF2-40B4-BE49-F238E27FC236}">
                <a16:creationId xmlns:a16="http://schemas.microsoft.com/office/drawing/2014/main" id="{77010614-C718-CE9F-E2CE-F4B627C1ED69}"/>
              </a:ext>
            </a:extLst>
          </p:cNvPr>
          <p:cNvSpPr txBox="1"/>
          <p:nvPr/>
        </p:nvSpPr>
        <p:spPr>
          <a:xfrm>
            <a:off x="2273156" y="1679574"/>
            <a:ext cx="6022181" cy="400110"/>
          </a:xfrm>
          <a:prstGeom prst="rect">
            <a:avLst/>
          </a:prstGeom>
          <a:noFill/>
        </p:spPr>
        <p:txBody>
          <a:bodyPr wrap="square">
            <a:spAutoFit/>
          </a:bodyPr>
          <a:lstStyle/>
          <a:p>
            <a:r>
              <a:rPr lang="en-US" sz="2000" dirty="0">
                <a:solidFill>
                  <a:srgbClr val="E45983"/>
                </a:solidFill>
              </a:rPr>
              <a:t>B. </a:t>
            </a:r>
            <a:r>
              <a:rPr lang="en-US" sz="2000" dirty="0"/>
              <a:t>all the jobs in a company</a:t>
            </a:r>
          </a:p>
        </p:txBody>
      </p:sp>
      <p:sp>
        <p:nvSpPr>
          <p:cNvPr id="12" name="Rectangle: Rounded Corners 11">
            <a:extLst>
              <a:ext uri="{FF2B5EF4-FFF2-40B4-BE49-F238E27FC236}">
                <a16:creationId xmlns:a16="http://schemas.microsoft.com/office/drawing/2014/main" id="{B4E2617B-F01F-B5B5-D4BF-7963D4D97D65}"/>
              </a:ext>
            </a:extLst>
          </p:cNvPr>
          <p:cNvSpPr/>
          <p:nvPr/>
        </p:nvSpPr>
        <p:spPr>
          <a:xfrm>
            <a:off x="175688" y="2265397"/>
            <a:ext cx="2024585" cy="411648"/>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2. flexible</a:t>
            </a:r>
          </a:p>
        </p:txBody>
      </p:sp>
      <p:sp>
        <p:nvSpPr>
          <p:cNvPr id="13" name="Rectangle: Rounded Corners 12">
            <a:extLst>
              <a:ext uri="{FF2B5EF4-FFF2-40B4-BE49-F238E27FC236}">
                <a16:creationId xmlns:a16="http://schemas.microsoft.com/office/drawing/2014/main" id="{FFA33323-3599-0E28-7325-69A153DC968F}"/>
              </a:ext>
            </a:extLst>
          </p:cNvPr>
          <p:cNvSpPr/>
          <p:nvPr/>
        </p:nvSpPr>
        <p:spPr>
          <a:xfrm>
            <a:off x="175686" y="3020089"/>
            <a:ext cx="2024585" cy="411648"/>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3. reviews</a:t>
            </a:r>
          </a:p>
        </p:txBody>
      </p:sp>
      <p:sp>
        <p:nvSpPr>
          <p:cNvPr id="14" name="Rectangle: Rounded Corners 13">
            <a:extLst>
              <a:ext uri="{FF2B5EF4-FFF2-40B4-BE49-F238E27FC236}">
                <a16:creationId xmlns:a16="http://schemas.microsoft.com/office/drawing/2014/main" id="{648E5307-9E8B-11A0-8DD9-F8C0224C1561}"/>
              </a:ext>
            </a:extLst>
          </p:cNvPr>
          <p:cNvSpPr/>
          <p:nvPr/>
        </p:nvSpPr>
        <p:spPr>
          <a:xfrm>
            <a:off x="175687" y="3648813"/>
            <a:ext cx="2024585" cy="662756"/>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4. on-the-jobs training</a:t>
            </a:r>
          </a:p>
        </p:txBody>
      </p:sp>
      <p:sp>
        <p:nvSpPr>
          <p:cNvPr id="15" name="Rectangle: Rounded Corners 14">
            <a:extLst>
              <a:ext uri="{FF2B5EF4-FFF2-40B4-BE49-F238E27FC236}">
                <a16:creationId xmlns:a16="http://schemas.microsoft.com/office/drawing/2014/main" id="{9F019BC7-AF85-4EAC-270E-D0AA7270D655}"/>
              </a:ext>
            </a:extLst>
          </p:cNvPr>
          <p:cNvSpPr/>
          <p:nvPr/>
        </p:nvSpPr>
        <p:spPr>
          <a:xfrm>
            <a:off x="175686" y="4477267"/>
            <a:ext cx="2024585" cy="411648"/>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5. casual</a:t>
            </a:r>
          </a:p>
        </p:txBody>
      </p:sp>
      <p:sp>
        <p:nvSpPr>
          <p:cNvPr id="16" name="TextBox 15">
            <a:extLst>
              <a:ext uri="{FF2B5EF4-FFF2-40B4-BE49-F238E27FC236}">
                <a16:creationId xmlns:a16="http://schemas.microsoft.com/office/drawing/2014/main" id="{8345A156-042E-4F3E-1E0C-B93EF415EE4C}"/>
              </a:ext>
            </a:extLst>
          </p:cNvPr>
          <p:cNvSpPr txBox="1"/>
          <p:nvPr/>
        </p:nvSpPr>
        <p:spPr>
          <a:xfrm>
            <a:off x="2273156" y="2106442"/>
            <a:ext cx="6994870" cy="400110"/>
          </a:xfrm>
          <a:prstGeom prst="rect">
            <a:avLst/>
          </a:prstGeom>
          <a:noFill/>
        </p:spPr>
        <p:txBody>
          <a:bodyPr wrap="square">
            <a:spAutoFit/>
          </a:bodyPr>
          <a:lstStyle/>
          <a:p>
            <a:r>
              <a:rPr lang="en-US" sz="2000" dirty="0">
                <a:solidFill>
                  <a:srgbClr val="E45983"/>
                </a:solidFill>
              </a:rPr>
              <a:t>A. </a:t>
            </a:r>
            <a:r>
              <a:rPr lang="en-US" sz="2000" dirty="0"/>
              <a:t>able to change quickly according to the situation</a:t>
            </a:r>
          </a:p>
        </p:txBody>
      </p:sp>
      <p:sp>
        <p:nvSpPr>
          <p:cNvPr id="17" name="TextBox 16">
            <a:extLst>
              <a:ext uri="{FF2B5EF4-FFF2-40B4-BE49-F238E27FC236}">
                <a16:creationId xmlns:a16="http://schemas.microsoft.com/office/drawing/2014/main" id="{60391B8D-A35D-CAEA-1F2B-02759A304774}"/>
              </a:ext>
            </a:extLst>
          </p:cNvPr>
          <p:cNvSpPr txBox="1"/>
          <p:nvPr/>
        </p:nvSpPr>
        <p:spPr>
          <a:xfrm>
            <a:off x="2273155" y="2423314"/>
            <a:ext cx="7167149" cy="400110"/>
          </a:xfrm>
          <a:prstGeom prst="rect">
            <a:avLst/>
          </a:prstGeom>
          <a:noFill/>
        </p:spPr>
        <p:txBody>
          <a:bodyPr wrap="square">
            <a:spAutoFit/>
          </a:bodyPr>
          <a:lstStyle/>
          <a:p>
            <a:r>
              <a:rPr lang="en-US" sz="2000" dirty="0">
                <a:solidFill>
                  <a:srgbClr val="E45983"/>
                </a:solidFill>
              </a:rPr>
              <a:t>B. </a:t>
            </a:r>
            <a:r>
              <a:rPr lang="en-US" sz="2000" dirty="0"/>
              <a:t>able to stick to the chosen job</a:t>
            </a:r>
          </a:p>
        </p:txBody>
      </p:sp>
      <p:sp>
        <p:nvSpPr>
          <p:cNvPr id="18" name="TextBox 17">
            <a:extLst>
              <a:ext uri="{FF2B5EF4-FFF2-40B4-BE49-F238E27FC236}">
                <a16:creationId xmlns:a16="http://schemas.microsoft.com/office/drawing/2014/main" id="{8F728214-6CC2-39EB-DD1E-94DDE3CB9097}"/>
              </a:ext>
            </a:extLst>
          </p:cNvPr>
          <p:cNvSpPr txBox="1"/>
          <p:nvPr/>
        </p:nvSpPr>
        <p:spPr>
          <a:xfrm>
            <a:off x="2273155" y="2852954"/>
            <a:ext cx="7485201" cy="400110"/>
          </a:xfrm>
          <a:prstGeom prst="rect">
            <a:avLst/>
          </a:prstGeom>
          <a:noFill/>
        </p:spPr>
        <p:txBody>
          <a:bodyPr wrap="square">
            <a:spAutoFit/>
          </a:bodyPr>
          <a:lstStyle/>
          <a:p>
            <a:r>
              <a:rPr lang="en-US" sz="2000" dirty="0">
                <a:solidFill>
                  <a:srgbClr val="E45983"/>
                </a:solidFill>
              </a:rPr>
              <a:t>A. </a:t>
            </a:r>
            <a:r>
              <a:rPr lang="en-US" sz="2000" dirty="0"/>
              <a:t>articles expressing opinions about new products, books, films, ..</a:t>
            </a:r>
          </a:p>
        </p:txBody>
      </p:sp>
      <p:sp>
        <p:nvSpPr>
          <p:cNvPr id="19" name="TextBox 18">
            <a:extLst>
              <a:ext uri="{FF2B5EF4-FFF2-40B4-BE49-F238E27FC236}">
                <a16:creationId xmlns:a16="http://schemas.microsoft.com/office/drawing/2014/main" id="{E01A7DB0-FF65-3371-24AF-31C498D2500F}"/>
              </a:ext>
            </a:extLst>
          </p:cNvPr>
          <p:cNvSpPr txBox="1"/>
          <p:nvPr/>
        </p:nvSpPr>
        <p:spPr>
          <a:xfrm>
            <a:off x="2273154" y="3183799"/>
            <a:ext cx="7167149" cy="400110"/>
          </a:xfrm>
          <a:prstGeom prst="rect">
            <a:avLst/>
          </a:prstGeom>
          <a:noFill/>
        </p:spPr>
        <p:txBody>
          <a:bodyPr wrap="square">
            <a:spAutoFit/>
          </a:bodyPr>
          <a:lstStyle/>
          <a:p>
            <a:r>
              <a:rPr lang="en-US" sz="2000" dirty="0">
                <a:solidFill>
                  <a:srgbClr val="E45983"/>
                </a:solidFill>
              </a:rPr>
              <a:t>B. </a:t>
            </a:r>
            <a:r>
              <a:rPr lang="en-US" sz="2000" dirty="0"/>
              <a:t>the act of reading materials to prepare for an exam</a:t>
            </a:r>
          </a:p>
        </p:txBody>
      </p:sp>
      <p:sp>
        <p:nvSpPr>
          <p:cNvPr id="20" name="TextBox 19">
            <a:extLst>
              <a:ext uri="{FF2B5EF4-FFF2-40B4-BE49-F238E27FC236}">
                <a16:creationId xmlns:a16="http://schemas.microsoft.com/office/drawing/2014/main" id="{E24C8E5B-42DE-4A1E-590D-DC4285F7F2C2}"/>
              </a:ext>
            </a:extLst>
          </p:cNvPr>
          <p:cNvSpPr txBox="1"/>
          <p:nvPr/>
        </p:nvSpPr>
        <p:spPr>
          <a:xfrm>
            <a:off x="2273153" y="3604251"/>
            <a:ext cx="6022181" cy="400110"/>
          </a:xfrm>
          <a:prstGeom prst="rect">
            <a:avLst/>
          </a:prstGeom>
          <a:noFill/>
        </p:spPr>
        <p:txBody>
          <a:bodyPr wrap="square">
            <a:spAutoFit/>
          </a:bodyPr>
          <a:lstStyle/>
          <a:p>
            <a:r>
              <a:rPr lang="en-US" sz="2000" dirty="0">
                <a:solidFill>
                  <a:srgbClr val="E45983"/>
                </a:solidFill>
              </a:rPr>
              <a:t>A. </a:t>
            </a:r>
            <a:r>
              <a:rPr lang="en-US" sz="2000" dirty="0"/>
              <a:t>the work experience you need to get a job</a:t>
            </a:r>
          </a:p>
        </p:txBody>
      </p:sp>
      <p:sp>
        <p:nvSpPr>
          <p:cNvPr id="21" name="TextBox 20">
            <a:extLst>
              <a:ext uri="{FF2B5EF4-FFF2-40B4-BE49-F238E27FC236}">
                <a16:creationId xmlns:a16="http://schemas.microsoft.com/office/drawing/2014/main" id="{C968884E-0254-B0C3-D3ED-A99F18FCA38C}"/>
              </a:ext>
            </a:extLst>
          </p:cNvPr>
          <p:cNvSpPr txBox="1"/>
          <p:nvPr/>
        </p:nvSpPr>
        <p:spPr>
          <a:xfrm>
            <a:off x="2273152" y="3937284"/>
            <a:ext cx="6994870" cy="400110"/>
          </a:xfrm>
          <a:prstGeom prst="rect">
            <a:avLst/>
          </a:prstGeom>
          <a:noFill/>
        </p:spPr>
        <p:txBody>
          <a:bodyPr wrap="square">
            <a:spAutoFit/>
          </a:bodyPr>
          <a:lstStyle/>
          <a:p>
            <a:r>
              <a:rPr lang="en-US" sz="2000" dirty="0">
                <a:solidFill>
                  <a:srgbClr val="E45983"/>
                </a:solidFill>
              </a:rPr>
              <a:t>B. </a:t>
            </a:r>
            <a:r>
              <a:rPr lang="en-US" sz="2000" dirty="0"/>
              <a:t>teaching employees how to do a job at their workplace</a:t>
            </a:r>
          </a:p>
        </p:txBody>
      </p:sp>
      <p:sp>
        <p:nvSpPr>
          <p:cNvPr id="22" name="TextBox 21">
            <a:extLst>
              <a:ext uri="{FF2B5EF4-FFF2-40B4-BE49-F238E27FC236}">
                <a16:creationId xmlns:a16="http://schemas.microsoft.com/office/drawing/2014/main" id="{604CAB3F-072C-419F-921A-5A01B11947F8}"/>
              </a:ext>
            </a:extLst>
          </p:cNvPr>
          <p:cNvSpPr txBox="1"/>
          <p:nvPr/>
        </p:nvSpPr>
        <p:spPr>
          <a:xfrm>
            <a:off x="2273152" y="4357736"/>
            <a:ext cx="6022181" cy="400110"/>
          </a:xfrm>
          <a:prstGeom prst="rect">
            <a:avLst/>
          </a:prstGeom>
          <a:noFill/>
        </p:spPr>
        <p:txBody>
          <a:bodyPr wrap="square">
            <a:spAutoFit/>
          </a:bodyPr>
          <a:lstStyle/>
          <a:p>
            <a:r>
              <a:rPr lang="en-US" sz="2000" dirty="0">
                <a:solidFill>
                  <a:srgbClr val="E45983"/>
                </a:solidFill>
              </a:rPr>
              <a:t>A. </a:t>
            </a:r>
            <a:r>
              <a:rPr lang="en-US" sz="2000" dirty="0"/>
              <a:t>not regular; for a short period of time</a:t>
            </a:r>
          </a:p>
        </p:txBody>
      </p:sp>
      <p:sp>
        <p:nvSpPr>
          <p:cNvPr id="23" name="TextBox 22">
            <a:extLst>
              <a:ext uri="{FF2B5EF4-FFF2-40B4-BE49-F238E27FC236}">
                <a16:creationId xmlns:a16="http://schemas.microsoft.com/office/drawing/2014/main" id="{8FC23F24-3C0B-4B76-8A62-A76D67FC2E30}"/>
              </a:ext>
            </a:extLst>
          </p:cNvPr>
          <p:cNvSpPr txBox="1"/>
          <p:nvPr/>
        </p:nvSpPr>
        <p:spPr>
          <a:xfrm>
            <a:off x="2273152" y="4681608"/>
            <a:ext cx="6022181" cy="400110"/>
          </a:xfrm>
          <a:prstGeom prst="rect">
            <a:avLst/>
          </a:prstGeom>
          <a:noFill/>
        </p:spPr>
        <p:txBody>
          <a:bodyPr wrap="square">
            <a:spAutoFit/>
          </a:bodyPr>
          <a:lstStyle/>
          <a:p>
            <a:r>
              <a:rPr lang="en-US" sz="2000" dirty="0">
                <a:solidFill>
                  <a:srgbClr val="E45983"/>
                </a:solidFill>
              </a:rPr>
              <a:t>B. </a:t>
            </a:r>
            <a:r>
              <a:rPr lang="en-US" sz="2000" dirty="0"/>
              <a:t>permanent; long-term </a:t>
            </a:r>
          </a:p>
        </p:txBody>
      </p:sp>
      <p:cxnSp>
        <p:nvCxnSpPr>
          <p:cNvPr id="28" name="Straight Connector 27">
            <a:extLst>
              <a:ext uri="{FF2B5EF4-FFF2-40B4-BE49-F238E27FC236}">
                <a16:creationId xmlns:a16="http://schemas.microsoft.com/office/drawing/2014/main" id="{A8F94273-319D-156B-FB70-61026CFD7CB2}"/>
              </a:ext>
            </a:extLst>
          </p:cNvPr>
          <p:cNvCxnSpPr>
            <a:cxnSpLocks/>
            <a:stCxn id="8" idx="3"/>
            <a:endCxn id="10" idx="1"/>
          </p:cNvCxnSpPr>
          <p:nvPr/>
        </p:nvCxnSpPr>
        <p:spPr>
          <a:xfrm flipV="1">
            <a:off x="2200275" y="1531427"/>
            <a:ext cx="72883" cy="2473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15C4396-6CAD-5DF4-E526-386E7C32AEEC}"/>
              </a:ext>
            </a:extLst>
          </p:cNvPr>
          <p:cNvCxnSpPr>
            <a:cxnSpLocks/>
            <a:stCxn id="8" idx="3"/>
            <a:endCxn id="11" idx="1"/>
          </p:cNvCxnSpPr>
          <p:nvPr/>
        </p:nvCxnSpPr>
        <p:spPr>
          <a:xfrm>
            <a:off x="2200275" y="1778749"/>
            <a:ext cx="72881" cy="1008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82AE83-1E5D-899A-8BCA-656B73D581C0}"/>
              </a:ext>
            </a:extLst>
          </p:cNvPr>
          <p:cNvCxnSpPr>
            <a:cxnSpLocks/>
          </p:cNvCxnSpPr>
          <p:nvPr/>
        </p:nvCxnSpPr>
        <p:spPr>
          <a:xfrm flipV="1">
            <a:off x="2200272" y="2307210"/>
            <a:ext cx="72883" cy="2473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CCBB95C-E766-8E25-898A-0025100BB9DA}"/>
              </a:ext>
            </a:extLst>
          </p:cNvPr>
          <p:cNvCxnSpPr>
            <a:cxnSpLocks/>
          </p:cNvCxnSpPr>
          <p:nvPr/>
        </p:nvCxnSpPr>
        <p:spPr>
          <a:xfrm>
            <a:off x="2200272" y="2554532"/>
            <a:ext cx="72881" cy="1008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D6C453C-D0BB-684B-DA59-B09F9BA2ABCD}"/>
              </a:ext>
            </a:extLst>
          </p:cNvPr>
          <p:cNvCxnSpPr>
            <a:cxnSpLocks/>
          </p:cNvCxnSpPr>
          <p:nvPr/>
        </p:nvCxnSpPr>
        <p:spPr>
          <a:xfrm flipV="1">
            <a:off x="2209999" y="3020089"/>
            <a:ext cx="72883" cy="2473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1A5B149-25BA-E229-3678-6DCC4808C4CD}"/>
              </a:ext>
            </a:extLst>
          </p:cNvPr>
          <p:cNvCxnSpPr>
            <a:cxnSpLocks/>
          </p:cNvCxnSpPr>
          <p:nvPr/>
        </p:nvCxnSpPr>
        <p:spPr>
          <a:xfrm>
            <a:off x="2209999" y="3267411"/>
            <a:ext cx="72881" cy="1008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9219EBB-36BA-56C7-D63B-16D674102E0C}"/>
              </a:ext>
            </a:extLst>
          </p:cNvPr>
          <p:cNvCxnSpPr>
            <a:cxnSpLocks/>
          </p:cNvCxnSpPr>
          <p:nvPr/>
        </p:nvCxnSpPr>
        <p:spPr>
          <a:xfrm flipV="1">
            <a:off x="2209997" y="3819869"/>
            <a:ext cx="72883" cy="2473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F01A857-A4C6-2E34-8707-4D3F5EDA9EC7}"/>
              </a:ext>
            </a:extLst>
          </p:cNvPr>
          <p:cNvCxnSpPr>
            <a:cxnSpLocks/>
          </p:cNvCxnSpPr>
          <p:nvPr/>
        </p:nvCxnSpPr>
        <p:spPr>
          <a:xfrm>
            <a:off x="2209997" y="4067191"/>
            <a:ext cx="72881" cy="1008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43D9713-C92E-0BA1-4622-1EBBAEA86250}"/>
              </a:ext>
            </a:extLst>
          </p:cNvPr>
          <p:cNvCxnSpPr>
            <a:cxnSpLocks/>
          </p:cNvCxnSpPr>
          <p:nvPr/>
        </p:nvCxnSpPr>
        <p:spPr>
          <a:xfrm flipV="1">
            <a:off x="2209995" y="4512457"/>
            <a:ext cx="72883" cy="2473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4108ABD-8363-8A8F-6F9C-022627487310}"/>
              </a:ext>
            </a:extLst>
          </p:cNvPr>
          <p:cNvCxnSpPr>
            <a:cxnSpLocks/>
          </p:cNvCxnSpPr>
          <p:nvPr/>
        </p:nvCxnSpPr>
        <p:spPr>
          <a:xfrm>
            <a:off x="2209995" y="4759779"/>
            <a:ext cx="72881" cy="10088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893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359116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WHILE-READING</a:t>
            </a:r>
          </a:p>
        </p:txBody>
      </p:sp>
      <p:sp>
        <p:nvSpPr>
          <p:cNvPr id="8" name="Rectangle: Rounded Corners 7">
            <a:extLst>
              <a:ext uri="{FF2B5EF4-FFF2-40B4-BE49-F238E27FC236}">
                <a16:creationId xmlns:a16="http://schemas.microsoft.com/office/drawing/2014/main" id="{7830B66F-D049-2074-66AE-F2059ED0A5CA}"/>
              </a:ext>
            </a:extLst>
          </p:cNvPr>
          <p:cNvSpPr/>
          <p:nvPr/>
        </p:nvSpPr>
        <p:spPr>
          <a:xfrm>
            <a:off x="48876" y="1447761"/>
            <a:ext cx="1827751" cy="411648"/>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1. vacancies</a:t>
            </a:r>
          </a:p>
        </p:txBody>
      </p:sp>
      <p:sp>
        <p:nvSpPr>
          <p:cNvPr id="10" name="TextBox 9">
            <a:extLst>
              <a:ext uri="{FF2B5EF4-FFF2-40B4-BE49-F238E27FC236}">
                <a16:creationId xmlns:a16="http://schemas.microsoft.com/office/drawing/2014/main" id="{A08F9FBD-E545-30F0-1208-A132EA7C5BBF}"/>
              </a:ext>
            </a:extLst>
          </p:cNvPr>
          <p:cNvSpPr txBox="1"/>
          <p:nvPr/>
        </p:nvSpPr>
        <p:spPr>
          <a:xfrm>
            <a:off x="1868692" y="1280837"/>
            <a:ext cx="602218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45983"/>
                </a:solidFill>
                <a:effectLst/>
                <a:uLnTx/>
                <a:uFillTx/>
                <a:latin typeface="Calibri"/>
                <a:ea typeface="+mn-ea"/>
                <a:cs typeface="+mn-cs"/>
              </a:rPr>
              <a:t>A. </a:t>
            </a:r>
            <a:r>
              <a:rPr kumimoji="0" lang="en-US" sz="2000" b="0" i="0" u="none" strike="noStrike" kern="1200" cap="none" spc="0" normalizeH="0" baseline="0" noProof="0" dirty="0">
                <a:ln>
                  <a:noFill/>
                </a:ln>
                <a:solidFill>
                  <a:prstClr val="black"/>
                </a:solidFill>
                <a:effectLst/>
                <a:uLnTx/>
                <a:uFillTx/>
                <a:latin typeface="Calibri"/>
                <a:ea typeface="+mn-ea"/>
                <a:cs typeface="+mn-cs"/>
              </a:rPr>
              <a:t>jobs which are available for someone to do </a:t>
            </a:r>
          </a:p>
        </p:txBody>
      </p:sp>
      <p:sp>
        <p:nvSpPr>
          <p:cNvPr id="11" name="TextBox 10">
            <a:extLst>
              <a:ext uri="{FF2B5EF4-FFF2-40B4-BE49-F238E27FC236}">
                <a16:creationId xmlns:a16="http://schemas.microsoft.com/office/drawing/2014/main" id="{77010614-C718-CE9F-E2CE-F4B627C1ED69}"/>
              </a:ext>
            </a:extLst>
          </p:cNvPr>
          <p:cNvSpPr txBox="1"/>
          <p:nvPr/>
        </p:nvSpPr>
        <p:spPr>
          <a:xfrm>
            <a:off x="1868692" y="1572324"/>
            <a:ext cx="602218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45983"/>
                </a:solidFill>
                <a:effectLst/>
                <a:uLnTx/>
                <a:uFillTx/>
                <a:latin typeface="Calibri"/>
                <a:ea typeface="+mn-ea"/>
                <a:cs typeface="+mn-cs"/>
              </a:rPr>
              <a:t>B. </a:t>
            </a:r>
            <a:r>
              <a:rPr kumimoji="0" lang="en-US" sz="2000" b="0" i="0" u="none" strike="noStrike" kern="1200" cap="none" spc="0" normalizeH="0" baseline="0" noProof="0" dirty="0">
                <a:ln>
                  <a:noFill/>
                </a:ln>
                <a:solidFill>
                  <a:prstClr val="black"/>
                </a:solidFill>
                <a:effectLst/>
                <a:uLnTx/>
                <a:uFillTx/>
                <a:latin typeface="Calibri"/>
                <a:ea typeface="+mn-ea"/>
                <a:cs typeface="+mn-cs"/>
              </a:rPr>
              <a:t>all the jobs in a company</a:t>
            </a:r>
          </a:p>
        </p:txBody>
      </p:sp>
      <p:sp>
        <p:nvSpPr>
          <p:cNvPr id="12" name="Rectangle: Rounded Corners 11">
            <a:extLst>
              <a:ext uri="{FF2B5EF4-FFF2-40B4-BE49-F238E27FC236}">
                <a16:creationId xmlns:a16="http://schemas.microsoft.com/office/drawing/2014/main" id="{B4E2617B-F01F-B5B5-D4BF-7963D4D97D65}"/>
              </a:ext>
            </a:extLst>
          </p:cNvPr>
          <p:cNvSpPr/>
          <p:nvPr/>
        </p:nvSpPr>
        <p:spPr>
          <a:xfrm>
            <a:off x="48876" y="2152800"/>
            <a:ext cx="1827751" cy="411648"/>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2. flexible</a:t>
            </a:r>
          </a:p>
        </p:txBody>
      </p:sp>
      <p:sp>
        <p:nvSpPr>
          <p:cNvPr id="13" name="Rectangle: Rounded Corners 12">
            <a:extLst>
              <a:ext uri="{FF2B5EF4-FFF2-40B4-BE49-F238E27FC236}">
                <a16:creationId xmlns:a16="http://schemas.microsoft.com/office/drawing/2014/main" id="{FFA33323-3599-0E28-7325-69A153DC968F}"/>
              </a:ext>
            </a:extLst>
          </p:cNvPr>
          <p:cNvSpPr/>
          <p:nvPr/>
        </p:nvSpPr>
        <p:spPr>
          <a:xfrm>
            <a:off x="48876" y="2852954"/>
            <a:ext cx="1827751" cy="411648"/>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3. reviews</a:t>
            </a:r>
          </a:p>
        </p:txBody>
      </p:sp>
      <p:sp>
        <p:nvSpPr>
          <p:cNvPr id="16" name="TextBox 15">
            <a:extLst>
              <a:ext uri="{FF2B5EF4-FFF2-40B4-BE49-F238E27FC236}">
                <a16:creationId xmlns:a16="http://schemas.microsoft.com/office/drawing/2014/main" id="{8345A156-042E-4F3E-1E0C-B93EF415EE4C}"/>
              </a:ext>
            </a:extLst>
          </p:cNvPr>
          <p:cNvSpPr txBox="1"/>
          <p:nvPr/>
        </p:nvSpPr>
        <p:spPr>
          <a:xfrm>
            <a:off x="1868692" y="2011792"/>
            <a:ext cx="699487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45983"/>
                </a:solidFill>
                <a:effectLst/>
                <a:uLnTx/>
                <a:uFillTx/>
                <a:latin typeface="Calibri"/>
                <a:ea typeface="+mn-ea"/>
                <a:cs typeface="+mn-cs"/>
              </a:rPr>
              <a:t>A. </a:t>
            </a:r>
            <a:r>
              <a:rPr kumimoji="0" lang="en-US" sz="2000" b="0" i="0" u="none" strike="noStrike" kern="1200" cap="none" spc="0" normalizeH="0" baseline="0" noProof="0" dirty="0">
                <a:ln>
                  <a:noFill/>
                </a:ln>
                <a:solidFill>
                  <a:prstClr val="black"/>
                </a:solidFill>
                <a:effectLst/>
                <a:uLnTx/>
                <a:uFillTx/>
                <a:latin typeface="Calibri"/>
                <a:ea typeface="+mn-ea"/>
                <a:cs typeface="+mn-cs"/>
              </a:rPr>
              <a:t>able to change quickly according to the situation</a:t>
            </a:r>
          </a:p>
        </p:txBody>
      </p:sp>
      <p:sp>
        <p:nvSpPr>
          <p:cNvPr id="17" name="TextBox 16">
            <a:extLst>
              <a:ext uri="{FF2B5EF4-FFF2-40B4-BE49-F238E27FC236}">
                <a16:creationId xmlns:a16="http://schemas.microsoft.com/office/drawing/2014/main" id="{60391B8D-A35D-CAEA-1F2B-02759A304774}"/>
              </a:ext>
            </a:extLst>
          </p:cNvPr>
          <p:cNvSpPr txBox="1"/>
          <p:nvPr/>
        </p:nvSpPr>
        <p:spPr>
          <a:xfrm>
            <a:off x="1868692" y="2305457"/>
            <a:ext cx="716714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45983"/>
                </a:solidFill>
                <a:effectLst/>
                <a:uLnTx/>
                <a:uFillTx/>
                <a:latin typeface="Calibri"/>
                <a:ea typeface="+mn-ea"/>
                <a:cs typeface="+mn-cs"/>
              </a:rPr>
              <a:t>B. </a:t>
            </a:r>
            <a:r>
              <a:rPr kumimoji="0" lang="en-US" sz="2000" b="0" i="0" u="none" strike="noStrike" kern="1200" cap="none" spc="0" normalizeH="0" baseline="0" noProof="0" dirty="0">
                <a:ln>
                  <a:noFill/>
                </a:ln>
                <a:solidFill>
                  <a:prstClr val="black"/>
                </a:solidFill>
                <a:effectLst/>
                <a:uLnTx/>
                <a:uFillTx/>
                <a:latin typeface="Calibri"/>
                <a:ea typeface="+mn-ea"/>
                <a:cs typeface="+mn-cs"/>
              </a:rPr>
              <a:t>able to stick to the chosen job</a:t>
            </a:r>
          </a:p>
        </p:txBody>
      </p:sp>
      <p:sp>
        <p:nvSpPr>
          <p:cNvPr id="18" name="TextBox 17">
            <a:extLst>
              <a:ext uri="{FF2B5EF4-FFF2-40B4-BE49-F238E27FC236}">
                <a16:creationId xmlns:a16="http://schemas.microsoft.com/office/drawing/2014/main" id="{8F728214-6CC2-39EB-DD1E-94DDE3CB9097}"/>
              </a:ext>
            </a:extLst>
          </p:cNvPr>
          <p:cNvSpPr txBox="1"/>
          <p:nvPr/>
        </p:nvSpPr>
        <p:spPr>
          <a:xfrm>
            <a:off x="1868692" y="2711835"/>
            <a:ext cx="748520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45983"/>
                </a:solidFill>
                <a:effectLst/>
                <a:uLnTx/>
                <a:uFillTx/>
                <a:latin typeface="Calibri"/>
                <a:ea typeface="+mn-ea"/>
                <a:cs typeface="+mn-cs"/>
              </a:rPr>
              <a:t>A. </a:t>
            </a:r>
            <a:r>
              <a:rPr kumimoji="0" lang="en-US" sz="2000" b="0" i="0" u="none" strike="noStrike" kern="1200" cap="none" spc="0" normalizeH="0" baseline="0" noProof="0" dirty="0">
                <a:ln>
                  <a:noFill/>
                </a:ln>
                <a:solidFill>
                  <a:prstClr val="black"/>
                </a:solidFill>
                <a:effectLst/>
                <a:uLnTx/>
                <a:uFillTx/>
                <a:latin typeface="Calibri"/>
                <a:ea typeface="+mn-ea"/>
                <a:cs typeface="+mn-cs"/>
              </a:rPr>
              <a:t>articles expressing opinions about new products, books, films,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etc.</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E01A7DB0-FF65-3371-24AF-31C498D2500F}"/>
              </a:ext>
            </a:extLst>
          </p:cNvPr>
          <p:cNvSpPr txBox="1"/>
          <p:nvPr/>
        </p:nvSpPr>
        <p:spPr>
          <a:xfrm>
            <a:off x="1868691" y="3011879"/>
            <a:ext cx="617402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45983"/>
                </a:solidFill>
                <a:effectLst/>
                <a:uLnTx/>
                <a:uFillTx/>
                <a:latin typeface="Calibri"/>
                <a:ea typeface="+mn-ea"/>
                <a:cs typeface="+mn-cs"/>
              </a:rPr>
              <a:t>B. </a:t>
            </a:r>
            <a:r>
              <a:rPr kumimoji="0" lang="en-US" sz="2000" b="0" i="0" u="none" strike="noStrike" kern="1200" cap="none" spc="0" normalizeH="0" baseline="0" noProof="0" dirty="0">
                <a:ln>
                  <a:noFill/>
                </a:ln>
                <a:solidFill>
                  <a:prstClr val="black"/>
                </a:solidFill>
                <a:effectLst/>
                <a:uLnTx/>
                <a:uFillTx/>
                <a:latin typeface="Calibri"/>
                <a:ea typeface="+mn-ea"/>
                <a:cs typeface="+mn-cs"/>
              </a:rPr>
              <a:t>the act of reading materials to prepare for an exam</a:t>
            </a:r>
          </a:p>
        </p:txBody>
      </p:sp>
      <p:sp>
        <p:nvSpPr>
          <p:cNvPr id="23" name="Rounded Rectangle 7">
            <a:extLst>
              <a:ext uri="{FF2B5EF4-FFF2-40B4-BE49-F238E27FC236}">
                <a16:creationId xmlns:a16="http://schemas.microsoft.com/office/drawing/2014/main" id="{917F6471-5CB6-11D2-4585-7632FA9F3B87}"/>
              </a:ext>
            </a:extLst>
          </p:cNvPr>
          <p:cNvSpPr/>
          <p:nvPr/>
        </p:nvSpPr>
        <p:spPr>
          <a:xfrm>
            <a:off x="403740" y="763329"/>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24" name="TextBox 23">
            <a:extLst>
              <a:ext uri="{FF2B5EF4-FFF2-40B4-BE49-F238E27FC236}">
                <a16:creationId xmlns:a16="http://schemas.microsoft.com/office/drawing/2014/main" id="{535E2CFB-B713-EF39-A01D-8A5AC43DF1BD}"/>
              </a:ext>
            </a:extLst>
          </p:cNvPr>
          <p:cNvSpPr txBox="1"/>
          <p:nvPr/>
        </p:nvSpPr>
        <p:spPr>
          <a:xfrm>
            <a:off x="423535" y="67480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25" name="Rectangle 24">
            <a:extLst>
              <a:ext uri="{FF2B5EF4-FFF2-40B4-BE49-F238E27FC236}">
                <a16:creationId xmlns:a16="http://schemas.microsoft.com/office/drawing/2014/main" id="{4A7BFE80-4B77-698E-BE4F-34EAF1232090}"/>
              </a:ext>
            </a:extLst>
          </p:cNvPr>
          <p:cNvSpPr/>
          <p:nvPr/>
        </p:nvSpPr>
        <p:spPr>
          <a:xfrm>
            <a:off x="780695" y="684072"/>
            <a:ext cx="8164984" cy="707886"/>
          </a:xfrm>
          <a:prstGeom prst="rect">
            <a:avLst/>
          </a:prstGeom>
        </p:spPr>
        <p:txBody>
          <a:bodyPr wrap="square">
            <a:spAutoFit/>
          </a:bodyPr>
          <a:lstStyle/>
          <a:p>
            <a:r>
              <a:rPr lang="en-US" sz="2000" b="1" dirty="0">
                <a:solidFill>
                  <a:schemeClr val="tx1"/>
                </a:solidFill>
              </a:rPr>
              <a:t>Read the adverts and choose the correct meanings of the highlighted words and phrases.</a:t>
            </a:r>
          </a:p>
        </p:txBody>
      </p:sp>
      <p:pic>
        <p:nvPicPr>
          <p:cNvPr id="7" name="Picture 6"/>
          <p:cNvPicPr>
            <a:picLocks noChangeAspect="1"/>
          </p:cNvPicPr>
          <p:nvPr/>
        </p:nvPicPr>
        <p:blipFill>
          <a:blip r:embed="rId2"/>
          <a:stretch>
            <a:fillRect/>
          </a:stretch>
        </p:blipFill>
        <p:spPr>
          <a:xfrm>
            <a:off x="380137" y="3526603"/>
            <a:ext cx="8121272" cy="1618369"/>
          </a:xfrm>
          <a:prstGeom prst="rect">
            <a:avLst/>
          </a:prstGeom>
        </p:spPr>
      </p:pic>
    </p:spTree>
    <p:extLst>
      <p:ext uri="{BB962C8B-B14F-4D97-AF65-F5344CB8AC3E}">
        <p14:creationId xmlns:p14="http://schemas.microsoft.com/office/powerpoint/2010/main" val="260951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6" presetClass="emph" presetSubtype="0" fill="hold" grpId="0" nodeType="withEffect">
                                  <p:stCondLst>
                                    <p:cond delay="0"/>
                                  </p:stCondLst>
                                  <p:iterate type="lt">
                                    <p:tmPct val="4000"/>
                                  </p:iterate>
                                  <p:childTnLst>
                                    <p:set>
                                      <p:cBhvr override="childStyle">
                                        <p:cTn id="9" dur="500" fill="hold"/>
                                        <p:tgtEl>
                                          <p:spTgt spid="10"/>
                                        </p:tgtEl>
                                        <p:attrNameLst>
                                          <p:attrName>style.color</p:attrName>
                                        </p:attrNameLst>
                                      </p:cBhvr>
                                      <p:to>
                                        <p:clrVal>
                                          <a:schemeClr val="accent2"/>
                                        </p:clrVal>
                                      </p:to>
                                    </p:set>
                                    <p:set>
                                      <p:cBhvr>
                                        <p:cTn id="10" dur="500" fill="hold"/>
                                        <p:tgtEl>
                                          <p:spTgt spid="10"/>
                                        </p:tgtEl>
                                        <p:attrNameLst>
                                          <p:attrName>fillcolor</p:attrName>
                                        </p:attrNameLst>
                                      </p:cBhvr>
                                      <p:to>
                                        <p:clrVal>
                                          <a:schemeClr val="accent2"/>
                                        </p:clrVal>
                                      </p:to>
                                    </p:set>
                                    <p:set>
                                      <p:cBhvr>
                                        <p:cTn id="11" dur="500" fill="hold"/>
                                        <p:tgtEl>
                                          <p:spTgt spid="10"/>
                                        </p:tgtEl>
                                        <p:attrNameLst>
                                          <p:attrName>fill.type</p:attrName>
                                        </p:attrNameLst>
                                      </p:cBhvr>
                                      <p:to>
                                        <p:strVal val="solid"/>
                                      </p:to>
                                    </p:set>
                                  </p:childTnLst>
                                </p:cTn>
                              </p:par>
                              <p:par>
                                <p:cTn id="12" presetID="34" presetClass="emph" presetSubtype="0" fill="hold" grpId="1" nodeType="with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10"/>
                                        </p:tgtEl>
                                        <p:attrNameLst>
                                          <p:attrName>ppt_x</p:attrName>
                                          <p:attrName>ppt_y</p:attrName>
                                        </p:attrNameLst>
                                      </p:cBhvr>
                                    </p:animMotion>
                                    <p:animRot by="1500000">
                                      <p:cBhvr>
                                        <p:cTn id="14" dur="125" fill="hold">
                                          <p:stCondLst>
                                            <p:cond delay="0"/>
                                          </p:stCondLst>
                                        </p:cTn>
                                        <p:tgtEl>
                                          <p:spTgt spid="10"/>
                                        </p:tgtEl>
                                        <p:attrNameLst>
                                          <p:attrName>r</p:attrName>
                                        </p:attrNameLst>
                                      </p:cBhvr>
                                    </p:animRot>
                                    <p:animRot by="-1500000">
                                      <p:cBhvr>
                                        <p:cTn id="15" dur="125" fill="hold">
                                          <p:stCondLst>
                                            <p:cond delay="125"/>
                                          </p:stCondLst>
                                        </p:cTn>
                                        <p:tgtEl>
                                          <p:spTgt spid="10"/>
                                        </p:tgtEl>
                                        <p:attrNameLst>
                                          <p:attrName>r</p:attrName>
                                        </p:attrNameLst>
                                      </p:cBhvr>
                                    </p:animRot>
                                    <p:animRot by="-1500000">
                                      <p:cBhvr>
                                        <p:cTn id="16" dur="125" fill="hold">
                                          <p:stCondLst>
                                            <p:cond delay="250"/>
                                          </p:stCondLst>
                                        </p:cTn>
                                        <p:tgtEl>
                                          <p:spTgt spid="10"/>
                                        </p:tgtEl>
                                        <p:attrNameLst>
                                          <p:attrName>r</p:attrName>
                                        </p:attrNameLst>
                                      </p:cBhvr>
                                    </p:animRot>
                                    <p:animRot by="1500000">
                                      <p:cBhvr>
                                        <p:cTn id="17" dur="125" fill="hold">
                                          <p:stCondLst>
                                            <p:cond delay="375"/>
                                          </p:stCondLst>
                                        </p:cTn>
                                        <p:tgtEl>
                                          <p:spTgt spid="1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0"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16"/>
                                        </p:tgtEl>
                                        <p:attrNameLst>
                                          <p:attrName>ppt_x</p:attrName>
                                          <p:attrName>ppt_y</p:attrName>
                                        </p:attrNameLst>
                                      </p:cBhvr>
                                    </p:animMotion>
                                    <p:animRot by="1500000">
                                      <p:cBhvr>
                                        <p:cTn id="22" dur="125" fill="hold">
                                          <p:stCondLst>
                                            <p:cond delay="0"/>
                                          </p:stCondLst>
                                        </p:cTn>
                                        <p:tgtEl>
                                          <p:spTgt spid="16"/>
                                        </p:tgtEl>
                                        <p:attrNameLst>
                                          <p:attrName>r</p:attrName>
                                        </p:attrNameLst>
                                      </p:cBhvr>
                                    </p:animRot>
                                    <p:animRot by="-1500000">
                                      <p:cBhvr>
                                        <p:cTn id="23" dur="125" fill="hold">
                                          <p:stCondLst>
                                            <p:cond delay="125"/>
                                          </p:stCondLst>
                                        </p:cTn>
                                        <p:tgtEl>
                                          <p:spTgt spid="16"/>
                                        </p:tgtEl>
                                        <p:attrNameLst>
                                          <p:attrName>r</p:attrName>
                                        </p:attrNameLst>
                                      </p:cBhvr>
                                    </p:animRot>
                                    <p:animRot by="-1500000">
                                      <p:cBhvr>
                                        <p:cTn id="24" dur="125" fill="hold">
                                          <p:stCondLst>
                                            <p:cond delay="250"/>
                                          </p:stCondLst>
                                        </p:cTn>
                                        <p:tgtEl>
                                          <p:spTgt spid="16"/>
                                        </p:tgtEl>
                                        <p:attrNameLst>
                                          <p:attrName>r</p:attrName>
                                        </p:attrNameLst>
                                      </p:cBhvr>
                                    </p:animRot>
                                    <p:animRot by="1500000">
                                      <p:cBhvr>
                                        <p:cTn id="25" dur="125" fill="hold">
                                          <p:stCondLst>
                                            <p:cond delay="375"/>
                                          </p:stCondLst>
                                        </p:cTn>
                                        <p:tgtEl>
                                          <p:spTgt spid="16"/>
                                        </p:tgtEl>
                                        <p:attrNameLst>
                                          <p:attrName>r</p:attrName>
                                        </p:attrNameLst>
                                      </p:cBhvr>
                                    </p:animRot>
                                  </p:childTnLst>
                                </p:cTn>
                              </p:par>
                              <p:par>
                                <p:cTn id="26" presetID="16" presetClass="emph" presetSubtype="0" fill="hold" grpId="1" nodeType="withEffect">
                                  <p:stCondLst>
                                    <p:cond delay="0"/>
                                  </p:stCondLst>
                                  <p:iterate type="lt">
                                    <p:tmPct val="4000"/>
                                  </p:iterate>
                                  <p:childTnLst>
                                    <p:set>
                                      <p:cBhvr override="childStyle">
                                        <p:cTn id="27" dur="500" fill="hold"/>
                                        <p:tgtEl>
                                          <p:spTgt spid="16"/>
                                        </p:tgtEl>
                                        <p:attrNameLst>
                                          <p:attrName>style.color</p:attrName>
                                        </p:attrNameLst>
                                      </p:cBhvr>
                                      <p:to>
                                        <p:clrVal>
                                          <a:schemeClr val="accent2"/>
                                        </p:clrVal>
                                      </p:to>
                                    </p:set>
                                    <p:set>
                                      <p:cBhvr>
                                        <p:cTn id="28" dur="500" fill="hold"/>
                                        <p:tgtEl>
                                          <p:spTgt spid="16"/>
                                        </p:tgtEl>
                                        <p:attrNameLst>
                                          <p:attrName>fillcolor</p:attrName>
                                        </p:attrNameLst>
                                      </p:cBhvr>
                                      <p:to>
                                        <p:clrVal>
                                          <a:schemeClr val="accent2"/>
                                        </p:clrVal>
                                      </p:to>
                                    </p:set>
                                    <p:set>
                                      <p:cBhvr>
                                        <p:cTn id="29" dur="500" fill="hold"/>
                                        <p:tgtEl>
                                          <p:spTgt spid="16"/>
                                        </p:tgtEl>
                                        <p:attrNameLst>
                                          <p:attrName>fill.type</p:attrName>
                                        </p:attrNameLst>
                                      </p:cBhvr>
                                      <p:to>
                                        <p:strVal val="solid"/>
                                      </p:to>
                                    </p:set>
                                  </p:childTnLst>
                                </p:cTn>
                              </p:par>
                              <p:par>
                                <p:cTn id="30" presetID="14" presetClass="exit" presetSubtype="10" fill="hold" grpId="0" nodeType="withEffect">
                                  <p:stCondLst>
                                    <p:cond delay="0"/>
                                  </p:stCondLst>
                                  <p:childTnLst>
                                    <p:animEffect transition="out" filter="randombar(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4" presetClass="emph" presetSubtype="0" fill="hold" grpId="0" nodeType="click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18"/>
                                        </p:tgtEl>
                                        <p:attrNameLst>
                                          <p:attrName>ppt_x</p:attrName>
                                          <p:attrName>ppt_y</p:attrName>
                                        </p:attrNameLst>
                                      </p:cBhvr>
                                    </p:animMotion>
                                    <p:animRot by="1500000">
                                      <p:cBhvr>
                                        <p:cTn id="37" dur="125" fill="hold">
                                          <p:stCondLst>
                                            <p:cond delay="0"/>
                                          </p:stCondLst>
                                        </p:cTn>
                                        <p:tgtEl>
                                          <p:spTgt spid="18"/>
                                        </p:tgtEl>
                                        <p:attrNameLst>
                                          <p:attrName>r</p:attrName>
                                        </p:attrNameLst>
                                      </p:cBhvr>
                                    </p:animRot>
                                    <p:animRot by="-1500000">
                                      <p:cBhvr>
                                        <p:cTn id="38" dur="125" fill="hold">
                                          <p:stCondLst>
                                            <p:cond delay="125"/>
                                          </p:stCondLst>
                                        </p:cTn>
                                        <p:tgtEl>
                                          <p:spTgt spid="18"/>
                                        </p:tgtEl>
                                        <p:attrNameLst>
                                          <p:attrName>r</p:attrName>
                                        </p:attrNameLst>
                                      </p:cBhvr>
                                    </p:animRot>
                                    <p:animRot by="-1500000">
                                      <p:cBhvr>
                                        <p:cTn id="39" dur="125" fill="hold">
                                          <p:stCondLst>
                                            <p:cond delay="250"/>
                                          </p:stCondLst>
                                        </p:cTn>
                                        <p:tgtEl>
                                          <p:spTgt spid="18"/>
                                        </p:tgtEl>
                                        <p:attrNameLst>
                                          <p:attrName>r</p:attrName>
                                        </p:attrNameLst>
                                      </p:cBhvr>
                                    </p:animRot>
                                    <p:animRot by="1500000">
                                      <p:cBhvr>
                                        <p:cTn id="40" dur="125" fill="hold">
                                          <p:stCondLst>
                                            <p:cond delay="375"/>
                                          </p:stCondLst>
                                        </p:cTn>
                                        <p:tgtEl>
                                          <p:spTgt spid="18"/>
                                        </p:tgtEl>
                                        <p:attrNameLst>
                                          <p:attrName>r</p:attrName>
                                        </p:attrNameLst>
                                      </p:cBhvr>
                                    </p:animRot>
                                  </p:childTnLst>
                                </p:cTn>
                              </p:par>
                              <p:par>
                                <p:cTn id="41" presetID="16" presetClass="emph" presetSubtype="0" fill="hold" grpId="1" nodeType="withEffect">
                                  <p:stCondLst>
                                    <p:cond delay="0"/>
                                  </p:stCondLst>
                                  <p:iterate type="lt">
                                    <p:tmPct val="4000"/>
                                  </p:iterate>
                                  <p:childTnLst>
                                    <p:set>
                                      <p:cBhvr override="childStyle">
                                        <p:cTn id="42" dur="500" fill="hold"/>
                                        <p:tgtEl>
                                          <p:spTgt spid="18"/>
                                        </p:tgtEl>
                                        <p:attrNameLst>
                                          <p:attrName>style.color</p:attrName>
                                        </p:attrNameLst>
                                      </p:cBhvr>
                                      <p:to>
                                        <p:clrVal>
                                          <a:schemeClr val="accent2"/>
                                        </p:clrVal>
                                      </p:to>
                                    </p:set>
                                    <p:set>
                                      <p:cBhvr>
                                        <p:cTn id="43" dur="500" fill="hold"/>
                                        <p:tgtEl>
                                          <p:spTgt spid="18"/>
                                        </p:tgtEl>
                                        <p:attrNameLst>
                                          <p:attrName>fillcolor</p:attrName>
                                        </p:attrNameLst>
                                      </p:cBhvr>
                                      <p:to>
                                        <p:clrVal>
                                          <a:schemeClr val="accent2"/>
                                        </p:clrVal>
                                      </p:to>
                                    </p:set>
                                    <p:set>
                                      <p:cBhvr>
                                        <p:cTn id="44" dur="500" fill="hold"/>
                                        <p:tgtEl>
                                          <p:spTgt spid="18"/>
                                        </p:tgtEl>
                                        <p:attrNameLst>
                                          <p:attrName>fill.type</p:attrName>
                                        </p:attrNameLst>
                                      </p:cBhvr>
                                      <p:to>
                                        <p:strVal val="solid"/>
                                      </p:to>
                                    </p:set>
                                  </p:childTnLst>
                                </p:cTn>
                              </p:par>
                              <p:par>
                                <p:cTn id="45" presetID="14" presetClass="exit" presetSubtype="10" fill="hold" grpId="0" nodeType="withEffect">
                                  <p:stCondLst>
                                    <p:cond delay="0"/>
                                  </p:stCondLst>
                                  <p:childTnLst>
                                    <p:animEffect transition="out" filter="randombar(horizontal)">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6" grpId="0"/>
      <p:bldP spid="16" grpId="1"/>
      <p:bldP spid="17" grpId="0"/>
      <p:bldP spid="18" grpId="0"/>
      <p:bldP spid="18" grpId="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95158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WHILE-READING</a:t>
            </a:r>
          </a:p>
        </p:txBody>
      </p:sp>
      <p:sp>
        <p:nvSpPr>
          <p:cNvPr id="14" name="Rectangle: Rounded Corners 13">
            <a:extLst>
              <a:ext uri="{FF2B5EF4-FFF2-40B4-BE49-F238E27FC236}">
                <a16:creationId xmlns:a16="http://schemas.microsoft.com/office/drawing/2014/main" id="{648E5307-9E8B-11A0-8DD9-F8C0224C1561}"/>
              </a:ext>
            </a:extLst>
          </p:cNvPr>
          <p:cNvSpPr/>
          <p:nvPr/>
        </p:nvSpPr>
        <p:spPr>
          <a:xfrm>
            <a:off x="140450" y="1452699"/>
            <a:ext cx="3625629" cy="500172"/>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4. on-the-jobs training</a:t>
            </a:r>
          </a:p>
        </p:txBody>
      </p:sp>
      <p:sp>
        <p:nvSpPr>
          <p:cNvPr id="20" name="TextBox 19">
            <a:extLst>
              <a:ext uri="{FF2B5EF4-FFF2-40B4-BE49-F238E27FC236}">
                <a16:creationId xmlns:a16="http://schemas.microsoft.com/office/drawing/2014/main" id="{E24C8E5B-42DE-4A1E-590D-DC4285F7F2C2}"/>
              </a:ext>
            </a:extLst>
          </p:cNvPr>
          <p:cNvSpPr txBox="1"/>
          <p:nvPr/>
        </p:nvSpPr>
        <p:spPr>
          <a:xfrm>
            <a:off x="140450" y="2146142"/>
            <a:ext cx="376410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45983"/>
                </a:solidFill>
                <a:effectLst/>
                <a:uLnTx/>
                <a:uFillTx/>
                <a:latin typeface="Calibri"/>
                <a:ea typeface="+mn-ea"/>
                <a:cs typeface="+mn-cs"/>
              </a:rPr>
              <a:t>A. </a:t>
            </a:r>
            <a:r>
              <a:rPr kumimoji="0" lang="en-US" sz="2400" b="0" i="0" u="none" strike="noStrike" kern="1200" cap="none" spc="0" normalizeH="0" baseline="0" noProof="0" dirty="0">
                <a:ln>
                  <a:noFill/>
                </a:ln>
                <a:solidFill>
                  <a:prstClr val="black"/>
                </a:solidFill>
                <a:effectLst/>
                <a:uLnTx/>
                <a:uFillTx/>
                <a:latin typeface="Calibri"/>
                <a:ea typeface="+mn-ea"/>
                <a:cs typeface="+mn-cs"/>
              </a:rPr>
              <a:t>the work experience you need to get a job</a:t>
            </a:r>
          </a:p>
        </p:txBody>
      </p:sp>
      <p:sp>
        <p:nvSpPr>
          <p:cNvPr id="21" name="TextBox 20">
            <a:extLst>
              <a:ext uri="{FF2B5EF4-FFF2-40B4-BE49-F238E27FC236}">
                <a16:creationId xmlns:a16="http://schemas.microsoft.com/office/drawing/2014/main" id="{C968884E-0254-B0C3-D3ED-A99F18FCA38C}"/>
              </a:ext>
            </a:extLst>
          </p:cNvPr>
          <p:cNvSpPr txBox="1"/>
          <p:nvPr/>
        </p:nvSpPr>
        <p:spPr>
          <a:xfrm>
            <a:off x="140450" y="3264646"/>
            <a:ext cx="437207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45983"/>
                </a:solidFill>
                <a:effectLst/>
                <a:uLnTx/>
                <a:uFillTx/>
                <a:latin typeface="Calibri"/>
                <a:ea typeface="+mn-ea"/>
                <a:cs typeface="+mn-cs"/>
              </a:rPr>
              <a:t>B. </a:t>
            </a:r>
            <a:r>
              <a:rPr kumimoji="0" lang="en-US" sz="2400" b="0" i="0" u="none" strike="noStrike" kern="1200" cap="none" spc="0" normalizeH="0" baseline="0" noProof="0" dirty="0">
                <a:ln>
                  <a:noFill/>
                </a:ln>
                <a:solidFill>
                  <a:prstClr val="black"/>
                </a:solidFill>
                <a:effectLst/>
                <a:uLnTx/>
                <a:uFillTx/>
                <a:latin typeface="Calibri"/>
                <a:ea typeface="+mn-ea"/>
                <a:cs typeface="+mn-cs"/>
              </a:rPr>
              <a:t>teaching employees how to do a job at their workplace</a:t>
            </a:r>
          </a:p>
        </p:txBody>
      </p:sp>
      <p:sp>
        <p:nvSpPr>
          <p:cNvPr id="13" name="Rounded Rectangle 7">
            <a:extLst>
              <a:ext uri="{FF2B5EF4-FFF2-40B4-BE49-F238E27FC236}">
                <a16:creationId xmlns:a16="http://schemas.microsoft.com/office/drawing/2014/main" id="{917F6471-5CB6-11D2-4585-7632FA9F3B87}"/>
              </a:ext>
            </a:extLst>
          </p:cNvPr>
          <p:cNvSpPr/>
          <p:nvPr/>
        </p:nvSpPr>
        <p:spPr>
          <a:xfrm>
            <a:off x="403740" y="763329"/>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5" name="TextBox 14">
            <a:extLst>
              <a:ext uri="{FF2B5EF4-FFF2-40B4-BE49-F238E27FC236}">
                <a16:creationId xmlns:a16="http://schemas.microsoft.com/office/drawing/2014/main" id="{535E2CFB-B713-EF39-A01D-8A5AC43DF1BD}"/>
              </a:ext>
            </a:extLst>
          </p:cNvPr>
          <p:cNvSpPr txBox="1"/>
          <p:nvPr/>
        </p:nvSpPr>
        <p:spPr>
          <a:xfrm>
            <a:off x="423535" y="67480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16" name="Rectangle 15">
            <a:extLst>
              <a:ext uri="{FF2B5EF4-FFF2-40B4-BE49-F238E27FC236}">
                <a16:creationId xmlns:a16="http://schemas.microsoft.com/office/drawing/2014/main" id="{4A7BFE80-4B77-698E-BE4F-34EAF1232090}"/>
              </a:ext>
            </a:extLst>
          </p:cNvPr>
          <p:cNvSpPr/>
          <p:nvPr/>
        </p:nvSpPr>
        <p:spPr>
          <a:xfrm>
            <a:off x="780695" y="684072"/>
            <a:ext cx="8164984" cy="707886"/>
          </a:xfrm>
          <a:prstGeom prst="rect">
            <a:avLst/>
          </a:prstGeom>
        </p:spPr>
        <p:txBody>
          <a:bodyPr wrap="square">
            <a:spAutoFit/>
          </a:bodyPr>
          <a:lstStyle/>
          <a:p>
            <a:r>
              <a:rPr lang="en-US" sz="2000" b="1" dirty="0">
                <a:solidFill>
                  <a:schemeClr val="tx1"/>
                </a:solidFill>
              </a:rPr>
              <a:t>Read the adverts and choose the correct meanings of the highlighted words and phrases.</a:t>
            </a:r>
          </a:p>
        </p:txBody>
      </p:sp>
      <p:pic>
        <p:nvPicPr>
          <p:cNvPr id="7" name="Picture 6"/>
          <p:cNvPicPr>
            <a:picLocks noChangeAspect="1"/>
          </p:cNvPicPr>
          <p:nvPr/>
        </p:nvPicPr>
        <p:blipFill>
          <a:blip r:embed="rId2"/>
          <a:stretch>
            <a:fillRect/>
          </a:stretch>
        </p:blipFill>
        <p:spPr>
          <a:xfrm>
            <a:off x="4509694" y="1429287"/>
            <a:ext cx="4435985" cy="3192660"/>
          </a:xfrm>
          <a:prstGeom prst="rect">
            <a:avLst/>
          </a:prstGeom>
        </p:spPr>
      </p:pic>
    </p:spTree>
    <p:extLst>
      <p:ext uri="{BB962C8B-B14F-4D97-AF65-F5344CB8AC3E}">
        <p14:creationId xmlns:p14="http://schemas.microsoft.com/office/powerpoint/2010/main" val="272347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34" presetClass="emph" presetSubtype="0" fill="hold" grpId="0"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1"/>
                                        </p:tgtEl>
                                        <p:attrNameLst>
                                          <p:attrName>ppt_x</p:attrName>
                                          <p:attrName>ppt_y</p:attrName>
                                        </p:attrNameLst>
                                      </p:cBhvr>
                                    </p:animMotion>
                                    <p:animRot by="1500000">
                                      <p:cBhvr>
                                        <p:cTn id="10" dur="125" fill="hold">
                                          <p:stCondLst>
                                            <p:cond delay="0"/>
                                          </p:stCondLst>
                                        </p:cTn>
                                        <p:tgtEl>
                                          <p:spTgt spid="21"/>
                                        </p:tgtEl>
                                        <p:attrNameLst>
                                          <p:attrName>r</p:attrName>
                                        </p:attrNameLst>
                                      </p:cBhvr>
                                    </p:animRot>
                                    <p:animRot by="-1500000">
                                      <p:cBhvr>
                                        <p:cTn id="11" dur="125" fill="hold">
                                          <p:stCondLst>
                                            <p:cond delay="125"/>
                                          </p:stCondLst>
                                        </p:cTn>
                                        <p:tgtEl>
                                          <p:spTgt spid="21"/>
                                        </p:tgtEl>
                                        <p:attrNameLst>
                                          <p:attrName>r</p:attrName>
                                        </p:attrNameLst>
                                      </p:cBhvr>
                                    </p:animRot>
                                    <p:animRot by="-1500000">
                                      <p:cBhvr>
                                        <p:cTn id="12" dur="125" fill="hold">
                                          <p:stCondLst>
                                            <p:cond delay="250"/>
                                          </p:stCondLst>
                                        </p:cTn>
                                        <p:tgtEl>
                                          <p:spTgt spid="21"/>
                                        </p:tgtEl>
                                        <p:attrNameLst>
                                          <p:attrName>r</p:attrName>
                                        </p:attrNameLst>
                                      </p:cBhvr>
                                    </p:animRot>
                                    <p:animRot by="1500000">
                                      <p:cBhvr>
                                        <p:cTn id="13" dur="125" fill="hold">
                                          <p:stCondLst>
                                            <p:cond delay="375"/>
                                          </p:stCondLst>
                                        </p:cTn>
                                        <p:tgtEl>
                                          <p:spTgt spid="21"/>
                                        </p:tgtEl>
                                        <p:attrNameLst>
                                          <p:attrName>r</p:attrName>
                                        </p:attrNameLst>
                                      </p:cBhvr>
                                    </p:animRot>
                                  </p:childTnLst>
                                </p:cTn>
                              </p:par>
                              <p:par>
                                <p:cTn id="14" presetID="16" presetClass="emph" presetSubtype="0" fill="hold" grpId="1" nodeType="withEffect">
                                  <p:stCondLst>
                                    <p:cond delay="0"/>
                                  </p:stCondLst>
                                  <p:iterate type="lt">
                                    <p:tmPct val="4000"/>
                                  </p:iterate>
                                  <p:childTnLst>
                                    <p:set>
                                      <p:cBhvr override="childStyle">
                                        <p:cTn id="15" dur="500" fill="hold"/>
                                        <p:tgtEl>
                                          <p:spTgt spid="21"/>
                                        </p:tgtEl>
                                        <p:attrNameLst>
                                          <p:attrName>style.color</p:attrName>
                                        </p:attrNameLst>
                                      </p:cBhvr>
                                      <p:to>
                                        <p:clrVal>
                                          <a:schemeClr val="accent2"/>
                                        </p:clrVal>
                                      </p:to>
                                    </p:set>
                                    <p:set>
                                      <p:cBhvr>
                                        <p:cTn id="16" dur="500" fill="hold"/>
                                        <p:tgtEl>
                                          <p:spTgt spid="21"/>
                                        </p:tgtEl>
                                        <p:attrNameLst>
                                          <p:attrName>fillcolor</p:attrName>
                                        </p:attrNameLst>
                                      </p:cBhvr>
                                      <p:to>
                                        <p:clrVal>
                                          <a:schemeClr val="accent2"/>
                                        </p:clrVal>
                                      </p:to>
                                    </p:set>
                                    <p:set>
                                      <p:cBhvr>
                                        <p:cTn id="17" dur="500" fill="hold"/>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436796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WHILE-READING</a:t>
            </a:r>
          </a:p>
        </p:txBody>
      </p:sp>
      <p:sp>
        <p:nvSpPr>
          <p:cNvPr id="15" name="Rectangle: Rounded Corners 14">
            <a:extLst>
              <a:ext uri="{FF2B5EF4-FFF2-40B4-BE49-F238E27FC236}">
                <a16:creationId xmlns:a16="http://schemas.microsoft.com/office/drawing/2014/main" id="{9F019BC7-AF85-4EAC-270E-D0AA7270D655}"/>
              </a:ext>
            </a:extLst>
          </p:cNvPr>
          <p:cNvSpPr/>
          <p:nvPr/>
        </p:nvSpPr>
        <p:spPr>
          <a:xfrm>
            <a:off x="200261" y="1505467"/>
            <a:ext cx="2024585" cy="411648"/>
          </a:xfrm>
          <a:prstGeom prst="round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5. casual</a:t>
            </a:r>
          </a:p>
        </p:txBody>
      </p:sp>
      <p:sp>
        <p:nvSpPr>
          <p:cNvPr id="22" name="TextBox 21">
            <a:extLst>
              <a:ext uri="{FF2B5EF4-FFF2-40B4-BE49-F238E27FC236}">
                <a16:creationId xmlns:a16="http://schemas.microsoft.com/office/drawing/2014/main" id="{604CAB3F-072C-419F-921A-5A01B11947F8}"/>
              </a:ext>
            </a:extLst>
          </p:cNvPr>
          <p:cNvSpPr txBox="1"/>
          <p:nvPr/>
        </p:nvSpPr>
        <p:spPr>
          <a:xfrm>
            <a:off x="189237" y="2282298"/>
            <a:ext cx="318388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45983"/>
                </a:solidFill>
                <a:effectLst/>
                <a:uLnTx/>
                <a:uFillTx/>
                <a:latin typeface="Calibri"/>
                <a:ea typeface="+mn-ea"/>
                <a:cs typeface="+mn-cs"/>
              </a:rPr>
              <a:t>A. </a:t>
            </a:r>
            <a:r>
              <a:rPr kumimoji="0" lang="en-US" sz="2400" b="0" i="0" u="none" strike="noStrike" kern="1200" cap="none" spc="0" normalizeH="0" baseline="0" noProof="0" dirty="0">
                <a:ln>
                  <a:noFill/>
                </a:ln>
                <a:solidFill>
                  <a:prstClr val="black"/>
                </a:solidFill>
                <a:effectLst/>
                <a:uLnTx/>
                <a:uFillTx/>
                <a:latin typeface="Calibri"/>
                <a:ea typeface="+mn-ea"/>
                <a:cs typeface="+mn-cs"/>
              </a:rPr>
              <a:t>not regular; for a short period of time</a:t>
            </a:r>
          </a:p>
        </p:txBody>
      </p:sp>
      <p:sp>
        <p:nvSpPr>
          <p:cNvPr id="23" name="TextBox 22">
            <a:extLst>
              <a:ext uri="{FF2B5EF4-FFF2-40B4-BE49-F238E27FC236}">
                <a16:creationId xmlns:a16="http://schemas.microsoft.com/office/drawing/2014/main" id="{8FC23F24-3C0B-4B76-8A62-A76D67FC2E30}"/>
              </a:ext>
            </a:extLst>
          </p:cNvPr>
          <p:cNvSpPr txBox="1"/>
          <p:nvPr/>
        </p:nvSpPr>
        <p:spPr>
          <a:xfrm>
            <a:off x="189237" y="3265424"/>
            <a:ext cx="338708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45983"/>
                </a:solidFill>
                <a:effectLst/>
                <a:uLnTx/>
                <a:uFillTx/>
                <a:latin typeface="Calibri"/>
                <a:ea typeface="+mn-ea"/>
                <a:cs typeface="+mn-cs"/>
              </a:rPr>
              <a:t>B. </a:t>
            </a:r>
            <a:r>
              <a:rPr kumimoji="0" lang="en-US" sz="2400" b="0" i="0" u="none" strike="noStrike" kern="1200" cap="none" spc="0" normalizeH="0" baseline="0" noProof="0" dirty="0">
                <a:ln>
                  <a:noFill/>
                </a:ln>
                <a:solidFill>
                  <a:prstClr val="black"/>
                </a:solidFill>
                <a:effectLst/>
                <a:uLnTx/>
                <a:uFillTx/>
                <a:latin typeface="Calibri"/>
                <a:ea typeface="+mn-ea"/>
                <a:cs typeface="+mn-cs"/>
              </a:rPr>
              <a:t>permanent; long-term </a:t>
            </a:r>
          </a:p>
        </p:txBody>
      </p:sp>
      <p:sp>
        <p:nvSpPr>
          <p:cNvPr id="13" name="Rounded Rectangle 7">
            <a:extLst>
              <a:ext uri="{FF2B5EF4-FFF2-40B4-BE49-F238E27FC236}">
                <a16:creationId xmlns:a16="http://schemas.microsoft.com/office/drawing/2014/main" id="{917F6471-5CB6-11D2-4585-7632FA9F3B87}"/>
              </a:ext>
            </a:extLst>
          </p:cNvPr>
          <p:cNvSpPr/>
          <p:nvPr/>
        </p:nvSpPr>
        <p:spPr>
          <a:xfrm>
            <a:off x="403740" y="763329"/>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4" name="TextBox 13">
            <a:extLst>
              <a:ext uri="{FF2B5EF4-FFF2-40B4-BE49-F238E27FC236}">
                <a16:creationId xmlns:a16="http://schemas.microsoft.com/office/drawing/2014/main" id="{535E2CFB-B713-EF39-A01D-8A5AC43DF1BD}"/>
              </a:ext>
            </a:extLst>
          </p:cNvPr>
          <p:cNvSpPr txBox="1"/>
          <p:nvPr/>
        </p:nvSpPr>
        <p:spPr>
          <a:xfrm>
            <a:off x="423535" y="67480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16" name="Rectangle 15">
            <a:extLst>
              <a:ext uri="{FF2B5EF4-FFF2-40B4-BE49-F238E27FC236}">
                <a16:creationId xmlns:a16="http://schemas.microsoft.com/office/drawing/2014/main" id="{4A7BFE80-4B77-698E-BE4F-34EAF1232090}"/>
              </a:ext>
            </a:extLst>
          </p:cNvPr>
          <p:cNvSpPr/>
          <p:nvPr/>
        </p:nvSpPr>
        <p:spPr>
          <a:xfrm>
            <a:off x="780695" y="684072"/>
            <a:ext cx="8164984" cy="707886"/>
          </a:xfrm>
          <a:prstGeom prst="rect">
            <a:avLst/>
          </a:prstGeom>
        </p:spPr>
        <p:txBody>
          <a:bodyPr wrap="square">
            <a:spAutoFit/>
          </a:bodyPr>
          <a:lstStyle/>
          <a:p>
            <a:r>
              <a:rPr lang="en-US" sz="2000" b="1" dirty="0">
                <a:solidFill>
                  <a:schemeClr val="tx1"/>
                </a:solidFill>
              </a:rPr>
              <a:t>Read the adverts and choose the correct meanings of the highlighted words and phrases.</a:t>
            </a:r>
          </a:p>
        </p:txBody>
      </p:sp>
      <p:pic>
        <p:nvPicPr>
          <p:cNvPr id="8" name="Picture 7"/>
          <p:cNvPicPr>
            <a:picLocks noChangeAspect="1"/>
          </p:cNvPicPr>
          <p:nvPr/>
        </p:nvPicPr>
        <p:blipFill rotWithShape="1">
          <a:blip r:embed="rId2"/>
          <a:srcRect l="7534" t="10752" r="7236"/>
          <a:stretch/>
        </p:blipFill>
        <p:spPr>
          <a:xfrm rot="420866">
            <a:off x="4322093" y="1771065"/>
            <a:ext cx="4457778" cy="2988717"/>
          </a:xfrm>
          <a:prstGeom prst="rect">
            <a:avLst/>
          </a:prstGeom>
        </p:spPr>
      </p:pic>
    </p:spTree>
    <p:extLst>
      <p:ext uri="{BB962C8B-B14F-4D97-AF65-F5344CB8AC3E}">
        <p14:creationId xmlns:p14="http://schemas.microsoft.com/office/powerpoint/2010/main" val="384136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16" presetClass="emph" presetSubtype="0" fill="hold" grpId="0" nodeType="withEffect">
                                  <p:stCondLst>
                                    <p:cond delay="0"/>
                                  </p:stCondLst>
                                  <p:iterate type="lt">
                                    <p:tmPct val="4000"/>
                                  </p:iterate>
                                  <p:childTnLst>
                                    <p:set>
                                      <p:cBhvr override="childStyle">
                                        <p:cTn id="9" dur="500" fill="hold"/>
                                        <p:tgtEl>
                                          <p:spTgt spid="22"/>
                                        </p:tgtEl>
                                        <p:attrNameLst>
                                          <p:attrName>style.color</p:attrName>
                                        </p:attrNameLst>
                                      </p:cBhvr>
                                      <p:to>
                                        <p:clrVal>
                                          <a:schemeClr val="accent2"/>
                                        </p:clrVal>
                                      </p:to>
                                    </p:set>
                                    <p:set>
                                      <p:cBhvr>
                                        <p:cTn id="10" dur="500" fill="hold"/>
                                        <p:tgtEl>
                                          <p:spTgt spid="22"/>
                                        </p:tgtEl>
                                        <p:attrNameLst>
                                          <p:attrName>fillcolor</p:attrName>
                                        </p:attrNameLst>
                                      </p:cBhvr>
                                      <p:to>
                                        <p:clrVal>
                                          <a:schemeClr val="accent2"/>
                                        </p:clrVal>
                                      </p:to>
                                    </p:set>
                                    <p:set>
                                      <p:cBhvr>
                                        <p:cTn id="11" dur="500" fill="hold"/>
                                        <p:tgtEl>
                                          <p:spTgt spid="22"/>
                                        </p:tgtEl>
                                        <p:attrNameLst>
                                          <p:attrName>fill.type</p:attrName>
                                        </p:attrNameLst>
                                      </p:cBhvr>
                                      <p:to>
                                        <p:strVal val="solid"/>
                                      </p:to>
                                    </p:set>
                                  </p:childTnLst>
                                </p:cTn>
                              </p:par>
                              <p:par>
                                <p:cTn id="12" presetID="34" presetClass="emph" presetSubtype="0" fill="hold" grpId="1" nodeType="withEffect">
                                  <p:stCondLst>
                                    <p:cond delay="0"/>
                                  </p:stCondLst>
                                  <p:iterate type="lt">
                                    <p:tmPct val="10000"/>
                                  </p:iterate>
                                  <p:childTnLst>
                                    <p:animMotion origin="layout" path="M -1.66667E-6 -2.71605E-6 L -1.66667E-6 -0.07222 " pathEditMode="relative" rAng="0" ptsTypes="AA">
                                      <p:cBhvr>
                                        <p:cTn id="13" dur="250" accel="50000" decel="50000" autoRev="1" fill="hold">
                                          <p:stCondLst>
                                            <p:cond delay="0"/>
                                          </p:stCondLst>
                                        </p:cTn>
                                        <p:tgtEl>
                                          <p:spTgt spid="22"/>
                                        </p:tgtEl>
                                        <p:attrNameLst>
                                          <p:attrName>ppt_x</p:attrName>
                                          <p:attrName>ppt_y</p:attrName>
                                        </p:attrNameLst>
                                      </p:cBhvr>
                                      <p:rCtr x="0" y="-3611"/>
                                    </p:animMotion>
                                    <p:animRot by="1500000">
                                      <p:cBhvr>
                                        <p:cTn id="14" dur="125" fill="hold">
                                          <p:stCondLst>
                                            <p:cond delay="0"/>
                                          </p:stCondLst>
                                        </p:cTn>
                                        <p:tgtEl>
                                          <p:spTgt spid="22"/>
                                        </p:tgtEl>
                                        <p:attrNameLst>
                                          <p:attrName>r</p:attrName>
                                        </p:attrNameLst>
                                      </p:cBhvr>
                                    </p:animRot>
                                    <p:animRot by="-1500000">
                                      <p:cBhvr>
                                        <p:cTn id="15" dur="125" fill="hold">
                                          <p:stCondLst>
                                            <p:cond delay="125"/>
                                          </p:stCondLst>
                                        </p:cTn>
                                        <p:tgtEl>
                                          <p:spTgt spid="22"/>
                                        </p:tgtEl>
                                        <p:attrNameLst>
                                          <p:attrName>r</p:attrName>
                                        </p:attrNameLst>
                                      </p:cBhvr>
                                    </p:animRot>
                                    <p:animRot by="-1500000">
                                      <p:cBhvr>
                                        <p:cTn id="16" dur="125" fill="hold">
                                          <p:stCondLst>
                                            <p:cond delay="250"/>
                                          </p:stCondLst>
                                        </p:cTn>
                                        <p:tgtEl>
                                          <p:spTgt spid="22"/>
                                        </p:tgtEl>
                                        <p:attrNameLst>
                                          <p:attrName>r</p:attrName>
                                        </p:attrNameLst>
                                      </p:cBhvr>
                                    </p:animRot>
                                    <p:animRot by="1500000">
                                      <p:cBhvr>
                                        <p:cTn id="17" dur="125" fill="hold">
                                          <p:stCondLst>
                                            <p:cond delay="375"/>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871F2DD-6458-C5C9-A487-642E8F358D23}"/>
              </a:ext>
            </a:extLst>
          </p:cNvPr>
          <p:cNvGrpSpPr/>
          <p:nvPr/>
        </p:nvGrpSpPr>
        <p:grpSpPr>
          <a:xfrm>
            <a:off x="127347" y="4118310"/>
            <a:ext cx="5795143" cy="621030"/>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41" name="Group 10">
              <a:extLst>
                <a:ext uri="{FF2B5EF4-FFF2-40B4-BE49-F238E27FC236}">
                  <a16:creationId xmlns:a16="http://schemas.microsoft.com/office/drawing/2014/main" id="{88DCA4B1-D54D-C886-DEAD-3AF4FF6F57C8}"/>
                </a:ext>
              </a:extLst>
            </p:cNvPr>
            <p:cNvGrpSpPr/>
            <p:nvPr/>
          </p:nvGrpSpPr>
          <p:grpSpPr>
            <a:xfrm>
              <a:off x="7461103" y="1342561"/>
              <a:ext cx="1164616" cy="1910409"/>
              <a:chOff x="0" y="0"/>
              <a:chExt cx="1451520" cy="2381040"/>
            </a:xfrm>
            <a:grpFill/>
          </p:grpSpPr>
          <p:sp>
            <p:nvSpPr>
              <p:cNvPr id="46" name="Freeform 11">
                <a:extLst>
                  <a:ext uri="{FF2B5EF4-FFF2-40B4-BE49-F238E27FC236}">
                    <a16:creationId xmlns:a16="http://schemas.microsoft.com/office/drawing/2014/main" id="{24E7578B-A385-EA7D-55A6-1F3BBF2C5BA1}"/>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sp>
        </p:grpSp>
        <p:grpSp>
          <p:nvGrpSpPr>
            <p:cNvPr id="42" name="Group 12">
              <a:extLst>
                <a:ext uri="{FF2B5EF4-FFF2-40B4-BE49-F238E27FC236}">
                  <a16:creationId xmlns:a16="http://schemas.microsoft.com/office/drawing/2014/main" id="{B0465D1C-5B52-44EB-C88E-1C216CC4FCF5}"/>
                </a:ext>
              </a:extLst>
            </p:cNvPr>
            <p:cNvGrpSpPr/>
            <p:nvPr/>
          </p:nvGrpSpPr>
          <p:grpSpPr>
            <a:xfrm>
              <a:off x="7592826" y="2008661"/>
              <a:ext cx="325815" cy="605415"/>
              <a:chOff x="0" y="0"/>
              <a:chExt cx="406080" cy="754560"/>
            </a:xfrm>
            <a:grpFill/>
          </p:grpSpPr>
          <p:sp>
            <p:nvSpPr>
              <p:cNvPr id="45" name="Freeform 13">
                <a:extLst>
                  <a:ext uri="{FF2B5EF4-FFF2-40B4-BE49-F238E27FC236}">
                    <a16:creationId xmlns:a16="http://schemas.microsoft.com/office/drawing/2014/main" id="{80BAC5D9-6596-FC9C-0C6F-83B9AF5CA707}"/>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sp>
        </p:grpSp>
        <p:grpSp>
          <p:nvGrpSpPr>
            <p:cNvPr id="43" name="Group 42">
              <a:extLst>
                <a:ext uri="{FF2B5EF4-FFF2-40B4-BE49-F238E27FC236}">
                  <a16:creationId xmlns:a16="http://schemas.microsoft.com/office/drawing/2014/main" id="{5A349665-6368-BD85-7C4F-6439BBD6BBB7}"/>
                </a:ext>
              </a:extLst>
            </p:cNvPr>
            <p:cNvGrpSpPr/>
            <p:nvPr/>
          </p:nvGrpSpPr>
          <p:grpSpPr>
            <a:xfrm>
              <a:off x="7907654" y="1519911"/>
              <a:ext cx="5916664" cy="1537801"/>
              <a:chOff x="0" y="0"/>
              <a:chExt cx="7374240" cy="1916640"/>
            </a:xfrm>
            <a:grpFill/>
          </p:grpSpPr>
          <p:sp>
            <p:nvSpPr>
              <p:cNvPr id="44" name="Freeform 15">
                <a:extLst>
                  <a:ext uri="{FF2B5EF4-FFF2-40B4-BE49-F238E27FC236}">
                    <a16:creationId xmlns:a16="http://schemas.microsoft.com/office/drawing/2014/main" id="{5C60E230-7F50-8741-44A6-68B84E7E9C9E}"/>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sp>
        </p:grpSp>
      </p:grpSp>
      <p:grpSp>
        <p:nvGrpSpPr>
          <p:cNvPr id="19" name="Group 18">
            <a:extLst>
              <a:ext uri="{FF2B5EF4-FFF2-40B4-BE49-F238E27FC236}">
                <a16:creationId xmlns:a16="http://schemas.microsoft.com/office/drawing/2014/main" id="{84F23911-95F2-A430-75F0-2B6B2A97F444}"/>
              </a:ext>
            </a:extLst>
          </p:cNvPr>
          <p:cNvGrpSpPr/>
          <p:nvPr/>
        </p:nvGrpSpPr>
        <p:grpSpPr>
          <a:xfrm>
            <a:off x="5883500" y="1442755"/>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20" name="Group 16">
              <a:extLst>
                <a:ext uri="{FF2B5EF4-FFF2-40B4-BE49-F238E27FC236}">
                  <a16:creationId xmlns:a16="http://schemas.microsoft.com/office/drawing/2014/main" id="{4BF713D9-2221-192F-4F98-D193D1A337E0}"/>
                </a:ext>
              </a:extLst>
            </p:cNvPr>
            <p:cNvGrpSpPr/>
            <p:nvPr/>
          </p:nvGrpSpPr>
          <p:grpSpPr>
            <a:xfrm>
              <a:off x="10914512" y="3230440"/>
              <a:ext cx="1165193" cy="1910409"/>
              <a:chOff x="0" y="0"/>
              <a:chExt cx="1452240" cy="2381040"/>
            </a:xfrm>
            <a:grpFill/>
          </p:grpSpPr>
          <p:sp>
            <p:nvSpPr>
              <p:cNvPr id="25" name="Freeform 17">
                <a:extLst>
                  <a:ext uri="{FF2B5EF4-FFF2-40B4-BE49-F238E27FC236}">
                    <a16:creationId xmlns:a16="http://schemas.microsoft.com/office/drawing/2014/main" id="{6056C05F-C321-6653-3E0B-AAFAA367C1DF}"/>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sp>
        </p:grpSp>
        <p:grpSp>
          <p:nvGrpSpPr>
            <p:cNvPr id="21" name="Group 18">
              <a:extLst>
                <a:ext uri="{FF2B5EF4-FFF2-40B4-BE49-F238E27FC236}">
                  <a16:creationId xmlns:a16="http://schemas.microsoft.com/office/drawing/2014/main" id="{C7F6084B-F55F-73C2-C589-9B46C5EF9CDB}"/>
                </a:ext>
              </a:extLst>
            </p:cNvPr>
            <p:cNvGrpSpPr/>
            <p:nvPr/>
          </p:nvGrpSpPr>
          <p:grpSpPr>
            <a:xfrm>
              <a:off x="11601958" y="3883226"/>
              <a:ext cx="325815" cy="605415"/>
              <a:chOff x="0" y="0"/>
              <a:chExt cx="406080" cy="754560"/>
            </a:xfrm>
            <a:grpFill/>
          </p:grpSpPr>
          <p:sp>
            <p:nvSpPr>
              <p:cNvPr id="24" name="Freeform 19">
                <a:extLst>
                  <a:ext uri="{FF2B5EF4-FFF2-40B4-BE49-F238E27FC236}">
                    <a16:creationId xmlns:a16="http://schemas.microsoft.com/office/drawing/2014/main" id="{852FA390-CBA0-4211-FC23-C7FB49BB742B}"/>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sp>
        </p:grpSp>
        <p:grpSp>
          <p:nvGrpSpPr>
            <p:cNvPr id="22" name="Group 20">
              <a:extLst>
                <a:ext uri="{FF2B5EF4-FFF2-40B4-BE49-F238E27FC236}">
                  <a16:creationId xmlns:a16="http://schemas.microsoft.com/office/drawing/2014/main" id="{75CEADDC-307B-F29A-318C-A08C5652B6D5}"/>
                </a:ext>
              </a:extLst>
            </p:cNvPr>
            <p:cNvGrpSpPr/>
            <p:nvPr/>
          </p:nvGrpSpPr>
          <p:grpSpPr>
            <a:xfrm>
              <a:off x="5670275" y="3407790"/>
              <a:ext cx="5965077" cy="1575131"/>
              <a:chOff x="0" y="0"/>
              <a:chExt cx="7434580" cy="1963166"/>
            </a:xfrm>
            <a:grpFill/>
          </p:grpSpPr>
          <p:sp>
            <p:nvSpPr>
              <p:cNvPr id="23" name="Freeform 21">
                <a:extLst>
                  <a:ext uri="{FF2B5EF4-FFF2-40B4-BE49-F238E27FC236}">
                    <a16:creationId xmlns:a16="http://schemas.microsoft.com/office/drawing/2014/main" id="{817CAA51-476E-7BCB-E338-DDBBD57D08B0}"/>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sp>
        </p:grpSp>
      </p:grpSp>
      <p:grpSp>
        <p:nvGrpSpPr>
          <p:cNvPr id="12" name="Group 11">
            <a:extLst>
              <a:ext uri="{FF2B5EF4-FFF2-40B4-BE49-F238E27FC236}">
                <a16:creationId xmlns:a16="http://schemas.microsoft.com/office/drawing/2014/main" id="{017C1EE5-7D21-8F5C-5820-FADAA49EC808}"/>
              </a:ext>
            </a:extLst>
          </p:cNvPr>
          <p:cNvGrpSpPr/>
          <p:nvPr/>
        </p:nvGrpSpPr>
        <p:grpSpPr>
          <a:xfrm>
            <a:off x="127347" y="1494917"/>
            <a:ext cx="5753854" cy="584776"/>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13" name="Group 10">
              <a:extLst>
                <a:ext uri="{FF2B5EF4-FFF2-40B4-BE49-F238E27FC236}">
                  <a16:creationId xmlns:a16="http://schemas.microsoft.com/office/drawing/2014/main" id="{6648C01A-5A22-DA7D-F661-4460AFBC4341}"/>
                </a:ext>
              </a:extLst>
            </p:cNvPr>
            <p:cNvGrpSpPr/>
            <p:nvPr/>
          </p:nvGrpSpPr>
          <p:grpSpPr>
            <a:xfrm>
              <a:off x="7461103" y="1342561"/>
              <a:ext cx="1164616" cy="1910409"/>
              <a:chOff x="0" y="0"/>
              <a:chExt cx="1451520" cy="2381040"/>
            </a:xfrm>
            <a:grpFill/>
          </p:grpSpPr>
          <p:sp>
            <p:nvSpPr>
              <p:cNvPr id="18" name="Freeform 11">
                <a:extLst>
                  <a:ext uri="{FF2B5EF4-FFF2-40B4-BE49-F238E27FC236}">
                    <a16:creationId xmlns:a16="http://schemas.microsoft.com/office/drawing/2014/main" id="{B2709F50-F707-7155-D250-BE93DCEDBBDF}"/>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sp>
        </p:grpSp>
        <p:grpSp>
          <p:nvGrpSpPr>
            <p:cNvPr id="14" name="Group 12">
              <a:extLst>
                <a:ext uri="{FF2B5EF4-FFF2-40B4-BE49-F238E27FC236}">
                  <a16:creationId xmlns:a16="http://schemas.microsoft.com/office/drawing/2014/main" id="{B8DC1D31-ACA9-C366-F259-4D59BCE86262}"/>
                </a:ext>
              </a:extLst>
            </p:cNvPr>
            <p:cNvGrpSpPr/>
            <p:nvPr/>
          </p:nvGrpSpPr>
          <p:grpSpPr>
            <a:xfrm>
              <a:off x="7592826" y="2008661"/>
              <a:ext cx="325815" cy="605415"/>
              <a:chOff x="0" y="0"/>
              <a:chExt cx="406080" cy="754560"/>
            </a:xfrm>
            <a:grpFill/>
          </p:grpSpPr>
          <p:sp>
            <p:nvSpPr>
              <p:cNvPr id="17" name="Freeform 13">
                <a:extLst>
                  <a:ext uri="{FF2B5EF4-FFF2-40B4-BE49-F238E27FC236}">
                    <a16:creationId xmlns:a16="http://schemas.microsoft.com/office/drawing/2014/main" id="{CF7ABB6C-FE3E-9B90-2E2C-F5F628FE9AB1}"/>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sp>
        </p:grpSp>
        <p:grpSp>
          <p:nvGrpSpPr>
            <p:cNvPr id="15" name="Group 14">
              <a:extLst>
                <a:ext uri="{FF2B5EF4-FFF2-40B4-BE49-F238E27FC236}">
                  <a16:creationId xmlns:a16="http://schemas.microsoft.com/office/drawing/2014/main" id="{2EBEEC10-DE47-D57A-A3A5-FFF879A3A698}"/>
                </a:ext>
              </a:extLst>
            </p:cNvPr>
            <p:cNvGrpSpPr/>
            <p:nvPr/>
          </p:nvGrpSpPr>
          <p:grpSpPr>
            <a:xfrm>
              <a:off x="7907654" y="1519911"/>
              <a:ext cx="5916664" cy="1537801"/>
              <a:chOff x="0" y="0"/>
              <a:chExt cx="7374240" cy="1916640"/>
            </a:xfrm>
            <a:grpFill/>
          </p:grpSpPr>
          <p:sp>
            <p:nvSpPr>
              <p:cNvPr id="16" name="Freeform 15">
                <a:extLst>
                  <a:ext uri="{FF2B5EF4-FFF2-40B4-BE49-F238E27FC236}">
                    <a16:creationId xmlns:a16="http://schemas.microsoft.com/office/drawing/2014/main" id="{E487EA47-5AE2-E450-D0AA-E74E5EFA8CE4}"/>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sp>
        </p:grpSp>
      </p:gr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3557241"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21639" y="77118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44269" y="685802"/>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4" name="Rectangle 3">
            <a:extLst>
              <a:ext uri="{FF2B5EF4-FFF2-40B4-BE49-F238E27FC236}">
                <a16:creationId xmlns:a16="http://schemas.microsoft.com/office/drawing/2014/main" id="{4A7BFE80-4B77-698E-BE4F-34EAF1232090}"/>
              </a:ext>
            </a:extLst>
          </p:cNvPr>
          <p:cNvSpPr/>
          <p:nvPr/>
        </p:nvSpPr>
        <p:spPr>
          <a:xfrm>
            <a:off x="803326" y="748030"/>
            <a:ext cx="8164984" cy="400110"/>
          </a:xfrm>
          <a:prstGeom prst="rect">
            <a:avLst/>
          </a:prstGeom>
        </p:spPr>
        <p:txBody>
          <a:bodyPr wrap="square">
            <a:spAutoFit/>
          </a:bodyPr>
          <a:lstStyle/>
          <a:p>
            <a:r>
              <a:rPr lang="en-US" sz="2000" b="1" dirty="0">
                <a:solidFill>
                  <a:schemeClr val="tx1"/>
                </a:solidFill>
              </a:rPr>
              <a:t>Read the adverts again and choose the most suitable headline for each one. </a:t>
            </a:r>
          </a:p>
        </p:txBody>
      </p:sp>
      <p:sp>
        <p:nvSpPr>
          <p:cNvPr id="7" name="TextBox 6">
            <a:extLst>
              <a:ext uri="{FF2B5EF4-FFF2-40B4-BE49-F238E27FC236}">
                <a16:creationId xmlns:a16="http://schemas.microsoft.com/office/drawing/2014/main" id="{F94A9D65-E211-669A-BEBB-68029C4101D5}"/>
              </a:ext>
            </a:extLst>
          </p:cNvPr>
          <p:cNvSpPr txBox="1"/>
          <p:nvPr/>
        </p:nvSpPr>
        <p:spPr>
          <a:xfrm>
            <a:off x="793467" y="1627792"/>
            <a:ext cx="3610472" cy="461665"/>
          </a:xfrm>
          <a:prstGeom prst="rect">
            <a:avLst/>
          </a:prstGeom>
          <a:noFill/>
        </p:spPr>
        <p:txBody>
          <a:bodyPr wrap="square" rtlCol="0">
            <a:spAutoFit/>
          </a:bodyPr>
          <a:lstStyle/>
          <a:p>
            <a:r>
              <a:rPr lang="en-US" sz="2400" dirty="0">
                <a:solidFill>
                  <a:srgbClr val="E45983"/>
                </a:solidFill>
              </a:rPr>
              <a:t>A. </a:t>
            </a:r>
            <a:r>
              <a:rPr lang="en-US" sz="2400" b="1" dirty="0">
                <a:solidFill>
                  <a:schemeClr val="tx1">
                    <a:lumMod val="95000"/>
                    <a:lumOff val="5000"/>
                  </a:schemeClr>
                </a:solidFill>
              </a:rPr>
              <a:t>Shop assistant wanted</a:t>
            </a:r>
          </a:p>
        </p:txBody>
      </p:sp>
      <p:sp>
        <p:nvSpPr>
          <p:cNvPr id="11" name="TextBox 10">
            <a:extLst>
              <a:ext uri="{FF2B5EF4-FFF2-40B4-BE49-F238E27FC236}">
                <a16:creationId xmlns:a16="http://schemas.microsoft.com/office/drawing/2014/main" id="{A63B9C5D-3EF8-A29B-2C31-250D1F956D04}"/>
              </a:ext>
            </a:extLst>
          </p:cNvPr>
          <p:cNvSpPr txBox="1"/>
          <p:nvPr/>
        </p:nvSpPr>
        <p:spPr>
          <a:xfrm>
            <a:off x="818991" y="4206176"/>
            <a:ext cx="4721853" cy="461665"/>
          </a:xfrm>
          <a:prstGeom prst="rect">
            <a:avLst/>
          </a:prstGeom>
          <a:noFill/>
        </p:spPr>
        <p:txBody>
          <a:bodyPr wrap="square" rtlCol="0">
            <a:spAutoFit/>
          </a:bodyPr>
          <a:lstStyle/>
          <a:p>
            <a:r>
              <a:rPr lang="en-US" sz="2400" dirty="0">
                <a:solidFill>
                  <a:srgbClr val="E45983"/>
                </a:solidFill>
              </a:rPr>
              <a:t>E. </a:t>
            </a:r>
            <a:r>
              <a:rPr lang="en-US" sz="2400" b="1" dirty="0">
                <a:solidFill>
                  <a:schemeClr val="tx1">
                    <a:lumMod val="95000"/>
                    <a:lumOff val="5000"/>
                  </a:schemeClr>
                </a:solidFill>
              </a:rPr>
              <a:t>Want to be a product reviewer?</a:t>
            </a:r>
          </a:p>
        </p:txBody>
      </p:sp>
      <p:grpSp>
        <p:nvGrpSpPr>
          <p:cNvPr id="33" name="Group 32">
            <a:extLst>
              <a:ext uri="{FF2B5EF4-FFF2-40B4-BE49-F238E27FC236}">
                <a16:creationId xmlns:a16="http://schemas.microsoft.com/office/drawing/2014/main" id="{7B972537-E3A5-F57E-51B3-3AFB84D536B2}"/>
              </a:ext>
            </a:extLst>
          </p:cNvPr>
          <p:cNvGrpSpPr/>
          <p:nvPr/>
        </p:nvGrpSpPr>
        <p:grpSpPr>
          <a:xfrm>
            <a:off x="95340" y="2836382"/>
            <a:ext cx="5776591" cy="569707"/>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34" name="Group 10">
              <a:extLst>
                <a:ext uri="{FF2B5EF4-FFF2-40B4-BE49-F238E27FC236}">
                  <a16:creationId xmlns:a16="http://schemas.microsoft.com/office/drawing/2014/main" id="{D5BBD518-56DE-9939-49F9-3581B7712FC5}"/>
                </a:ext>
              </a:extLst>
            </p:cNvPr>
            <p:cNvGrpSpPr/>
            <p:nvPr/>
          </p:nvGrpSpPr>
          <p:grpSpPr>
            <a:xfrm>
              <a:off x="7461103" y="1342561"/>
              <a:ext cx="1164616" cy="1910409"/>
              <a:chOff x="0" y="0"/>
              <a:chExt cx="1451520" cy="2381040"/>
            </a:xfrm>
            <a:grpFill/>
          </p:grpSpPr>
          <p:sp>
            <p:nvSpPr>
              <p:cNvPr id="39" name="Freeform 11">
                <a:extLst>
                  <a:ext uri="{FF2B5EF4-FFF2-40B4-BE49-F238E27FC236}">
                    <a16:creationId xmlns:a16="http://schemas.microsoft.com/office/drawing/2014/main" id="{3A64DC2E-43AE-78FB-90A7-715C27707AED}"/>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sp>
        </p:grpSp>
        <p:grpSp>
          <p:nvGrpSpPr>
            <p:cNvPr id="35" name="Group 12">
              <a:extLst>
                <a:ext uri="{FF2B5EF4-FFF2-40B4-BE49-F238E27FC236}">
                  <a16:creationId xmlns:a16="http://schemas.microsoft.com/office/drawing/2014/main" id="{E59A67A0-1E43-9E80-0317-F499BDC93834}"/>
                </a:ext>
              </a:extLst>
            </p:cNvPr>
            <p:cNvGrpSpPr/>
            <p:nvPr/>
          </p:nvGrpSpPr>
          <p:grpSpPr>
            <a:xfrm>
              <a:off x="7592826" y="2008661"/>
              <a:ext cx="325815" cy="605415"/>
              <a:chOff x="0" y="0"/>
              <a:chExt cx="406080" cy="754560"/>
            </a:xfrm>
            <a:grpFill/>
          </p:grpSpPr>
          <p:sp>
            <p:nvSpPr>
              <p:cNvPr id="38" name="Freeform 13">
                <a:extLst>
                  <a:ext uri="{FF2B5EF4-FFF2-40B4-BE49-F238E27FC236}">
                    <a16:creationId xmlns:a16="http://schemas.microsoft.com/office/drawing/2014/main" id="{BB7BBC23-610D-8EDC-3C4C-35E093CFE204}"/>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sp>
        </p:grpSp>
        <p:grpSp>
          <p:nvGrpSpPr>
            <p:cNvPr id="36" name="Group 35">
              <a:extLst>
                <a:ext uri="{FF2B5EF4-FFF2-40B4-BE49-F238E27FC236}">
                  <a16:creationId xmlns:a16="http://schemas.microsoft.com/office/drawing/2014/main" id="{916B8A89-1FC0-EF83-B56A-0B8A7B26FCA9}"/>
                </a:ext>
              </a:extLst>
            </p:cNvPr>
            <p:cNvGrpSpPr/>
            <p:nvPr/>
          </p:nvGrpSpPr>
          <p:grpSpPr>
            <a:xfrm>
              <a:off x="7907654" y="1519911"/>
              <a:ext cx="5916664" cy="1537801"/>
              <a:chOff x="0" y="0"/>
              <a:chExt cx="7374240" cy="1916640"/>
            </a:xfrm>
            <a:grpFill/>
          </p:grpSpPr>
          <p:sp>
            <p:nvSpPr>
              <p:cNvPr id="37" name="Freeform 15">
                <a:extLst>
                  <a:ext uri="{FF2B5EF4-FFF2-40B4-BE49-F238E27FC236}">
                    <a16:creationId xmlns:a16="http://schemas.microsoft.com/office/drawing/2014/main" id="{A5A838A2-F932-DA88-71FE-7FA9D9EDED73}"/>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sp>
        </p:grpSp>
      </p:grpSp>
      <p:grpSp>
        <p:nvGrpSpPr>
          <p:cNvPr id="47" name="Group 46">
            <a:extLst>
              <a:ext uri="{FF2B5EF4-FFF2-40B4-BE49-F238E27FC236}">
                <a16:creationId xmlns:a16="http://schemas.microsoft.com/office/drawing/2014/main" id="{D4E0CE6D-412A-BDD7-C7E5-DFFE900BFE3F}"/>
              </a:ext>
            </a:extLst>
          </p:cNvPr>
          <p:cNvGrpSpPr/>
          <p:nvPr/>
        </p:nvGrpSpPr>
        <p:grpSpPr>
          <a:xfrm>
            <a:off x="106909" y="3464502"/>
            <a:ext cx="5815581" cy="566186"/>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48" name="Group 10">
              <a:extLst>
                <a:ext uri="{FF2B5EF4-FFF2-40B4-BE49-F238E27FC236}">
                  <a16:creationId xmlns:a16="http://schemas.microsoft.com/office/drawing/2014/main" id="{F6D97D08-34B0-00B7-31D3-F54B3C770C55}"/>
                </a:ext>
              </a:extLst>
            </p:cNvPr>
            <p:cNvGrpSpPr/>
            <p:nvPr/>
          </p:nvGrpSpPr>
          <p:grpSpPr>
            <a:xfrm>
              <a:off x="7461103" y="1342561"/>
              <a:ext cx="1164616" cy="1910409"/>
              <a:chOff x="0" y="0"/>
              <a:chExt cx="1451520" cy="2381040"/>
            </a:xfrm>
            <a:grpFill/>
          </p:grpSpPr>
          <p:sp>
            <p:nvSpPr>
              <p:cNvPr id="53" name="Freeform 11">
                <a:extLst>
                  <a:ext uri="{FF2B5EF4-FFF2-40B4-BE49-F238E27FC236}">
                    <a16:creationId xmlns:a16="http://schemas.microsoft.com/office/drawing/2014/main" id="{4C51D744-3D5C-1809-BB3A-A916235BA7E9}"/>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sp>
        </p:grpSp>
        <p:grpSp>
          <p:nvGrpSpPr>
            <p:cNvPr id="49" name="Group 12">
              <a:extLst>
                <a:ext uri="{FF2B5EF4-FFF2-40B4-BE49-F238E27FC236}">
                  <a16:creationId xmlns:a16="http://schemas.microsoft.com/office/drawing/2014/main" id="{57337B85-370C-B19B-BE5D-6258C5AC76D2}"/>
                </a:ext>
              </a:extLst>
            </p:cNvPr>
            <p:cNvGrpSpPr/>
            <p:nvPr/>
          </p:nvGrpSpPr>
          <p:grpSpPr>
            <a:xfrm>
              <a:off x="7592826" y="2008661"/>
              <a:ext cx="325815" cy="605415"/>
              <a:chOff x="0" y="0"/>
              <a:chExt cx="406080" cy="754560"/>
            </a:xfrm>
            <a:grpFill/>
          </p:grpSpPr>
          <p:sp>
            <p:nvSpPr>
              <p:cNvPr id="52" name="Freeform 13">
                <a:extLst>
                  <a:ext uri="{FF2B5EF4-FFF2-40B4-BE49-F238E27FC236}">
                    <a16:creationId xmlns:a16="http://schemas.microsoft.com/office/drawing/2014/main" id="{7CD89918-7644-E41B-38D6-A6A5C79BD43E}"/>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sp>
        </p:grpSp>
        <p:grpSp>
          <p:nvGrpSpPr>
            <p:cNvPr id="50" name="Group 49">
              <a:extLst>
                <a:ext uri="{FF2B5EF4-FFF2-40B4-BE49-F238E27FC236}">
                  <a16:creationId xmlns:a16="http://schemas.microsoft.com/office/drawing/2014/main" id="{FBEC04E5-95B2-7802-518B-907F376589A0}"/>
                </a:ext>
              </a:extLst>
            </p:cNvPr>
            <p:cNvGrpSpPr/>
            <p:nvPr/>
          </p:nvGrpSpPr>
          <p:grpSpPr>
            <a:xfrm>
              <a:off x="7907654" y="1519911"/>
              <a:ext cx="5916664" cy="1537801"/>
              <a:chOff x="0" y="0"/>
              <a:chExt cx="7374240" cy="1916640"/>
            </a:xfrm>
            <a:grpFill/>
          </p:grpSpPr>
          <p:sp>
            <p:nvSpPr>
              <p:cNvPr id="51" name="Freeform 15">
                <a:extLst>
                  <a:ext uri="{FF2B5EF4-FFF2-40B4-BE49-F238E27FC236}">
                    <a16:creationId xmlns:a16="http://schemas.microsoft.com/office/drawing/2014/main" id="{6F88968E-9651-335D-A4C6-719F9B4C3792}"/>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sp>
        </p:grpSp>
      </p:grpSp>
      <p:sp>
        <p:nvSpPr>
          <p:cNvPr id="9" name="TextBox 8">
            <a:extLst>
              <a:ext uri="{FF2B5EF4-FFF2-40B4-BE49-F238E27FC236}">
                <a16:creationId xmlns:a16="http://schemas.microsoft.com/office/drawing/2014/main" id="{B92646AF-E963-529B-FC9B-01954660EA4B}"/>
              </a:ext>
            </a:extLst>
          </p:cNvPr>
          <p:cNvSpPr txBox="1"/>
          <p:nvPr/>
        </p:nvSpPr>
        <p:spPr>
          <a:xfrm>
            <a:off x="811199" y="2897187"/>
            <a:ext cx="4849294" cy="461665"/>
          </a:xfrm>
          <a:prstGeom prst="rect">
            <a:avLst/>
          </a:prstGeom>
          <a:noFill/>
        </p:spPr>
        <p:txBody>
          <a:bodyPr wrap="square" rtlCol="0">
            <a:spAutoFit/>
          </a:bodyPr>
          <a:lstStyle/>
          <a:p>
            <a:r>
              <a:rPr lang="en-US" sz="2400" dirty="0">
                <a:solidFill>
                  <a:srgbClr val="E45983"/>
                </a:solidFill>
              </a:rPr>
              <a:t>C. </a:t>
            </a:r>
            <a:r>
              <a:rPr lang="en-US" sz="2400" b="1" dirty="0">
                <a:solidFill>
                  <a:schemeClr val="tx1">
                    <a:lumMod val="95000"/>
                    <a:lumOff val="5000"/>
                  </a:schemeClr>
                </a:solidFill>
              </a:rPr>
              <a:t>Job vacancies: Teaching assistants</a:t>
            </a:r>
          </a:p>
        </p:txBody>
      </p:sp>
      <p:grpSp>
        <p:nvGrpSpPr>
          <p:cNvPr id="54" name="Group 53">
            <a:extLst>
              <a:ext uri="{FF2B5EF4-FFF2-40B4-BE49-F238E27FC236}">
                <a16:creationId xmlns:a16="http://schemas.microsoft.com/office/drawing/2014/main" id="{5105A5A2-C426-BFEC-175F-F7FF52128929}"/>
              </a:ext>
            </a:extLst>
          </p:cNvPr>
          <p:cNvGrpSpPr/>
          <p:nvPr/>
        </p:nvGrpSpPr>
        <p:grpSpPr>
          <a:xfrm>
            <a:off x="95340" y="2184612"/>
            <a:ext cx="5788160" cy="578717"/>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55" name="Group 10">
              <a:extLst>
                <a:ext uri="{FF2B5EF4-FFF2-40B4-BE49-F238E27FC236}">
                  <a16:creationId xmlns:a16="http://schemas.microsoft.com/office/drawing/2014/main" id="{517778A1-A854-E36A-A1F5-AC7DFCE821D0}"/>
                </a:ext>
              </a:extLst>
            </p:cNvPr>
            <p:cNvGrpSpPr/>
            <p:nvPr/>
          </p:nvGrpSpPr>
          <p:grpSpPr>
            <a:xfrm>
              <a:off x="7461103" y="1342561"/>
              <a:ext cx="1164616" cy="1910409"/>
              <a:chOff x="0" y="0"/>
              <a:chExt cx="1451520" cy="2381040"/>
            </a:xfrm>
            <a:grpFill/>
          </p:grpSpPr>
          <p:sp>
            <p:nvSpPr>
              <p:cNvPr id="60" name="Freeform 11">
                <a:extLst>
                  <a:ext uri="{FF2B5EF4-FFF2-40B4-BE49-F238E27FC236}">
                    <a16:creationId xmlns:a16="http://schemas.microsoft.com/office/drawing/2014/main" id="{26B9F75C-2792-6D05-87A9-00EEF76BF5DB}"/>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sp>
        </p:grpSp>
        <p:grpSp>
          <p:nvGrpSpPr>
            <p:cNvPr id="56" name="Group 12">
              <a:extLst>
                <a:ext uri="{FF2B5EF4-FFF2-40B4-BE49-F238E27FC236}">
                  <a16:creationId xmlns:a16="http://schemas.microsoft.com/office/drawing/2014/main" id="{77746C62-1CCE-2C51-188F-2EFE5B6BBC46}"/>
                </a:ext>
              </a:extLst>
            </p:cNvPr>
            <p:cNvGrpSpPr/>
            <p:nvPr/>
          </p:nvGrpSpPr>
          <p:grpSpPr>
            <a:xfrm>
              <a:off x="7592826" y="2008661"/>
              <a:ext cx="325815" cy="605415"/>
              <a:chOff x="0" y="0"/>
              <a:chExt cx="406080" cy="754560"/>
            </a:xfrm>
            <a:grpFill/>
          </p:grpSpPr>
          <p:sp>
            <p:nvSpPr>
              <p:cNvPr id="59" name="Freeform 13">
                <a:extLst>
                  <a:ext uri="{FF2B5EF4-FFF2-40B4-BE49-F238E27FC236}">
                    <a16:creationId xmlns:a16="http://schemas.microsoft.com/office/drawing/2014/main" id="{42537899-564B-DCF5-74F8-D2108EDD16D3}"/>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sp>
        </p:grpSp>
        <p:grpSp>
          <p:nvGrpSpPr>
            <p:cNvPr id="57" name="Group 56">
              <a:extLst>
                <a:ext uri="{FF2B5EF4-FFF2-40B4-BE49-F238E27FC236}">
                  <a16:creationId xmlns:a16="http://schemas.microsoft.com/office/drawing/2014/main" id="{D269529B-713F-A3B3-B23F-90CC4F3AA6A7}"/>
                </a:ext>
              </a:extLst>
            </p:cNvPr>
            <p:cNvGrpSpPr/>
            <p:nvPr/>
          </p:nvGrpSpPr>
          <p:grpSpPr>
            <a:xfrm>
              <a:off x="7907654" y="1519911"/>
              <a:ext cx="5916664" cy="1537801"/>
              <a:chOff x="0" y="0"/>
              <a:chExt cx="7374240" cy="1916640"/>
            </a:xfrm>
            <a:grpFill/>
          </p:grpSpPr>
          <p:sp>
            <p:nvSpPr>
              <p:cNvPr id="58" name="Freeform 15">
                <a:extLst>
                  <a:ext uri="{FF2B5EF4-FFF2-40B4-BE49-F238E27FC236}">
                    <a16:creationId xmlns:a16="http://schemas.microsoft.com/office/drawing/2014/main" id="{FBB97202-1EEB-FD35-7EFC-9FABA496D140}"/>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sp>
        </p:grpSp>
      </p:grpSp>
      <p:sp>
        <p:nvSpPr>
          <p:cNvPr id="8" name="TextBox 7">
            <a:extLst>
              <a:ext uri="{FF2B5EF4-FFF2-40B4-BE49-F238E27FC236}">
                <a16:creationId xmlns:a16="http://schemas.microsoft.com/office/drawing/2014/main" id="{2B1EBC34-0554-93CA-96AF-88A54440F9C9}"/>
              </a:ext>
            </a:extLst>
          </p:cNvPr>
          <p:cNvSpPr txBox="1"/>
          <p:nvPr/>
        </p:nvSpPr>
        <p:spPr>
          <a:xfrm>
            <a:off x="793467" y="2238600"/>
            <a:ext cx="3227318" cy="461665"/>
          </a:xfrm>
          <a:prstGeom prst="rect">
            <a:avLst/>
          </a:prstGeom>
          <a:noFill/>
        </p:spPr>
        <p:txBody>
          <a:bodyPr wrap="square" rtlCol="0">
            <a:spAutoFit/>
          </a:bodyPr>
          <a:lstStyle/>
          <a:p>
            <a:r>
              <a:rPr lang="en-US" sz="2400" dirty="0">
                <a:solidFill>
                  <a:srgbClr val="E45983"/>
                </a:solidFill>
              </a:rPr>
              <a:t>B. </a:t>
            </a:r>
            <a:r>
              <a:rPr lang="en-US" sz="2400" b="1" dirty="0">
                <a:solidFill>
                  <a:schemeClr val="tx1">
                    <a:lumMod val="95000"/>
                    <a:lumOff val="5000"/>
                  </a:schemeClr>
                </a:solidFill>
              </a:rPr>
              <a:t>Volunteers needed</a:t>
            </a:r>
          </a:p>
        </p:txBody>
      </p:sp>
      <p:sp>
        <p:nvSpPr>
          <p:cNvPr id="10" name="TextBox 9">
            <a:extLst>
              <a:ext uri="{FF2B5EF4-FFF2-40B4-BE49-F238E27FC236}">
                <a16:creationId xmlns:a16="http://schemas.microsoft.com/office/drawing/2014/main" id="{41B50747-3F43-FDB9-B22A-F35004192C3B}"/>
              </a:ext>
            </a:extLst>
          </p:cNvPr>
          <p:cNvSpPr txBox="1"/>
          <p:nvPr/>
        </p:nvSpPr>
        <p:spPr>
          <a:xfrm>
            <a:off x="832421" y="3503300"/>
            <a:ext cx="3227318" cy="461665"/>
          </a:xfrm>
          <a:prstGeom prst="rect">
            <a:avLst/>
          </a:prstGeom>
          <a:noFill/>
        </p:spPr>
        <p:txBody>
          <a:bodyPr wrap="square" rtlCol="0">
            <a:spAutoFit/>
          </a:bodyPr>
          <a:lstStyle/>
          <a:p>
            <a:r>
              <a:rPr lang="en-US" sz="2400" dirty="0">
                <a:solidFill>
                  <a:srgbClr val="E45983"/>
                </a:solidFill>
              </a:rPr>
              <a:t>D. </a:t>
            </a:r>
            <a:r>
              <a:rPr lang="en-US" sz="2400" b="1" dirty="0">
                <a:solidFill>
                  <a:schemeClr val="tx1">
                    <a:lumMod val="95000"/>
                    <a:lumOff val="5000"/>
                  </a:schemeClr>
                </a:solidFill>
              </a:rPr>
              <a:t>Babysitter wanted</a:t>
            </a:r>
          </a:p>
        </p:txBody>
      </p:sp>
      <p:grpSp>
        <p:nvGrpSpPr>
          <p:cNvPr id="61" name="Group 60">
            <a:extLst>
              <a:ext uri="{FF2B5EF4-FFF2-40B4-BE49-F238E27FC236}">
                <a16:creationId xmlns:a16="http://schemas.microsoft.com/office/drawing/2014/main" id="{72D36BBD-FAC5-D7EE-2B9F-F37ECFD60DFC}"/>
              </a:ext>
            </a:extLst>
          </p:cNvPr>
          <p:cNvGrpSpPr/>
          <p:nvPr/>
        </p:nvGrpSpPr>
        <p:grpSpPr>
          <a:xfrm>
            <a:off x="5885799" y="2120984"/>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62" name="Group 16">
              <a:extLst>
                <a:ext uri="{FF2B5EF4-FFF2-40B4-BE49-F238E27FC236}">
                  <a16:creationId xmlns:a16="http://schemas.microsoft.com/office/drawing/2014/main" id="{6228F771-B314-C15E-B30F-8787518C5004}"/>
                </a:ext>
              </a:extLst>
            </p:cNvPr>
            <p:cNvGrpSpPr/>
            <p:nvPr/>
          </p:nvGrpSpPr>
          <p:grpSpPr>
            <a:xfrm>
              <a:off x="10914512" y="3230440"/>
              <a:ext cx="1165193" cy="1910409"/>
              <a:chOff x="0" y="0"/>
              <a:chExt cx="1452240" cy="2381040"/>
            </a:xfrm>
            <a:grpFill/>
          </p:grpSpPr>
          <p:sp>
            <p:nvSpPr>
              <p:cNvPr id="67" name="Freeform 17">
                <a:extLst>
                  <a:ext uri="{FF2B5EF4-FFF2-40B4-BE49-F238E27FC236}">
                    <a16:creationId xmlns:a16="http://schemas.microsoft.com/office/drawing/2014/main" id="{E7D7869A-5EC1-502F-8DB1-92CF7FFB9EBD}"/>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sp>
        </p:grpSp>
        <p:grpSp>
          <p:nvGrpSpPr>
            <p:cNvPr id="63" name="Group 18">
              <a:extLst>
                <a:ext uri="{FF2B5EF4-FFF2-40B4-BE49-F238E27FC236}">
                  <a16:creationId xmlns:a16="http://schemas.microsoft.com/office/drawing/2014/main" id="{BBE99CD2-BA59-4290-F8BA-04D1E3C80CF6}"/>
                </a:ext>
              </a:extLst>
            </p:cNvPr>
            <p:cNvGrpSpPr/>
            <p:nvPr/>
          </p:nvGrpSpPr>
          <p:grpSpPr>
            <a:xfrm>
              <a:off x="11601958" y="3883226"/>
              <a:ext cx="325815" cy="605415"/>
              <a:chOff x="0" y="0"/>
              <a:chExt cx="406080" cy="754560"/>
            </a:xfrm>
            <a:grpFill/>
          </p:grpSpPr>
          <p:sp>
            <p:nvSpPr>
              <p:cNvPr id="66" name="Freeform 19">
                <a:extLst>
                  <a:ext uri="{FF2B5EF4-FFF2-40B4-BE49-F238E27FC236}">
                    <a16:creationId xmlns:a16="http://schemas.microsoft.com/office/drawing/2014/main" id="{732C6B39-02FB-B3DA-F9E7-97D5384470CB}"/>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sp>
        </p:grpSp>
        <p:grpSp>
          <p:nvGrpSpPr>
            <p:cNvPr id="64" name="Group 20">
              <a:extLst>
                <a:ext uri="{FF2B5EF4-FFF2-40B4-BE49-F238E27FC236}">
                  <a16:creationId xmlns:a16="http://schemas.microsoft.com/office/drawing/2014/main" id="{E2D4A042-62BA-6800-4800-2B462B2344F0}"/>
                </a:ext>
              </a:extLst>
            </p:cNvPr>
            <p:cNvGrpSpPr/>
            <p:nvPr/>
          </p:nvGrpSpPr>
          <p:grpSpPr>
            <a:xfrm>
              <a:off x="5670275" y="3407790"/>
              <a:ext cx="5965077" cy="1575131"/>
              <a:chOff x="0" y="0"/>
              <a:chExt cx="7434580" cy="1963166"/>
            </a:xfrm>
            <a:grpFill/>
          </p:grpSpPr>
          <p:sp>
            <p:nvSpPr>
              <p:cNvPr id="65" name="Freeform 21">
                <a:extLst>
                  <a:ext uri="{FF2B5EF4-FFF2-40B4-BE49-F238E27FC236}">
                    <a16:creationId xmlns:a16="http://schemas.microsoft.com/office/drawing/2014/main" id="{B0C0D8DC-B7B4-7F41-E784-D91ED075EDB7}"/>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sp>
        </p:grpSp>
      </p:grpSp>
      <p:grpSp>
        <p:nvGrpSpPr>
          <p:cNvPr id="68" name="Group 67">
            <a:extLst>
              <a:ext uri="{FF2B5EF4-FFF2-40B4-BE49-F238E27FC236}">
                <a16:creationId xmlns:a16="http://schemas.microsoft.com/office/drawing/2014/main" id="{E771DB03-9DB8-D6DB-5B6B-E0A351E2D737}"/>
              </a:ext>
            </a:extLst>
          </p:cNvPr>
          <p:cNvGrpSpPr/>
          <p:nvPr/>
        </p:nvGrpSpPr>
        <p:grpSpPr>
          <a:xfrm>
            <a:off x="5885799" y="2783029"/>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69" name="Group 16">
              <a:extLst>
                <a:ext uri="{FF2B5EF4-FFF2-40B4-BE49-F238E27FC236}">
                  <a16:creationId xmlns:a16="http://schemas.microsoft.com/office/drawing/2014/main" id="{91CF7161-8A51-87C6-7141-9DC3BC9110AD}"/>
                </a:ext>
              </a:extLst>
            </p:cNvPr>
            <p:cNvGrpSpPr/>
            <p:nvPr/>
          </p:nvGrpSpPr>
          <p:grpSpPr>
            <a:xfrm>
              <a:off x="10914512" y="3230440"/>
              <a:ext cx="1165193" cy="1910409"/>
              <a:chOff x="0" y="0"/>
              <a:chExt cx="1452240" cy="2381040"/>
            </a:xfrm>
            <a:grpFill/>
          </p:grpSpPr>
          <p:sp>
            <p:nvSpPr>
              <p:cNvPr id="74" name="Freeform 17">
                <a:extLst>
                  <a:ext uri="{FF2B5EF4-FFF2-40B4-BE49-F238E27FC236}">
                    <a16:creationId xmlns:a16="http://schemas.microsoft.com/office/drawing/2014/main" id="{99EB796B-D2AF-8B66-BD31-AA2B07ACE342}"/>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sp>
        </p:grpSp>
        <p:grpSp>
          <p:nvGrpSpPr>
            <p:cNvPr id="70" name="Group 18">
              <a:extLst>
                <a:ext uri="{FF2B5EF4-FFF2-40B4-BE49-F238E27FC236}">
                  <a16:creationId xmlns:a16="http://schemas.microsoft.com/office/drawing/2014/main" id="{35D5A419-A5DC-5756-5039-8659298E6DAD}"/>
                </a:ext>
              </a:extLst>
            </p:cNvPr>
            <p:cNvGrpSpPr/>
            <p:nvPr/>
          </p:nvGrpSpPr>
          <p:grpSpPr>
            <a:xfrm>
              <a:off x="11601958" y="3883226"/>
              <a:ext cx="325815" cy="605415"/>
              <a:chOff x="0" y="0"/>
              <a:chExt cx="406080" cy="754560"/>
            </a:xfrm>
            <a:grpFill/>
          </p:grpSpPr>
          <p:sp>
            <p:nvSpPr>
              <p:cNvPr id="73" name="Freeform 19">
                <a:extLst>
                  <a:ext uri="{FF2B5EF4-FFF2-40B4-BE49-F238E27FC236}">
                    <a16:creationId xmlns:a16="http://schemas.microsoft.com/office/drawing/2014/main" id="{FB85E97E-16D7-EA7F-E664-6589373D64AA}"/>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sp>
        </p:grpSp>
        <p:grpSp>
          <p:nvGrpSpPr>
            <p:cNvPr id="71" name="Group 20">
              <a:extLst>
                <a:ext uri="{FF2B5EF4-FFF2-40B4-BE49-F238E27FC236}">
                  <a16:creationId xmlns:a16="http://schemas.microsoft.com/office/drawing/2014/main" id="{9C065FF1-189F-EE9B-D617-8D320BD837C4}"/>
                </a:ext>
              </a:extLst>
            </p:cNvPr>
            <p:cNvGrpSpPr/>
            <p:nvPr/>
          </p:nvGrpSpPr>
          <p:grpSpPr>
            <a:xfrm>
              <a:off x="5670275" y="3407790"/>
              <a:ext cx="5965077" cy="1575131"/>
              <a:chOff x="0" y="0"/>
              <a:chExt cx="7434580" cy="1963166"/>
            </a:xfrm>
            <a:grpFill/>
          </p:grpSpPr>
          <p:sp>
            <p:nvSpPr>
              <p:cNvPr id="72" name="Freeform 21">
                <a:extLst>
                  <a:ext uri="{FF2B5EF4-FFF2-40B4-BE49-F238E27FC236}">
                    <a16:creationId xmlns:a16="http://schemas.microsoft.com/office/drawing/2014/main" id="{731D105C-47EB-34EE-9DDA-BE1F52A1F908}"/>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sp>
        </p:grpSp>
      </p:grpSp>
      <p:grpSp>
        <p:nvGrpSpPr>
          <p:cNvPr id="75" name="Group 74">
            <a:extLst>
              <a:ext uri="{FF2B5EF4-FFF2-40B4-BE49-F238E27FC236}">
                <a16:creationId xmlns:a16="http://schemas.microsoft.com/office/drawing/2014/main" id="{65D8A56D-5C53-1F7E-08E6-0309C73CEA9F}"/>
              </a:ext>
            </a:extLst>
          </p:cNvPr>
          <p:cNvGrpSpPr/>
          <p:nvPr/>
        </p:nvGrpSpPr>
        <p:grpSpPr>
          <a:xfrm>
            <a:off x="5922490" y="3429748"/>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76" name="Group 16">
              <a:extLst>
                <a:ext uri="{FF2B5EF4-FFF2-40B4-BE49-F238E27FC236}">
                  <a16:creationId xmlns:a16="http://schemas.microsoft.com/office/drawing/2014/main" id="{0C2C44EF-39E1-166B-4496-2EFA5896E4C1}"/>
                </a:ext>
              </a:extLst>
            </p:cNvPr>
            <p:cNvGrpSpPr/>
            <p:nvPr/>
          </p:nvGrpSpPr>
          <p:grpSpPr>
            <a:xfrm>
              <a:off x="10914512" y="3230440"/>
              <a:ext cx="1165193" cy="1910409"/>
              <a:chOff x="0" y="0"/>
              <a:chExt cx="1452240" cy="2381040"/>
            </a:xfrm>
            <a:grpFill/>
          </p:grpSpPr>
          <p:sp>
            <p:nvSpPr>
              <p:cNvPr id="81" name="Freeform 17">
                <a:extLst>
                  <a:ext uri="{FF2B5EF4-FFF2-40B4-BE49-F238E27FC236}">
                    <a16:creationId xmlns:a16="http://schemas.microsoft.com/office/drawing/2014/main" id="{D5CC8B25-D01D-062E-3E44-E257714C6CAB}"/>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sp>
        </p:grpSp>
        <p:grpSp>
          <p:nvGrpSpPr>
            <p:cNvPr id="77" name="Group 18">
              <a:extLst>
                <a:ext uri="{FF2B5EF4-FFF2-40B4-BE49-F238E27FC236}">
                  <a16:creationId xmlns:a16="http://schemas.microsoft.com/office/drawing/2014/main" id="{53FBD0D9-918B-D168-EA42-662B213AF434}"/>
                </a:ext>
              </a:extLst>
            </p:cNvPr>
            <p:cNvGrpSpPr/>
            <p:nvPr/>
          </p:nvGrpSpPr>
          <p:grpSpPr>
            <a:xfrm>
              <a:off x="11601958" y="3883226"/>
              <a:ext cx="325815" cy="605415"/>
              <a:chOff x="0" y="0"/>
              <a:chExt cx="406080" cy="754560"/>
            </a:xfrm>
            <a:grpFill/>
          </p:grpSpPr>
          <p:sp>
            <p:nvSpPr>
              <p:cNvPr id="80" name="Freeform 19">
                <a:extLst>
                  <a:ext uri="{FF2B5EF4-FFF2-40B4-BE49-F238E27FC236}">
                    <a16:creationId xmlns:a16="http://schemas.microsoft.com/office/drawing/2014/main" id="{93CBE1D1-A1B6-833E-2715-401C83574B89}"/>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sp>
        </p:grpSp>
        <p:grpSp>
          <p:nvGrpSpPr>
            <p:cNvPr id="78" name="Group 20">
              <a:extLst>
                <a:ext uri="{FF2B5EF4-FFF2-40B4-BE49-F238E27FC236}">
                  <a16:creationId xmlns:a16="http://schemas.microsoft.com/office/drawing/2014/main" id="{3727D9F7-90E4-D100-76B7-E6315900296D}"/>
                </a:ext>
              </a:extLst>
            </p:cNvPr>
            <p:cNvGrpSpPr/>
            <p:nvPr/>
          </p:nvGrpSpPr>
          <p:grpSpPr>
            <a:xfrm>
              <a:off x="5670275" y="3407790"/>
              <a:ext cx="5965077" cy="1575131"/>
              <a:chOff x="0" y="0"/>
              <a:chExt cx="7434580" cy="1963166"/>
            </a:xfrm>
            <a:grpFill/>
          </p:grpSpPr>
          <p:sp>
            <p:nvSpPr>
              <p:cNvPr id="79" name="Freeform 21">
                <a:extLst>
                  <a:ext uri="{FF2B5EF4-FFF2-40B4-BE49-F238E27FC236}">
                    <a16:creationId xmlns:a16="http://schemas.microsoft.com/office/drawing/2014/main" id="{ED7A9895-5AA0-911B-2C92-1FDDCE26CF7C}"/>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sp>
        </p:grpSp>
      </p:grpSp>
      <p:grpSp>
        <p:nvGrpSpPr>
          <p:cNvPr id="82" name="Group 81">
            <a:extLst>
              <a:ext uri="{FF2B5EF4-FFF2-40B4-BE49-F238E27FC236}">
                <a16:creationId xmlns:a16="http://schemas.microsoft.com/office/drawing/2014/main" id="{24119716-8B1B-756B-F573-9DFD7868CEBC}"/>
              </a:ext>
            </a:extLst>
          </p:cNvPr>
          <p:cNvGrpSpPr/>
          <p:nvPr/>
        </p:nvGrpSpPr>
        <p:grpSpPr>
          <a:xfrm>
            <a:off x="5926563" y="4070409"/>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83" name="Group 16">
              <a:extLst>
                <a:ext uri="{FF2B5EF4-FFF2-40B4-BE49-F238E27FC236}">
                  <a16:creationId xmlns:a16="http://schemas.microsoft.com/office/drawing/2014/main" id="{3695921E-E112-8A75-9EA8-E40E148EFE50}"/>
                </a:ext>
              </a:extLst>
            </p:cNvPr>
            <p:cNvGrpSpPr/>
            <p:nvPr/>
          </p:nvGrpSpPr>
          <p:grpSpPr>
            <a:xfrm>
              <a:off x="10914512" y="3230440"/>
              <a:ext cx="1165193" cy="1910409"/>
              <a:chOff x="0" y="0"/>
              <a:chExt cx="1452240" cy="2381040"/>
            </a:xfrm>
            <a:grpFill/>
          </p:grpSpPr>
          <p:sp>
            <p:nvSpPr>
              <p:cNvPr id="88" name="Freeform 17">
                <a:extLst>
                  <a:ext uri="{FF2B5EF4-FFF2-40B4-BE49-F238E27FC236}">
                    <a16:creationId xmlns:a16="http://schemas.microsoft.com/office/drawing/2014/main" id="{CCF5E49D-2205-A6DA-964E-AA0487D90346}"/>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sp>
        </p:grpSp>
        <p:grpSp>
          <p:nvGrpSpPr>
            <p:cNvPr id="84" name="Group 18">
              <a:extLst>
                <a:ext uri="{FF2B5EF4-FFF2-40B4-BE49-F238E27FC236}">
                  <a16:creationId xmlns:a16="http://schemas.microsoft.com/office/drawing/2014/main" id="{37447662-C2B0-CFED-07DD-9E93A9C79625}"/>
                </a:ext>
              </a:extLst>
            </p:cNvPr>
            <p:cNvGrpSpPr/>
            <p:nvPr/>
          </p:nvGrpSpPr>
          <p:grpSpPr>
            <a:xfrm>
              <a:off x="11601958" y="3883226"/>
              <a:ext cx="325815" cy="605415"/>
              <a:chOff x="0" y="0"/>
              <a:chExt cx="406080" cy="754560"/>
            </a:xfrm>
            <a:grpFill/>
          </p:grpSpPr>
          <p:sp>
            <p:nvSpPr>
              <p:cNvPr id="87" name="Freeform 19">
                <a:extLst>
                  <a:ext uri="{FF2B5EF4-FFF2-40B4-BE49-F238E27FC236}">
                    <a16:creationId xmlns:a16="http://schemas.microsoft.com/office/drawing/2014/main" id="{2EB39F05-F74C-928D-BFB8-9E8AC507E89F}"/>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sp>
        </p:grpSp>
        <p:grpSp>
          <p:nvGrpSpPr>
            <p:cNvPr id="85" name="Group 20">
              <a:extLst>
                <a:ext uri="{FF2B5EF4-FFF2-40B4-BE49-F238E27FC236}">
                  <a16:creationId xmlns:a16="http://schemas.microsoft.com/office/drawing/2014/main" id="{C8D594B0-BEA5-13DB-AE78-0907640B9495}"/>
                </a:ext>
              </a:extLst>
            </p:cNvPr>
            <p:cNvGrpSpPr/>
            <p:nvPr/>
          </p:nvGrpSpPr>
          <p:grpSpPr>
            <a:xfrm>
              <a:off x="5670275" y="3407790"/>
              <a:ext cx="5965077" cy="1575131"/>
              <a:chOff x="0" y="0"/>
              <a:chExt cx="7434580" cy="1963166"/>
            </a:xfrm>
            <a:grpFill/>
          </p:grpSpPr>
          <p:sp>
            <p:nvSpPr>
              <p:cNvPr id="86" name="Freeform 21">
                <a:extLst>
                  <a:ext uri="{FF2B5EF4-FFF2-40B4-BE49-F238E27FC236}">
                    <a16:creationId xmlns:a16="http://schemas.microsoft.com/office/drawing/2014/main" id="{3305225C-9D26-2BE2-C9BC-ABF656A589F6}"/>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sp>
        </p:grpSp>
      </p:grpSp>
      <p:sp>
        <p:nvSpPr>
          <p:cNvPr id="89" name="TextBox 88">
            <a:extLst>
              <a:ext uri="{FF2B5EF4-FFF2-40B4-BE49-F238E27FC236}">
                <a16:creationId xmlns:a16="http://schemas.microsoft.com/office/drawing/2014/main" id="{25CEA2EB-9625-0C65-8A1E-A63D3806E52F}"/>
              </a:ext>
            </a:extLst>
          </p:cNvPr>
          <p:cNvSpPr txBox="1"/>
          <p:nvPr/>
        </p:nvSpPr>
        <p:spPr>
          <a:xfrm>
            <a:off x="6583519" y="1543765"/>
            <a:ext cx="3610472" cy="461665"/>
          </a:xfrm>
          <a:prstGeom prst="rect">
            <a:avLst/>
          </a:prstGeom>
          <a:noFill/>
        </p:spPr>
        <p:txBody>
          <a:bodyPr wrap="square" rtlCol="0">
            <a:spAutoFit/>
          </a:bodyPr>
          <a:lstStyle/>
          <a:p>
            <a:r>
              <a:rPr lang="en-US" sz="2400" b="1" dirty="0">
                <a:solidFill>
                  <a:srgbClr val="E45983"/>
                </a:solidFill>
              </a:rPr>
              <a:t>Adverts 1</a:t>
            </a:r>
            <a:endParaRPr lang="en-US" sz="2400" b="1" dirty="0">
              <a:solidFill>
                <a:schemeClr val="tx1">
                  <a:lumMod val="95000"/>
                  <a:lumOff val="5000"/>
                </a:schemeClr>
              </a:solidFill>
            </a:endParaRPr>
          </a:p>
        </p:txBody>
      </p:sp>
      <p:sp>
        <p:nvSpPr>
          <p:cNvPr id="90" name="TextBox 89">
            <a:extLst>
              <a:ext uri="{FF2B5EF4-FFF2-40B4-BE49-F238E27FC236}">
                <a16:creationId xmlns:a16="http://schemas.microsoft.com/office/drawing/2014/main" id="{C3036813-F295-9A53-411E-717261A17ABB}"/>
              </a:ext>
            </a:extLst>
          </p:cNvPr>
          <p:cNvSpPr txBox="1"/>
          <p:nvPr/>
        </p:nvSpPr>
        <p:spPr>
          <a:xfrm>
            <a:off x="6588447" y="2234363"/>
            <a:ext cx="3610472" cy="461665"/>
          </a:xfrm>
          <a:prstGeom prst="rect">
            <a:avLst/>
          </a:prstGeom>
          <a:noFill/>
        </p:spPr>
        <p:txBody>
          <a:bodyPr wrap="square" rtlCol="0">
            <a:spAutoFit/>
          </a:bodyPr>
          <a:lstStyle/>
          <a:p>
            <a:r>
              <a:rPr lang="en-US" sz="2400" b="1" dirty="0">
                <a:solidFill>
                  <a:srgbClr val="E45983"/>
                </a:solidFill>
              </a:rPr>
              <a:t>Adverts 2</a:t>
            </a:r>
            <a:endParaRPr lang="en-US" sz="2400" b="1" dirty="0">
              <a:solidFill>
                <a:schemeClr val="tx1">
                  <a:lumMod val="95000"/>
                  <a:lumOff val="5000"/>
                </a:schemeClr>
              </a:solidFill>
            </a:endParaRPr>
          </a:p>
        </p:txBody>
      </p:sp>
      <p:sp>
        <p:nvSpPr>
          <p:cNvPr id="91" name="TextBox 90">
            <a:extLst>
              <a:ext uri="{FF2B5EF4-FFF2-40B4-BE49-F238E27FC236}">
                <a16:creationId xmlns:a16="http://schemas.microsoft.com/office/drawing/2014/main" id="{427C2748-174D-99C3-8B29-8E7D9F5F8E2F}"/>
              </a:ext>
            </a:extLst>
          </p:cNvPr>
          <p:cNvSpPr txBox="1"/>
          <p:nvPr/>
        </p:nvSpPr>
        <p:spPr>
          <a:xfrm>
            <a:off x="6606030" y="2906510"/>
            <a:ext cx="3610472" cy="461665"/>
          </a:xfrm>
          <a:prstGeom prst="rect">
            <a:avLst/>
          </a:prstGeom>
          <a:noFill/>
        </p:spPr>
        <p:txBody>
          <a:bodyPr wrap="square" rtlCol="0">
            <a:spAutoFit/>
          </a:bodyPr>
          <a:lstStyle/>
          <a:p>
            <a:r>
              <a:rPr lang="en-US" sz="2400" b="1" dirty="0">
                <a:solidFill>
                  <a:srgbClr val="E45983"/>
                </a:solidFill>
              </a:rPr>
              <a:t>Adverts 3</a:t>
            </a:r>
            <a:endParaRPr lang="en-US" sz="2400" b="1" dirty="0">
              <a:solidFill>
                <a:schemeClr val="tx1">
                  <a:lumMod val="95000"/>
                  <a:lumOff val="5000"/>
                </a:schemeClr>
              </a:solidFill>
            </a:endParaRPr>
          </a:p>
        </p:txBody>
      </p:sp>
      <p:sp>
        <p:nvSpPr>
          <p:cNvPr id="92" name="TextBox 91">
            <a:extLst>
              <a:ext uri="{FF2B5EF4-FFF2-40B4-BE49-F238E27FC236}">
                <a16:creationId xmlns:a16="http://schemas.microsoft.com/office/drawing/2014/main" id="{62C7B200-6D09-25C2-8FC9-7744882F9564}"/>
              </a:ext>
            </a:extLst>
          </p:cNvPr>
          <p:cNvSpPr txBox="1"/>
          <p:nvPr/>
        </p:nvSpPr>
        <p:spPr>
          <a:xfrm>
            <a:off x="6624531" y="3532058"/>
            <a:ext cx="3610472" cy="461665"/>
          </a:xfrm>
          <a:prstGeom prst="rect">
            <a:avLst/>
          </a:prstGeom>
          <a:noFill/>
        </p:spPr>
        <p:txBody>
          <a:bodyPr wrap="square" rtlCol="0">
            <a:spAutoFit/>
          </a:bodyPr>
          <a:lstStyle/>
          <a:p>
            <a:r>
              <a:rPr lang="en-US" sz="2400" b="1" dirty="0">
                <a:solidFill>
                  <a:srgbClr val="E45983"/>
                </a:solidFill>
              </a:rPr>
              <a:t>Adverts 4</a:t>
            </a:r>
            <a:endParaRPr lang="en-US" sz="2400" b="1" dirty="0">
              <a:solidFill>
                <a:schemeClr val="tx1">
                  <a:lumMod val="95000"/>
                  <a:lumOff val="5000"/>
                </a:schemeClr>
              </a:solidFill>
            </a:endParaRPr>
          </a:p>
        </p:txBody>
      </p:sp>
      <p:sp>
        <p:nvSpPr>
          <p:cNvPr id="93" name="TextBox 92">
            <a:extLst>
              <a:ext uri="{FF2B5EF4-FFF2-40B4-BE49-F238E27FC236}">
                <a16:creationId xmlns:a16="http://schemas.microsoft.com/office/drawing/2014/main" id="{C0B0C626-EAE8-4BD9-4F53-A88B896C2F0C}"/>
              </a:ext>
            </a:extLst>
          </p:cNvPr>
          <p:cNvSpPr txBox="1"/>
          <p:nvPr/>
        </p:nvSpPr>
        <p:spPr>
          <a:xfrm>
            <a:off x="6606030" y="4149304"/>
            <a:ext cx="3610472" cy="461665"/>
          </a:xfrm>
          <a:prstGeom prst="rect">
            <a:avLst/>
          </a:prstGeom>
          <a:noFill/>
        </p:spPr>
        <p:txBody>
          <a:bodyPr wrap="square" rtlCol="0">
            <a:spAutoFit/>
          </a:bodyPr>
          <a:lstStyle/>
          <a:p>
            <a:r>
              <a:rPr lang="en-US" sz="2400" b="1" dirty="0">
                <a:solidFill>
                  <a:srgbClr val="E45983"/>
                </a:solidFill>
              </a:rPr>
              <a:t>Adverts 5</a:t>
            </a:r>
            <a:endParaRPr lang="en-US" sz="2400" b="1" dirty="0">
              <a:solidFill>
                <a:schemeClr val="tx1">
                  <a:lumMod val="95000"/>
                  <a:lumOff val="5000"/>
                </a:schemeClr>
              </a:solidFill>
            </a:endParaRPr>
          </a:p>
        </p:txBody>
      </p:sp>
    </p:spTree>
    <p:extLst>
      <p:ext uri="{BB962C8B-B14F-4D97-AF65-F5344CB8AC3E}">
        <p14:creationId xmlns:p14="http://schemas.microsoft.com/office/powerpoint/2010/main" val="2838127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871F2DD-6458-C5C9-A487-642E8F358D23}"/>
              </a:ext>
            </a:extLst>
          </p:cNvPr>
          <p:cNvGrpSpPr/>
          <p:nvPr/>
        </p:nvGrpSpPr>
        <p:grpSpPr>
          <a:xfrm>
            <a:off x="-5772751" y="1476814"/>
            <a:ext cx="5795143" cy="621030"/>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41" name="Group 10">
              <a:extLst>
                <a:ext uri="{FF2B5EF4-FFF2-40B4-BE49-F238E27FC236}">
                  <a16:creationId xmlns:a16="http://schemas.microsoft.com/office/drawing/2014/main" id="{88DCA4B1-D54D-C886-DEAD-3AF4FF6F57C8}"/>
                </a:ext>
              </a:extLst>
            </p:cNvPr>
            <p:cNvGrpSpPr/>
            <p:nvPr/>
          </p:nvGrpSpPr>
          <p:grpSpPr>
            <a:xfrm>
              <a:off x="7461103" y="1342561"/>
              <a:ext cx="1164616" cy="1910409"/>
              <a:chOff x="0" y="0"/>
              <a:chExt cx="1451520" cy="2381040"/>
            </a:xfrm>
            <a:grpFill/>
          </p:grpSpPr>
          <p:sp>
            <p:nvSpPr>
              <p:cNvPr id="46" name="Freeform 11">
                <a:extLst>
                  <a:ext uri="{FF2B5EF4-FFF2-40B4-BE49-F238E27FC236}">
                    <a16:creationId xmlns:a16="http://schemas.microsoft.com/office/drawing/2014/main" id="{24E7578B-A385-EA7D-55A6-1F3BBF2C5BA1}"/>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sp>
        </p:grpSp>
        <p:grpSp>
          <p:nvGrpSpPr>
            <p:cNvPr id="42" name="Group 12">
              <a:extLst>
                <a:ext uri="{FF2B5EF4-FFF2-40B4-BE49-F238E27FC236}">
                  <a16:creationId xmlns:a16="http://schemas.microsoft.com/office/drawing/2014/main" id="{B0465D1C-5B52-44EB-C88E-1C216CC4FCF5}"/>
                </a:ext>
              </a:extLst>
            </p:cNvPr>
            <p:cNvGrpSpPr/>
            <p:nvPr/>
          </p:nvGrpSpPr>
          <p:grpSpPr>
            <a:xfrm>
              <a:off x="7592826" y="2008661"/>
              <a:ext cx="325815" cy="605415"/>
              <a:chOff x="0" y="0"/>
              <a:chExt cx="406080" cy="754560"/>
            </a:xfrm>
            <a:grpFill/>
          </p:grpSpPr>
          <p:sp>
            <p:nvSpPr>
              <p:cNvPr id="45" name="Freeform 13">
                <a:extLst>
                  <a:ext uri="{FF2B5EF4-FFF2-40B4-BE49-F238E27FC236}">
                    <a16:creationId xmlns:a16="http://schemas.microsoft.com/office/drawing/2014/main" id="{80BAC5D9-6596-FC9C-0C6F-83B9AF5CA707}"/>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sp>
        </p:grpSp>
        <p:grpSp>
          <p:nvGrpSpPr>
            <p:cNvPr id="43" name="Group 42">
              <a:extLst>
                <a:ext uri="{FF2B5EF4-FFF2-40B4-BE49-F238E27FC236}">
                  <a16:creationId xmlns:a16="http://schemas.microsoft.com/office/drawing/2014/main" id="{5A349665-6368-BD85-7C4F-6439BBD6BBB7}"/>
                </a:ext>
              </a:extLst>
            </p:cNvPr>
            <p:cNvGrpSpPr/>
            <p:nvPr/>
          </p:nvGrpSpPr>
          <p:grpSpPr>
            <a:xfrm>
              <a:off x="7907654" y="1519911"/>
              <a:ext cx="5916664" cy="1537801"/>
              <a:chOff x="0" y="0"/>
              <a:chExt cx="7374240" cy="1916640"/>
            </a:xfrm>
            <a:grpFill/>
          </p:grpSpPr>
          <p:sp>
            <p:nvSpPr>
              <p:cNvPr id="44" name="Freeform 15">
                <a:extLst>
                  <a:ext uri="{FF2B5EF4-FFF2-40B4-BE49-F238E27FC236}">
                    <a16:creationId xmlns:a16="http://schemas.microsoft.com/office/drawing/2014/main" id="{5C60E230-7F50-8741-44A6-68B84E7E9C9E}"/>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sp>
        </p:grpSp>
      </p:grpSp>
      <p:grpSp>
        <p:nvGrpSpPr>
          <p:cNvPr id="19" name="Group 18">
            <a:extLst>
              <a:ext uri="{FF2B5EF4-FFF2-40B4-BE49-F238E27FC236}">
                <a16:creationId xmlns:a16="http://schemas.microsoft.com/office/drawing/2014/main" id="{84F23911-95F2-A430-75F0-2B6B2A97F444}"/>
              </a:ext>
            </a:extLst>
          </p:cNvPr>
          <p:cNvGrpSpPr/>
          <p:nvPr/>
        </p:nvGrpSpPr>
        <p:grpSpPr>
          <a:xfrm>
            <a:off x="5948705" y="1501238"/>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20" name="Group 16">
              <a:extLst>
                <a:ext uri="{FF2B5EF4-FFF2-40B4-BE49-F238E27FC236}">
                  <a16:creationId xmlns:a16="http://schemas.microsoft.com/office/drawing/2014/main" id="{4BF713D9-2221-192F-4F98-D193D1A337E0}"/>
                </a:ext>
              </a:extLst>
            </p:cNvPr>
            <p:cNvGrpSpPr/>
            <p:nvPr/>
          </p:nvGrpSpPr>
          <p:grpSpPr>
            <a:xfrm>
              <a:off x="10914512" y="3230440"/>
              <a:ext cx="1165193" cy="1910409"/>
              <a:chOff x="0" y="0"/>
              <a:chExt cx="1452240" cy="2381040"/>
            </a:xfrm>
            <a:grpFill/>
          </p:grpSpPr>
          <p:sp>
            <p:nvSpPr>
              <p:cNvPr id="25" name="Freeform 17">
                <a:extLst>
                  <a:ext uri="{FF2B5EF4-FFF2-40B4-BE49-F238E27FC236}">
                    <a16:creationId xmlns:a16="http://schemas.microsoft.com/office/drawing/2014/main" id="{6056C05F-C321-6653-3E0B-AAFAA367C1DF}"/>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sp>
        </p:grpSp>
        <p:grpSp>
          <p:nvGrpSpPr>
            <p:cNvPr id="21" name="Group 18">
              <a:extLst>
                <a:ext uri="{FF2B5EF4-FFF2-40B4-BE49-F238E27FC236}">
                  <a16:creationId xmlns:a16="http://schemas.microsoft.com/office/drawing/2014/main" id="{C7F6084B-F55F-73C2-C589-9B46C5EF9CDB}"/>
                </a:ext>
              </a:extLst>
            </p:cNvPr>
            <p:cNvGrpSpPr/>
            <p:nvPr/>
          </p:nvGrpSpPr>
          <p:grpSpPr>
            <a:xfrm>
              <a:off x="11601958" y="3883226"/>
              <a:ext cx="325815" cy="605415"/>
              <a:chOff x="0" y="0"/>
              <a:chExt cx="406080" cy="754560"/>
            </a:xfrm>
            <a:grpFill/>
          </p:grpSpPr>
          <p:sp>
            <p:nvSpPr>
              <p:cNvPr id="24" name="Freeform 19">
                <a:extLst>
                  <a:ext uri="{FF2B5EF4-FFF2-40B4-BE49-F238E27FC236}">
                    <a16:creationId xmlns:a16="http://schemas.microsoft.com/office/drawing/2014/main" id="{852FA390-CBA0-4211-FC23-C7FB49BB742B}"/>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sp>
        </p:grpSp>
        <p:grpSp>
          <p:nvGrpSpPr>
            <p:cNvPr id="22" name="Group 20">
              <a:extLst>
                <a:ext uri="{FF2B5EF4-FFF2-40B4-BE49-F238E27FC236}">
                  <a16:creationId xmlns:a16="http://schemas.microsoft.com/office/drawing/2014/main" id="{75CEADDC-307B-F29A-318C-A08C5652B6D5}"/>
                </a:ext>
              </a:extLst>
            </p:cNvPr>
            <p:cNvGrpSpPr/>
            <p:nvPr/>
          </p:nvGrpSpPr>
          <p:grpSpPr>
            <a:xfrm>
              <a:off x="5670275" y="3407790"/>
              <a:ext cx="5965077" cy="1575131"/>
              <a:chOff x="0" y="0"/>
              <a:chExt cx="7434580" cy="1963166"/>
            </a:xfrm>
            <a:grpFill/>
          </p:grpSpPr>
          <p:sp>
            <p:nvSpPr>
              <p:cNvPr id="23" name="Freeform 21">
                <a:extLst>
                  <a:ext uri="{FF2B5EF4-FFF2-40B4-BE49-F238E27FC236}">
                    <a16:creationId xmlns:a16="http://schemas.microsoft.com/office/drawing/2014/main" id="{817CAA51-476E-7BCB-E338-DDBBD57D08B0}"/>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sp>
        </p:grpSp>
      </p:gr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365959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WHILE-READING</a:t>
            </a:r>
          </a:p>
        </p:txBody>
      </p:sp>
      <p:sp>
        <p:nvSpPr>
          <p:cNvPr id="11" name="TextBox 10">
            <a:extLst>
              <a:ext uri="{FF2B5EF4-FFF2-40B4-BE49-F238E27FC236}">
                <a16:creationId xmlns:a16="http://schemas.microsoft.com/office/drawing/2014/main" id="{A63B9C5D-3EF8-A29B-2C31-250D1F956D04}"/>
              </a:ext>
            </a:extLst>
          </p:cNvPr>
          <p:cNvSpPr txBox="1"/>
          <p:nvPr/>
        </p:nvSpPr>
        <p:spPr>
          <a:xfrm>
            <a:off x="-5081107" y="1564680"/>
            <a:ext cx="47218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45983"/>
                </a:solidFill>
                <a:effectLst/>
                <a:uLnTx/>
                <a:uFillTx/>
                <a:latin typeface="Calibri"/>
                <a:ea typeface="+mn-ea"/>
                <a:cs typeface="+mn-cs"/>
              </a:rPr>
              <a:t>E. </a:t>
            </a:r>
            <a:r>
              <a:rPr kumimoji="0" lang="en-US" sz="2400" b="1" i="0" u="none" strike="noStrike" kern="1200" cap="none" spc="0" normalizeH="0" baseline="0" noProof="0" dirty="0">
                <a:ln>
                  <a:noFill/>
                </a:ln>
                <a:solidFill>
                  <a:prstClr val="black">
                    <a:lumMod val="95000"/>
                    <a:lumOff val="5000"/>
                  </a:prstClr>
                </a:solidFill>
                <a:effectLst/>
                <a:uLnTx/>
                <a:uFillTx/>
                <a:latin typeface="Calibri"/>
                <a:ea typeface="+mn-ea"/>
                <a:cs typeface="+mn-cs"/>
              </a:rPr>
              <a:t>Want to be a product reviewer?</a:t>
            </a:r>
          </a:p>
        </p:txBody>
      </p:sp>
      <p:sp>
        <p:nvSpPr>
          <p:cNvPr id="89" name="TextBox 88">
            <a:extLst>
              <a:ext uri="{FF2B5EF4-FFF2-40B4-BE49-F238E27FC236}">
                <a16:creationId xmlns:a16="http://schemas.microsoft.com/office/drawing/2014/main" id="{25CEA2EB-9625-0C65-8A1E-A63D3806E52F}"/>
              </a:ext>
            </a:extLst>
          </p:cNvPr>
          <p:cNvSpPr txBox="1"/>
          <p:nvPr/>
        </p:nvSpPr>
        <p:spPr>
          <a:xfrm>
            <a:off x="6648724" y="1602248"/>
            <a:ext cx="36104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45983"/>
                </a:solidFill>
                <a:effectLst/>
                <a:uLnTx/>
                <a:uFillTx/>
                <a:latin typeface="Calibri"/>
                <a:ea typeface="+mn-ea"/>
                <a:cs typeface="+mn-cs"/>
              </a:rPr>
              <a:t>Adverts 1</a:t>
            </a:r>
            <a:endParaRPr kumimoji="0" lang="en-US" sz="2400" b="1"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p:txBody>
      </p:sp>
      <p:pic>
        <p:nvPicPr>
          <p:cNvPr id="26" name="Picture 25"/>
          <p:cNvPicPr>
            <a:picLocks noChangeAspect="1"/>
          </p:cNvPicPr>
          <p:nvPr/>
        </p:nvPicPr>
        <p:blipFill>
          <a:blip r:embed="rId2"/>
          <a:stretch>
            <a:fillRect/>
          </a:stretch>
        </p:blipFill>
        <p:spPr>
          <a:xfrm>
            <a:off x="63978" y="2896284"/>
            <a:ext cx="9025431" cy="1798546"/>
          </a:xfrm>
          <a:prstGeom prst="rect">
            <a:avLst/>
          </a:prstGeom>
        </p:spPr>
      </p:pic>
      <p:sp>
        <p:nvSpPr>
          <p:cNvPr id="28" name="Rounded Rectangle 7">
            <a:extLst>
              <a:ext uri="{FF2B5EF4-FFF2-40B4-BE49-F238E27FC236}">
                <a16:creationId xmlns:a16="http://schemas.microsoft.com/office/drawing/2014/main" id="{917F6471-5CB6-11D2-4585-7632FA9F3B87}"/>
              </a:ext>
            </a:extLst>
          </p:cNvPr>
          <p:cNvSpPr/>
          <p:nvPr/>
        </p:nvSpPr>
        <p:spPr>
          <a:xfrm>
            <a:off x="421639" y="77118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29" name="TextBox 28">
            <a:extLst>
              <a:ext uri="{FF2B5EF4-FFF2-40B4-BE49-F238E27FC236}">
                <a16:creationId xmlns:a16="http://schemas.microsoft.com/office/drawing/2014/main" id="{535E2CFB-B713-EF39-A01D-8A5AC43DF1BD}"/>
              </a:ext>
            </a:extLst>
          </p:cNvPr>
          <p:cNvSpPr txBox="1"/>
          <p:nvPr/>
        </p:nvSpPr>
        <p:spPr>
          <a:xfrm>
            <a:off x="444269" y="685802"/>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30" name="Rectangle 29">
            <a:extLst>
              <a:ext uri="{FF2B5EF4-FFF2-40B4-BE49-F238E27FC236}">
                <a16:creationId xmlns:a16="http://schemas.microsoft.com/office/drawing/2014/main" id="{4A7BFE80-4B77-698E-BE4F-34EAF1232090}"/>
              </a:ext>
            </a:extLst>
          </p:cNvPr>
          <p:cNvSpPr/>
          <p:nvPr/>
        </p:nvSpPr>
        <p:spPr>
          <a:xfrm>
            <a:off x="803326" y="748030"/>
            <a:ext cx="8164984" cy="400110"/>
          </a:xfrm>
          <a:prstGeom prst="rect">
            <a:avLst/>
          </a:prstGeom>
        </p:spPr>
        <p:txBody>
          <a:bodyPr wrap="square">
            <a:spAutoFit/>
          </a:bodyPr>
          <a:lstStyle/>
          <a:p>
            <a:r>
              <a:rPr lang="en-US" sz="2000" b="1" dirty="0">
                <a:solidFill>
                  <a:schemeClr val="tx1"/>
                </a:solidFill>
              </a:rPr>
              <a:t>Read the adverts again and choose the most suitable headline for each one. </a:t>
            </a:r>
          </a:p>
        </p:txBody>
      </p:sp>
    </p:spTree>
    <p:extLst>
      <p:ext uri="{BB962C8B-B14F-4D97-AF65-F5344CB8AC3E}">
        <p14:creationId xmlns:p14="http://schemas.microsoft.com/office/powerpoint/2010/main" val="56975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2.22222E-6 L 0.61215 0.00679 " pathEditMode="relative" rAng="0" ptsTypes="AA">
                                      <p:cBhvr>
                                        <p:cTn id="6" dur="2000" fill="hold"/>
                                        <p:tgtEl>
                                          <p:spTgt spid="40"/>
                                        </p:tgtEl>
                                        <p:attrNameLst>
                                          <p:attrName>ppt_x</p:attrName>
                                          <p:attrName>ppt_y</p:attrName>
                                        </p:attrNameLst>
                                      </p:cBhvr>
                                      <p:rCtr x="30608" y="340"/>
                                    </p:animMotion>
                                  </p:childTnLst>
                                </p:cTn>
                              </p:par>
                              <p:par>
                                <p:cTn id="7" presetID="42" presetClass="path" presetSubtype="0" accel="50000" decel="50000" fill="hold" grpId="0" nodeType="withEffect">
                                  <p:stCondLst>
                                    <p:cond delay="0"/>
                                  </p:stCondLst>
                                  <p:childTnLst>
                                    <p:animMotion origin="layout" path="M -4.16667E-6 -4.07407E-6 L 0.65625 0.00494 " pathEditMode="relative" rAng="0" ptsTypes="AA">
                                      <p:cBhvr>
                                        <p:cTn id="8" dur="2000" fill="hold"/>
                                        <p:tgtEl>
                                          <p:spTgt spid="11"/>
                                        </p:tgtEl>
                                        <p:attrNameLst>
                                          <p:attrName>ppt_x</p:attrName>
                                          <p:attrName>ppt_y</p:attrName>
                                        </p:attrNameLst>
                                      </p:cBhvr>
                                      <p:rCtr x="32813" y="2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871F2DD-6458-C5C9-A487-642E8F358D23}"/>
              </a:ext>
            </a:extLst>
          </p:cNvPr>
          <p:cNvGrpSpPr/>
          <p:nvPr/>
        </p:nvGrpSpPr>
        <p:grpSpPr>
          <a:xfrm>
            <a:off x="-5772751" y="1476814"/>
            <a:ext cx="5795143" cy="621030"/>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41" name="Group 10">
              <a:extLst>
                <a:ext uri="{FF2B5EF4-FFF2-40B4-BE49-F238E27FC236}">
                  <a16:creationId xmlns:a16="http://schemas.microsoft.com/office/drawing/2014/main" id="{88DCA4B1-D54D-C886-DEAD-3AF4FF6F57C8}"/>
                </a:ext>
              </a:extLst>
            </p:cNvPr>
            <p:cNvGrpSpPr/>
            <p:nvPr/>
          </p:nvGrpSpPr>
          <p:grpSpPr>
            <a:xfrm>
              <a:off x="7461103" y="1342561"/>
              <a:ext cx="1164616" cy="1910409"/>
              <a:chOff x="0" y="0"/>
              <a:chExt cx="1451520" cy="2381040"/>
            </a:xfrm>
            <a:grpFill/>
          </p:grpSpPr>
          <p:sp>
            <p:nvSpPr>
              <p:cNvPr id="46" name="Freeform 11">
                <a:extLst>
                  <a:ext uri="{FF2B5EF4-FFF2-40B4-BE49-F238E27FC236}">
                    <a16:creationId xmlns:a16="http://schemas.microsoft.com/office/drawing/2014/main" id="{24E7578B-A385-EA7D-55A6-1F3BBF2C5BA1}"/>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sp>
        </p:grpSp>
        <p:grpSp>
          <p:nvGrpSpPr>
            <p:cNvPr id="42" name="Group 12">
              <a:extLst>
                <a:ext uri="{FF2B5EF4-FFF2-40B4-BE49-F238E27FC236}">
                  <a16:creationId xmlns:a16="http://schemas.microsoft.com/office/drawing/2014/main" id="{B0465D1C-5B52-44EB-C88E-1C216CC4FCF5}"/>
                </a:ext>
              </a:extLst>
            </p:cNvPr>
            <p:cNvGrpSpPr/>
            <p:nvPr/>
          </p:nvGrpSpPr>
          <p:grpSpPr>
            <a:xfrm>
              <a:off x="7592826" y="2008661"/>
              <a:ext cx="325815" cy="605415"/>
              <a:chOff x="0" y="0"/>
              <a:chExt cx="406080" cy="754560"/>
            </a:xfrm>
            <a:grpFill/>
          </p:grpSpPr>
          <p:sp>
            <p:nvSpPr>
              <p:cNvPr id="45" name="Freeform 13">
                <a:extLst>
                  <a:ext uri="{FF2B5EF4-FFF2-40B4-BE49-F238E27FC236}">
                    <a16:creationId xmlns:a16="http://schemas.microsoft.com/office/drawing/2014/main" id="{80BAC5D9-6596-FC9C-0C6F-83B9AF5CA707}"/>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sp>
        </p:grpSp>
        <p:grpSp>
          <p:nvGrpSpPr>
            <p:cNvPr id="43" name="Group 42">
              <a:extLst>
                <a:ext uri="{FF2B5EF4-FFF2-40B4-BE49-F238E27FC236}">
                  <a16:creationId xmlns:a16="http://schemas.microsoft.com/office/drawing/2014/main" id="{5A349665-6368-BD85-7C4F-6439BBD6BBB7}"/>
                </a:ext>
              </a:extLst>
            </p:cNvPr>
            <p:cNvGrpSpPr/>
            <p:nvPr/>
          </p:nvGrpSpPr>
          <p:grpSpPr>
            <a:xfrm>
              <a:off x="7907654" y="1519911"/>
              <a:ext cx="5916664" cy="1537801"/>
              <a:chOff x="0" y="0"/>
              <a:chExt cx="7374240" cy="1916640"/>
            </a:xfrm>
            <a:grpFill/>
          </p:grpSpPr>
          <p:sp>
            <p:nvSpPr>
              <p:cNvPr id="44" name="Freeform 15">
                <a:extLst>
                  <a:ext uri="{FF2B5EF4-FFF2-40B4-BE49-F238E27FC236}">
                    <a16:creationId xmlns:a16="http://schemas.microsoft.com/office/drawing/2014/main" id="{5C60E230-7F50-8741-44A6-68B84E7E9C9E}"/>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sp>
        </p:grpSp>
      </p:grpSp>
      <p:grpSp>
        <p:nvGrpSpPr>
          <p:cNvPr id="19" name="Group 18">
            <a:extLst>
              <a:ext uri="{FF2B5EF4-FFF2-40B4-BE49-F238E27FC236}">
                <a16:creationId xmlns:a16="http://schemas.microsoft.com/office/drawing/2014/main" id="{84F23911-95F2-A430-75F0-2B6B2A97F444}"/>
              </a:ext>
            </a:extLst>
          </p:cNvPr>
          <p:cNvGrpSpPr/>
          <p:nvPr/>
        </p:nvGrpSpPr>
        <p:grpSpPr>
          <a:xfrm>
            <a:off x="5948705" y="1501238"/>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20" name="Group 16">
              <a:extLst>
                <a:ext uri="{FF2B5EF4-FFF2-40B4-BE49-F238E27FC236}">
                  <a16:creationId xmlns:a16="http://schemas.microsoft.com/office/drawing/2014/main" id="{4BF713D9-2221-192F-4F98-D193D1A337E0}"/>
                </a:ext>
              </a:extLst>
            </p:cNvPr>
            <p:cNvGrpSpPr/>
            <p:nvPr/>
          </p:nvGrpSpPr>
          <p:grpSpPr>
            <a:xfrm>
              <a:off x="10914512" y="3230440"/>
              <a:ext cx="1165193" cy="1910409"/>
              <a:chOff x="0" y="0"/>
              <a:chExt cx="1452240" cy="2381040"/>
            </a:xfrm>
            <a:grpFill/>
          </p:grpSpPr>
          <p:sp>
            <p:nvSpPr>
              <p:cNvPr id="25" name="Freeform 17">
                <a:extLst>
                  <a:ext uri="{FF2B5EF4-FFF2-40B4-BE49-F238E27FC236}">
                    <a16:creationId xmlns:a16="http://schemas.microsoft.com/office/drawing/2014/main" id="{6056C05F-C321-6653-3E0B-AAFAA367C1DF}"/>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sp>
        </p:grpSp>
        <p:grpSp>
          <p:nvGrpSpPr>
            <p:cNvPr id="21" name="Group 18">
              <a:extLst>
                <a:ext uri="{FF2B5EF4-FFF2-40B4-BE49-F238E27FC236}">
                  <a16:creationId xmlns:a16="http://schemas.microsoft.com/office/drawing/2014/main" id="{C7F6084B-F55F-73C2-C589-9B46C5EF9CDB}"/>
                </a:ext>
              </a:extLst>
            </p:cNvPr>
            <p:cNvGrpSpPr/>
            <p:nvPr/>
          </p:nvGrpSpPr>
          <p:grpSpPr>
            <a:xfrm>
              <a:off x="11601958" y="3883226"/>
              <a:ext cx="325815" cy="605415"/>
              <a:chOff x="0" y="0"/>
              <a:chExt cx="406080" cy="754560"/>
            </a:xfrm>
            <a:grpFill/>
          </p:grpSpPr>
          <p:sp>
            <p:nvSpPr>
              <p:cNvPr id="24" name="Freeform 19">
                <a:extLst>
                  <a:ext uri="{FF2B5EF4-FFF2-40B4-BE49-F238E27FC236}">
                    <a16:creationId xmlns:a16="http://schemas.microsoft.com/office/drawing/2014/main" id="{852FA390-CBA0-4211-FC23-C7FB49BB742B}"/>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sp>
        </p:grpSp>
        <p:grpSp>
          <p:nvGrpSpPr>
            <p:cNvPr id="22" name="Group 20">
              <a:extLst>
                <a:ext uri="{FF2B5EF4-FFF2-40B4-BE49-F238E27FC236}">
                  <a16:creationId xmlns:a16="http://schemas.microsoft.com/office/drawing/2014/main" id="{75CEADDC-307B-F29A-318C-A08C5652B6D5}"/>
                </a:ext>
              </a:extLst>
            </p:cNvPr>
            <p:cNvGrpSpPr/>
            <p:nvPr/>
          </p:nvGrpSpPr>
          <p:grpSpPr>
            <a:xfrm>
              <a:off x="5670275" y="3407790"/>
              <a:ext cx="5965077" cy="1575131"/>
              <a:chOff x="0" y="0"/>
              <a:chExt cx="7434580" cy="1963166"/>
            </a:xfrm>
            <a:grpFill/>
          </p:grpSpPr>
          <p:sp>
            <p:nvSpPr>
              <p:cNvPr id="23" name="Freeform 21">
                <a:extLst>
                  <a:ext uri="{FF2B5EF4-FFF2-40B4-BE49-F238E27FC236}">
                    <a16:creationId xmlns:a16="http://schemas.microsoft.com/office/drawing/2014/main" id="{817CAA51-476E-7BCB-E338-DDBBD57D08B0}"/>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sp>
        </p:grpSp>
      </p:gr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61183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WHILE-READING</a:t>
            </a:r>
          </a:p>
        </p:txBody>
      </p:sp>
      <p:sp>
        <p:nvSpPr>
          <p:cNvPr id="11" name="TextBox 10">
            <a:extLst>
              <a:ext uri="{FF2B5EF4-FFF2-40B4-BE49-F238E27FC236}">
                <a16:creationId xmlns:a16="http://schemas.microsoft.com/office/drawing/2014/main" id="{A63B9C5D-3EF8-A29B-2C31-250D1F956D04}"/>
              </a:ext>
            </a:extLst>
          </p:cNvPr>
          <p:cNvSpPr txBox="1"/>
          <p:nvPr/>
        </p:nvSpPr>
        <p:spPr>
          <a:xfrm>
            <a:off x="-5081107" y="1564680"/>
            <a:ext cx="4721853" cy="461665"/>
          </a:xfrm>
          <a:prstGeom prst="rect">
            <a:avLst/>
          </a:prstGeom>
          <a:noFill/>
        </p:spPr>
        <p:txBody>
          <a:bodyPr wrap="square" rtlCol="0">
            <a:spAutoFit/>
          </a:bodyPr>
          <a:lstStyle/>
          <a:p>
            <a:r>
              <a:rPr lang="en-US" sz="2400" dirty="0">
                <a:solidFill>
                  <a:srgbClr val="E45983"/>
                </a:solidFill>
              </a:rPr>
              <a:t>B. </a:t>
            </a:r>
            <a:r>
              <a:rPr lang="en-US" sz="2400" b="1" dirty="0">
                <a:solidFill>
                  <a:schemeClr val="tx1">
                    <a:lumMod val="95000"/>
                    <a:lumOff val="5000"/>
                  </a:schemeClr>
                </a:solidFill>
              </a:rPr>
              <a:t>Volunteers needed</a:t>
            </a:r>
          </a:p>
        </p:txBody>
      </p:sp>
      <p:sp>
        <p:nvSpPr>
          <p:cNvPr id="89" name="TextBox 88">
            <a:extLst>
              <a:ext uri="{FF2B5EF4-FFF2-40B4-BE49-F238E27FC236}">
                <a16:creationId xmlns:a16="http://schemas.microsoft.com/office/drawing/2014/main" id="{25CEA2EB-9625-0C65-8A1E-A63D3806E52F}"/>
              </a:ext>
            </a:extLst>
          </p:cNvPr>
          <p:cNvSpPr txBox="1"/>
          <p:nvPr/>
        </p:nvSpPr>
        <p:spPr>
          <a:xfrm>
            <a:off x="6648724" y="1602248"/>
            <a:ext cx="36104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45983"/>
                </a:solidFill>
                <a:effectLst/>
                <a:uLnTx/>
                <a:uFillTx/>
                <a:latin typeface="Calibri"/>
                <a:ea typeface="+mn-ea"/>
                <a:cs typeface="+mn-cs"/>
              </a:rPr>
              <a:t>Adverts 2</a:t>
            </a:r>
            <a:endParaRPr kumimoji="0" lang="en-US" sz="2400" b="1"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p:txBody>
      </p:sp>
      <p:sp>
        <p:nvSpPr>
          <p:cNvPr id="26" name="Rounded Rectangle 7">
            <a:extLst>
              <a:ext uri="{FF2B5EF4-FFF2-40B4-BE49-F238E27FC236}">
                <a16:creationId xmlns:a16="http://schemas.microsoft.com/office/drawing/2014/main" id="{917F6471-5CB6-11D2-4585-7632FA9F3B87}"/>
              </a:ext>
            </a:extLst>
          </p:cNvPr>
          <p:cNvSpPr/>
          <p:nvPr/>
        </p:nvSpPr>
        <p:spPr>
          <a:xfrm>
            <a:off x="421639" y="77118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27" name="TextBox 26">
            <a:extLst>
              <a:ext uri="{FF2B5EF4-FFF2-40B4-BE49-F238E27FC236}">
                <a16:creationId xmlns:a16="http://schemas.microsoft.com/office/drawing/2014/main" id="{535E2CFB-B713-EF39-A01D-8A5AC43DF1BD}"/>
              </a:ext>
            </a:extLst>
          </p:cNvPr>
          <p:cNvSpPr txBox="1"/>
          <p:nvPr/>
        </p:nvSpPr>
        <p:spPr>
          <a:xfrm>
            <a:off x="444269" y="685802"/>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28" name="Rectangle 27">
            <a:extLst>
              <a:ext uri="{FF2B5EF4-FFF2-40B4-BE49-F238E27FC236}">
                <a16:creationId xmlns:a16="http://schemas.microsoft.com/office/drawing/2014/main" id="{4A7BFE80-4B77-698E-BE4F-34EAF1232090}"/>
              </a:ext>
            </a:extLst>
          </p:cNvPr>
          <p:cNvSpPr/>
          <p:nvPr/>
        </p:nvSpPr>
        <p:spPr>
          <a:xfrm>
            <a:off x="803326" y="748030"/>
            <a:ext cx="8164984" cy="400110"/>
          </a:xfrm>
          <a:prstGeom prst="rect">
            <a:avLst/>
          </a:prstGeom>
        </p:spPr>
        <p:txBody>
          <a:bodyPr wrap="square">
            <a:spAutoFit/>
          </a:bodyPr>
          <a:lstStyle/>
          <a:p>
            <a:r>
              <a:rPr lang="en-US" sz="2000" b="1" dirty="0">
                <a:solidFill>
                  <a:schemeClr val="tx1"/>
                </a:solidFill>
              </a:rPr>
              <a:t>Read the adverts again and choose the most suitable headline for each one. </a:t>
            </a:r>
          </a:p>
        </p:txBody>
      </p:sp>
      <p:pic>
        <p:nvPicPr>
          <p:cNvPr id="7" name="Picture 6"/>
          <p:cNvPicPr>
            <a:picLocks noChangeAspect="1"/>
          </p:cNvPicPr>
          <p:nvPr/>
        </p:nvPicPr>
        <p:blipFill rotWithShape="1">
          <a:blip r:embed="rId2"/>
          <a:srcRect l="4722" t="1267" r="1769" b="5019"/>
          <a:stretch/>
        </p:blipFill>
        <p:spPr>
          <a:xfrm>
            <a:off x="2340591" y="2361064"/>
            <a:ext cx="3034449" cy="2702256"/>
          </a:xfrm>
          <a:prstGeom prst="rect">
            <a:avLst/>
          </a:prstGeom>
        </p:spPr>
      </p:pic>
    </p:spTree>
    <p:extLst>
      <p:ext uri="{BB962C8B-B14F-4D97-AF65-F5344CB8AC3E}">
        <p14:creationId xmlns:p14="http://schemas.microsoft.com/office/powerpoint/2010/main" val="86530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2.22222E-6 L 0.61215 0.00679 " pathEditMode="relative" rAng="0" ptsTypes="AA">
                                      <p:cBhvr>
                                        <p:cTn id="6" dur="2000" fill="hold"/>
                                        <p:tgtEl>
                                          <p:spTgt spid="40"/>
                                        </p:tgtEl>
                                        <p:attrNameLst>
                                          <p:attrName>ppt_x</p:attrName>
                                          <p:attrName>ppt_y</p:attrName>
                                        </p:attrNameLst>
                                      </p:cBhvr>
                                      <p:rCtr x="30608" y="340"/>
                                    </p:animMotion>
                                  </p:childTnLst>
                                </p:cTn>
                              </p:par>
                              <p:par>
                                <p:cTn id="7" presetID="42" presetClass="path" presetSubtype="0" accel="50000" decel="50000" fill="hold" grpId="0" nodeType="withEffect">
                                  <p:stCondLst>
                                    <p:cond delay="0"/>
                                  </p:stCondLst>
                                  <p:childTnLst>
                                    <p:animMotion origin="layout" path="M -4.16667E-6 -4.07407E-6 L 0.65625 0.00494 " pathEditMode="relative" rAng="0" ptsTypes="AA">
                                      <p:cBhvr>
                                        <p:cTn id="8" dur="2000" fill="hold"/>
                                        <p:tgtEl>
                                          <p:spTgt spid="11"/>
                                        </p:tgtEl>
                                        <p:attrNameLst>
                                          <p:attrName>ppt_x</p:attrName>
                                          <p:attrName>ppt_y</p:attrName>
                                        </p:attrNameLst>
                                      </p:cBhvr>
                                      <p:rCtr x="32813" y="2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5</a:t>
              </a:r>
            </a:p>
          </p:txBody>
        </p:sp>
      </p:grpSp>
      <p:sp>
        <p:nvSpPr>
          <p:cNvPr id="9" name="TextBox 8">
            <a:extLst>
              <a:ext uri="{FF2B5EF4-FFF2-40B4-BE49-F238E27FC236}">
                <a16:creationId xmlns:a16="http://schemas.microsoft.com/office/drawing/2014/main" id="{3D56C823-4DD3-2744-17E1-A46C7290D96B}"/>
              </a:ext>
            </a:extLst>
          </p:cNvPr>
          <p:cNvSpPr txBox="1"/>
          <p:nvPr/>
        </p:nvSpPr>
        <p:spPr>
          <a:xfrm>
            <a:off x="2438400" y="418267"/>
            <a:ext cx="5319539" cy="769441"/>
          </a:xfrm>
          <a:prstGeom prst="rect">
            <a:avLst/>
          </a:prstGeom>
          <a:noFill/>
        </p:spPr>
        <p:txBody>
          <a:bodyPr wrap="square" rtlCol="0">
            <a:spAutoFit/>
          </a:bodyPr>
          <a:lstStyle/>
          <a:p>
            <a:r>
              <a:rPr lang="en-US" sz="4400" b="1" dirty="0">
                <a:solidFill>
                  <a:srgbClr val="FFFFFF"/>
                </a:solidFill>
                <a:latin typeface="UTMFacebookK&amp;TBold"/>
              </a:rPr>
              <a:t>The world of work</a:t>
            </a:r>
            <a:endParaRPr lang="en-US" sz="4400" b="1" i="0" dirty="0">
              <a:solidFill>
                <a:srgbClr val="FFFFFF"/>
              </a:solidFill>
              <a:effectLst/>
              <a:latin typeface="UTMFacebookK&amp;TBold"/>
            </a:endParaRPr>
          </a:p>
        </p:txBody>
      </p:sp>
      <p:sp>
        <p:nvSpPr>
          <p:cNvPr id="10" name="Rectangle 9">
            <a:extLst>
              <a:ext uri="{FF2B5EF4-FFF2-40B4-BE49-F238E27FC236}">
                <a16:creationId xmlns:a16="http://schemas.microsoft.com/office/drawing/2014/main" id="{F92A0F45-146A-8BFF-6553-20D992E76B42}"/>
              </a:ext>
            </a:extLst>
          </p:cNvPr>
          <p:cNvSpPr/>
          <p:nvPr/>
        </p:nvSpPr>
        <p:spPr>
          <a:xfrm>
            <a:off x="3625335" y="2163614"/>
            <a:ext cx="4506662" cy="627454"/>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READING</a:t>
            </a:r>
          </a:p>
        </p:txBody>
      </p:sp>
      <p:sp>
        <p:nvSpPr>
          <p:cNvPr id="11" name="Rectangle 10">
            <a:extLst>
              <a:ext uri="{FF2B5EF4-FFF2-40B4-BE49-F238E27FC236}">
                <a16:creationId xmlns:a16="http://schemas.microsoft.com/office/drawing/2014/main" id="{2CE5C951-EDAC-510B-E774-D91A675B9038}"/>
              </a:ext>
            </a:extLst>
          </p:cNvPr>
          <p:cNvSpPr/>
          <p:nvPr/>
        </p:nvSpPr>
        <p:spPr>
          <a:xfrm>
            <a:off x="1399718"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III</a:t>
            </a:r>
          </a:p>
        </p:txBody>
      </p:sp>
      <p:sp>
        <p:nvSpPr>
          <p:cNvPr id="14" name="TextBox 13">
            <a:extLst>
              <a:ext uri="{FF2B5EF4-FFF2-40B4-BE49-F238E27FC236}">
                <a16:creationId xmlns:a16="http://schemas.microsoft.com/office/drawing/2014/main" id="{409399F7-44CB-F8D5-78C2-4555DA974D89}"/>
              </a:ext>
            </a:extLst>
          </p:cNvPr>
          <p:cNvSpPr txBox="1"/>
          <p:nvPr/>
        </p:nvSpPr>
        <p:spPr>
          <a:xfrm>
            <a:off x="466725" y="3269170"/>
            <a:ext cx="8496801" cy="769441"/>
          </a:xfrm>
          <a:prstGeom prst="rect">
            <a:avLst/>
          </a:prstGeom>
          <a:noFill/>
        </p:spPr>
        <p:txBody>
          <a:bodyPr wrap="square" rtlCol="0">
            <a:spAutoFit/>
          </a:bodyPr>
          <a:lstStyle/>
          <a:p>
            <a:pPr algn="ctr"/>
            <a:r>
              <a:rPr lang="en-US" sz="4400" b="1" dirty="0">
                <a:solidFill>
                  <a:srgbClr val="0070C0"/>
                </a:solidFill>
              </a:rPr>
              <a:t>Jobs advertisements</a:t>
            </a:r>
          </a:p>
        </p:txBody>
      </p:sp>
    </p:spTree>
    <p:extLst>
      <p:ext uri="{BB962C8B-B14F-4D97-AF65-F5344CB8AC3E}">
        <p14:creationId xmlns:p14="http://schemas.microsoft.com/office/powerpoint/2010/main" val="1671446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871F2DD-6458-C5C9-A487-642E8F358D23}"/>
              </a:ext>
            </a:extLst>
          </p:cNvPr>
          <p:cNvGrpSpPr/>
          <p:nvPr/>
        </p:nvGrpSpPr>
        <p:grpSpPr>
          <a:xfrm>
            <a:off x="-5772751" y="1476814"/>
            <a:ext cx="5772751" cy="621030"/>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41" name="Group 10">
              <a:extLst>
                <a:ext uri="{FF2B5EF4-FFF2-40B4-BE49-F238E27FC236}">
                  <a16:creationId xmlns:a16="http://schemas.microsoft.com/office/drawing/2014/main" id="{88DCA4B1-D54D-C886-DEAD-3AF4FF6F57C8}"/>
                </a:ext>
              </a:extLst>
            </p:cNvPr>
            <p:cNvGrpSpPr/>
            <p:nvPr/>
          </p:nvGrpSpPr>
          <p:grpSpPr>
            <a:xfrm>
              <a:off x="7461103" y="1342561"/>
              <a:ext cx="1164616" cy="1910409"/>
              <a:chOff x="0" y="0"/>
              <a:chExt cx="1451520" cy="2381040"/>
            </a:xfrm>
            <a:grpFill/>
          </p:grpSpPr>
          <p:sp>
            <p:nvSpPr>
              <p:cNvPr id="46" name="Freeform 11">
                <a:extLst>
                  <a:ext uri="{FF2B5EF4-FFF2-40B4-BE49-F238E27FC236}">
                    <a16:creationId xmlns:a16="http://schemas.microsoft.com/office/drawing/2014/main" id="{24E7578B-A385-EA7D-55A6-1F3BBF2C5BA1}"/>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sp>
        </p:grpSp>
        <p:grpSp>
          <p:nvGrpSpPr>
            <p:cNvPr id="42" name="Group 12">
              <a:extLst>
                <a:ext uri="{FF2B5EF4-FFF2-40B4-BE49-F238E27FC236}">
                  <a16:creationId xmlns:a16="http://schemas.microsoft.com/office/drawing/2014/main" id="{B0465D1C-5B52-44EB-C88E-1C216CC4FCF5}"/>
                </a:ext>
              </a:extLst>
            </p:cNvPr>
            <p:cNvGrpSpPr/>
            <p:nvPr/>
          </p:nvGrpSpPr>
          <p:grpSpPr>
            <a:xfrm>
              <a:off x="7592826" y="2008661"/>
              <a:ext cx="325815" cy="605415"/>
              <a:chOff x="0" y="0"/>
              <a:chExt cx="406080" cy="754560"/>
            </a:xfrm>
            <a:grpFill/>
          </p:grpSpPr>
          <p:sp>
            <p:nvSpPr>
              <p:cNvPr id="45" name="Freeform 13">
                <a:extLst>
                  <a:ext uri="{FF2B5EF4-FFF2-40B4-BE49-F238E27FC236}">
                    <a16:creationId xmlns:a16="http://schemas.microsoft.com/office/drawing/2014/main" id="{80BAC5D9-6596-FC9C-0C6F-83B9AF5CA707}"/>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sp>
        </p:grpSp>
        <p:grpSp>
          <p:nvGrpSpPr>
            <p:cNvPr id="43" name="Group 42">
              <a:extLst>
                <a:ext uri="{FF2B5EF4-FFF2-40B4-BE49-F238E27FC236}">
                  <a16:creationId xmlns:a16="http://schemas.microsoft.com/office/drawing/2014/main" id="{5A349665-6368-BD85-7C4F-6439BBD6BBB7}"/>
                </a:ext>
              </a:extLst>
            </p:cNvPr>
            <p:cNvGrpSpPr/>
            <p:nvPr/>
          </p:nvGrpSpPr>
          <p:grpSpPr>
            <a:xfrm>
              <a:off x="7907654" y="1519911"/>
              <a:ext cx="5916664" cy="1537801"/>
              <a:chOff x="0" y="0"/>
              <a:chExt cx="7374240" cy="1916640"/>
            </a:xfrm>
            <a:grpFill/>
          </p:grpSpPr>
          <p:sp>
            <p:nvSpPr>
              <p:cNvPr id="44" name="Freeform 15">
                <a:extLst>
                  <a:ext uri="{FF2B5EF4-FFF2-40B4-BE49-F238E27FC236}">
                    <a16:creationId xmlns:a16="http://schemas.microsoft.com/office/drawing/2014/main" id="{5C60E230-7F50-8741-44A6-68B84E7E9C9E}"/>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sp>
        </p:grpSp>
      </p:grpSp>
      <p:grpSp>
        <p:nvGrpSpPr>
          <p:cNvPr id="19" name="Group 18">
            <a:extLst>
              <a:ext uri="{FF2B5EF4-FFF2-40B4-BE49-F238E27FC236}">
                <a16:creationId xmlns:a16="http://schemas.microsoft.com/office/drawing/2014/main" id="{84F23911-95F2-A430-75F0-2B6B2A97F444}"/>
              </a:ext>
            </a:extLst>
          </p:cNvPr>
          <p:cNvGrpSpPr/>
          <p:nvPr/>
        </p:nvGrpSpPr>
        <p:grpSpPr>
          <a:xfrm>
            <a:off x="5948705" y="1501238"/>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20" name="Group 16">
              <a:extLst>
                <a:ext uri="{FF2B5EF4-FFF2-40B4-BE49-F238E27FC236}">
                  <a16:creationId xmlns:a16="http://schemas.microsoft.com/office/drawing/2014/main" id="{4BF713D9-2221-192F-4F98-D193D1A337E0}"/>
                </a:ext>
              </a:extLst>
            </p:cNvPr>
            <p:cNvGrpSpPr/>
            <p:nvPr/>
          </p:nvGrpSpPr>
          <p:grpSpPr>
            <a:xfrm>
              <a:off x="10914512" y="3230440"/>
              <a:ext cx="1165193" cy="1910409"/>
              <a:chOff x="0" y="0"/>
              <a:chExt cx="1452240" cy="2381040"/>
            </a:xfrm>
            <a:grpFill/>
          </p:grpSpPr>
          <p:sp>
            <p:nvSpPr>
              <p:cNvPr id="25" name="Freeform 17">
                <a:extLst>
                  <a:ext uri="{FF2B5EF4-FFF2-40B4-BE49-F238E27FC236}">
                    <a16:creationId xmlns:a16="http://schemas.microsoft.com/office/drawing/2014/main" id="{6056C05F-C321-6653-3E0B-AAFAA367C1DF}"/>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sp>
        </p:grpSp>
        <p:grpSp>
          <p:nvGrpSpPr>
            <p:cNvPr id="21" name="Group 18">
              <a:extLst>
                <a:ext uri="{FF2B5EF4-FFF2-40B4-BE49-F238E27FC236}">
                  <a16:creationId xmlns:a16="http://schemas.microsoft.com/office/drawing/2014/main" id="{C7F6084B-F55F-73C2-C589-9B46C5EF9CDB}"/>
                </a:ext>
              </a:extLst>
            </p:cNvPr>
            <p:cNvGrpSpPr/>
            <p:nvPr/>
          </p:nvGrpSpPr>
          <p:grpSpPr>
            <a:xfrm>
              <a:off x="11601958" y="3883226"/>
              <a:ext cx="325815" cy="605415"/>
              <a:chOff x="0" y="0"/>
              <a:chExt cx="406080" cy="754560"/>
            </a:xfrm>
            <a:grpFill/>
          </p:grpSpPr>
          <p:sp>
            <p:nvSpPr>
              <p:cNvPr id="24" name="Freeform 19">
                <a:extLst>
                  <a:ext uri="{FF2B5EF4-FFF2-40B4-BE49-F238E27FC236}">
                    <a16:creationId xmlns:a16="http://schemas.microsoft.com/office/drawing/2014/main" id="{852FA390-CBA0-4211-FC23-C7FB49BB742B}"/>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sp>
        </p:grpSp>
        <p:grpSp>
          <p:nvGrpSpPr>
            <p:cNvPr id="22" name="Group 20">
              <a:extLst>
                <a:ext uri="{FF2B5EF4-FFF2-40B4-BE49-F238E27FC236}">
                  <a16:creationId xmlns:a16="http://schemas.microsoft.com/office/drawing/2014/main" id="{75CEADDC-307B-F29A-318C-A08C5652B6D5}"/>
                </a:ext>
              </a:extLst>
            </p:cNvPr>
            <p:cNvGrpSpPr/>
            <p:nvPr/>
          </p:nvGrpSpPr>
          <p:grpSpPr>
            <a:xfrm>
              <a:off x="5670275" y="3407790"/>
              <a:ext cx="5965077" cy="1575131"/>
              <a:chOff x="0" y="0"/>
              <a:chExt cx="7434580" cy="1963166"/>
            </a:xfrm>
            <a:grpFill/>
          </p:grpSpPr>
          <p:sp>
            <p:nvSpPr>
              <p:cNvPr id="23" name="Freeform 21">
                <a:extLst>
                  <a:ext uri="{FF2B5EF4-FFF2-40B4-BE49-F238E27FC236}">
                    <a16:creationId xmlns:a16="http://schemas.microsoft.com/office/drawing/2014/main" id="{817CAA51-476E-7BCB-E338-DDBBD57D08B0}"/>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sp>
        </p:grpSp>
      </p:gr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7" y="61968"/>
            <a:ext cx="388478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WHILE-READING</a:t>
            </a:r>
          </a:p>
        </p:txBody>
      </p:sp>
      <p:sp>
        <p:nvSpPr>
          <p:cNvPr id="11" name="TextBox 10">
            <a:extLst>
              <a:ext uri="{FF2B5EF4-FFF2-40B4-BE49-F238E27FC236}">
                <a16:creationId xmlns:a16="http://schemas.microsoft.com/office/drawing/2014/main" id="{A63B9C5D-3EF8-A29B-2C31-250D1F956D04}"/>
              </a:ext>
            </a:extLst>
          </p:cNvPr>
          <p:cNvSpPr txBox="1"/>
          <p:nvPr/>
        </p:nvSpPr>
        <p:spPr>
          <a:xfrm>
            <a:off x="-5081107" y="1564680"/>
            <a:ext cx="4721853" cy="461665"/>
          </a:xfrm>
          <a:prstGeom prst="rect">
            <a:avLst/>
          </a:prstGeom>
          <a:noFill/>
        </p:spPr>
        <p:txBody>
          <a:bodyPr wrap="square" rtlCol="0">
            <a:spAutoFit/>
          </a:bodyPr>
          <a:lstStyle/>
          <a:p>
            <a:r>
              <a:rPr lang="en-US" sz="2400" dirty="0">
                <a:solidFill>
                  <a:srgbClr val="E45983"/>
                </a:solidFill>
              </a:rPr>
              <a:t>A. </a:t>
            </a:r>
            <a:r>
              <a:rPr lang="en-US" sz="2400" b="1" dirty="0">
                <a:solidFill>
                  <a:schemeClr val="tx1">
                    <a:lumMod val="95000"/>
                    <a:lumOff val="5000"/>
                  </a:schemeClr>
                </a:solidFill>
              </a:rPr>
              <a:t>Shop assistant wanted</a:t>
            </a:r>
          </a:p>
        </p:txBody>
      </p:sp>
      <p:sp>
        <p:nvSpPr>
          <p:cNvPr id="89" name="TextBox 88">
            <a:extLst>
              <a:ext uri="{FF2B5EF4-FFF2-40B4-BE49-F238E27FC236}">
                <a16:creationId xmlns:a16="http://schemas.microsoft.com/office/drawing/2014/main" id="{25CEA2EB-9625-0C65-8A1E-A63D3806E52F}"/>
              </a:ext>
            </a:extLst>
          </p:cNvPr>
          <p:cNvSpPr txBox="1"/>
          <p:nvPr/>
        </p:nvSpPr>
        <p:spPr>
          <a:xfrm>
            <a:off x="6648724" y="1602248"/>
            <a:ext cx="36104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45983"/>
                </a:solidFill>
                <a:effectLst/>
                <a:uLnTx/>
                <a:uFillTx/>
                <a:latin typeface="Calibri"/>
                <a:ea typeface="+mn-ea"/>
                <a:cs typeface="+mn-cs"/>
              </a:rPr>
              <a:t>Adverts 3</a:t>
            </a:r>
            <a:endParaRPr kumimoji="0" lang="en-US" sz="2400" b="1"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p:txBody>
      </p:sp>
      <p:sp>
        <p:nvSpPr>
          <p:cNvPr id="26" name="Rounded Rectangle 7">
            <a:extLst>
              <a:ext uri="{FF2B5EF4-FFF2-40B4-BE49-F238E27FC236}">
                <a16:creationId xmlns:a16="http://schemas.microsoft.com/office/drawing/2014/main" id="{917F6471-5CB6-11D2-4585-7632FA9F3B87}"/>
              </a:ext>
            </a:extLst>
          </p:cNvPr>
          <p:cNvSpPr/>
          <p:nvPr/>
        </p:nvSpPr>
        <p:spPr>
          <a:xfrm>
            <a:off x="421639" y="77118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27" name="TextBox 26">
            <a:extLst>
              <a:ext uri="{FF2B5EF4-FFF2-40B4-BE49-F238E27FC236}">
                <a16:creationId xmlns:a16="http://schemas.microsoft.com/office/drawing/2014/main" id="{535E2CFB-B713-EF39-A01D-8A5AC43DF1BD}"/>
              </a:ext>
            </a:extLst>
          </p:cNvPr>
          <p:cNvSpPr txBox="1"/>
          <p:nvPr/>
        </p:nvSpPr>
        <p:spPr>
          <a:xfrm>
            <a:off x="444269" y="685802"/>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28" name="Rectangle 27">
            <a:extLst>
              <a:ext uri="{FF2B5EF4-FFF2-40B4-BE49-F238E27FC236}">
                <a16:creationId xmlns:a16="http://schemas.microsoft.com/office/drawing/2014/main" id="{4A7BFE80-4B77-698E-BE4F-34EAF1232090}"/>
              </a:ext>
            </a:extLst>
          </p:cNvPr>
          <p:cNvSpPr/>
          <p:nvPr/>
        </p:nvSpPr>
        <p:spPr>
          <a:xfrm>
            <a:off x="803326" y="748030"/>
            <a:ext cx="8164984" cy="400110"/>
          </a:xfrm>
          <a:prstGeom prst="rect">
            <a:avLst/>
          </a:prstGeom>
        </p:spPr>
        <p:txBody>
          <a:bodyPr wrap="square">
            <a:spAutoFit/>
          </a:bodyPr>
          <a:lstStyle/>
          <a:p>
            <a:r>
              <a:rPr lang="en-US" sz="2000" b="1" dirty="0">
                <a:solidFill>
                  <a:schemeClr val="tx1"/>
                </a:solidFill>
              </a:rPr>
              <a:t>Read the adverts again and choose the most suitable headline for each one. </a:t>
            </a:r>
          </a:p>
        </p:txBody>
      </p:sp>
      <p:pic>
        <p:nvPicPr>
          <p:cNvPr id="29" name="Picture 28"/>
          <p:cNvPicPr>
            <a:picLocks noChangeAspect="1"/>
          </p:cNvPicPr>
          <p:nvPr/>
        </p:nvPicPr>
        <p:blipFill>
          <a:blip r:embed="rId2"/>
          <a:stretch>
            <a:fillRect/>
          </a:stretch>
        </p:blipFill>
        <p:spPr>
          <a:xfrm>
            <a:off x="1813024" y="2314940"/>
            <a:ext cx="3768909" cy="2712553"/>
          </a:xfrm>
          <a:prstGeom prst="rect">
            <a:avLst/>
          </a:prstGeom>
        </p:spPr>
      </p:pic>
    </p:spTree>
    <p:extLst>
      <p:ext uri="{BB962C8B-B14F-4D97-AF65-F5344CB8AC3E}">
        <p14:creationId xmlns:p14="http://schemas.microsoft.com/office/powerpoint/2010/main" val="414639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2.22222E-6 L 0.61216 0.00679 " pathEditMode="relative" rAng="0" ptsTypes="AA">
                                      <p:cBhvr>
                                        <p:cTn id="6" dur="2000" fill="hold"/>
                                        <p:tgtEl>
                                          <p:spTgt spid="40"/>
                                        </p:tgtEl>
                                        <p:attrNameLst>
                                          <p:attrName>ppt_x</p:attrName>
                                          <p:attrName>ppt_y</p:attrName>
                                        </p:attrNameLst>
                                      </p:cBhvr>
                                      <p:rCtr x="30608" y="340"/>
                                    </p:animMotion>
                                  </p:childTnLst>
                                </p:cTn>
                              </p:par>
                              <p:par>
                                <p:cTn id="7" presetID="42" presetClass="path" presetSubtype="0" accel="50000" decel="50000" fill="hold" grpId="0" nodeType="withEffect">
                                  <p:stCondLst>
                                    <p:cond delay="0"/>
                                  </p:stCondLst>
                                  <p:childTnLst>
                                    <p:animMotion origin="layout" path="M -4.16667E-6 -4.07407E-6 L 0.65625 0.00494 " pathEditMode="relative" rAng="0" ptsTypes="AA">
                                      <p:cBhvr>
                                        <p:cTn id="8" dur="2000" fill="hold"/>
                                        <p:tgtEl>
                                          <p:spTgt spid="11"/>
                                        </p:tgtEl>
                                        <p:attrNameLst>
                                          <p:attrName>ppt_x</p:attrName>
                                          <p:attrName>ppt_y</p:attrName>
                                        </p:attrNameLst>
                                      </p:cBhvr>
                                      <p:rCtr x="32813" y="2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871F2DD-6458-C5C9-A487-642E8F358D23}"/>
              </a:ext>
            </a:extLst>
          </p:cNvPr>
          <p:cNvGrpSpPr/>
          <p:nvPr/>
        </p:nvGrpSpPr>
        <p:grpSpPr>
          <a:xfrm>
            <a:off x="-5772751" y="1476814"/>
            <a:ext cx="5795143" cy="621030"/>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41" name="Group 10">
              <a:extLst>
                <a:ext uri="{FF2B5EF4-FFF2-40B4-BE49-F238E27FC236}">
                  <a16:creationId xmlns:a16="http://schemas.microsoft.com/office/drawing/2014/main" id="{88DCA4B1-D54D-C886-DEAD-3AF4FF6F57C8}"/>
                </a:ext>
              </a:extLst>
            </p:cNvPr>
            <p:cNvGrpSpPr/>
            <p:nvPr/>
          </p:nvGrpSpPr>
          <p:grpSpPr>
            <a:xfrm>
              <a:off x="7461103" y="1342561"/>
              <a:ext cx="1164616" cy="1910409"/>
              <a:chOff x="0" y="0"/>
              <a:chExt cx="1451520" cy="2381040"/>
            </a:xfrm>
            <a:grpFill/>
          </p:grpSpPr>
          <p:sp>
            <p:nvSpPr>
              <p:cNvPr id="46" name="Freeform 11">
                <a:extLst>
                  <a:ext uri="{FF2B5EF4-FFF2-40B4-BE49-F238E27FC236}">
                    <a16:creationId xmlns:a16="http://schemas.microsoft.com/office/drawing/2014/main" id="{24E7578B-A385-EA7D-55A6-1F3BBF2C5BA1}"/>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sp>
        </p:grpSp>
        <p:grpSp>
          <p:nvGrpSpPr>
            <p:cNvPr id="42" name="Group 12">
              <a:extLst>
                <a:ext uri="{FF2B5EF4-FFF2-40B4-BE49-F238E27FC236}">
                  <a16:creationId xmlns:a16="http://schemas.microsoft.com/office/drawing/2014/main" id="{B0465D1C-5B52-44EB-C88E-1C216CC4FCF5}"/>
                </a:ext>
              </a:extLst>
            </p:cNvPr>
            <p:cNvGrpSpPr/>
            <p:nvPr/>
          </p:nvGrpSpPr>
          <p:grpSpPr>
            <a:xfrm>
              <a:off x="7592826" y="2008661"/>
              <a:ext cx="325815" cy="605415"/>
              <a:chOff x="0" y="0"/>
              <a:chExt cx="406080" cy="754560"/>
            </a:xfrm>
            <a:grpFill/>
          </p:grpSpPr>
          <p:sp>
            <p:nvSpPr>
              <p:cNvPr id="45" name="Freeform 13">
                <a:extLst>
                  <a:ext uri="{FF2B5EF4-FFF2-40B4-BE49-F238E27FC236}">
                    <a16:creationId xmlns:a16="http://schemas.microsoft.com/office/drawing/2014/main" id="{80BAC5D9-6596-FC9C-0C6F-83B9AF5CA707}"/>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sp>
        </p:grpSp>
        <p:grpSp>
          <p:nvGrpSpPr>
            <p:cNvPr id="43" name="Group 42">
              <a:extLst>
                <a:ext uri="{FF2B5EF4-FFF2-40B4-BE49-F238E27FC236}">
                  <a16:creationId xmlns:a16="http://schemas.microsoft.com/office/drawing/2014/main" id="{5A349665-6368-BD85-7C4F-6439BBD6BBB7}"/>
                </a:ext>
              </a:extLst>
            </p:cNvPr>
            <p:cNvGrpSpPr/>
            <p:nvPr/>
          </p:nvGrpSpPr>
          <p:grpSpPr>
            <a:xfrm>
              <a:off x="7907654" y="1519911"/>
              <a:ext cx="5916664" cy="1537801"/>
              <a:chOff x="0" y="0"/>
              <a:chExt cx="7374240" cy="1916640"/>
            </a:xfrm>
            <a:grpFill/>
          </p:grpSpPr>
          <p:sp>
            <p:nvSpPr>
              <p:cNvPr id="44" name="Freeform 15">
                <a:extLst>
                  <a:ext uri="{FF2B5EF4-FFF2-40B4-BE49-F238E27FC236}">
                    <a16:creationId xmlns:a16="http://schemas.microsoft.com/office/drawing/2014/main" id="{5C60E230-7F50-8741-44A6-68B84E7E9C9E}"/>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sp>
        </p:grpSp>
      </p:grpSp>
      <p:grpSp>
        <p:nvGrpSpPr>
          <p:cNvPr id="19" name="Group 18">
            <a:extLst>
              <a:ext uri="{FF2B5EF4-FFF2-40B4-BE49-F238E27FC236}">
                <a16:creationId xmlns:a16="http://schemas.microsoft.com/office/drawing/2014/main" id="{84F23911-95F2-A430-75F0-2B6B2A97F444}"/>
              </a:ext>
            </a:extLst>
          </p:cNvPr>
          <p:cNvGrpSpPr/>
          <p:nvPr/>
        </p:nvGrpSpPr>
        <p:grpSpPr>
          <a:xfrm>
            <a:off x="5948705" y="1501238"/>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20" name="Group 16">
              <a:extLst>
                <a:ext uri="{FF2B5EF4-FFF2-40B4-BE49-F238E27FC236}">
                  <a16:creationId xmlns:a16="http://schemas.microsoft.com/office/drawing/2014/main" id="{4BF713D9-2221-192F-4F98-D193D1A337E0}"/>
                </a:ext>
              </a:extLst>
            </p:cNvPr>
            <p:cNvGrpSpPr/>
            <p:nvPr/>
          </p:nvGrpSpPr>
          <p:grpSpPr>
            <a:xfrm>
              <a:off x="10914512" y="3230440"/>
              <a:ext cx="1165193" cy="1910409"/>
              <a:chOff x="0" y="0"/>
              <a:chExt cx="1452240" cy="2381040"/>
            </a:xfrm>
            <a:grpFill/>
          </p:grpSpPr>
          <p:sp>
            <p:nvSpPr>
              <p:cNvPr id="25" name="Freeform 17">
                <a:extLst>
                  <a:ext uri="{FF2B5EF4-FFF2-40B4-BE49-F238E27FC236}">
                    <a16:creationId xmlns:a16="http://schemas.microsoft.com/office/drawing/2014/main" id="{6056C05F-C321-6653-3E0B-AAFAA367C1DF}"/>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sp>
        </p:grpSp>
        <p:grpSp>
          <p:nvGrpSpPr>
            <p:cNvPr id="21" name="Group 18">
              <a:extLst>
                <a:ext uri="{FF2B5EF4-FFF2-40B4-BE49-F238E27FC236}">
                  <a16:creationId xmlns:a16="http://schemas.microsoft.com/office/drawing/2014/main" id="{C7F6084B-F55F-73C2-C589-9B46C5EF9CDB}"/>
                </a:ext>
              </a:extLst>
            </p:cNvPr>
            <p:cNvGrpSpPr/>
            <p:nvPr/>
          </p:nvGrpSpPr>
          <p:grpSpPr>
            <a:xfrm>
              <a:off x="11601958" y="3883226"/>
              <a:ext cx="325815" cy="605415"/>
              <a:chOff x="0" y="0"/>
              <a:chExt cx="406080" cy="754560"/>
            </a:xfrm>
            <a:grpFill/>
          </p:grpSpPr>
          <p:sp>
            <p:nvSpPr>
              <p:cNvPr id="24" name="Freeform 19">
                <a:extLst>
                  <a:ext uri="{FF2B5EF4-FFF2-40B4-BE49-F238E27FC236}">
                    <a16:creationId xmlns:a16="http://schemas.microsoft.com/office/drawing/2014/main" id="{852FA390-CBA0-4211-FC23-C7FB49BB742B}"/>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sp>
        </p:grpSp>
        <p:grpSp>
          <p:nvGrpSpPr>
            <p:cNvPr id="22" name="Group 20">
              <a:extLst>
                <a:ext uri="{FF2B5EF4-FFF2-40B4-BE49-F238E27FC236}">
                  <a16:creationId xmlns:a16="http://schemas.microsoft.com/office/drawing/2014/main" id="{75CEADDC-307B-F29A-318C-A08C5652B6D5}"/>
                </a:ext>
              </a:extLst>
            </p:cNvPr>
            <p:cNvGrpSpPr/>
            <p:nvPr/>
          </p:nvGrpSpPr>
          <p:grpSpPr>
            <a:xfrm>
              <a:off x="5670275" y="3407790"/>
              <a:ext cx="5965077" cy="1575131"/>
              <a:chOff x="0" y="0"/>
              <a:chExt cx="7434580" cy="1963166"/>
            </a:xfrm>
            <a:grpFill/>
          </p:grpSpPr>
          <p:sp>
            <p:nvSpPr>
              <p:cNvPr id="23" name="Freeform 21">
                <a:extLst>
                  <a:ext uri="{FF2B5EF4-FFF2-40B4-BE49-F238E27FC236}">
                    <a16:creationId xmlns:a16="http://schemas.microsoft.com/office/drawing/2014/main" id="{817CAA51-476E-7BCB-E338-DDBBD57D08B0}"/>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sp>
        </p:grpSp>
      </p:gr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WHILE-READING</a:t>
            </a:r>
          </a:p>
        </p:txBody>
      </p:sp>
      <p:sp>
        <p:nvSpPr>
          <p:cNvPr id="11" name="TextBox 10">
            <a:extLst>
              <a:ext uri="{FF2B5EF4-FFF2-40B4-BE49-F238E27FC236}">
                <a16:creationId xmlns:a16="http://schemas.microsoft.com/office/drawing/2014/main" id="{A63B9C5D-3EF8-A29B-2C31-250D1F956D04}"/>
              </a:ext>
            </a:extLst>
          </p:cNvPr>
          <p:cNvSpPr txBox="1"/>
          <p:nvPr/>
        </p:nvSpPr>
        <p:spPr>
          <a:xfrm>
            <a:off x="-5011971" y="1551700"/>
            <a:ext cx="5009429" cy="461665"/>
          </a:xfrm>
          <a:prstGeom prst="rect">
            <a:avLst/>
          </a:prstGeom>
          <a:noFill/>
        </p:spPr>
        <p:txBody>
          <a:bodyPr wrap="square" rtlCol="0">
            <a:spAutoFit/>
          </a:bodyPr>
          <a:lstStyle/>
          <a:p>
            <a:r>
              <a:rPr lang="en-US" sz="2400" dirty="0">
                <a:solidFill>
                  <a:srgbClr val="E45983"/>
                </a:solidFill>
              </a:rPr>
              <a:t>C. </a:t>
            </a:r>
            <a:r>
              <a:rPr lang="en-US" sz="2400" b="1" dirty="0">
                <a:solidFill>
                  <a:schemeClr val="tx1">
                    <a:lumMod val="95000"/>
                    <a:lumOff val="5000"/>
                  </a:schemeClr>
                </a:solidFill>
              </a:rPr>
              <a:t>Job vacancies: Teaching assistants</a:t>
            </a:r>
          </a:p>
        </p:txBody>
      </p:sp>
      <p:sp>
        <p:nvSpPr>
          <p:cNvPr id="89" name="TextBox 88">
            <a:extLst>
              <a:ext uri="{FF2B5EF4-FFF2-40B4-BE49-F238E27FC236}">
                <a16:creationId xmlns:a16="http://schemas.microsoft.com/office/drawing/2014/main" id="{25CEA2EB-9625-0C65-8A1E-A63D3806E52F}"/>
              </a:ext>
            </a:extLst>
          </p:cNvPr>
          <p:cNvSpPr txBox="1"/>
          <p:nvPr/>
        </p:nvSpPr>
        <p:spPr>
          <a:xfrm>
            <a:off x="6648724" y="1602248"/>
            <a:ext cx="36104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45983"/>
                </a:solidFill>
                <a:effectLst/>
                <a:uLnTx/>
                <a:uFillTx/>
                <a:latin typeface="Calibri"/>
                <a:ea typeface="+mn-ea"/>
                <a:cs typeface="+mn-cs"/>
              </a:rPr>
              <a:t>Adverts 4</a:t>
            </a:r>
            <a:endParaRPr kumimoji="0" lang="en-US" sz="2400" b="1"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p:txBody>
      </p:sp>
      <p:pic>
        <p:nvPicPr>
          <p:cNvPr id="7" name="Picture 6"/>
          <p:cNvPicPr>
            <a:picLocks noChangeAspect="1"/>
          </p:cNvPicPr>
          <p:nvPr/>
        </p:nvPicPr>
        <p:blipFill rotWithShape="1">
          <a:blip r:embed="rId2"/>
          <a:srcRect t="9415"/>
          <a:stretch/>
        </p:blipFill>
        <p:spPr>
          <a:xfrm>
            <a:off x="117620" y="2298155"/>
            <a:ext cx="8014297" cy="542333"/>
          </a:xfrm>
          <a:prstGeom prst="rect">
            <a:avLst/>
          </a:prstGeom>
        </p:spPr>
      </p:pic>
      <p:pic>
        <p:nvPicPr>
          <p:cNvPr id="10" name="Picture 9"/>
          <p:cNvPicPr>
            <a:picLocks noChangeAspect="1"/>
          </p:cNvPicPr>
          <p:nvPr/>
        </p:nvPicPr>
        <p:blipFill rotWithShape="1">
          <a:blip r:embed="rId3"/>
          <a:srcRect l="-451" t="-1426" r="451" b="65716"/>
          <a:stretch/>
        </p:blipFill>
        <p:spPr>
          <a:xfrm>
            <a:off x="117620" y="2865857"/>
            <a:ext cx="4042719" cy="1140964"/>
          </a:xfrm>
          <a:prstGeom prst="rect">
            <a:avLst/>
          </a:prstGeom>
        </p:spPr>
      </p:pic>
      <p:pic>
        <p:nvPicPr>
          <p:cNvPr id="27" name="Picture 26"/>
          <p:cNvPicPr>
            <a:picLocks noChangeAspect="1"/>
          </p:cNvPicPr>
          <p:nvPr/>
        </p:nvPicPr>
        <p:blipFill rotWithShape="1">
          <a:blip r:embed="rId3"/>
          <a:srcRect l="3298" t="34374"/>
          <a:stretch/>
        </p:blipFill>
        <p:spPr>
          <a:xfrm>
            <a:off x="4222532" y="2910651"/>
            <a:ext cx="3909385" cy="2096803"/>
          </a:xfrm>
          <a:prstGeom prst="rect">
            <a:avLst/>
          </a:prstGeom>
        </p:spPr>
      </p:pic>
      <p:sp>
        <p:nvSpPr>
          <p:cNvPr id="28" name="Rounded Rectangle 7">
            <a:extLst>
              <a:ext uri="{FF2B5EF4-FFF2-40B4-BE49-F238E27FC236}">
                <a16:creationId xmlns:a16="http://schemas.microsoft.com/office/drawing/2014/main" id="{917F6471-5CB6-11D2-4585-7632FA9F3B87}"/>
              </a:ext>
            </a:extLst>
          </p:cNvPr>
          <p:cNvSpPr/>
          <p:nvPr/>
        </p:nvSpPr>
        <p:spPr>
          <a:xfrm>
            <a:off x="421639" y="77118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29" name="TextBox 28">
            <a:extLst>
              <a:ext uri="{FF2B5EF4-FFF2-40B4-BE49-F238E27FC236}">
                <a16:creationId xmlns:a16="http://schemas.microsoft.com/office/drawing/2014/main" id="{535E2CFB-B713-EF39-A01D-8A5AC43DF1BD}"/>
              </a:ext>
            </a:extLst>
          </p:cNvPr>
          <p:cNvSpPr txBox="1"/>
          <p:nvPr/>
        </p:nvSpPr>
        <p:spPr>
          <a:xfrm>
            <a:off x="444269" y="685802"/>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30" name="Rectangle 29">
            <a:extLst>
              <a:ext uri="{FF2B5EF4-FFF2-40B4-BE49-F238E27FC236}">
                <a16:creationId xmlns:a16="http://schemas.microsoft.com/office/drawing/2014/main" id="{4A7BFE80-4B77-698E-BE4F-34EAF1232090}"/>
              </a:ext>
            </a:extLst>
          </p:cNvPr>
          <p:cNvSpPr/>
          <p:nvPr/>
        </p:nvSpPr>
        <p:spPr>
          <a:xfrm>
            <a:off x="803326" y="748030"/>
            <a:ext cx="8164984" cy="400110"/>
          </a:xfrm>
          <a:prstGeom prst="rect">
            <a:avLst/>
          </a:prstGeom>
        </p:spPr>
        <p:txBody>
          <a:bodyPr wrap="square">
            <a:spAutoFit/>
          </a:bodyPr>
          <a:lstStyle/>
          <a:p>
            <a:r>
              <a:rPr lang="en-US" sz="2000" b="1" dirty="0">
                <a:solidFill>
                  <a:schemeClr val="tx1"/>
                </a:solidFill>
              </a:rPr>
              <a:t>Read the adverts again and choose the most suitable headline for each one. </a:t>
            </a:r>
          </a:p>
        </p:txBody>
      </p:sp>
    </p:spTree>
    <p:extLst>
      <p:ext uri="{BB962C8B-B14F-4D97-AF65-F5344CB8AC3E}">
        <p14:creationId xmlns:p14="http://schemas.microsoft.com/office/powerpoint/2010/main" val="159610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2.22222E-6 L 0.61215 0.00679 " pathEditMode="relative" rAng="0" ptsTypes="AA">
                                      <p:cBhvr>
                                        <p:cTn id="6" dur="2000" fill="hold"/>
                                        <p:tgtEl>
                                          <p:spTgt spid="40"/>
                                        </p:tgtEl>
                                        <p:attrNameLst>
                                          <p:attrName>ppt_x</p:attrName>
                                          <p:attrName>ppt_y</p:attrName>
                                        </p:attrNameLst>
                                      </p:cBhvr>
                                      <p:rCtr x="30608" y="340"/>
                                    </p:animMotion>
                                  </p:childTnLst>
                                </p:cTn>
                              </p:par>
                              <p:par>
                                <p:cTn id="7" presetID="42" presetClass="path" presetSubtype="0" accel="50000" decel="50000" fill="hold" grpId="0" nodeType="withEffect">
                                  <p:stCondLst>
                                    <p:cond delay="0"/>
                                  </p:stCondLst>
                                  <p:childTnLst>
                                    <p:animMotion origin="layout" path="M 1.94444E-6 3.7037E-6 L 0.65625 0.00493 " pathEditMode="relative" rAng="0" ptsTypes="AA">
                                      <p:cBhvr>
                                        <p:cTn id="8" dur="2000" fill="hold"/>
                                        <p:tgtEl>
                                          <p:spTgt spid="11"/>
                                        </p:tgtEl>
                                        <p:attrNameLst>
                                          <p:attrName>ppt_x</p:attrName>
                                          <p:attrName>ppt_y</p:attrName>
                                        </p:attrNameLst>
                                      </p:cBhvr>
                                      <p:rCtr x="32813" y="2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871F2DD-6458-C5C9-A487-642E8F358D23}"/>
              </a:ext>
            </a:extLst>
          </p:cNvPr>
          <p:cNvGrpSpPr/>
          <p:nvPr/>
        </p:nvGrpSpPr>
        <p:grpSpPr>
          <a:xfrm>
            <a:off x="-5772751" y="1476814"/>
            <a:ext cx="5795143" cy="621030"/>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41" name="Group 10">
              <a:extLst>
                <a:ext uri="{FF2B5EF4-FFF2-40B4-BE49-F238E27FC236}">
                  <a16:creationId xmlns:a16="http://schemas.microsoft.com/office/drawing/2014/main" id="{88DCA4B1-D54D-C886-DEAD-3AF4FF6F57C8}"/>
                </a:ext>
              </a:extLst>
            </p:cNvPr>
            <p:cNvGrpSpPr/>
            <p:nvPr/>
          </p:nvGrpSpPr>
          <p:grpSpPr>
            <a:xfrm>
              <a:off x="7461103" y="1342561"/>
              <a:ext cx="1164616" cy="1910409"/>
              <a:chOff x="0" y="0"/>
              <a:chExt cx="1451520" cy="2381040"/>
            </a:xfrm>
            <a:grpFill/>
          </p:grpSpPr>
          <p:sp>
            <p:nvSpPr>
              <p:cNvPr id="46" name="Freeform 11">
                <a:extLst>
                  <a:ext uri="{FF2B5EF4-FFF2-40B4-BE49-F238E27FC236}">
                    <a16:creationId xmlns:a16="http://schemas.microsoft.com/office/drawing/2014/main" id="{24E7578B-A385-EA7D-55A6-1F3BBF2C5BA1}"/>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sp>
        </p:grpSp>
        <p:grpSp>
          <p:nvGrpSpPr>
            <p:cNvPr id="42" name="Group 12">
              <a:extLst>
                <a:ext uri="{FF2B5EF4-FFF2-40B4-BE49-F238E27FC236}">
                  <a16:creationId xmlns:a16="http://schemas.microsoft.com/office/drawing/2014/main" id="{B0465D1C-5B52-44EB-C88E-1C216CC4FCF5}"/>
                </a:ext>
              </a:extLst>
            </p:cNvPr>
            <p:cNvGrpSpPr/>
            <p:nvPr/>
          </p:nvGrpSpPr>
          <p:grpSpPr>
            <a:xfrm>
              <a:off x="7592826" y="2008661"/>
              <a:ext cx="325815" cy="605415"/>
              <a:chOff x="0" y="0"/>
              <a:chExt cx="406080" cy="754560"/>
            </a:xfrm>
            <a:grpFill/>
          </p:grpSpPr>
          <p:sp>
            <p:nvSpPr>
              <p:cNvPr id="45" name="Freeform 13">
                <a:extLst>
                  <a:ext uri="{FF2B5EF4-FFF2-40B4-BE49-F238E27FC236}">
                    <a16:creationId xmlns:a16="http://schemas.microsoft.com/office/drawing/2014/main" id="{80BAC5D9-6596-FC9C-0C6F-83B9AF5CA707}"/>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sp>
        </p:grpSp>
        <p:grpSp>
          <p:nvGrpSpPr>
            <p:cNvPr id="43" name="Group 42">
              <a:extLst>
                <a:ext uri="{FF2B5EF4-FFF2-40B4-BE49-F238E27FC236}">
                  <a16:creationId xmlns:a16="http://schemas.microsoft.com/office/drawing/2014/main" id="{5A349665-6368-BD85-7C4F-6439BBD6BBB7}"/>
                </a:ext>
              </a:extLst>
            </p:cNvPr>
            <p:cNvGrpSpPr/>
            <p:nvPr/>
          </p:nvGrpSpPr>
          <p:grpSpPr>
            <a:xfrm>
              <a:off x="7907654" y="1519911"/>
              <a:ext cx="5916664" cy="1537801"/>
              <a:chOff x="0" y="0"/>
              <a:chExt cx="7374240" cy="1916640"/>
            </a:xfrm>
            <a:grpFill/>
          </p:grpSpPr>
          <p:sp>
            <p:nvSpPr>
              <p:cNvPr id="44" name="Freeform 15">
                <a:extLst>
                  <a:ext uri="{FF2B5EF4-FFF2-40B4-BE49-F238E27FC236}">
                    <a16:creationId xmlns:a16="http://schemas.microsoft.com/office/drawing/2014/main" id="{5C60E230-7F50-8741-44A6-68B84E7E9C9E}"/>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sp>
        </p:grpSp>
      </p:grpSp>
      <p:grpSp>
        <p:nvGrpSpPr>
          <p:cNvPr id="19" name="Group 18">
            <a:extLst>
              <a:ext uri="{FF2B5EF4-FFF2-40B4-BE49-F238E27FC236}">
                <a16:creationId xmlns:a16="http://schemas.microsoft.com/office/drawing/2014/main" id="{84F23911-95F2-A430-75F0-2B6B2A97F444}"/>
              </a:ext>
            </a:extLst>
          </p:cNvPr>
          <p:cNvGrpSpPr/>
          <p:nvPr/>
        </p:nvGrpSpPr>
        <p:grpSpPr>
          <a:xfrm>
            <a:off x="5948705" y="1501238"/>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20" name="Group 16">
              <a:extLst>
                <a:ext uri="{FF2B5EF4-FFF2-40B4-BE49-F238E27FC236}">
                  <a16:creationId xmlns:a16="http://schemas.microsoft.com/office/drawing/2014/main" id="{4BF713D9-2221-192F-4F98-D193D1A337E0}"/>
                </a:ext>
              </a:extLst>
            </p:cNvPr>
            <p:cNvGrpSpPr/>
            <p:nvPr/>
          </p:nvGrpSpPr>
          <p:grpSpPr>
            <a:xfrm>
              <a:off x="10914512" y="3230440"/>
              <a:ext cx="1165193" cy="1910409"/>
              <a:chOff x="0" y="0"/>
              <a:chExt cx="1452240" cy="2381040"/>
            </a:xfrm>
            <a:grpFill/>
          </p:grpSpPr>
          <p:sp>
            <p:nvSpPr>
              <p:cNvPr id="25" name="Freeform 17">
                <a:extLst>
                  <a:ext uri="{FF2B5EF4-FFF2-40B4-BE49-F238E27FC236}">
                    <a16:creationId xmlns:a16="http://schemas.microsoft.com/office/drawing/2014/main" id="{6056C05F-C321-6653-3E0B-AAFAA367C1DF}"/>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sp>
        </p:grpSp>
        <p:grpSp>
          <p:nvGrpSpPr>
            <p:cNvPr id="21" name="Group 18">
              <a:extLst>
                <a:ext uri="{FF2B5EF4-FFF2-40B4-BE49-F238E27FC236}">
                  <a16:creationId xmlns:a16="http://schemas.microsoft.com/office/drawing/2014/main" id="{C7F6084B-F55F-73C2-C589-9B46C5EF9CDB}"/>
                </a:ext>
              </a:extLst>
            </p:cNvPr>
            <p:cNvGrpSpPr/>
            <p:nvPr/>
          </p:nvGrpSpPr>
          <p:grpSpPr>
            <a:xfrm>
              <a:off x="11601958" y="3883226"/>
              <a:ext cx="325815" cy="605415"/>
              <a:chOff x="0" y="0"/>
              <a:chExt cx="406080" cy="754560"/>
            </a:xfrm>
            <a:grpFill/>
          </p:grpSpPr>
          <p:sp>
            <p:nvSpPr>
              <p:cNvPr id="24" name="Freeform 19">
                <a:extLst>
                  <a:ext uri="{FF2B5EF4-FFF2-40B4-BE49-F238E27FC236}">
                    <a16:creationId xmlns:a16="http://schemas.microsoft.com/office/drawing/2014/main" id="{852FA390-CBA0-4211-FC23-C7FB49BB742B}"/>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sp>
        </p:grpSp>
        <p:grpSp>
          <p:nvGrpSpPr>
            <p:cNvPr id="22" name="Group 20">
              <a:extLst>
                <a:ext uri="{FF2B5EF4-FFF2-40B4-BE49-F238E27FC236}">
                  <a16:creationId xmlns:a16="http://schemas.microsoft.com/office/drawing/2014/main" id="{75CEADDC-307B-F29A-318C-A08C5652B6D5}"/>
                </a:ext>
              </a:extLst>
            </p:cNvPr>
            <p:cNvGrpSpPr/>
            <p:nvPr/>
          </p:nvGrpSpPr>
          <p:grpSpPr>
            <a:xfrm>
              <a:off x="5670275" y="3407790"/>
              <a:ext cx="5965077" cy="1575131"/>
              <a:chOff x="0" y="0"/>
              <a:chExt cx="7434580" cy="1963166"/>
            </a:xfrm>
            <a:grpFill/>
          </p:grpSpPr>
          <p:sp>
            <p:nvSpPr>
              <p:cNvPr id="23" name="Freeform 21">
                <a:extLst>
                  <a:ext uri="{FF2B5EF4-FFF2-40B4-BE49-F238E27FC236}">
                    <a16:creationId xmlns:a16="http://schemas.microsoft.com/office/drawing/2014/main" id="{817CAA51-476E-7BCB-E338-DDBBD57D08B0}"/>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sp>
        </p:grpSp>
      </p:gr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WHILE-READING</a:t>
            </a:r>
          </a:p>
        </p:txBody>
      </p:sp>
      <p:sp>
        <p:nvSpPr>
          <p:cNvPr id="11" name="TextBox 10">
            <a:extLst>
              <a:ext uri="{FF2B5EF4-FFF2-40B4-BE49-F238E27FC236}">
                <a16:creationId xmlns:a16="http://schemas.microsoft.com/office/drawing/2014/main" id="{A63B9C5D-3EF8-A29B-2C31-250D1F956D04}"/>
              </a:ext>
            </a:extLst>
          </p:cNvPr>
          <p:cNvSpPr txBox="1"/>
          <p:nvPr/>
        </p:nvSpPr>
        <p:spPr>
          <a:xfrm>
            <a:off x="-5081107" y="1564680"/>
            <a:ext cx="4721853" cy="461665"/>
          </a:xfrm>
          <a:prstGeom prst="rect">
            <a:avLst/>
          </a:prstGeom>
          <a:noFill/>
        </p:spPr>
        <p:txBody>
          <a:bodyPr wrap="square" rtlCol="0">
            <a:spAutoFit/>
          </a:bodyPr>
          <a:lstStyle/>
          <a:p>
            <a:r>
              <a:rPr lang="en-US" sz="2400" dirty="0">
                <a:solidFill>
                  <a:srgbClr val="E45983"/>
                </a:solidFill>
              </a:rPr>
              <a:t>D. </a:t>
            </a:r>
            <a:r>
              <a:rPr lang="en-US" sz="2400" b="1" dirty="0">
                <a:solidFill>
                  <a:schemeClr val="tx1">
                    <a:lumMod val="95000"/>
                    <a:lumOff val="5000"/>
                  </a:schemeClr>
                </a:solidFill>
              </a:rPr>
              <a:t>Babysitter wanted</a:t>
            </a:r>
          </a:p>
        </p:txBody>
      </p:sp>
      <p:sp>
        <p:nvSpPr>
          <p:cNvPr id="89" name="TextBox 88">
            <a:extLst>
              <a:ext uri="{FF2B5EF4-FFF2-40B4-BE49-F238E27FC236}">
                <a16:creationId xmlns:a16="http://schemas.microsoft.com/office/drawing/2014/main" id="{25CEA2EB-9625-0C65-8A1E-A63D3806E52F}"/>
              </a:ext>
            </a:extLst>
          </p:cNvPr>
          <p:cNvSpPr txBox="1"/>
          <p:nvPr/>
        </p:nvSpPr>
        <p:spPr>
          <a:xfrm>
            <a:off x="6648724" y="1602248"/>
            <a:ext cx="36104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45983"/>
                </a:solidFill>
                <a:effectLst/>
                <a:uLnTx/>
                <a:uFillTx/>
                <a:latin typeface="Calibri"/>
                <a:ea typeface="+mn-ea"/>
                <a:cs typeface="+mn-cs"/>
              </a:rPr>
              <a:t>Adverts 5</a:t>
            </a:r>
            <a:endParaRPr kumimoji="0" lang="en-US" sz="2400" b="1"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p:txBody>
      </p:sp>
      <p:pic>
        <p:nvPicPr>
          <p:cNvPr id="26" name="Picture 25"/>
          <p:cNvPicPr>
            <a:picLocks noChangeAspect="1"/>
          </p:cNvPicPr>
          <p:nvPr/>
        </p:nvPicPr>
        <p:blipFill rotWithShape="1">
          <a:blip r:embed="rId2"/>
          <a:srcRect l="7534" t="10752" r="7236"/>
          <a:stretch/>
        </p:blipFill>
        <p:spPr>
          <a:xfrm rot="420866">
            <a:off x="4215199" y="2334428"/>
            <a:ext cx="3978536" cy="2667409"/>
          </a:xfrm>
          <a:prstGeom prst="rect">
            <a:avLst/>
          </a:prstGeom>
        </p:spPr>
      </p:pic>
      <p:sp>
        <p:nvSpPr>
          <p:cNvPr id="27" name="Rounded Rectangle 7">
            <a:extLst>
              <a:ext uri="{FF2B5EF4-FFF2-40B4-BE49-F238E27FC236}">
                <a16:creationId xmlns:a16="http://schemas.microsoft.com/office/drawing/2014/main" id="{917F6471-5CB6-11D2-4585-7632FA9F3B87}"/>
              </a:ext>
            </a:extLst>
          </p:cNvPr>
          <p:cNvSpPr/>
          <p:nvPr/>
        </p:nvSpPr>
        <p:spPr>
          <a:xfrm>
            <a:off x="421639" y="77118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28" name="TextBox 27">
            <a:extLst>
              <a:ext uri="{FF2B5EF4-FFF2-40B4-BE49-F238E27FC236}">
                <a16:creationId xmlns:a16="http://schemas.microsoft.com/office/drawing/2014/main" id="{535E2CFB-B713-EF39-A01D-8A5AC43DF1BD}"/>
              </a:ext>
            </a:extLst>
          </p:cNvPr>
          <p:cNvSpPr txBox="1"/>
          <p:nvPr/>
        </p:nvSpPr>
        <p:spPr>
          <a:xfrm>
            <a:off x="444269" y="685802"/>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29" name="Rectangle 28">
            <a:extLst>
              <a:ext uri="{FF2B5EF4-FFF2-40B4-BE49-F238E27FC236}">
                <a16:creationId xmlns:a16="http://schemas.microsoft.com/office/drawing/2014/main" id="{4A7BFE80-4B77-698E-BE4F-34EAF1232090}"/>
              </a:ext>
            </a:extLst>
          </p:cNvPr>
          <p:cNvSpPr/>
          <p:nvPr/>
        </p:nvSpPr>
        <p:spPr>
          <a:xfrm>
            <a:off x="803326" y="748030"/>
            <a:ext cx="8164984" cy="400110"/>
          </a:xfrm>
          <a:prstGeom prst="rect">
            <a:avLst/>
          </a:prstGeom>
        </p:spPr>
        <p:txBody>
          <a:bodyPr wrap="square">
            <a:spAutoFit/>
          </a:bodyPr>
          <a:lstStyle/>
          <a:p>
            <a:r>
              <a:rPr lang="en-US" sz="2000" b="1" dirty="0">
                <a:solidFill>
                  <a:schemeClr val="tx1"/>
                </a:solidFill>
              </a:rPr>
              <a:t>Read the adverts again and choose the most suitable headline for each one. </a:t>
            </a:r>
          </a:p>
        </p:txBody>
      </p:sp>
    </p:spTree>
    <p:extLst>
      <p:ext uri="{BB962C8B-B14F-4D97-AF65-F5344CB8AC3E}">
        <p14:creationId xmlns:p14="http://schemas.microsoft.com/office/powerpoint/2010/main" val="84579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2.22222E-6 L 0.61215 0.00679 " pathEditMode="relative" rAng="0" ptsTypes="AA">
                                      <p:cBhvr>
                                        <p:cTn id="6" dur="2000" fill="hold"/>
                                        <p:tgtEl>
                                          <p:spTgt spid="40"/>
                                        </p:tgtEl>
                                        <p:attrNameLst>
                                          <p:attrName>ppt_x</p:attrName>
                                          <p:attrName>ppt_y</p:attrName>
                                        </p:attrNameLst>
                                      </p:cBhvr>
                                      <p:rCtr x="30608" y="340"/>
                                    </p:animMotion>
                                  </p:childTnLst>
                                </p:cTn>
                              </p:par>
                              <p:par>
                                <p:cTn id="7" presetID="42" presetClass="path" presetSubtype="0" accel="50000" decel="50000" fill="hold" grpId="0" nodeType="withEffect">
                                  <p:stCondLst>
                                    <p:cond delay="0"/>
                                  </p:stCondLst>
                                  <p:childTnLst>
                                    <p:animMotion origin="layout" path="M -4.16667E-6 -4.07407E-6 L 0.65625 0.00494 " pathEditMode="relative" rAng="0" ptsTypes="AA">
                                      <p:cBhvr>
                                        <p:cTn id="8" dur="2000" fill="hold"/>
                                        <p:tgtEl>
                                          <p:spTgt spid="11"/>
                                        </p:tgtEl>
                                        <p:attrNameLst>
                                          <p:attrName>ppt_x</p:attrName>
                                          <p:attrName>ppt_y</p:attrName>
                                        </p:attrNameLst>
                                      </p:cBhvr>
                                      <p:rCtr x="32813" y="2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871F2DD-6458-C5C9-A487-642E8F358D23}"/>
              </a:ext>
            </a:extLst>
          </p:cNvPr>
          <p:cNvGrpSpPr/>
          <p:nvPr/>
        </p:nvGrpSpPr>
        <p:grpSpPr>
          <a:xfrm>
            <a:off x="135820" y="3952776"/>
            <a:ext cx="5795143" cy="621030"/>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41" name="Group 10">
              <a:extLst>
                <a:ext uri="{FF2B5EF4-FFF2-40B4-BE49-F238E27FC236}">
                  <a16:creationId xmlns:a16="http://schemas.microsoft.com/office/drawing/2014/main" id="{88DCA4B1-D54D-C886-DEAD-3AF4FF6F57C8}"/>
                </a:ext>
              </a:extLst>
            </p:cNvPr>
            <p:cNvGrpSpPr/>
            <p:nvPr/>
          </p:nvGrpSpPr>
          <p:grpSpPr>
            <a:xfrm>
              <a:off x="7461103" y="1342561"/>
              <a:ext cx="1164616" cy="1910409"/>
              <a:chOff x="0" y="0"/>
              <a:chExt cx="1451520" cy="2381040"/>
            </a:xfrm>
            <a:grpFill/>
          </p:grpSpPr>
          <p:sp>
            <p:nvSpPr>
              <p:cNvPr id="46" name="Freeform 11">
                <a:extLst>
                  <a:ext uri="{FF2B5EF4-FFF2-40B4-BE49-F238E27FC236}">
                    <a16:creationId xmlns:a16="http://schemas.microsoft.com/office/drawing/2014/main" id="{24E7578B-A385-EA7D-55A6-1F3BBF2C5BA1}"/>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sp>
        </p:grpSp>
        <p:grpSp>
          <p:nvGrpSpPr>
            <p:cNvPr id="42" name="Group 12">
              <a:extLst>
                <a:ext uri="{FF2B5EF4-FFF2-40B4-BE49-F238E27FC236}">
                  <a16:creationId xmlns:a16="http://schemas.microsoft.com/office/drawing/2014/main" id="{B0465D1C-5B52-44EB-C88E-1C216CC4FCF5}"/>
                </a:ext>
              </a:extLst>
            </p:cNvPr>
            <p:cNvGrpSpPr/>
            <p:nvPr/>
          </p:nvGrpSpPr>
          <p:grpSpPr>
            <a:xfrm>
              <a:off x="7592826" y="2008661"/>
              <a:ext cx="325815" cy="605415"/>
              <a:chOff x="0" y="0"/>
              <a:chExt cx="406080" cy="754560"/>
            </a:xfrm>
            <a:grpFill/>
          </p:grpSpPr>
          <p:sp>
            <p:nvSpPr>
              <p:cNvPr id="45" name="Freeform 13">
                <a:extLst>
                  <a:ext uri="{FF2B5EF4-FFF2-40B4-BE49-F238E27FC236}">
                    <a16:creationId xmlns:a16="http://schemas.microsoft.com/office/drawing/2014/main" id="{80BAC5D9-6596-FC9C-0C6F-83B9AF5CA707}"/>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sp>
        </p:grpSp>
        <p:grpSp>
          <p:nvGrpSpPr>
            <p:cNvPr id="43" name="Group 42">
              <a:extLst>
                <a:ext uri="{FF2B5EF4-FFF2-40B4-BE49-F238E27FC236}">
                  <a16:creationId xmlns:a16="http://schemas.microsoft.com/office/drawing/2014/main" id="{5A349665-6368-BD85-7C4F-6439BBD6BBB7}"/>
                </a:ext>
              </a:extLst>
            </p:cNvPr>
            <p:cNvGrpSpPr/>
            <p:nvPr/>
          </p:nvGrpSpPr>
          <p:grpSpPr>
            <a:xfrm>
              <a:off x="7907654" y="1519911"/>
              <a:ext cx="5916664" cy="1537801"/>
              <a:chOff x="0" y="0"/>
              <a:chExt cx="7374240" cy="1916640"/>
            </a:xfrm>
            <a:grpFill/>
          </p:grpSpPr>
          <p:sp>
            <p:nvSpPr>
              <p:cNvPr id="44" name="Freeform 15">
                <a:extLst>
                  <a:ext uri="{FF2B5EF4-FFF2-40B4-BE49-F238E27FC236}">
                    <a16:creationId xmlns:a16="http://schemas.microsoft.com/office/drawing/2014/main" id="{5C60E230-7F50-8741-44A6-68B84E7E9C9E}"/>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sp>
        </p:grpSp>
      </p:grpSp>
      <p:grpSp>
        <p:nvGrpSpPr>
          <p:cNvPr id="19" name="Group 18">
            <a:extLst>
              <a:ext uri="{FF2B5EF4-FFF2-40B4-BE49-F238E27FC236}">
                <a16:creationId xmlns:a16="http://schemas.microsoft.com/office/drawing/2014/main" id="{84F23911-95F2-A430-75F0-2B6B2A97F444}"/>
              </a:ext>
            </a:extLst>
          </p:cNvPr>
          <p:cNvGrpSpPr/>
          <p:nvPr/>
        </p:nvGrpSpPr>
        <p:grpSpPr>
          <a:xfrm>
            <a:off x="5936156" y="1284000"/>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20" name="Group 16">
              <a:extLst>
                <a:ext uri="{FF2B5EF4-FFF2-40B4-BE49-F238E27FC236}">
                  <a16:creationId xmlns:a16="http://schemas.microsoft.com/office/drawing/2014/main" id="{4BF713D9-2221-192F-4F98-D193D1A337E0}"/>
                </a:ext>
              </a:extLst>
            </p:cNvPr>
            <p:cNvGrpSpPr/>
            <p:nvPr/>
          </p:nvGrpSpPr>
          <p:grpSpPr>
            <a:xfrm>
              <a:off x="10914512" y="3230440"/>
              <a:ext cx="1165193" cy="1910409"/>
              <a:chOff x="0" y="0"/>
              <a:chExt cx="1452240" cy="2381040"/>
            </a:xfrm>
            <a:grpFill/>
          </p:grpSpPr>
          <p:sp>
            <p:nvSpPr>
              <p:cNvPr id="25" name="Freeform 17">
                <a:extLst>
                  <a:ext uri="{FF2B5EF4-FFF2-40B4-BE49-F238E27FC236}">
                    <a16:creationId xmlns:a16="http://schemas.microsoft.com/office/drawing/2014/main" id="{6056C05F-C321-6653-3E0B-AAFAA367C1DF}"/>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sp>
        </p:grpSp>
        <p:grpSp>
          <p:nvGrpSpPr>
            <p:cNvPr id="21" name="Group 18">
              <a:extLst>
                <a:ext uri="{FF2B5EF4-FFF2-40B4-BE49-F238E27FC236}">
                  <a16:creationId xmlns:a16="http://schemas.microsoft.com/office/drawing/2014/main" id="{C7F6084B-F55F-73C2-C589-9B46C5EF9CDB}"/>
                </a:ext>
              </a:extLst>
            </p:cNvPr>
            <p:cNvGrpSpPr/>
            <p:nvPr/>
          </p:nvGrpSpPr>
          <p:grpSpPr>
            <a:xfrm>
              <a:off x="11601958" y="3883226"/>
              <a:ext cx="325815" cy="605415"/>
              <a:chOff x="0" y="0"/>
              <a:chExt cx="406080" cy="754560"/>
            </a:xfrm>
            <a:grpFill/>
          </p:grpSpPr>
          <p:sp>
            <p:nvSpPr>
              <p:cNvPr id="24" name="Freeform 19">
                <a:extLst>
                  <a:ext uri="{FF2B5EF4-FFF2-40B4-BE49-F238E27FC236}">
                    <a16:creationId xmlns:a16="http://schemas.microsoft.com/office/drawing/2014/main" id="{852FA390-CBA0-4211-FC23-C7FB49BB742B}"/>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sp>
        </p:grpSp>
        <p:grpSp>
          <p:nvGrpSpPr>
            <p:cNvPr id="22" name="Group 20">
              <a:extLst>
                <a:ext uri="{FF2B5EF4-FFF2-40B4-BE49-F238E27FC236}">
                  <a16:creationId xmlns:a16="http://schemas.microsoft.com/office/drawing/2014/main" id="{75CEADDC-307B-F29A-318C-A08C5652B6D5}"/>
                </a:ext>
              </a:extLst>
            </p:cNvPr>
            <p:cNvGrpSpPr/>
            <p:nvPr/>
          </p:nvGrpSpPr>
          <p:grpSpPr>
            <a:xfrm>
              <a:off x="5670275" y="3407790"/>
              <a:ext cx="5965077" cy="1575131"/>
              <a:chOff x="0" y="0"/>
              <a:chExt cx="7434580" cy="1963166"/>
            </a:xfrm>
            <a:grpFill/>
          </p:grpSpPr>
          <p:sp>
            <p:nvSpPr>
              <p:cNvPr id="23" name="Freeform 21">
                <a:extLst>
                  <a:ext uri="{FF2B5EF4-FFF2-40B4-BE49-F238E27FC236}">
                    <a16:creationId xmlns:a16="http://schemas.microsoft.com/office/drawing/2014/main" id="{817CAA51-476E-7BCB-E338-DDBBD57D08B0}"/>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sp>
        </p:grpSp>
      </p:grpSp>
      <p:grpSp>
        <p:nvGrpSpPr>
          <p:cNvPr id="12" name="Group 11">
            <a:extLst>
              <a:ext uri="{FF2B5EF4-FFF2-40B4-BE49-F238E27FC236}">
                <a16:creationId xmlns:a16="http://schemas.microsoft.com/office/drawing/2014/main" id="{017C1EE5-7D21-8F5C-5820-FADAA49EC808}"/>
              </a:ext>
            </a:extLst>
          </p:cNvPr>
          <p:cNvGrpSpPr/>
          <p:nvPr/>
        </p:nvGrpSpPr>
        <p:grpSpPr>
          <a:xfrm>
            <a:off x="135820" y="1329383"/>
            <a:ext cx="5753854" cy="584776"/>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13" name="Group 10">
              <a:extLst>
                <a:ext uri="{FF2B5EF4-FFF2-40B4-BE49-F238E27FC236}">
                  <a16:creationId xmlns:a16="http://schemas.microsoft.com/office/drawing/2014/main" id="{6648C01A-5A22-DA7D-F661-4460AFBC4341}"/>
                </a:ext>
              </a:extLst>
            </p:cNvPr>
            <p:cNvGrpSpPr/>
            <p:nvPr/>
          </p:nvGrpSpPr>
          <p:grpSpPr>
            <a:xfrm>
              <a:off x="7461103" y="1342561"/>
              <a:ext cx="1164616" cy="1910409"/>
              <a:chOff x="0" y="0"/>
              <a:chExt cx="1451520" cy="2381040"/>
            </a:xfrm>
            <a:grpFill/>
          </p:grpSpPr>
          <p:sp>
            <p:nvSpPr>
              <p:cNvPr id="18" name="Freeform 11">
                <a:extLst>
                  <a:ext uri="{FF2B5EF4-FFF2-40B4-BE49-F238E27FC236}">
                    <a16:creationId xmlns:a16="http://schemas.microsoft.com/office/drawing/2014/main" id="{B2709F50-F707-7155-D250-BE93DCEDBBDF}"/>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sp>
        </p:grpSp>
        <p:grpSp>
          <p:nvGrpSpPr>
            <p:cNvPr id="14" name="Group 12">
              <a:extLst>
                <a:ext uri="{FF2B5EF4-FFF2-40B4-BE49-F238E27FC236}">
                  <a16:creationId xmlns:a16="http://schemas.microsoft.com/office/drawing/2014/main" id="{B8DC1D31-ACA9-C366-F259-4D59BCE86262}"/>
                </a:ext>
              </a:extLst>
            </p:cNvPr>
            <p:cNvGrpSpPr/>
            <p:nvPr/>
          </p:nvGrpSpPr>
          <p:grpSpPr>
            <a:xfrm>
              <a:off x="7592826" y="2008661"/>
              <a:ext cx="325815" cy="605415"/>
              <a:chOff x="0" y="0"/>
              <a:chExt cx="406080" cy="754560"/>
            </a:xfrm>
            <a:grpFill/>
          </p:grpSpPr>
          <p:sp>
            <p:nvSpPr>
              <p:cNvPr id="17" name="Freeform 13">
                <a:extLst>
                  <a:ext uri="{FF2B5EF4-FFF2-40B4-BE49-F238E27FC236}">
                    <a16:creationId xmlns:a16="http://schemas.microsoft.com/office/drawing/2014/main" id="{CF7ABB6C-FE3E-9B90-2E2C-F5F628FE9AB1}"/>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sp>
        </p:grpSp>
        <p:grpSp>
          <p:nvGrpSpPr>
            <p:cNvPr id="15" name="Group 14">
              <a:extLst>
                <a:ext uri="{FF2B5EF4-FFF2-40B4-BE49-F238E27FC236}">
                  <a16:creationId xmlns:a16="http://schemas.microsoft.com/office/drawing/2014/main" id="{2EBEEC10-DE47-D57A-A3A5-FFF879A3A698}"/>
                </a:ext>
              </a:extLst>
            </p:cNvPr>
            <p:cNvGrpSpPr/>
            <p:nvPr/>
          </p:nvGrpSpPr>
          <p:grpSpPr>
            <a:xfrm>
              <a:off x="7907654" y="1519911"/>
              <a:ext cx="5916664" cy="1537801"/>
              <a:chOff x="0" y="0"/>
              <a:chExt cx="7374240" cy="1916640"/>
            </a:xfrm>
            <a:grpFill/>
          </p:grpSpPr>
          <p:sp>
            <p:nvSpPr>
              <p:cNvPr id="16" name="Freeform 15">
                <a:extLst>
                  <a:ext uri="{FF2B5EF4-FFF2-40B4-BE49-F238E27FC236}">
                    <a16:creationId xmlns:a16="http://schemas.microsoft.com/office/drawing/2014/main" id="{E487EA47-5AE2-E450-D0AA-E74E5EFA8CE4}"/>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sp>
        </p:grpSp>
      </p:grpSp>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62460" y="21596"/>
            <a:ext cx="3817393"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4" name="Rectangle 3">
            <a:extLst>
              <a:ext uri="{FF2B5EF4-FFF2-40B4-BE49-F238E27FC236}">
                <a16:creationId xmlns:a16="http://schemas.microsoft.com/office/drawing/2014/main" id="{4A7BFE80-4B77-698E-BE4F-34EAF1232090}"/>
              </a:ext>
            </a:extLst>
          </p:cNvPr>
          <p:cNvSpPr/>
          <p:nvPr/>
        </p:nvSpPr>
        <p:spPr>
          <a:xfrm>
            <a:off x="704441" y="732158"/>
            <a:ext cx="8164984" cy="461665"/>
          </a:xfrm>
          <a:prstGeom prst="rect">
            <a:avLst/>
          </a:prstGeom>
        </p:spPr>
        <p:txBody>
          <a:bodyPr wrap="square">
            <a:spAutoFit/>
          </a:bodyPr>
          <a:lstStyle/>
          <a:p>
            <a:r>
              <a:rPr lang="en-US" sz="2400" b="1" dirty="0"/>
              <a:t>Look at the answers again</a:t>
            </a:r>
            <a:endParaRPr lang="en-US" sz="2400" b="1" dirty="0">
              <a:solidFill>
                <a:schemeClr val="tx1"/>
              </a:solidFill>
            </a:endParaRPr>
          </a:p>
        </p:txBody>
      </p:sp>
      <p:grpSp>
        <p:nvGrpSpPr>
          <p:cNvPr id="33" name="Group 32">
            <a:extLst>
              <a:ext uri="{FF2B5EF4-FFF2-40B4-BE49-F238E27FC236}">
                <a16:creationId xmlns:a16="http://schemas.microsoft.com/office/drawing/2014/main" id="{7B972537-E3A5-F57E-51B3-3AFB84D536B2}"/>
              </a:ext>
            </a:extLst>
          </p:cNvPr>
          <p:cNvGrpSpPr/>
          <p:nvPr/>
        </p:nvGrpSpPr>
        <p:grpSpPr>
          <a:xfrm>
            <a:off x="103813" y="2670848"/>
            <a:ext cx="5776591" cy="569707"/>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34" name="Group 10">
              <a:extLst>
                <a:ext uri="{FF2B5EF4-FFF2-40B4-BE49-F238E27FC236}">
                  <a16:creationId xmlns:a16="http://schemas.microsoft.com/office/drawing/2014/main" id="{D5BBD518-56DE-9939-49F9-3581B7712FC5}"/>
                </a:ext>
              </a:extLst>
            </p:cNvPr>
            <p:cNvGrpSpPr/>
            <p:nvPr/>
          </p:nvGrpSpPr>
          <p:grpSpPr>
            <a:xfrm>
              <a:off x="7461103" y="1342561"/>
              <a:ext cx="1164616" cy="1910409"/>
              <a:chOff x="0" y="0"/>
              <a:chExt cx="1451520" cy="2381040"/>
            </a:xfrm>
            <a:grpFill/>
          </p:grpSpPr>
          <p:sp>
            <p:nvSpPr>
              <p:cNvPr id="39" name="Freeform 11">
                <a:extLst>
                  <a:ext uri="{FF2B5EF4-FFF2-40B4-BE49-F238E27FC236}">
                    <a16:creationId xmlns:a16="http://schemas.microsoft.com/office/drawing/2014/main" id="{3A64DC2E-43AE-78FB-90A7-715C27707AED}"/>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sp>
        </p:grpSp>
        <p:grpSp>
          <p:nvGrpSpPr>
            <p:cNvPr id="35" name="Group 12">
              <a:extLst>
                <a:ext uri="{FF2B5EF4-FFF2-40B4-BE49-F238E27FC236}">
                  <a16:creationId xmlns:a16="http://schemas.microsoft.com/office/drawing/2014/main" id="{E59A67A0-1E43-9E80-0317-F499BDC93834}"/>
                </a:ext>
              </a:extLst>
            </p:cNvPr>
            <p:cNvGrpSpPr/>
            <p:nvPr/>
          </p:nvGrpSpPr>
          <p:grpSpPr>
            <a:xfrm>
              <a:off x="7592826" y="2008661"/>
              <a:ext cx="325815" cy="605415"/>
              <a:chOff x="0" y="0"/>
              <a:chExt cx="406080" cy="754560"/>
            </a:xfrm>
            <a:grpFill/>
          </p:grpSpPr>
          <p:sp>
            <p:nvSpPr>
              <p:cNvPr id="38" name="Freeform 13">
                <a:extLst>
                  <a:ext uri="{FF2B5EF4-FFF2-40B4-BE49-F238E27FC236}">
                    <a16:creationId xmlns:a16="http://schemas.microsoft.com/office/drawing/2014/main" id="{BB7BBC23-610D-8EDC-3C4C-35E093CFE204}"/>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sp>
        </p:grpSp>
        <p:grpSp>
          <p:nvGrpSpPr>
            <p:cNvPr id="36" name="Group 35">
              <a:extLst>
                <a:ext uri="{FF2B5EF4-FFF2-40B4-BE49-F238E27FC236}">
                  <a16:creationId xmlns:a16="http://schemas.microsoft.com/office/drawing/2014/main" id="{916B8A89-1FC0-EF83-B56A-0B8A7B26FCA9}"/>
                </a:ext>
              </a:extLst>
            </p:cNvPr>
            <p:cNvGrpSpPr/>
            <p:nvPr/>
          </p:nvGrpSpPr>
          <p:grpSpPr>
            <a:xfrm>
              <a:off x="7907654" y="1519911"/>
              <a:ext cx="5916664" cy="1537801"/>
              <a:chOff x="0" y="0"/>
              <a:chExt cx="7374240" cy="1916640"/>
            </a:xfrm>
            <a:grpFill/>
          </p:grpSpPr>
          <p:sp>
            <p:nvSpPr>
              <p:cNvPr id="37" name="Freeform 15">
                <a:extLst>
                  <a:ext uri="{FF2B5EF4-FFF2-40B4-BE49-F238E27FC236}">
                    <a16:creationId xmlns:a16="http://schemas.microsoft.com/office/drawing/2014/main" id="{A5A838A2-F932-DA88-71FE-7FA9D9EDED73}"/>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sp>
        </p:grpSp>
      </p:grpSp>
      <p:grpSp>
        <p:nvGrpSpPr>
          <p:cNvPr id="47" name="Group 46">
            <a:extLst>
              <a:ext uri="{FF2B5EF4-FFF2-40B4-BE49-F238E27FC236}">
                <a16:creationId xmlns:a16="http://schemas.microsoft.com/office/drawing/2014/main" id="{D4E0CE6D-412A-BDD7-C7E5-DFFE900BFE3F}"/>
              </a:ext>
            </a:extLst>
          </p:cNvPr>
          <p:cNvGrpSpPr/>
          <p:nvPr/>
        </p:nvGrpSpPr>
        <p:grpSpPr>
          <a:xfrm>
            <a:off x="115382" y="3298968"/>
            <a:ext cx="5815581" cy="566186"/>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48" name="Group 10">
              <a:extLst>
                <a:ext uri="{FF2B5EF4-FFF2-40B4-BE49-F238E27FC236}">
                  <a16:creationId xmlns:a16="http://schemas.microsoft.com/office/drawing/2014/main" id="{F6D97D08-34B0-00B7-31D3-F54B3C770C55}"/>
                </a:ext>
              </a:extLst>
            </p:cNvPr>
            <p:cNvGrpSpPr/>
            <p:nvPr/>
          </p:nvGrpSpPr>
          <p:grpSpPr>
            <a:xfrm>
              <a:off x="7461103" y="1342561"/>
              <a:ext cx="1164616" cy="1910409"/>
              <a:chOff x="0" y="0"/>
              <a:chExt cx="1451520" cy="2381040"/>
            </a:xfrm>
            <a:grpFill/>
          </p:grpSpPr>
          <p:sp>
            <p:nvSpPr>
              <p:cNvPr id="53" name="Freeform 11">
                <a:extLst>
                  <a:ext uri="{FF2B5EF4-FFF2-40B4-BE49-F238E27FC236}">
                    <a16:creationId xmlns:a16="http://schemas.microsoft.com/office/drawing/2014/main" id="{4C51D744-3D5C-1809-BB3A-A916235BA7E9}"/>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sp>
        </p:grpSp>
        <p:grpSp>
          <p:nvGrpSpPr>
            <p:cNvPr id="49" name="Group 12">
              <a:extLst>
                <a:ext uri="{FF2B5EF4-FFF2-40B4-BE49-F238E27FC236}">
                  <a16:creationId xmlns:a16="http://schemas.microsoft.com/office/drawing/2014/main" id="{57337B85-370C-B19B-BE5D-6258C5AC76D2}"/>
                </a:ext>
              </a:extLst>
            </p:cNvPr>
            <p:cNvGrpSpPr/>
            <p:nvPr/>
          </p:nvGrpSpPr>
          <p:grpSpPr>
            <a:xfrm>
              <a:off x="7592826" y="2008661"/>
              <a:ext cx="325815" cy="605415"/>
              <a:chOff x="0" y="0"/>
              <a:chExt cx="406080" cy="754560"/>
            </a:xfrm>
            <a:grpFill/>
          </p:grpSpPr>
          <p:sp>
            <p:nvSpPr>
              <p:cNvPr id="52" name="Freeform 13">
                <a:extLst>
                  <a:ext uri="{FF2B5EF4-FFF2-40B4-BE49-F238E27FC236}">
                    <a16:creationId xmlns:a16="http://schemas.microsoft.com/office/drawing/2014/main" id="{7CD89918-7644-E41B-38D6-A6A5C79BD43E}"/>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sp>
        </p:grpSp>
        <p:grpSp>
          <p:nvGrpSpPr>
            <p:cNvPr id="50" name="Group 49">
              <a:extLst>
                <a:ext uri="{FF2B5EF4-FFF2-40B4-BE49-F238E27FC236}">
                  <a16:creationId xmlns:a16="http://schemas.microsoft.com/office/drawing/2014/main" id="{FBEC04E5-95B2-7802-518B-907F376589A0}"/>
                </a:ext>
              </a:extLst>
            </p:cNvPr>
            <p:cNvGrpSpPr/>
            <p:nvPr/>
          </p:nvGrpSpPr>
          <p:grpSpPr>
            <a:xfrm>
              <a:off x="7907654" y="1519911"/>
              <a:ext cx="5916664" cy="1537801"/>
              <a:chOff x="0" y="0"/>
              <a:chExt cx="7374240" cy="1916640"/>
            </a:xfrm>
            <a:grpFill/>
          </p:grpSpPr>
          <p:sp>
            <p:nvSpPr>
              <p:cNvPr id="51" name="Freeform 15">
                <a:extLst>
                  <a:ext uri="{FF2B5EF4-FFF2-40B4-BE49-F238E27FC236}">
                    <a16:creationId xmlns:a16="http://schemas.microsoft.com/office/drawing/2014/main" id="{6F88968E-9651-335D-A4C6-719F9B4C3792}"/>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sp>
        </p:grpSp>
      </p:grpSp>
      <p:grpSp>
        <p:nvGrpSpPr>
          <p:cNvPr id="54" name="Group 53">
            <a:extLst>
              <a:ext uri="{FF2B5EF4-FFF2-40B4-BE49-F238E27FC236}">
                <a16:creationId xmlns:a16="http://schemas.microsoft.com/office/drawing/2014/main" id="{5105A5A2-C426-BFEC-175F-F7FF52128929}"/>
              </a:ext>
            </a:extLst>
          </p:cNvPr>
          <p:cNvGrpSpPr/>
          <p:nvPr/>
        </p:nvGrpSpPr>
        <p:grpSpPr>
          <a:xfrm>
            <a:off x="103813" y="2019078"/>
            <a:ext cx="5788160" cy="578717"/>
            <a:chOff x="7461103" y="1342561"/>
            <a:chExt cx="6363215" cy="1910409"/>
          </a:xfrm>
          <a:gradFill flip="none" rotWithShape="1">
            <a:gsLst>
              <a:gs pos="0">
                <a:srgbClr val="A493C6">
                  <a:tint val="66000"/>
                  <a:satMod val="160000"/>
                </a:srgbClr>
              </a:gs>
              <a:gs pos="50000">
                <a:srgbClr val="A493C6">
                  <a:tint val="44500"/>
                  <a:satMod val="160000"/>
                </a:srgbClr>
              </a:gs>
              <a:gs pos="100000">
                <a:srgbClr val="A493C6">
                  <a:tint val="23500"/>
                  <a:satMod val="160000"/>
                </a:srgbClr>
              </a:gs>
            </a:gsLst>
            <a:path path="circle">
              <a:fillToRect l="100000" t="100000"/>
            </a:path>
            <a:tileRect r="-100000" b="-100000"/>
          </a:gradFill>
        </p:grpSpPr>
        <p:grpSp>
          <p:nvGrpSpPr>
            <p:cNvPr id="55" name="Group 10">
              <a:extLst>
                <a:ext uri="{FF2B5EF4-FFF2-40B4-BE49-F238E27FC236}">
                  <a16:creationId xmlns:a16="http://schemas.microsoft.com/office/drawing/2014/main" id="{517778A1-A854-E36A-A1F5-AC7DFCE821D0}"/>
                </a:ext>
              </a:extLst>
            </p:cNvPr>
            <p:cNvGrpSpPr/>
            <p:nvPr/>
          </p:nvGrpSpPr>
          <p:grpSpPr>
            <a:xfrm>
              <a:off x="7461103" y="1342561"/>
              <a:ext cx="1164616" cy="1910409"/>
              <a:chOff x="0" y="0"/>
              <a:chExt cx="1451520" cy="2381040"/>
            </a:xfrm>
            <a:grpFill/>
          </p:grpSpPr>
          <p:sp>
            <p:nvSpPr>
              <p:cNvPr id="60" name="Freeform 11">
                <a:extLst>
                  <a:ext uri="{FF2B5EF4-FFF2-40B4-BE49-F238E27FC236}">
                    <a16:creationId xmlns:a16="http://schemas.microsoft.com/office/drawing/2014/main" id="{26B9F75C-2792-6D05-87A9-00EEF76BF5DB}"/>
                  </a:ext>
                </a:extLst>
              </p:cNvPr>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grpFill/>
            </p:spPr>
          </p:sp>
        </p:grpSp>
        <p:grpSp>
          <p:nvGrpSpPr>
            <p:cNvPr id="56" name="Group 12">
              <a:extLst>
                <a:ext uri="{FF2B5EF4-FFF2-40B4-BE49-F238E27FC236}">
                  <a16:creationId xmlns:a16="http://schemas.microsoft.com/office/drawing/2014/main" id="{77746C62-1CCE-2C51-188F-2EFE5B6BBC46}"/>
                </a:ext>
              </a:extLst>
            </p:cNvPr>
            <p:cNvGrpSpPr/>
            <p:nvPr/>
          </p:nvGrpSpPr>
          <p:grpSpPr>
            <a:xfrm>
              <a:off x="7592826" y="2008661"/>
              <a:ext cx="325815" cy="605415"/>
              <a:chOff x="0" y="0"/>
              <a:chExt cx="406080" cy="754560"/>
            </a:xfrm>
            <a:grpFill/>
          </p:grpSpPr>
          <p:sp>
            <p:nvSpPr>
              <p:cNvPr id="59" name="Freeform 13">
                <a:extLst>
                  <a:ext uri="{FF2B5EF4-FFF2-40B4-BE49-F238E27FC236}">
                    <a16:creationId xmlns:a16="http://schemas.microsoft.com/office/drawing/2014/main" id="{42537899-564B-DCF5-74F8-D2108EDD16D3}"/>
                  </a:ext>
                </a:extLst>
              </p:cNvPr>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grpFill/>
            </p:spPr>
          </p:sp>
        </p:grpSp>
        <p:grpSp>
          <p:nvGrpSpPr>
            <p:cNvPr id="57" name="Group 56">
              <a:extLst>
                <a:ext uri="{FF2B5EF4-FFF2-40B4-BE49-F238E27FC236}">
                  <a16:creationId xmlns:a16="http://schemas.microsoft.com/office/drawing/2014/main" id="{D269529B-713F-A3B3-B23F-90CC4F3AA6A7}"/>
                </a:ext>
              </a:extLst>
            </p:cNvPr>
            <p:cNvGrpSpPr/>
            <p:nvPr/>
          </p:nvGrpSpPr>
          <p:grpSpPr>
            <a:xfrm>
              <a:off x="7907654" y="1519911"/>
              <a:ext cx="5916664" cy="1537801"/>
              <a:chOff x="0" y="0"/>
              <a:chExt cx="7374240" cy="1916640"/>
            </a:xfrm>
            <a:grpFill/>
          </p:grpSpPr>
          <p:sp>
            <p:nvSpPr>
              <p:cNvPr id="58" name="Freeform 15">
                <a:extLst>
                  <a:ext uri="{FF2B5EF4-FFF2-40B4-BE49-F238E27FC236}">
                    <a16:creationId xmlns:a16="http://schemas.microsoft.com/office/drawing/2014/main" id="{FBB97202-1EEB-FD35-7EFC-9FABA496D140}"/>
                  </a:ext>
                </a:extLst>
              </p:cNvPr>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grpFill/>
            </p:spPr>
          </p:sp>
        </p:grpSp>
      </p:grpSp>
      <p:grpSp>
        <p:nvGrpSpPr>
          <p:cNvPr id="61" name="Group 60">
            <a:extLst>
              <a:ext uri="{FF2B5EF4-FFF2-40B4-BE49-F238E27FC236}">
                <a16:creationId xmlns:a16="http://schemas.microsoft.com/office/drawing/2014/main" id="{72D36BBD-FAC5-D7EE-2B9F-F37ECFD60DFC}"/>
              </a:ext>
            </a:extLst>
          </p:cNvPr>
          <p:cNvGrpSpPr/>
          <p:nvPr/>
        </p:nvGrpSpPr>
        <p:grpSpPr>
          <a:xfrm>
            <a:off x="5930963" y="1969099"/>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62" name="Group 16">
              <a:extLst>
                <a:ext uri="{FF2B5EF4-FFF2-40B4-BE49-F238E27FC236}">
                  <a16:creationId xmlns:a16="http://schemas.microsoft.com/office/drawing/2014/main" id="{6228F771-B314-C15E-B30F-8787518C5004}"/>
                </a:ext>
              </a:extLst>
            </p:cNvPr>
            <p:cNvGrpSpPr/>
            <p:nvPr/>
          </p:nvGrpSpPr>
          <p:grpSpPr>
            <a:xfrm>
              <a:off x="10914512" y="3230440"/>
              <a:ext cx="1165193" cy="1910409"/>
              <a:chOff x="0" y="0"/>
              <a:chExt cx="1452240" cy="2381040"/>
            </a:xfrm>
            <a:grpFill/>
          </p:grpSpPr>
          <p:sp>
            <p:nvSpPr>
              <p:cNvPr id="67" name="Freeform 17">
                <a:extLst>
                  <a:ext uri="{FF2B5EF4-FFF2-40B4-BE49-F238E27FC236}">
                    <a16:creationId xmlns:a16="http://schemas.microsoft.com/office/drawing/2014/main" id="{E7D7869A-5EC1-502F-8DB1-92CF7FFB9EBD}"/>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sp>
        </p:grpSp>
        <p:grpSp>
          <p:nvGrpSpPr>
            <p:cNvPr id="63" name="Group 18">
              <a:extLst>
                <a:ext uri="{FF2B5EF4-FFF2-40B4-BE49-F238E27FC236}">
                  <a16:creationId xmlns:a16="http://schemas.microsoft.com/office/drawing/2014/main" id="{BBE99CD2-BA59-4290-F8BA-04D1E3C80CF6}"/>
                </a:ext>
              </a:extLst>
            </p:cNvPr>
            <p:cNvGrpSpPr/>
            <p:nvPr/>
          </p:nvGrpSpPr>
          <p:grpSpPr>
            <a:xfrm>
              <a:off x="11601958" y="3883226"/>
              <a:ext cx="325815" cy="605415"/>
              <a:chOff x="0" y="0"/>
              <a:chExt cx="406080" cy="754560"/>
            </a:xfrm>
            <a:grpFill/>
          </p:grpSpPr>
          <p:sp>
            <p:nvSpPr>
              <p:cNvPr id="66" name="Freeform 19">
                <a:extLst>
                  <a:ext uri="{FF2B5EF4-FFF2-40B4-BE49-F238E27FC236}">
                    <a16:creationId xmlns:a16="http://schemas.microsoft.com/office/drawing/2014/main" id="{732C6B39-02FB-B3DA-F9E7-97D5384470CB}"/>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sp>
        </p:grpSp>
        <p:grpSp>
          <p:nvGrpSpPr>
            <p:cNvPr id="64" name="Group 20">
              <a:extLst>
                <a:ext uri="{FF2B5EF4-FFF2-40B4-BE49-F238E27FC236}">
                  <a16:creationId xmlns:a16="http://schemas.microsoft.com/office/drawing/2014/main" id="{E2D4A042-62BA-6800-4800-2B462B2344F0}"/>
                </a:ext>
              </a:extLst>
            </p:cNvPr>
            <p:cNvGrpSpPr/>
            <p:nvPr/>
          </p:nvGrpSpPr>
          <p:grpSpPr>
            <a:xfrm>
              <a:off x="5670275" y="3407790"/>
              <a:ext cx="5965077" cy="1575131"/>
              <a:chOff x="0" y="0"/>
              <a:chExt cx="7434580" cy="1963166"/>
            </a:xfrm>
            <a:grpFill/>
          </p:grpSpPr>
          <p:sp>
            <p:nvSpPr>
              <p:cNvPr id="65" name="Freeform 21">
                <a:extLst>
                  <a:ext uri="{FF2B5EF4-FFF2-40B4-BE49-F238E27FC236}">
                    <a16:creationId xmlns:a16="http://schemas.microsoft.com/office/drawing/2014/main" id="{B0C0D8DC-B7B4-7F41-E784-D91ED075EDB7}"/>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sp>
        </p:grpSp>
      </p:grpSp>
      <p:grpSp>
        <p:nvGrpSpPr>
          <p:cNvPr id="68" name="Group 67">
            <a:extLst>
              <a:ext uri="{FF2B5EF4-FFF2-40B4-BE49-F238E27FC236}">
                <a16:creationId xmlns:a16="http://schemas.microsoft.com/office/drawing/2014/main" id="{E771DB03-9DB8-D6DB-5B6B-E0A351E2D737}"/>
              </a:ext>
            </a:extLst>
          </p:cNvPr>
          <p:cNvGrpSpPr/>
          <p:nvPr/>
        </p:nvGrpSpPr>
        <p:grpSpPr>
          <a:xfrm>
            <a:off x="5921857" y="2615755"/>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69" name="Group 16">
              <a:extLst>
                <a:ext uri="{FF2B5EF4-FFF2-40B4-BE49-F238E27FC236}">
                  <a16:creationId xmlns:a16="http://schemas.microsoft.com/office/drawing/2014/main" id="{91CF7161-8A51-87C6-7141-9DC3BC9110AD}"/>
                </a:ext>
              </a:extLst>
            </p:cNvPr>
            <p:cNvGrpSpPr/>
            <p:nvPr/>
          </p:nvGrpSpPr>
          <p:grpSpPr>
            <a:xfrm>
              <a:off x="10914512" y="3230440"/>
              <a:ext cx="1165193" cy="1910409"/>
              <a:chOff x="0" y="0"/>
              <a:chExt cx="1452240" cy="2381040"/>
            </a:xfrm>
            <a:grpFill/>
          </p:grpSpPr>
          <p:sp>
            <p:nvSpPr>
              <p:cNvPr id="74" name="Freeform 17">
                <a:extLst>
                  <a:ext uri="{FF2B5EF4-FFF2-40B4-BE49-F238E27FC236}">
                    <a16:creationId xmlns:a16="http://schemas.microsoft.com/office/drawing/2014/main" id="{99EB796B-D2AF-8B66-BD31-AA2B07ACE342}"/>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sp>
        </p:grpSp>
        <p:grpSp>
          <p:nvGrpSpPr>
            <p:cNvPr id="70" name="Group 18">
              <a:extLst>
                <a:ext uri="{FF2B5EF4-FFF2-40B4-BE49-F238E27FC236}">
                  <a16:creationId xmlns:a16="http://schemas.microsoft.com/office/drawing/2014/main" id="{35D5A419-A5DC-5756-5039-8659298E6DAD}"/>
                </a:ext>
              </a:extLst>
            </p:cNvPr>
            <p:cNvGrpSpPr/>
            <p:nvPr/>
          </p:nvGrpSpPr>
          <p:grpSpPr>
            <a:xfrm>
              <a:off x="11601958" y="3883226"/>
              <a:ext cx="325815" cy="605415"/>
              <a:chOff x="0" y="0"/>
              <a:chExt cx="406080" cy="754560"/>
            </a:xfrm>
            <a:grpFill/>
          </p:grpSpPr>
          <p:sp>
            <p:nvSpPr>
              <p:cNvPr id="73" name="Freeform 19">
                <a:extLst>
                  <a:ext uri="{FF2B5EF4-FFF2-40B4-BE49-F238E27FC236}">
                    <a16:creationId xmlns:a16="http://schemas.microsoft.com/office/drawing/2014/main" id="{FB85E97E-16D7-EA7F-E664-6589373D64AA}"/>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sp>
        </p:grpSp>
        <p:grpSp>
          <p:nvGrpSpPr>
            <p:cNvPr id="71" name="Group 20">
              <a:extLst>
                <a:ext uri="{FF2B5EF4-FFF2-40B4-BE49-F238E27FC236}">
                  <a16:creationId xmlns:a16="http://schemas.microsoft.com/office/drawing/2014/main" id="{9C065FF1-189F-EE9B-D617-8D320BD837C4}"/>
                </a:ext>
              </a:extLst>
            </p:cNvPr>
            <p:cNvGrpSpPr/>
            <p:nvPr/>
          </p:nvGrpSpPr>
          <p:grpSpPr>
            <a:xfrm>
              <a:off x="5670275" y="3407790"/>
              <a:ext cx="5965077" cy="1575131"/>
              <a:chOff x="0" y="0"/>
              <a:chExt cx="7434580" cy="1963166"/>
            </a:xfrm>
            <a:grpFill/>
          </p:grpSpPr>
          <p:sp>
            <p:nvSpPr>
              <p:cNvPr id="72" name="Freeform 21">
                <a:extLst>
                  <a:ext uri="{FF2B5EF4-FFF2-40B4-BE49-F238E27FC236}">
                    <a16:creationId xmlns:a16="http://schemas.microsoft.com/office/drawing/2014/main" id="{731D105C-47EB-34EE-9DDA-BE1F52A1F908}"/>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sp>
        </p:grpSp>
      </p:grpSp>
      <p:grpSp>
        <p:nvGrpSpPr>
          <p:cNvPr id="75" name="Group 74">
            <a:extLst>
              <a:ext uri="{FF2B5EF4-FFF2-40B4-BE49-F238E27FC236}">
                <a16:creationId xmlns:a16="http://schemas.microsoft.com/office/drawing/2014/main" id="{65D8A56D-5C53-1F7E-08E6-0309C73CEA9F}"/>
              </a:ext>
            </a:extLst>
          </p:cNvPr>
          <p:cNvGrpSpPr/>
          <p:nvPr/>
        </p:nvGrpSpPr>
        <p:grpSpPr>
          <a:xfrm>
            <a:off x="5976920" y="3241251"/>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76" name="Group 16">
              <a:extLst>
                <a:ext uri="{FF2B5EF4-FFF2-40B4-BE49-F238E27FC236}">
                  <a16:creationId xmlns:a16="http://schemas.microsoft.com/office/drawing/2014/main" id="{0C2C44EF-39E1-166B-4496-2EFA5896E4C1}"/>
                </a:ext>
              </a:extLst>
            </p:cNvPr>
            <p:cNvGrpSpPr/>
            <p:nvPr/>
          </p:nvGrpSpPr>
          <p:grpSpPr>
            <a:xfrm>
              <a:off x="10914512" y="3230440"/>
              <a:ext cx="1165193" cy="1910409"/>
              <a:chOff x="0" y="0"/>
              <a:chExt cx="1452240" cy="2381040"/>
            </a:xfrm>
            <a:grpFill/>
          </p:grpSpPr>
          <p:sp>
            <p:nvSpPr>
              <p:cNvPr id="81" name="Freeform 17">
                <a:extLst>
                  <a:ext uri="{FF2B5EF4-FFF2-40B4-BE49-F238E27FC236}">
                    <a16:creationId xmlns:a16="http://schemas.microsoft.com/office/drawing/2014/main" id="{D5CC8B25-D01D-062E-3E44-E257714C6CAB}"/>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sp>
        </p:grpSp>
        <p:grpSp>
          <p:nvGrpSpPr>
            <p:cNvPr id="77" name="Group 18">
              <a:extLst>
                <a:ext uri="{FF2B5EF4-FFF2-40B4-BE49-F238E27FC236}">
                  <a16:creationId xmlns:a16="http://schemas.microsoft.com/office/drawing/2014/main" id="{53FBD0D9-918B-D168-EA42-662B213AF434}"/>
                </a:ext>
              </a:extLst>
            </p:cNvPr>
            <p:cNvGrpSpPr/>
            <p:nvPr/>
          </p:nvGrpSpPr>
          <p:grpSpPr>
            <a:xfrm>
              <a:off x="11601958" y="3883226"/>
              <a:ext cx="325815" cy="605415"/>
              <a:chOff x="0" y="0"/>
              <a:chExt cx="406080" cy="754560"/>
            </a:xfrm>
            <a:grpFill/>
          </p:grpSpPr>
          <p:sp>
            <p:nvSpPr>
              <p:cNvPr id="80" name="Freeform 19">
                <a:extLst>
                  <a:ext uri="{FF2B5EF4-FFF2-40B4-BE49-F238E27FC236}">
                    <a16:creationId xmlns:a16="http://schemas.microsoft.com/office/drawing/2014/main" id="{93CBE1D1-A1B6-833E-2715-401C83574B89}"/>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sp>
        </p:grpSp>
        <p:grpSp>
          <p:nvGrpSpPr>
            <p:cNvPr id="78" name="Group 20">
              <a:extLst>
                <a:ext uri="{FF2B5EF4-FFF2-40B4-BE49-F238E27FC236}">
                  <a16:creationId xmlns:a16="http://schemas.microsoft.com/office/drawing/2014/main" id="{3727D9F7-90E4-D100-76B7-E6315900296D}"/>
                </a:ext>
              </a:extLst>
            </p:cNvPr>
            <p:cNvGrpSpPr/>
            <p:nvPr/>
          </p:nvGrpSpPr>
          <p:grpSpPr>
            <a:xfrm>
              <a:off x="5670275" y="3407790"/>
              <a:ext cx="5965077" cy="1575131"/>
              <a:chOff x="0" y="0"/>
              <a:chExt cx="7434580" cy="1963166"/>
            </a:xfrm>
            <a:grpFill/>
          </p:grpSpPr>
          <p:sp>
            <p:nvSpPr>
              <p:cNvPr id="79" name="Freeform 21">
                <a:extLst>
                  <a:ext uri="{FF2B5EF4-FFF2-40B4-BE49-F238E27FC236}">
                    <a16:creationId xmlns:a16="http://schemas.microsoft.com/office/drawing/2014/main" id="{ED7A9895-5AA0-911B-2C92-1FDDCE26CF7C}"/>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sp>
        </p:grpSp>
      </p:grpSp>
      <p:grpSp>
        <p:nvGrpSpPr>
          <p:cNvPr id="82" name="Group 81">
            <a:extLst>
              <a:ext uri="{FF2B5EF4-FFF2-40B4-BE49-F238E27FC236}">
                <a16:creationId xmlns:a16="http://schemas.microsoft.com/office/drawing/2014/main" id="{24119716-8B1B-756B-F573-9DFD7868CEBC}"/>
              </a:ext>
            </a:extLst>
          </p:cNvPr>
          <p:cNvGrpSpPr/>
          <p:nvPr/>
        </p:nvGrpSpPr>
        <p:grpSpPr>
          <a:xfrm>
            <a:off x="5977792" y="3925350"/>
            <a:ext cx="3041813" cy="683392"/>
            <a:chOff x="5670275" y="3230440"/>
            <a:chExt cx="6409430" cy="1910409"/>
          </a:xfrm>
          <a:gradFill flip="none" rotWithShape="1">
            <a:gsLst>
              <a:gs pos="0">
                <a:srgbClr val="E45983">
                  <a:tint val="66000"/>
                  <a:satMod val="160000"/>
                </a:srgbClr>
              </a:gs>
              <a:gs pos="50000">
                <a:srgbClr val="E45983">
                  <a:tint val="44500"/>
                  <a:satMod val="160000"/>
                </a:srgbClr>
              </a:gs>
              <a:gs pos="100000">
                <a:srgbClr val="E45983">
                  <a:tint val="23500"/>
                  <a:satMod val="160000"/>
                </a:srgbClr>
              </a:gs>
            </a:gsLst>
            <a:lin ang="8100000" scaled="1"/>
            <a:tileRect/>
          </a:gradFill>
        </p:grpSpPr>
        <p:grpSp>
          <p:nvGrpSpPr>
            <p:cNvPr id="83" name="Group 16">
              <a:extLst>
                <a:ext uri="{FF2B5EF4-FFF2-40B4-BE49-F238E27FC236}">
                  <a16:creationId xmlns:a16="http://schemas.microsoft.com/office/drawing/2014/main" id="{3695921E-E112-8A75-9EA8-E40E148EFE50}"/>
                </a:ext>
              </a:extLst>
            </p:cNvPr>
            <p:cNvGrpSpPr/>
            <p:nvPr/>
          </p:nvGrpSpPr>
          <p:grpSpPr>
            <a:xfrm>
              <a:off x="10914512" y="3230440"/>
              <a:ext cx="1165193" cy="1910409"/>
              <a:chOff x="0" y="0"/>
              <a:chExt cx="1452240" cy="2381040"/>
            </a:xfrm>
            <a:grpFill/>
          </p:grpSpPr>
          <p:sp>
            <p:nvSpPr>
              <p:cNvPr id="88" name="Freeform 17">
                <a:extLst>
                  <a:ext uri="{FF2B5EF4-FFF2-40B4-BE49-F238E27FC236}">
                    <a16:creationId xmlns:a16="http://schemas.microsoft.com/office/drawing/2014/main" id="{CCF5E49D-2205-A6DA-964E-AA0487D90346}"/>
                  </a:ext>
                </a:extLst>
              </p:cNvPr>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grpFill/>
            </p:spPr>
          </p:sp>
        </p:grpSp>
        <p:grpSp>
          <p:nvGrpSpPr>
            <p:cNvPr id="84" name="Group 18">
              <a:extLst>
                <a:ext uri="{FF2B5EF4-FFF2-40B4-BE49-F238E27FC236}">
                  <a16:creationId xmlns:a16="http://schemas.microsoft.com/office/drawing/2014/main" id="{37447662-C2B0-CFED-07DD-9E93A9C79625}"/>
                </a:ext>
              </a:extLst>
            </p:cNvPr>
            <p:cNvGrpSpPr/>
            <p:nvPr/>
          </p:nvGrpSpPr>
          <p:grpSpPr>
            <a:xfrm>
              <a:off x="11601958" y="3883226"/>
              <a:ext cx="325815" cy="605415"/>
              <a:chOff x="0" y="0"/>
              <a:chExt cx="406080" cy="754560"/>
            </a:xfrm>
            <a:grpFill/>
          </p:grpSpPr>
          <p:sp>
            <p:nvSpPr>
              <p:cNvPr id="87" name="Freeform 19">
                <a:extLst>
                  <a:ext uri="{FF2B5EF4-FFF2-40B4-BE49-F238E27FC236}">
                    <a16:creationId xmlns:a16="http://schemas.microsoft.com/office/drawing/2014/main" id="{2EB39F05-F74C-928D-BFB8-9E8AC507E89F}"/>
                  </a:ext>
                </a:extLst>
              </p:cNvPr>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grpFill/>
            </p:spPr>
          </p:sp>
        </p:grpSp>
        <p:grpSp>
          <p:nvGrpSpPr>
            <p:cNvPr id="85" name="Group 20">
              <a:extLst>
                <a:ext uri="{FF2B5EF4-FFF2-40B4-BE49-F238E27FC236}">
                  <a16:creationId xmlns:a16="http://schemas.microsoft.com/office/drawing/2014/main" id="{C8D594B0-BEA5-13DB-AE78-0907640B9495}"/>
                </a:ext>
              </a:extLst>
            </p:cNvPr>
            <p:cNvGrpSpPr/>
            <p:nvPr/>
          </p:nvGrpSpPr>
          <p:grpSpPr>
            <a:xfrm>
              <a:off x="5670275" y="3407790"/>
              <a:ext cx="5965077" cy="1575131"/>
              <a:chOff x="0" y="0"/>
              <a:chExt cx="7434580" cy="1963166"/>
            </a:xfrm>
            <a:grpFill/>
          </p:grpSpPr>
          <p:sp>
            <p:nvSpPr>
              <p:cNvPr id="86" name="Freeform 21">
                <a:extLst>
                  <a:ext uri="{FF2B5EF4-FFF2-40B4-BE49-F238E27FC236}">
                    <a16:creationId xmlns:a16="http://schemas.microsoft.com/office/drawing/2014/main" id="{3305225C-9D26-2BE2-C9BC-ABF656A589F6}"/>
                  </a:ext>
                </a:extLst>
              </p:cNvPr>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grpFill/>
            </p:spPr>
          </p:sp>
        </p:grpSp>
      </p:grpSp>
      <p:sp>
        <p:nvSpPr>
          <p:cNvPr id="89" name="TextBox 88">
            <a:extLst>
              <a:ext uri="{FF2B5EF4-FFF2-40B4-BE49-F238E27FC236}">
                <a16:creationId xmlns:a16="http://schemas.microsoft.com/office/drawing/2014/main" id="{25CEA2EB-9625-0C65-8A1E-A63D3806E52F}"/>
              </a:ext>
            </a:extLst>
          </p:cNvPr>
          <p:cNvSpPr txBox="1"/>
          <p:nvPr/>
        </p:nvSpPr>
        <p:spPr>
          <a:xfrm>
            <a:off x="6636175" y="1385010"/>
            <a:ext cx="1712774" cy="461665"/>
          </a:xfrm>
          <a:prstGeom prst="rect">
            <a:avLst/>
          </a:prstGeom>
          <a:noFill/>
        </p:spPr>
        <p:txBody>
          <a:bodyPr wrap="square" rtlCol="0">
            <a:spAutoFit/>
          </a:bodyPr>
          <a:lstStyle/>
          <a:p>
            <a:r>
              <a:rPr lang="en-US" sz="2400" b="1" dirty="0">
                <a:solidFill>
                  <a:srgbClr val="E45983"/>
                </a:solidFill>
              </a:rPr>
              <a:t>Adverts 1</a:t>
            </a:r>
            <a:endParaRPr lang="en-US" sz="2400" b="1" dirty="0">
              <a:solidFill>
                <a:schemeClr val="tx1">
                  <a:lumMod val="95000"/>
                  <a:lumOff val="5000"/>
                </a:schemeClr>
              </a:solidFill>
            </a:endParaRPr>
          </a:p>
        </p:txBody>
      </p:sp>
      <p:sp>
        <p:nvSpPr>
          <p:cNvPr id="90" name="TextBox 89">
            <a:extLst>
              <a:ext uri="{FF2B5EF4-FFF2-40B4-BE49-F238E27FC236}">
                <a16:creationId xmlns:a16="http://schemas.microsoft.com/office/drawing/2014/main" id="{C3036813-F295-9A53-411E-717261A17ABB}"/>
              </a:ext>
            </a:extLst>
          </p:cNvPr>
          <p:cNvSpPr txBox="1"/>
          <p:nvPr/>
        </p:nvSpPr>
        <p:spPr>
          <a:xfrm>
            <a:off x="6633611" y="2082478"/>
            <a:ext cx="1712774" cy="461665"/>
          </a:xfrm>
          <a:prstGeom prst="rect">
            <a:avLst/>
          </a:prstGeom>
          <a:noFill/>
        </p:spPr>
        <p:txBody>
          <a:bodyPr wrap="square" rtlCol="0">
            <a:spAutoFit/>
          </a:bodyPr>
          <a:lstStyle/>
          <a:p>
            <a:r>
              <a:rPr lang="en-US" sz="2400" b="1" dirty="0">
                <a:solidFill>
                  <a:srgbClr val="E45983"/>
                </a:solidFill>
              </a:rPr>
              <a:t>Adverts 2</a:t>
            </a:r>
            <a:endParaRPr lang="en-US" sz="2400" b="1" dirty="0">
              <a:solidFill>
                <a:schemeClr val="tx1">
                  <a:lumMod val="95000"/>
                  <a:lumOff val="5000"/>
                </a:schemeClr>
              </a:solidFill>
            </a:endParaRPr>
          </a:p>
        </p:txBody>
      </p:sp>
      <p:sp>
        <p:nvSpPr>
          <p:cNvPr id="91" name="TextBox 90">
            <a:extLst>
              <a:ext uri="{FF2B5EF4-FFF2-40B4-BE49-F238E27FC236}">
                <a16:creationId xmlns:a16="http://schemas.microsoft.com/office/drawing/2014/main" id="{427C2748-174D-99C3-8B29-8E7D9F5F8E2F}"/>
              </a:ext>
            </a:extLst>
          </p:cNvPr>
          <p:cNvSpPr txBox="1"/>
          <p:nvPr/>
        </p:nvSpPr>
        <p:spPr>
          <a:xfrm>
            <a:off x="6642088" y="2739236"/>
            <a:ext cx="1712774" cy="461665"/>
          </a:xfrm>
          <a:prstGeom prst="rect">
            <a:avLst/>
          </a:prstGeom>
          <a:noFill/>
        </p:spPr>
        <p:txBody>
          <a:bodyPr wrap="square" rtlCol="0">
            <a:spAutoFit/>
          </a:bodyPr>
          <a:lstStyle/>
          <a:p>
            <a:r>
              <a:rPr lang="en-US" sz="2400" b="1" dirty="0">
                <a:solidFill>
                  <a:srgbClr val="E45983"/>
                </a:solidFill>
              </a:rPr>
              <a:t>Adverts 3</a:t>
            </a:r>
            <a:endParaRPr lang="en-US" sz="2400" b="1" dirty="0">
              <a:solidFill>
                <a:schemeClr val="tx1">
                  <a:lumMod val="95000"/>
                  <a:lumOff val="5000"/>
                </a:schemeClr>
              </a:solidFill>
            </a:endParaRPr>
          </a:p>
        </p:txBody>
      </p:sp>
      <p:sp>
        <p:nvSpPr>
          <p:cNvPr id="92" name="TextBox 91">
            <a:extLst>
              <a:ext uri="{FF2B5EF4-FFF2-40B4-BE49-F238E27FC236}">
                <a16:creationId xmlns:a16="http://schemas.microsoft.com/office/drawing/2014/main" id="{62C7B200-6D09-25C2-8FC9-7744882F9564}"/>
              </a:ext>
            </a:extLst>
          </p:cNvPr>
          <p:cNvSpPr txBox="1"/>
          <p:nvPr/>
        </p:nvSpPr>
        <p:spPr>
          <a:xfrm>
            <a:off x="6642088" y="3351529"/>
            <a:ext cx="1712774" cy="461665"/>
          </a:xfrm>
          <a:prstGeom prst="rect">
            <a:avLst/>
          </a:prstGeom>
          <a:noFill/>
        </p:spPr>
        <p:txBody>
          <a:bodyPr wrap="square" rtlCol="0">
            <a:spAutoFit/>
          </a:bodyPr>
          <a:lstStyle/>
          <a:p>
            <a:r>
              <a:rPr lang="en-US" sz="2400" b="1" dirty="0">
                <a:solidFill>
                  <a:srgbClr val="E45983"/>
                </a:solidFill>
              </a:rPr>
              <a:t>Adverts 4</a:t>
            </a:r>
            <a:endParaRPr lang="en-US" sz="2400" b="1" dirty="0">
              <a:solidFill>
                <a:schemeClr val="tx1">
                  <a:lumMod val="95000"/>
                  <a:lumOff val="5000"/>
                </a:schemeClr>
              </a:solidFill>
            </a:endParaRPr>
          </a:p>
        </p:txBody>
      </p:sp>
      <p:sp>
        <p:nvSpPr>
          <p:cNvPr id="93" name="TextBox 92">
            <a:extLst>
              <a:ext uri="{FF2B5EF4-FFF2-40B4-BE49-F238E27FC236}">
                <a16:creationId xmlns:a16="http://schemas.microsoft.com/office/drawing/2014/main" id="{C0B0C626-EAE8-4BD9-4F53-A88B896C2F0C}"/>
              </a:ext>
            </a:extLst>
          </p:cNvPr>
          <p:cNvSpPr txBox="1"/>
          <p:nvPr/>
        </p:nvSpPr>
        <p:spPr>
          <a:xfrm>
            <a:off x="6642088" y="4039964"/>
            <a:ext cx="1712774" cy="461665"/>
          </a:xfrm>
          <a:prstGeom prst="rect">
            <a:avLst/>
          </a:prstGeom>
          <a:noFill/>
        </p:spPr>
        <p:txBody>
          <a:bodyPr wrap="square" rtlCol="0">
            <a:spAutoFit/>
          </a:bodyPr>
          <a:lstStyle/>
          <a:p>
            <a:r>
              <a:rPr lang="en-US" sz="2400" b="1" dirty="0">
                <a:solidFill>
                  <a:srgbClr val="E45983"/>
                </a:solidFill>
              </a:rPr>
              <a:t>Adverts 5</a:t>
            </a:r>
            <a:endParaRPr lang="en-US" sz="2400" b="1" dirty="0">
              <a:solidFill>
                <a:schemeClr val="tx1">
                  <a:lumMod val="95000"/>
                  <a:lumOff val="5000"/>
                </a:schemeClr>
              </a:solidFill>
            </a:endParaRPr>
          </a:p>
        </p:txBody>
      </p:sp>
      <p:sp>
        <p:nvSpPr>
          <p:cNvPr id="7" name="TextBox 6">
            <a:extLst>
              <a:ext uri="{FF2B5EF4-FFF2-40B4-BE49-F238E27FC236}">
                <a16:creationId xmlns:a16="http://schemas.microsoft.com/office/drawing/2014/main" id="{F94A9D65-E211-669A-BEBB-68029C4101D5}"/>
              </a:ext>
            </a:extLst>
          </p:cNvPr>
          <p:cNvSpPr txBox="1"/>
          <p:nvPr/>
        </p:nvSpPr>
        <p:spPr>
          <a:xfrm>
            <a:off x="845004" y="2731653"/>
            <a:ext cx="3610472" cy="461665"/>
          </a:xfrm>
          <a:prstGeom prst="rect">
            <a:avLst/>
          </a:prstGeom>
          <a:noFill/>
        </p:spPr>
        <p:txBody>
          <a:bodyPr wrap="square" rtlCol="0">
            <a:spAutoFit/>
          </a:bodyPr>
          <a:lstStyle/>
          <a:p>
            <a:r>
              <a:rPr lang="en-US" sz="2400" dirty="0">
                <a:solidFill>
                  <a:srgbClr val="E45983"/>
                </a:solidFill>
              </a:rPr>
              <a:t>A. </a:t>
            </a:r>
            <a:r>
              <a:rPr lang="en-US" sz="2400" b="1" dirty="0">
                <a:solidFill>
                  <a:schemeClr val="tx1">
                    <a:lumMod val="95000"/>
                    <a:lumOff val="5000"/>
                  </a:schemeClr>
                </a:solidFill>
              </a:rPr>
              <a:t>Shop assistant wanted</a:t>
            </a:r>
          </a:p>
        </p:txBody>
      </p:sp>
      <p:sp>
        <p:nvSpPr>
          <p:cNvPr id="11" name="TextBox 10">
            <a:extLst>
              <a:ext uri="{FF2B5EF4-FFF2-40B4-BE49-F238E27FC236}">
                <a16:creationId xmlns:a16="http://schemas.microsoft.com/office/drawing/2014/main" id="{A63B9C5D-3EF8-A29B-2C31-250D1F956D04}"/>
              </a:ext>
            </a:extLst>
          </p:cNvPr>
          <p:cNvSpPr txBox="1"/>
          <p:nvPr/>
        </p:nvSpPr>
        <p:spPr>
          <a:xfrm>
            <a:off x="874358" y="1368368"/>
            <a:ext cx="4721853" cy="461665"/>
          </a:xfrm>
          <a:prstGeom prst="rect">
            <a:avLst/>
          </a:prstGeom>
          <a:noFill/>
        </p:spPr>
        <p:txBody>
          <a:bodyPr wrap="square" rtlCol="0">
            <a:spAutoFit/>
          </a:bodyPr>
          <a:lstStyle/>
          <a:p>
            <a:r>
              <a:rPr lang="en-US" sz="2400" dirty="0">
                <a:solidFill>
                  <a:srgbClr val="E45983"/>
                </a:solidFill>
              </a:rPr>
              <a:t>E. </a:t>
            </a:r>
            <a:r>
              <a:rPr lang="en-US" sz="2400" b="1" dirty="0">
                <a:solidFill>
                  <a:schemeClr val="tx1">
                    <a:lumMod val="95000"/>
                    <a:lumOff val="5000"/>
                  </a:schemeClr>
                </a:solidFill>
              </a:rPr>
              <a:t>Want to be a product reviewer?</a:t>
            </a:r>
          </a:p>
        </p:txBody>
      </p:sp>
      <p:sp>
        <p:nvSpPr>
          <p:cNvPr id="9" name="TextBox 8">
            <a:extLst>
              <a:ext uri="{FF2B5EF4-FFF2-40B4-BE49-F238E27FC236}">
                <a16:creationId xmlns:a16="http://schemas.microsoft.com/office/drawing/2014/main" id="{B92646AF-E963-529B-FC9B-01954660EA4B}"/>
              </a:ext>
            </a:extLst>
          </p:cNvPr>
          <p:cNvSpPr txBox="1"/>
          <p:nvPr/>
        </p:nvSpPr>
        <p:spPr>
          <a:xfrm>
            <a:off x="845004" y="3342223"/>
            <a:ext cx="4849294" cy="461665"/>
          </a:xfrm>
          <a:prstGeom prst="rect">
            <a:avLst/>
          </a:prstGeom>
          <a:noFill/>
        </p:spPr>
        <p:txBody>
          <a:bodyPr wrap="square" rtlCol="0">
            <a:spAutoFit/>
          </a:bodyPr>
          <a:lstStyle/>
          <a:p>
            <a:r>
              <a:rPr lang="en-US" sz="2400" dirty="0">
                <a:solidFill>
                  <a:srgbClr val="E45983"/>
                </a:solidFill>
              </a:rPr>
              <a:t>C. </a:t>
            </a:r>
            <a:r>
              <a:rPr lang="en-US" sz="2400" b="1" dirty="0">
                <a:solidFill>
                  <a:schemeClr val="tx1">
                    <a:lumMod val="95000"/>
                    <a:lumOff val="5000"/>
                  </a:schemeClr>
                </a:solidFill>
              </a:rPr>
              <a:t>Job vacancies: Teaching assistants</a:t>
            </a:r>
          </a:p>
        </p:txBody>
      </p:sp>
      <p:sp>
        <p:nvSpPr>
          <p:cNvPr id="8" name="TextBox 7">
            <a:extLst>
              <a:ext uri="{FF2B5EF4-FFF2-40B4-BE49-F238E27FC236}">
                <a16:creationId xmlns:a16="http://schemas.microsoft.com/office/drawing/2014/main" id="{2B1EBC34-0554-93CA-96AF-88A54440F9C9}"/>
              </a:ext>
            </a:extLst>
          </p:cNvPr>
          <p:cNvSpPr txBox="1"/>
          <p:nvPr/>
        </p:nvSpPr>
        <p:spPr>
          <a:xfrm>
            <a:off x="845004" y="2032598"/>
            <a:ext cx="3227318" cy="461665"/>
          </a:xfrm>
          <a:prstGeom prst="rect">
            <a:avLst/>
          </a:prstGeom>
          <a:noFill/>
        </p:spPr>
        <p:txBody>
          <a:bodyPr wrap="square" rtlCol="0">
            <a:spAutoFit/>
          </a:bodyPr>
          <a:lstStyle/>
          <a:p>
            <a:r>
              <a:rPr lang="en-US" sz="2400" dirty="0">
                <a:solidFill>
                  <a:srgbClr val="E45983"/>
                </a:solidFill>
              </a:rPr>
              <a:t>B. </a:t>
            </a:r>
            <a:r>
              <a:rPr lang="en-US" sz="2400" b="1" dirty="0">
                <a:solidFill>
                  <a:schemeClr val="tx1">
                    <a:lumMod val="95000"/>
                    <a:lumOff val="5000"/>
                  </a:schemeClr>
                </a:solidFill>
              </a:rPr>
              <a:t>Volunteers needed</a:t>
            </a:r>
          </a:p>
        </p:txBody>
      </p:sp>
      <p:sp>
        <p:nvSpPr>
          <p:cNvPr id="10" name="TextBox 9">
            <a:extLst>
              <a:ext uri="{FF2B5EF4-FFF2-40B4-BE49-F238E27FC236}">
                <a16:creationId xmlns:a16="http://schemas.microsoft.com/office/drawing/2014/main" id="{41B50747-3F43-FDB9-B22A-F35004192C3B}"/>
              </a:ext>
            </a:extLst>
          </p:cNvPr>
          <p:cNvSpPr txBox="1"/>
          <p:nvPr/>
        </p:nvSpPr>
        <p:spPr>
          <a:xfrm>
            <a:off x="872592" y="4005354"/>
            <a:ext cx="3227318" cy="461665"/>
          </a:xfrm>
          <a:prstGeom prst="rect">
            <a:avLst/>
          </a:prstGeom>
          <a:noFill/>
        </p:spPr>
        <p:txBody>
          <a:bodyPr wrap="square" rtlCol="0">
            <a:spAutoFit/>
          </a:bodyPr>
          <a:lstStyle/>
          <a:p>
            <a:r>
              <a:rPr lang="en-US" sz="2400" dirty="0">
                <a:solidFill>
                  <a:srgbClr val="E45983"/>
                </a:solidFill>
              </a:rPr>
              <a:t>D. </a:t>
            </a:r>
            <a:r>
              <a:rPr lang="en-US" sz="2400" b="1" dirty="0">
                <a:solidFill>
                  <a:schemeClr val="tx1">
                    <a:lumMod val="95000"/>
                    <a:lumOff val="5000"/>
                  </a:schemeClr>
                </a:solidFill>
              </a:rPr>
              <a:t>Babysitter wanted</a:t>
            </a:r>
          </a:p>
        </p:txBody>
      </p:sp>
    </p:spTree>
    <p:extLst>
      <p:ext uri="{BB962C8B-B14F-4D97-AF65-F5344CB8AC3E}">
        <p14:creationId xmlns:p14="http://schemas.microsoft.com/office/powerpoint/2010/main" val="878105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402041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514043" y="746468"/>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523907" y="648200"/>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4</a:t>
            </a:r>
          </a:p>
        </p:txBody>
      </p:sp>
      <p:sp>
        <p:nvSpPr>
          <p:cNvPr id="4" name="Rectangle 3">
            <a:extLst>
              <a:ext uri="{FF2B5EF4-FFF2-40B4-BE49-F238E27FC236}">
                <a16:creationId xmlns:a16="http://schemas.microsoft.com/office/drawing/2014/main" id="{4A7BFE80-4B77-698E-BE4F-34EAF1232090}"/>
              </a:ext>
            </a:extLst>
          </p:cNvPr>
          <p:cNvSpPr/>
          <p:nvPr/>
        </p:nvSpPr>
        <p:spPr>
          <a:xfrm>
            <a:off x="891171" y="661857"/>
            <a:ext cx="8164984" cy="707886"/>
          </a:xfrm>
          <a:prstGeom prst="rect">
            <a:avLst/>
          </a:prstGeom>
        </p:spPr>
        <p:txBody>
          <a:bodyPr wrap="square">
            <a:spAutoFit/>
          </a:bodyPr>
          <a:lstStyle/>
          <a:p>
            <a:r>
              <a:rPr lang="en-US" sz="2000" b="1" dirty="0">
                <a:solidFill>
                  <a:schemeClr val="tx1"/>
                </a:solidFill>
              </a:rPr>
              <a:t>Read the adverts again and decide which job is most suitable for the following people. Write 1, 2, 3, 4, or 5.</a:t>
            </a:r>
          </a:p>
        </p:txBody>
      </p:sp>
      <p:graphicFrame>
        <p:nvGraphicFramePr>
          <p:cNvPr id="7" name="Table 7">
            <a:extLst>
              <a:ext uri="{FF2B5EF4-FFF2-40B4-BE49-F238E27FC236}">
                <a16:creationId xmlns:a16="http://schemas.microsoft.com/office/drawing/2014/main" id="{503E0D51-38A6-31F2-8909-22BEBBC43579}"/>
              </a:ext>
            </a:extLst>
          </p:cNvPr>
          <p:cNvGraphicFramePr>
            <a:graphicFrameLocks noGrp="1"/>
          </p:cNvGraphicFramePr>
          <p:nvPr>
            <p:extLst>
              <p:ext uri="{D42A27DB-BD31-4B8C-83A1-F6EECF244321}">
                <p14:modId xmlns:p14="http://schemas.microsoft.com/office/powerpoint/2010/main" val="3055901114"/>
              </p:ext>
            </p:extLst>
          </p:nvPr>
        </p:nvGraphicFramePr>
        <p:xfrm>
          <a:off x="136478" y="1469468"/>
          <a:ext cx="8768686" cy="3401317"/>
        </p:xfrm>
        <a:graphic>
          <a:graphicData uri="http://schemas.openxmlformats.org/drawingml/2006/table">
            <a:tbl>
              <a:tblPr firstRow="1" bandRow="1">
                <a:tableStyleId>{93296810-A885-4BE3-A3E7-6D5BEEA58F35}</a:tableStyleId>
              </a:tblPr>
              <a:tblGrid>
                <a:gridCol w="6134668">
                  <a:extLst>
                    <a:ext uri="{9D8B030D-6E8A-4147-A177-3AD203B41FA5}">
                      <a16:colId xmlns:a16="http://schemas.microsoft.com/office/drawing/2014/main" val="3818288308"/>
                    </a:ext>
                  </a:extLst>
                </a:gridCol>
                <a:gridCol w="2634018">
                  <a:extLst>
                    <a:ext uri="{9D8B030D-6E8A-4147-A177-3AD203B41FA5}">
                      <a16:colId xmlns:a16="http://schemas.microsoft.com/office/drawing/2014/main" val="4045285401"/>
                    </a:ext>
                  </a:extLst>
                </a:gridCol>
              </a:tblGrid>
              <a:tr h="381081">
                <a:tc>
                  <a:txBody>
                    <a:bodyPr/>
                    <a:lstStyle/>
                    <a:p>
                      <a:endParaRPr lang="en-US" dirty="0"/>
                    </a:p>
                  </a:txBody>
                  <a:tcPr>
                    <a:solidFill>
                      <a:srgbClr val="A493C6"/>
                    </a:solidFill>
                  </a:tcPr>
                </a:tc>
                <a:tc>
                  <a:txBody>
                    <a:bodyPr/>
                    <a:lstStyle/>
                    <a:p>
                      <a:pPr algn="ctr"/>
                      <a:r>
                        <a:rPr lang="en-US" dirty="0"/>
                        <a:t>Job</a:t>
                      </a:r>
                    </a:p>
                  </a:txBody>
                  <a:tcPr>
                    <a:solidFill>
                      <a:srgbClr val="A493C6"/>
                    </a:solidFill>
                  </a:tcPr>
                </a:tc>
                <a:extLst>
                  <a:ext uri="{0D108BD9-81ED-4DB2-BD59-A6C34878D82A}">
                    <a16:rowId xmlns:a16="http://schemas.microsoft.com/office/drawing/2014/main" val="1456252119"/>
                  </a:ext>
                </a:extLst>
              </a:tr>
              <a:tr h="412838">
                <a:tc>
                  <a:txBody>
                    <a:bodyPr/>
                    <a:lstStyle/>
                    <a:p>
                      <a:r>
                        <a:rPr lang="en-US" sz="2100" dirty="0">
                          <a:solidFill>
                            <a:srgbClr val="E45983"/>
                          </a:solidFill>
                        </a:rPr>
                        <a:t>a. </a:t>
                      </a:r>
                      <a:r>
                        <a:rPr lang="en-US" sz="2100" dirty="0"/>
                        <a:t>A person without any knowledge or skills for the job.</a:t>
                      </a:r>
                    </a:p>
                  </a:txBody>
                  <a:tcPr>
                    <a:solidFill>
                      <a:srgbClr val="F7DADE"/>
                    </a:solidFill>
                  </a:tcPr>
                </a:tc>
                <a:tc>
                  <a:txBody>
                    <a:bodyPr/>
                    <a:lstStyle/>
                    <a:p>
                      <a:endParaRPr lang="en-US" dirty="0"/>
                    </a:p>
                  </a:txBody>
                  <a:tcPr>
                    <a:solidFill>
                      <a:srgbClr val="F7DADE"/>
                    </a:solidFill>
                  </a:tcPr>
                </a:tc>
                <a:extLst>
                  <a:ext uri="{0D108BD9-81ED-4DB2-BD59-A6C34878D82A}">
                    <a16:rowId xmlns:a16="http://schemas.microsoft.com/office/drawing/2014/main" val="1864659852"/>
                  </a:ext>
                </a:extLst>
              </a:tr>
              <a:tr h="730405">
                <a:tc>
                  <a:txBody>
                    <a:bodyPr/>
                    <a:lstStyle/>
                    <a:p>
                      <a:r>
                        <a:rPr lang="en-US" sz="2100" dirty="0">
                          <a:solidFill>
                            <a:srgbClr val="E45983"/>
                          </a:solidFill>
                        </a:rPr>
                        <a:t>b. </a:t>
                      </a:r>
                      <a:r>
                        <a:rPr lang="en-US" sz="2100" dirty="0"/>
                        <a:t>A woman who loves playing with kids and helping them grow. </a:t>
                      </a:r>
                    </a:p>
                  </a:txBody>
                  <a:tcPr>
                    <a:solidFill>
                      <a:srgbClr val="F7DADE"/>
                    </a:solidFill>
                  </a:tcPr>
                </a:tc>
                <a:tc>
                  <a:txBody>
                    <a:bodyPr/>
                    <a:lstStyle/>
                    <a:p>
                      <a:endParaRPr lang="en-US" dirty="0"/>
                    </a:p>
                  </a:txBody>
                  <a:tcPr>
                    <a:solidFill>
                      <a:srgbClr val="F7DADE"/>
                    </a:solidFill>
                  </a:tcPr>
                </a:tc>
                <a:extLst>
                  <a:ext uri="{0D108BD9-81ED-4DB2-BD59-A6C34878D82A}">
                    <a16:rowId xmlns:a16="http://schemas.microsoft.com/office/drawing/2014/main" val="390717163"/>
                  </a:ext>
                </a:extLst>
              </a:tr>
              <a:tr h="730405">
                <a:tc>
                  <a:txBody>
                    <a:bodyPr/>
                    <a:lstStyle/>
                    <a:p>
                      <a:r>
                        <a:rPr lang="en-US" sz="2100" dirty="0">
                          <a:solidFill>
                            <a:srgbClr val="E45983"/>
                          </a:solidFill>
                        </a:rPr>
                        <a:t>c. </a:t>
                      </a:r>
                      <a:r>
                        <a:rPr lang="en-US" sz="2100" dirty="0"/>
                        <a:t>A person who is available to do unpaid work on Saturdays and Sundays.</a:t>
                      </a:r>
                    </a:p>
                  </a:txBody>
                  <a:tcPr>
                    <a:solidFill>
                      <a:srgbClr val="F7DADE"/>
                    </a:solidFill>
                  </a:tcPr>
                </a:tc>
                <a:tc>
                  <a:txBody>
                    <a:bodyPr/>
                    <a:lstStyle/>
                    <a:p>
                      <a:endParaRPr lang="en-US" dirty="0"/>
                    </a:p>
                  </a:txBody>
                  <a:tcPr>
                    <a:solidFill>
                      <a:srgbClr val="F7DADE"/>
                    </a:solidFill>
                  </a:tcPr>
                </a:tc>
                <a:extLst>
                  <a:ext uri="{0D108BD9-81ED-4DB2-BD59-A6C34878D82A}">
                    <a16:rowId xmlns:a16="http://schemas.microsoft.com/office/drawing/2014/main" val="817337652"/>
                  </a:ext>
                </a:extLst>
              </a:tr>
              <a:tr h="412838">
                <a:tc>
                  <a:txBody>
                    <a:bodyPr/>
                    <a:lstStyle/>
                    <a:p>
                      <a:r>
                        <a:rPr lang="en-US" sz="2100" dirty="0">
                          <a:solidFill>
                            <a:srgbClr val="E45983"/>
                          </a:solidFill>
                        </a:rPr>
                        <a:t>d. </a:t>
                      </a:r>
                      <a:r>
                        <a:rPr lang="en-US" sz="2100" dirty="0"/>
                        <a:t>A person who speaks English extremely well. </a:t>
                      </a:r>
                    </a:p>
                  </a:txBody>
                  <a:tcPr>
                    <a:solidFill>
                      <a:srgbClr val="F7DADE"/>
                    </a:solidFill>
                  </a:tcPr>
                </a:tc>
                <a:tc>
                  <a:txBody>
                    <a:bodyPr/>
                    <a:lstStyle/>
                    <a:p>
                      <a:endParaRPr lang="en-US" dirty="0"/>
                    </a:p>
                  </a:txBody>
                  <a:tcPr>
                    <a:solidFill>
                      <a:srgbClr val="F7DADE"/>
                    </a:solidFill>
                  </a:tcPr>
                </a:tc>
                <a:extLst>
                  <a:ext uri="{0D108BD9-81ED-4DB2-BD59-A6C34878D82A}">
                    <a16:rowId xmlns:a16="http://schemas.microsoft.com/office/drawing/2014/main" val="3956818216"/>
                  </a:ext>
                </a:extLst>
              </a:tr>
              <a:tr h="730405">
                <a:tc>
                  <a:txBody>
                    <a:bodyPr/>
                    <a:lstStyle/>
                    <a:p>
                      <a:r>
                        <a:rPr lang="en-US" sz="2100" dirty="0">
                          <a:solidFill>
                            <a:srgbClr val="E45983"/>
                          </a:solidFill>
                        </a:rPr>
                        <a:t>e. </a:t>
                      </a:r>
                      <a:r>
                        <a:rPr lang="en-US" sz="2100" dirty="0"/>
                        <a:t>A person who is interested in technology and can express his/her opinions well. </a:t>
                      </a:r>
                    </a:p>
                  </a:txBody>
                  <a:tcPr>
                    <a:solidFill>
                      <a:srgbClr val="F7DADE"/>
                    </a:solidFill>
                  </a:tcPr>
                </a:tc>
                <a:tc>
                  <a:txBody>
                    <a:bodyPr/>
                    <a:lstStyle/>
                    <a:p>
                      <a:endParaRPr lang="en-US" dirty="0"/>
                    </a:p>
                  </a:txBody>
                  <a:tcPr>
                    <a:solidFill>
                      <a:srgbClr val="F7DADE"/>
                    </a:solidFill>
                  </a:tcPr>
                </a:tc>
                <a:extLst>
                  <a:ext uri="{0D108BD9-81ED-4DB2-BD59-A6C34878D82A}">
                    <a16:rowId xmlns:a16="http://schemas.microsoft.com/office/drawing/2014/main" val="4187622293"/>
                  </a:ext>
                </a:extLst>
              </a:tr>
            </a:tbl>
          </a:graphicData>
        </a:graphic>
      </p:graphicFrame>
      <p:sp>
        <p:nvSpPr>
          <p:cNvPr id="8" name="Rectangle 7">
            <a:extLst>
              <a:ext uri="{FF2B5EF4-FFF2-40B4-BE49-F238E27FC236}">
                <a16:creationId xmlns:a16="http://schemas.microsoft.com/office/drawing/2014/main" id="{608ED5A7-B7A5-A277-EC16-6ECB50FAE9A2}"/>
              </a:ext>
            </a:extLst>
          </p:cNvPr>
          <p:cNvSpPr/>
          <p:nvPr/>
        </p:nvSpPr>
        <p:spPr>
          <a:xfrm>
            <a:off x="1490663" y="1905165"/>
            <a:ext cx="3443287" cy="30480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Rectangle 8">
            <a:extLst>
              <a:ext uri="{FF2B5EF4-FFF2-40B4-BE49-F238E27FC236}">
                <a16:creationId xmlns:a16="http://schemas.microsoft.com/office/drawing/2014/main" id="{E64D54A4-92AC-B0AE-998E-74B77B583F1C}"/>
              </a:ext>
            </a:extLst>
          </p:cNvPr>
          <p:cNvSpPr/>
          <p:nvPr/>
        </p:nvSpPr>
        <p:spPr>
          <a:xfrm>
            <a:off x="2063314" y="2340862"/>
            <a:ext cx="2484874" cy="30480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Rectangle 9">
            <a:extLst>
              <a:ext uri="{FF2B5EF4-FFF2-40B4-BE49-F238E27FC236}">
                <a16:creationId xmlns:a16="http://schemas.microsoft.com/office/drawing/2014/main" id="{45F424B2-983E-9628-F9D7-1BBCF96465A3}"/>
              </a:ext>
            </a:extLst>
          </p:cNvPr>
          <p:cNvSpPr/>
          <p:nvPr/>
        </p:nvSpPr>
        <p:spPr>
          <a:xfrm>
            <a:off x="2228850" y="3040503"/>
            <a:ext cx="3043238" cy="30480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Rectangle 10">
            <a:extLst>
              <a:ext uri="{FF2B5EF4-FFF2-40B4-BE49-F238E27FC236}">
                <a16:creationId xmlns:a16="http://schemas.microsoft.com/office/drawing/2014/main" id="{086AD24C-8F65-C842-C4D2-1871DCA5FDEF}"/>
              </a:ext>
            </a:extLst>
          </p:cNvPr>
          <p:cNvSpPr/>
          <p:nvPr/>
        </p:nvSpPr>
        <p:spPr>
          <a:xfrm>
            <a:off x="2024063" y="3794427"/>
            <a:ext cx="3248025" cy="30480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Rectangle 11">
            <a:extLst>
              <a:ext uri="{FF2B5EF4-FFF2-40B4-BE49-F238E27FC236}">
                <a16:creationId xmlns:a16="http://schemas.microsoft.com/office/drawing/2014/main" id="{F03C9076-BFDB-195A-E620-36EBB13CE7D7}"/>
              </a:ext>
            </a:extLst>
          </p:cNvPr>
          <p:cNvSpPr/>
          <p:nvPr/>
        </p:nvSpPr>
        <p:spPr>
          <a:xfrm>
            <a:off x="2228850" y="4211934"/>
            <a:ext cx="2705100" cy="273661"/>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3" name="Rectangle 12">
            <a:extLst>
              <a:ext uri="{FF2B5EF4-FFF2-40B4-BE49-F238E27FC236}">
                <a16:creationId xmlns:a16="http://schemas.microsoft.com/office/drawing/2014/main" id="{86660421-AA65-3A3D-3AA6-80168135A6B7}"/>
              </a:ext>
            </a:extLst>
          </p:cNvPr>
          <p:cNvSpPr/>
          <p:nvPr/>
        </p:nvSpPr>
        <p:spPr>
          <a:xfrm>
            <a:off x="209550" y="4519354"/>
            <a:ext cx="3171825" cy="30480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Fast Button">
            <a:extLst>
              <a:ext uri="{FF2B5EF4-FFF2-40B4-BE49-F238E27FC236}">
                <a16:creationId xmlns:a16="http://schemas.microsoft.com/office/drawing/2014/main" id="{64B37C26-913D-69DE-3B9E-555BFDC95007}"/>
              </a:ext>
            </a:extLst>
          </p:cNvPr>
          <p:cNvSpPr/>
          <p:nvPr/>
        </p:nvSpPr>
        <p:spPr>
          <a:xfrm>
            <a:off x="6288135" y="1862550"/>
            <a:ext cx="2208131" cy="390029"/>
          </a:xfrm>
          <a:prstGeom prst="roundRect">
            <a:avLst/>
          </a:prstGeom>
          <a:solidFill>
            <a:srgbClr val="A493C6"/>
          </a:solidFill>
          <a:ln/>
        </p:spPr>
        <p:style>
          <a:lnRef idx="3">
            <a:schemeClr val="lt1"/>
          </a:lnRef>
          <a:fillRef idx="1">
            <a:schemeClr val="accent2"/>
          </a:fillRef>
          <a:effectRef idx="1">
            <a:schemeClr val="accent2"/>
          </a:effectRef>
          <a:fontRef idx="minor">
            <a:schemeClr val="lt1"/>
          </a:fontRef>
        </p:style>
        <p:txBody>
          <a:bodyPr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75" normalizeH="0" baseline="0" noProof="0" dirty="0" smtClean="0">
                <a:ln>
                  <a:noFill/>
                </a:ln>
                <a:solidFill>
                  <a:schemeClr val="tx1"/>
                </a:solidFill>
                <a:effectLst/>
                <a:uLnTx/>
                <a:uFillTx/>
                <a:ea typeface="Arial"/>
                <a:cs typeface="Arial"/>
              </a:rPr>
              <a:t>3. shop </a:t>
            </a:r>
            <a:r>
              <a:rPr kumimoji="0" lang="en-GB" sz="2000" b="1" i="0" u="none" strike="noStrike" kern="1200" cap="none" spc="75" normalizeH="0" baseline="0" noProof="0" dirty="0">
                <a:ln>
                  <a:noFill/>
                </a:ln>
                <a:solidFill>
                  <a:schemeClr val="tx1"/>
                </a:solidFill>
                <a:effectLst/>
                <a:uLnTx/>
                <a:uFillTx/>
                <a:ea typeface="Arial"/>
                <a:cs typeface="Arial"/>
              </a:rPr>
              <a:t>assistant</a:t>
            </a:r>
          </a:p>
        </p:txBody>
      </p:sp>
      <p:sp>
        <p:nvSpPr>
          <p:cNvPr id="15" name="Medium Button">
            <a:extLst>
              <a:ext uri="{FF2B5EF4-FFF2-40B4-BE49-F238E27FC236}">
                <a16:creationId xmlns:a16="http://schemas.microsoft.com/office/drawing/2014/main" id="{42B22E63-E9B7-8CCF-DDA1-362CE8AF468F}"/>
              </a:ext>
            </a:extLst>
          </p:cNvPr>
          <p:cNvSpPr/>
          <p:nvPr/>
        </p:nvSpPr>
        <p:spPr>
          <a:xfrm>
            <a:off x="6272862" y="3129237"/>
            <a:ext cx="1978229" cy="390029"/>
          </a:xfrm>
          <a:prstGeom prst="roundRect">
            <a:avLst/>
          </a:prstGeom>
          <a:solidFill>
            <a:srgbClr val="A493C6"/>
          </a:solidFill>
          <a:ln/>
        </p:spPr>
        <p:style>
          <a:lnRef idx="3">
            <a:schemeClr val="lt1"/>
          </a:lnRef>
          <a:fillRef idx="1">
            <a:schemeClr val="accent3"/>
          </a:fillRef>
          <a:effectRef idx="1">
            <a:schemeClr val="accent3"/>
          </a:effectRef>
          <a:fontRef idx="minor">
            <a:schemeClr val="lt1"/>
          </a:fontRef>
        </p:style>
        <p:txBody>
          <a:bodyPr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75" normalizeH="0" baseline="0" noProof="0" dirty="0" smtClean="0">
                <a:ln>
                  <a:noFill/>
                </a:ln>
                <a:solidFill>
                  <a:schemeClr val="tx1"/>
                </a:solidFill>
                <a:effectLst/>
                <a:uLnTx/>
                <a:uFillTx/>
                <a:ea typeface="Arial"/>
                <a:cs typeface="Arial"/>
              </a:rPr>
              <a:t>2. volunteer</a:t>
            </a:r>
            <a:endParaRPr kumimoji="0" lang="en-GB" sz="2000" b="1" i="0" u="none" strike="noStrike" kern="1200" cap="none" spc="75" normalizeH="0" baseline="0" noProof="0" dirty="0">
              <a:ln>
                <a:noFill/>
              </a:ln>
              <a:solidFill>
                <a:schemeClr val="tx1"/>
              </a:solidFill>
              <a:effectLst/>
              <a:uLnTx/>
              <a:uFillTx/>
              <a:ea typeface="Arial"/>
              <a:cs typeface="Arial"/>
            </a:endParaRPr>
          </a:p>
        </p:txBody>
      </p:sp>
      <p:sp>
        <p:nvSpPr>
          <p:cNvPr id="16" name="Slow Button">
            <a:extLst>
              <a:ext uri="{FF2B5EF4-FFF2-40B4-BE49-F238E27FC236}">
                <a16:creationId xmlns:a16="http://schemas.microsoft.com/office/drawing/2014/main" id="{1189CEC2-046B-5670-02B5-0A197241C826}"/>
              </a:ext>
            </a:extLst>
          </p:cNvPr>
          <p:cNvSpPr/>
          <p:nvPr/>
        </p:nvSpPr>
        <p:spPr>
          <a:xfrm>
            <a:off x="6272862" y="2401673"/>
            <a:ext cx="1978229" cy="390029"/>
          </a:xfrm>
          <a:prstGeom prst="roundRect">
            <a:avLst/>
          </a:prstGeom>
          <a:solidFill>
            <a:srgbClr val="A493C6"/>
          </a:solidFill>
          <a:ln/>
        </p:spPr>
        <p:style>
          <a:lnRef idx="3">
            <a:schemeClr val="lt1"/>
          </a:lnRef>
          <a:fillRef idx="1">
            <a:schemeClr val="accent5"/>
          </a:fillRef>
          <a:effectRef idx="1">
            <a:schemeClr val="accent5"/>
          </a:effectRef>
          <a:fontRef idx="minor">
            <a:schemeClr val="lt1"/>
          </a:fontRef>
        </p:style>
        <p:txBody>
          <a:bodyPr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75" normalizeH="0" baseline="0" noProof="0" dirty="0" smtClean="0">
                <a:ln>
                  <a:noFill/>
                </a:ln>
                <a:solidFill>
                  <a:schemeClr val="tx1"/>
                </a:solidFill>
                <a:effectLst/>
                <a:uLnTx/>
                <a:uFillTx/>
                <a:ea typeface="Arial"/>
                <a:cs typeface="Arial"/>
              </a:rPr>
              <a:t>5. babysitter</a:t>
            </a:r>
            <a:endParaRPr kumimoji="0" lang="en-GB" sz="2000" b="1" i="0" u="none" strike="noStrike" kern="1200" cap="none" spc="75" normalizeH="0" baseline="0" noProof="0" dirty="0">
              <a:ln>
                <a:noFill/>
              </a:ln>
              <a:solidFill>
                <a:schemeClr val="tx1"/>
              </a:solidFill>
              <a:effectLst/>
              <a:uLnTx/>
              <a:uFillTx/>
              <a:ea typeface="Arial"/>
              <a:cs typeface="Arial"/>
            </a:endParaRPr>
          </a:p>
        </p:txBody>
      </p:sp>
      <p:sp>
        <p:nvSpPr>
          <p:cNvPr id="17" name="Fast Button">
            <a:extLst>
              <a:ext uri="{FF2B5EF4-FFF2-40B4-BE49-F238E27FC236}">
                <a16:creationId xmlns:a16="http://schemas.microsoft.com/office/drawing/2014/main" id="{C304A304-A9CC-CAAE-32EE-A43D5BB88496}"/>
              </a:ext>
            </a:extLst>
          </p:cNvPr>
          <p:cNvSpPr/>
          <p:nvPr/>
        </p:nvSpPr>
        <p:spPr>
          <a:xfrm>
            <a:off x="6274561" y="4324339"/>
            <a:ext cx="2602305" cy="390029"/>
          </a:xfrm>
          <a:prstGeom prst="roundRect">
            <a:avLst/>
          </a:prstGeom>
          <a:solidFill>
            <a:srgbClr val="A493C6"/>
          </a:solidFill>
          <a:ln/>
        </p:spPr>
        <p:style>
          <a:lnRef idx="3">
            <a:schemeClr val="lt1"/>
          </a:lnRef>
          <a:fillRef idx="1">
            <a:schemeClr val="accent2"/>
          </a:fillRef>
          <a:effectRef idx="1">
            <a:schemeClr val="accent2"/>
          </a:effectRef>
          <a:fontRef idx="minor">
            <a:schemeClr val="lt1"/>
          </a:fontRef>
        </p:style>
        <p:txBody>
          <a:bodyPr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75" normalizeH="0" baseline="0" noProof="0" dirty="0" smtClean="0">
                <a:ln>
                  <a:noFill/>
                </a:ln>
                <a:solidFill>
                  <a:schemeClr val="tx1"/>
                </a:solidFill>
                <a:effectLst/>
                <a:uLnTx/>
                <a:uFillTx/>
                <a:ea typeface="Arial"/>
                <a:cs typeface="Arial"/>
              </a:rPr>
              <a:t>1. product </a:t>
            </a:r>
            <a:r>
              <a:rPr kumimoji="0" lang="en-GB" sz="2000" b="1" i="0" u="none" strike="noStrike" kern="1200" cap="none" spc="75" normalizeH="0" baseline="0" noProof="0" dirty="0">
                <a:ln>
                  <a:noFill/>
                </a:ln>
                <a:solidFill>
                  <a:schemeClr val="tx1"/>
                </a:solidFill>
                <a:effectLst/>
                <a:uLnTx/>
                <a:uFillTx/>
                <a:ea typeface="Arial"/>
                <a:cs typeface="Arial"/>
              </a:rPr>
              <a:t>reviewer</a:t>
            </a:r>
          </a:p>
        </p:txBody>
      </p:sp>
      <p:sp>
        <p:nvSpPr>
          <p:cNvPr id="18" name="Medium Button">
            <a:extLst>
              <a:ext uri="{FF2B5EF4-FFF2-40B4-BE49-F238E27FC236}">
                <a16:creationId xmlns:a16="http://schemas.microsoft.com/office/drawing/2014/main" id="{6E24AAC4-526C-9FE4-8306-3B406DE77E4E}"/>
              </a:ext>
            </a:extLst>
          </p:cNvPr>
          <p:cNvSpPr/>
          <p:nvPr/>
        </p:nvSpPr>
        <p:spPr>
          <a:xfrm>
            <a:off x="6272862" y="3751611"/>
            <a:ext cx="2604004" cy="390029"/>
          </a:xfrm>
          <a:prstGeom prst="roundRect">
            <a:avLst/>
          </a:prstGeom>
          <a:solidFill>
            <a:srgbClr val="A493C6"/>
          </a:solidFill>
          <a:ln/>
        </p:spPr>
        <p:style>
          <a:lnRef idx="3">
            <a:schemeClr val="lt1"/>
          </a:lnRef>
          <a:fillRef idx="1">
            <a:schemeClr val="accent3"/>
          </a:fillRef>
          <a:effectRef idx="1">
            <a:schemeClr val="accent3"/>
          </a:effectRef>
          <a:fontRef idx="minor">
            <a:schemeClr val="lt1"/>
          </a:fontRef>
        </p:style>
        <p:txBody>
          <a:bodyPr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75" normalizeH="0" baseline="0" noProof="0" dirty="0" smtClean="0">
                <a:ln>
                  <a:noFill/>
                </a:ln>
                <a:solidFill>
                  <a:schemeClr val="tx1"/>
                </a:solidFill>
                <a:effectLst/>
                <a:uLnTx/>
                <a:uFillTx/>
                <a:ea typeface="Arial"/>
                <a:cs typeface="Arial"/>
              </a:rPr>
              <a:t>4. teaching </a:t>
            </a:r>
            <a:r>
              <a:rPr kumimoji="0" lang="en-GB" sz="2000" b="1" i="0" u="none" strike="noStrike" kern="1200" cap="none" spc="75" normalizeH="0" baseline="0" noProof="0" dirty="0">
                <a:ln>
                  <a:noFill/>
                </a:ln>
                <a:solidFill>
                  <a:schemeClr val="tx1"/>
                </a:solidFill>
                <a:effectLst/>
                <a:uLnTx/>
                <a:uFillTx/>
                <a:ea typeface="Arial"/>
                <a:cs typeface="Arial"/>
              </a:rPr>
              <a:t>assistant</a:t>
            </a:r>
          </a:p>
        </p:txBody>
      </p:sp>
    </p:spTree>
    <p:extLst>
      <p:ext uri="{BB962C8B-B14F-4D97-AF65-F5344CB8AC3E}">
        <p14:creationId xmlns:p14="http://schemas.microsoft.com/office/powerpoint/2010/main" val="361911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80">
                                          <p:stCondLst>
                                            <p:cond delay="0"/>
                                          </p:stCondLst>
                                        </p:cTn>
                                        <p:tgtEl>
                                          <p:spTgt spid="14"/>
                                        </p:tgtEl>
                                      </p:cBhvr>
                                    </p:animEffect>
                                    <p:anim calcmode="lin" valueType="num">
                                      <p:cBhvr>
                                        <p:cTn id="1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8" dur="26">
                                          <p:stCondLst>
                                            <p:cond delay="650"/>
                                          </p:stCondLst>
                                        </p:cTn>
                                        <p:tgtEl>
                                          <p:spTgt spid="14"/>
                                        </p:tgtEl>
                                      </p:cBhvr>
                                      <p:to x="100000" y="60000"/>
                                    </p:animScale>
                                    <p:animScale>
                                      <p:cBhvr>
                                        <p:cTn id="19" dur="166" decel="50000">
                                          <p:stCondLst>
                                            <p:cond delay="676"/>
                                          </p:stCondLst>
                                        </p:cTn>
                                        <p:tgtEl>
                                          <p:spTgt spid="14"/>
                                        </p:tgtEl>
                                      </p:cBhvr>
                                      <p:to x="100000" y="100000"/>
                                    </p:animScale>
                                    <p:animScale>
                                      <p:cBhvr>
                                        <p:cTn id="20" dur="26">
                                          <p:stCondLst>
                                            <p:cond delay="1312"/>
                                          </p:stCondLst>
                                        </p:cTn>
                                        <p:tgtEl>
                                          <p:spTgt spid="14"/>
                                        </p:tgtEl>
                                      </p:cBhvr>
                                      <p:to x="100000" y="80000"/>
                                    </p:animScale>
                                    <p:animScale>
                                      <p:cBhvr>
                                        <p:cTn id="21" dur="166" decel="50000">
                                          <p:stCondLst>
                                            <p:cond delay="1338"/>
                                          </p:stCondLst>
                                        </p:cTn>
                                        <p:tgtEl>
                                          <p:spTgt spid="14"/>
                                        </p:tgtEl>
                                      </p:cBhvr>
                                      <p:to x="100000" y="100000"/>
                                    </p:animScale>
                                    <p:animScale>
                                      <p:cBhvr>
                                        <p:cTn id="22" dur="26">
                                          <p:stCondLst>
                                            <p:cond delay="1642"/>
                                          </p:stCondLst>
                                        </p:cTn>
                                        <p:tgtEl>
                                          <p:spTgt spid="14"/>
                                        </p:tgtEl>
                                      </p:cBhvr>
                                      <p:to x="100000" y="90000"/>
                                    </p:animScale>
                                    <p:animScale>
                                      <p:cBhvr>
                                        <p:cTn id="23" dur="166" decel="50000">
                                          <p:stCondLst>
                                            <p:cond delay="1668"/>
                                          </p:stCondLst>
                                        </p:cTn>
                                        <p:tgtEl>
                                          <p:spTgt spid="14"/>
                                        </p:tgtEl>
                                      </p:cBhvr>
                                      <p:to x="100000" y="100000"/>
                                    </p:animScale>
                                    <p:animScale>
                                      <p:cBhvr>
                                        <p:cTn id="24" dur="26">
                                          <p:stCondLst>
                                            <p:cond delay="1808"/>
                                          </p:stCondLst>
                                        </p:cTn>
                                        <p:tgtEl>
                                          <p:spTgt spid="14"/>
                                        </p:tgtEl>
                                      </p:cBhvr>
                                      <p:to x="100000" y="95000"/>
                                    </p:animScale>
                                    <p:animScale>
                                      <p:cBhvr>
                                        <p:cTn id="25" dur="166" decel="50000">
                                          <p:stCondLst>
                                            <p:cond delay="1834"/>
                                          </p:stCondLst>
                                        </p:cTn>
                                        <p:tgtEl>
                                          <p:spTgt spid="1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80">
                                          <p:stCondLst>
                                            <p:cond delay="0"/>
                                          </p:stCondLst>
                                        </p:cTn>
                                        <p:tgtEl>
                                          <p:spTgt spid="16"/>
                                        </p:tgtEl>
                                      </p:cBhvr>
                                    </p:animEffect>
                                    <p:anim calcmode="lin" valueType="num">
                                      <p:cBhvr>
                                        <p:cTn id="3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1" dur="26">
                                          <p:stCondLst>
                                            <p:cond delay="650"/>
                                          </p:stCondLst>
                                        </p:cTn>
                                        <p:tgtEl>
                                          <p:spTgt spid="16"/>
                                        </p:tgtEl>
                                      </p:cBhvr>
                                      <p:to x="100000" y="60000"/>
                                    </p:animScale>
                                    <p:animScale>
                                      <p:cBhvr>
                                        <p:cTn id="42" dur="166" decel="50000">
                                          <p:stCondLst>
                                            <p:cond delay="676"/>
                                          </p:stCondLst>
                                        </p:cTn>
                                        <p:tgtEl>
                                          <p:spTgt spid="16"/>
                                        </p:tgtEl>
                                      </p:cBhvr>
                                      <p:to x="100000" y="100000"/>
                                    </p:animScale>
                                    <p:animScale>
                                      <p:cBhvr>
                                        <p:cTn id="43" dur="26">
                                          <p:stCondLst>
                                            <p:cond delay="1312"/>
                                          </p:stCondLst>
                                        </p:cTn>
                                        <p:tgtEl>
                                          <p:spTgt spid="16"/>
                                        </p:tgtEl>
                                      </p:cBhvr>
                                      <p:to x="100000" y="80000"/>
                                    </p:animScale>
                                    <p:animScale>
                                      <p:cBhvr>
                                        <p:cTn id="44" dur="166" decel="50000">
                                          <p:stCondLst>
                                            <p:cond delay="1338"/>
                                          </p:stCondLst>
                                        </p:cTn>
                                        <p:tgtEl>
                                          <p:spTgt spid="16"/>
                                        </p:tgtEl>
                                      </p:cBhvr>
                                      <p:to x="100000" y="100000"/>
                                    </p:animScale>
                                    <p:animScale>
                                      <p:cBhvr>
                                        <p:cTn id="45" dur="26">
                                          <p:stCondLst>
                                            <p:cond delay="1642"/>
                                          </p:stCondLst>
                                        </p:cTn>
                                        <p:tgtEl>
                                          <p:spTgt spid="16"/>
                                        </p:tgtEl>
                                      </p:cBhvr>
                                      <p:to x="100000" y="90000"/>
                                    </p:animScale>
                                    <p:animScale>
                                      <p:cBhvr>
                                        <p:cTn id="46" dur="166" decel="50000">
                                          <p:stCondLst>
                                            <p:cond delay="1668"/>
                                          </p:stCondLst>
                                        </p:cTn>
                                        <p:tgtEl>
                                          <p:spTgt spid="16"/>
                                        </p:tgtEl>
                                      </p:cBhvr>
                                      <p:to x="100000" y="100000"/>
                                    </p:animScale>
                                    <p:animScale>
                                      <p:cBhvr>
                                        <p:cTn id="47" dur="26">
                                          <p:stCondLst>
                                            <p:cond delay="1808"/>
                                          </p:stCondLst>
                                        </p:cTn>
                                        <p:tgtEl>
                                          <p:spTgt spid="16"/>
                                        </p:tgtEl>
                                      </p:cBhvr>
                                      <p:to x="100000" y="95000"/>
                                    </p:animScale>
                                    <p:animScale>
                                      <p:cBhvr>
                                        <p:cTn id="48" dur="166" decel="50000">
                                          <p:stCondLst>
                                            <p:cond delay="1834"/>
                                          </p:stCondLst>
                                        </p:cTn>
                                        <p:tgtEl>
                                          <p:spTgt spid="16"/>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80">
                                          <p:stCondLst>
                                            <p:cond delay="0"/>
                                          </p:stCondLst>
                                        </p:cTn>
                                        <p:tgtEl>
                                          <p:spTgt spid="15"/>
                                        </p:tgtEl>
                                      </p:cBhvr>
                                    </p:animEffect>
                                    <p:anim calcmode="lin" valueType="num">
                                      <p:cBhvr>
                                        <p:cTn id="59"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4" dur="26">
                                          <p:stCondLst>
                                            <p:cond delay="650"/>
                                          </p:stCondLst>
                                        </p:cTn>
                                        <p:tgtEl>
                                          <p:spTgt spid="15"/>
                                        </p:tgtEl>
                                      </p:cBhvr>
                                      <p:to x="100000" y="60000"/>
                                    </p:animScale>
                                    <p:animScale>
                                      <p:cBhvr>
                                        <p:cTn id="65" dur="166" decel="50000">
                                          <p:stCondLst>
                                            <p:cond delay="676"/>
                                          </p:stCondLst>
                                        </p:cTn>
                                        <p:tgtEl>
                                          <p:spTgt spid="15"/>
                                        </p:tgtEl>
                                      </p:cBhvr>
                                      <p:to x="100000" y="100000"/>
                                    </p:animScale>
                                    <p:animScale>
                                      <p:cBhvr>
                                        <p:cTn id="66" dur="26">
                                          <p:stCondLst>
                                            <p:cond delay="1312"/>
                                          </p:stCondLst>
                                        </p:cTn>
                                        <p:tgtEl>
                                          <p:spTgt spid="15"/>
                                        </p:tgtEl>
                                      </p:cBhvr>
                                      <p:to x="100000" y="80000"/>
                                    </p:animScale>
                                    <p:animScale>
                                      <p:cBhvr>
                                        <p:cTn id="67" dur="166" decel="50000">
                                          <p:stCondLst>
                                            <p:cond delay="1338"/>
                                          </p:stCondLst>
                                        </p:cTn>
                                        <p:tgtEl>
                                          <p:spTgt spid="15"/>
                                        </p:tgtEl>
                                      </p:cBhvr>
                                      <p:to x="100000" y="100000"/>
                                    </p:animScale>
                                    <p:animScale>
                                      <p:cBhvr>
                                        <p:cTn id="68" dur="26">
                                          <p:stCondLst>
                                            <p:cond delay="1642"/>
                                          </p:stCondLst>
                                        </p:cTn>
                                        <p:tgtEl>
                                          <p:spTgt spid="15"/>
                                        </p:tgtEl>
                                      </p:cBhvr>
                                      <p:to x="100000" y="90000"/>
                                    </p:animScale>
                                    <p:animScale>
                                      <p:cBhvr>
                                        <p:cTn id="69" dur="166" decel="50000">
                                          <p:stCondLst>
                                            <p:cond delay="1668"/>
                                          </p:stCondLst>
                                        </p:cTn>
                                        <p:tgtEl>
                                          <p:spTgt spid="15"/>
                                        </p:tgtEl>
                                      </p:cBhvr>
                                      <p:to x="100000" y="100000"/>
                                    </p:animScale>
                                    <p:animScale>
                                      <p:cBhvr>
                                        <p:cTn id="70" dur="26">
                                          <p:stCondLst>
                                            <p:cond delay="1808"/>
                                          </p:stCondLst>
                                        </p:cTn>
                                        <p:tgtEl>
                                          <p:spTgt spid="15"/>
                                        </p:tgtEl>
                                      </p:cBhvr>
                                      <p:to x="100000" y="95000"/>
                                    </p:animScale>
                                    <p:animScale>
                                      <p:cBhvr>
                                        <p:cTn id="71" dur="166" decel="50000">
                                          <p:stCondLst>
                                            <p:cond delay="1834"/>
                                          </p:stCondLst>
                                        </p:cTn>
                                        <p:tgtEl>
                                          <p:spTgt spid="15"/>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randombar(horizontal)">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580">
                                          <p:stCondLst>
                                            <p:cond delay="0"/>
                                          </p:stCondLst>
                                        </p:cTn>
                                        <p:tgtEl>
                                          <p:spTgt spid="18"/>
                                        </p:tgtEl>
                                      </p:cBhvr>
                                    </p:animEffect>
                                    <p:anim calcmode="lin" valueType="num">
                                      <p:cBhvr>
                                        <p:cTn id="8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7" dur="26">
                                          <p:stCondLst>
                                            <p:cond delay="650"/>
                                          </p:stCondLst>
                                        </p:cTn>
                                        <p:tgtEl>
                                          <p:spTgt spid="18"/>
                                        </p:tgtEl>
                                      </p:cBhvr>
                                      <p:to x="100000" y="60000"/>
                                    </p:animScale>
                                    <p:animScale>
                                      <p:cBhvr>
                                        <p:cTn id="88" dur="166" decel="50000">
                                          <p:stCondLst>
                                            <p:cond delay="676"/>
                                          </p:stCondLst>
                                        </p:cTn>
                                        <p:tgtEl>
                                          <p:spTgt spid="18"/>
                                        </p:tgtEl>
                                      </p:cBhvr>
                                      <p:to x="100000" y="100000"/>
                                    </p:animScale>
                                    <p:animScale>
                                      <p:cBhvr>
                                        <p:cTn id="89" dur="26">
                                          <p:stCondLst>
                                            <p:cond delay="1312"/>
                                          </p:stCondLst>
                                        </p:cTn>
                                        <p:tgtEl>
                                          <p:spTgt spid="18"/>
                                        </p:tgtEl>
                                      </p:cBhvr>
                                      <p:to x="100000" y="80000"/>
                                    </p:animScale>
                                    <p:animScale>
                                      <p:cBhvr>
                                        <p:cTn id="90" dur="166" decel="50000">
                                          <p:stCondLst>
                                            <p:cond delay="1338"/>
                                          </p:stCondLst>
                                        </p:cTn>
                                        <p:tgtEl>
                                          <p:spTgt spid="18"/>
                                        </p:tgtEl>
                                      </p:cBhvr>
                                      <p:to x="100000" y="100000"/>
                                    </p:animScale>
                                    <p:animScale>
                                      <p:cBhvr>
                                        <p:cTn id="91" dur="26">
                                          <p:stCondLst>
                                            <p:cond delay="1642"/>
                                          </p:stCondLst>
                                        </p:cTn>
                                        <p:tgtEl>
                                          <p:spTgt spid="18"/>
                                        </p:tgtEl>
                                      </p:cBhvr>
                                      <p:to x="100000" y="90000"/>
                                    </p:animScale>
                                    <p:animScale>
                                      <p:cBhvr>
                                        <p:cTn id="92" dur="166" decel="50000">
                                          <p:stCondLst>
                                            <p:cond delay="1668"/>
                                          </p:stCondLst>
                                        </p:cTn>
                                        <p:tgtEl>
                                          <p:spTgt spid="18"/>
                                        </p:tgtEl>
                                      </p:cBhvr>
                                      <p:to x="100000" y="100000"/>
                                    </p:animScale>
                                    <p:animScale>
                                      <p:cBhvr>
                                        <p:cTn id="93" dur="26">
                                          <p:stCondLst>
                                            <p:cond delay="1808"/>
                                          </p:stCondLst>
                                        </p:cTn>
                                        <p:tgtEl>
                                          <p:spTgt spid="18"/>
                                        </p:tgtEl>
                                      </p:cBhvr>
                                      <p:to x="100000" y="95000"/>
                                    </p:animScale>
                                    <p:animScale>
                                      <p:cBhvr>
                                        <p:cTn id="94" dur="166" decel="50000">
                                          <p:stCondLst>
                                            <p:cond delay="1834"/>
                                          </p:stCondLst>
                                        </p:cTn>
                                        <p:tgtEl>
                                          <p:spTgt spid="18"/>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randombar(horizontal)">
                                      <p:cBhvr>
                                        <p:cTn id="99" dur="500"/>
                                        <p:tgtEl>
                                          <p:spTgt spid="12"/>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randombar(horizontal)">
                                      <p:cBhvr>
                                        <p:cTn id="102" dur="500"/>
                                        <p:tgtEl>
                                          <p:spTgt spid="13"/>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wipe(down)">
                                      <p:cBhvr>
                                        <p:cTn id="107" dur="580">
                                          <p:stCondLst>
                                            <p:cond delay="0"/>
                                          </p:stCondLst>
                                        </p:cTn>
                                        <p:tgtEl>
                                          <p:spTgt spid="17"/>
                                        </p:tgtEl>
                                      </p:cBhvr>
                                    </p:animEffect>
                                    <p:anim calcmode="lin" valueType="num">
                                      <p:cBhvr>
                                        <p:cTn id="10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3" dur="26">
                                          <p:stCondLst>
                                            <p:cond delay="650"/>
                                          </p:stCondLst>
                                        </p:cTn>
                                        <p:tgtEl>
                                          <p:spTgt spid="17"/>
                                        </p:tgtEl>
                                      </p:cBhvr>
                                      <p:to x="100000" y="60000"/>
                                    </p:animScale>
                                    <p:animScale>
                                      <p:cBhvr>
                                        <p:cTn id="114" dur="166" decel="50000">
                                          <p:stCondLst>
                                            <p:cond delay="676"/>
                                          </p:stCondLst>
                                        </p:cTn>
                                        <p:tgtEl>
                                          <p:spTgt spid="17"/>
                                        </p:tgtEl>
                                      </p:cBhvr>
                                      <p:to x="100000" y="100000"/>
                                    </p:animScale>
                                    <p:animScale>
                                      <p:cBhvr>
                                        <p:cTn id="115" dur="26">
                                          <p:stCondLst>
                                            <p:cond delay="1312"/>
                                          </p:stCondLst>
                                        </p:cTn>
                                        <p:tgtEl>
                                          <p:spTgt spid="17"/>
                                        </p:tgtEl>
                                      </p:cBhvr>
                                      <p:to x="100000" y="80000"/>
                                    </p:animScale>
                                    <p:animScale>
                                      <p:cBhvr>
                                        <p:cTn id="116" dur="166" decel="50000">
                                          <p:stCondLst>
                                            <p:cond delay="1338"/>
                                          </p:stCondLst>
                                        </p:cTn>
                                        <p:tgtEl>
                                          <p:spTgt spid="17"/>
                                        </p:tgtEl>
                                      </p:cBhvr>
                                      <p:to x="100000" y="100000"/>
                                    </p:animScale>
                                    <p:animScale>
                                      <p:cBhvr>
                                        <p:cTn id="117" dur="26">
                                          <p:stCondLst>
                                            <p:cond delay="1642"/>
                                          </p:stCondLst>
                                        </p:cTn>
                                        <p:tgtEl>
                                          <p:spTgt spid="17"/>
                                        </p:tgtEl>
                                      </p:cBhvr>
                                      <p:to x="100000" y="90000"/>
                                    </p:animScale>
                                    <p:animScale>
                                      <p:cBhvr>
                                        <p:cTn id="118" dur="166" decel="50000">
                                          <p:stCondLst>
                                            <p:cond delay="1668"/>
                                          </p:stCondLst>
                                        </p:cTn>
                                        <p:tgtEl>
                                          <p:spTgt spid="17"/>
                                        </p:tgtEl>
                                      </p:cBhvr>
                                      <p:to x="100000" y="100000"/>
                                    </p:animScale>
                                    <p:animScale>
                                      <p:cBhvr>
                                        <p:cTn id="119" dur="26">
                                          <p:stCondLst>
                                            <p:cond delay="1808"/>
                                          </p:stCondLst>
                                        </p:cTn>
                                        <p:tgtEl>
                                          <p:spTgt spid="17"/>
                                        </p:tgtEl>
                                      </p:cBhvr>
                                      <p:to x="100000" y="95000"/>
                                    </p:animScale>
                                    <p:animScale>
                                      <p:cBhvr>
                                        <p:cTn id="1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POST-READING</a:t>
            </a:r>
          </a:p>
        </p:txBody>
      </p:sp>
      <p:sp>
        <p:nvSpPr>
          <p:cNvPr id="2" name="Rounded Rectangle 7">
            <a:extLst>
              <a:ext uri="{FF2B5EF4-FFF2-40B4-BE49-F238E27FC236}">
                <a16:creationId xmlns:a16="http://schemas.microsoft.com/office/drawing/2014/main" id="{4E846887-2C9F-8978-A57E-E4026728BE40}"/>
              </a:ext>
            </a:extLst>
          </p:cNvPr>
          <p:cNvSpPr/>
          <p:nvPr/>
        </p:nvSpPr>
        <p:spPr>
          <a:xfrm>
            <a:off x="452042" y="831245"/>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C538F46E-0E8D-5489-1E7C-AA1F0D5ABC3F}"/>
              </a:ext>
            </a:extLst>
          </p:cNvPr>
          <p:cNvSpPr txBox="1"/>
          <p:nvPr/>
        </p:nvSpPr>
        <p:spPr>
          <a:xfrm>
            <a:off x="474672" y="740460"/>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5</a:t>
            </a:r>
          </a:p>
        </p:txBody>
      </p:sp>
      <p:sp>
        <p:nvSpPr>
          <p:cNvPr id="4" name="Rectangle 3">
            <a:extLst>
              <a:ext uri="{FF2B5EF4-FFF2-40B4-BE49-F238E27FC236}">
                <a16:creationId xmlns:a16="http://schemas.microsoft.com/office/drawing/2014/main" id="{0445790A-8B20-F4D6-9B13-E7D1F75CCC01}"/>
              </a:ext>
            </a:extLst>
          </p:cNvPr>
          <p:cNvSpPr/>
          <p:nvPr/>
        </p:nvSpPr>
        <p:spPr>
          <a:xfrm>
            <a:off x="828997" y="836990"/>
            <a:ext cx="7743503" cy="400110"/>
          </a:xfrm>
          <a:prstGeom prst="rect">
            <a:avLst/>
          </a:prstGeom>
        </p:spPr>
        <p:txBody>
          <a:bodyPr wrap="square">
            <a:spAutoFit/>
          </a:bodyPr>
          <a:lstStyle/>
          <a:p>
            <a:r>
              <a:rPr lang="en-GB" sz="2000" b="1" dirty="0">
                <a:solidFill>
                  <a:schemeClr val="tx1"/>
                </a:solidFill>
              </a:rPr>
              <a:t>Work in pairs. Discuss the following questions. </a:t>
            </a:r>
          </a:p>
        </p:txBody>
      </p:sp>
      <p:sp>
        <p:nvSpPr>
          <p:cNvPr id="7" name="Speech Bubble: Rectangle with Corners Rounded 6">
            <a:extLst>
              <a:ext uri="{FF2B5EF4-FFF2-40B4-BE49-F238E27FC236}">
                <a16:creationId xmlns:a16="http://schemas.microsoft.com/office/drawing/2014/main" id="{F9BC8105-EC0D-956A-A75F-4A7699C08E30}"/>
              </a:ext>
            </a:extLst>
          </p:cNvPr>
          <p:cNvSpPr/>
          <p:nvPr/>
        </p:nvSpPr>
        <p:spPr>
          <a:xfrm>
            <a:off x="1568433" y="1330060"/>
            <a:ext cx="7004067" cy="1104469"/>
          </a:xfrm>
          <a:prstGeom prst="wedgeRoundRectCallout">
            <a:avLst>
              <a:gd name="adj1" fmla="val -53646"/>
              <a:gd name="adj2" fmla="val 136433"/>
              <a:gd name="adj3" fmla="val 16667"/>
            </a:avLst>
          </a:prstGeom>
          <a:solidFill>
            <a:srgbClr val="A493C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Which of the jobs in the adverts do you find the most interesting? Why? </a:t>
            </a:r>
          </a:p>
        </p:txBody>
      </p:sp>
      <p:pic>
        <p:nvPicPr>
          <p:cNvPr id="6148" name="Picture 4">
            <a:extLst>
              <a:ext uri="{FF2B5EF4-FFF2-40B4-BE49-F238E27FC236}">
                <a16:creationId xmlns:a16="http://schemas.microsoft.com/office/drawing/2014/main" id="{68145EAE-299B-0C6D-97C1-CC00E4DC2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5030"/>
            <a:ext cx="3350579" cy="2680463"/>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0ABAECCE-7880-647B-A707-8F062B0D9BD2}"/>
              </a:ext>
            </a:extLst>
          </p:cNvPr>
          <p:cNvSpPr/>
          <p:nvPr/>
        </p:nvSpPr>
        <p:spPr>
          <a:xfrm>
            <a:off x="3416300" y="2703319"/>
            <a:ext cx="5643494" cy="2133000"/>
          </a:xfrm>
          <a:prstGeom prst="wedgeRoundRectCallout">
            <a:avLst>
              <a:gd name="adj1" fmla="val -62081"/>
              <a:gd name="adj2" fmla="val -14507"/>
              <a:gd name="adj3" fmla="val 16667"/>
            </a:avLst>
          </a:prstGeom>
          <a:solidFill>
            <a:schemeClr val="bg1"/>
          </a:solidFill>
          <a:ln>
            <a:solidFill>
              <a:srgbClr val="A493C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spcAft>
                <a:spcPts val="800"/>
              </a:spcAft>
            </a:pPr>
            <a:r>
              <a:rPr lang="en-US" sz="2200" kern="100" dirty="0">
                <a:solidFill>
                  <a:schemeClr val="tx1">
                    <a:lumMod val="95000"/>
                    <a:lumOff val="5000"/>
                  </a:schemeClr>
                </a:solidFill>
                <a:ea typeface="Calibri" panose="020F0502020204030204" pitchFamily="34" charset="0"/>
                <a:cs typeface="Times New Roman" panose="02020603050405020304" pitchFamily="18" charset="0"/>
              </a:rPr>
              <a:t>I find the </a:t>
            </a:r>
            <a:r>
              <a:rPr lang="en-US" sz="2200" kern="100" dirty="0">
                <a:solidFill>
                  <a:srgbClr val="E45983"/>
                </a:solidFill>
                <a:ea typeface="Calibri" panose="020F0502020204030204" pitchFamily="34" charset="0"/>
                <a:cs typeface="Times New Roman" panose="02020603050405020304" pitchFamily="18" charset="0"/>
              </a:rPr>
              <a:t>teaching assistant job </a:t>
            </a:r>
            <a:r>
              <a:rPr lang="en-US" sz="2200" kern="100" dirty="0">
                <a:solidFill>
                  <a:schemeClr val="tx1">
                    <a:lumMod val="95000"/>
                    <a:lumOff val="5000"/>
                  </a:schemeClr>
                </a:solidFill>
                <a:ea typeface="Calibri" panose="020F0502020204030204" pitchFamily="34" charset="0"/>
                <a:cs typeface="Times New Roman" panose="02020603050405020304" pitchFamily="18" charset="0"/>
              </a:rPr>
              <a:t>the most interesting because it will give me the opportunity to improve my English skills. It will be exciting to supervise classroom activities and help teachers plan their lessons. It will also be a great job to list on my CV.</a:t>
            </a:r>
            <a:endParaRPr lang="en-US" sz="2200" kern="100" dirty="0">
              <a:solidFill>
                <a:schemeClr val="tx1">
                  <a:lumMod val="95000"/>
                  <a:lumOff val="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876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54404"/>
            <a:ext cx="5960281" cy="461665"/>
          </a:xfrm>
          <a:prstGeom prst="rect">
            <a:avLst/>
          </a:prstGeom>
        </p:spPr>
        <p:txBody>
          <a:bodyPr wrap="square">
            <a:spAutoFit/>
          </a:bodyPr>
          <a:lstStyle/>
          <a:p>
            <a:pPr algn="just"/>
            <a:r>
              <a:rPr lang="en-US" sz="24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380138" y="1679736"/>
            <a:ext cx="8340674" cy="2430922"/>
          </a:xfrm>
          <a:prstGeom prst="rect">
            <a:avLst/>
          </a:prstGeom>
          <a:noFill/>
        </p:spPr>
        <p:txBody>
          <a:bodyPr wrap="square" rtlCol="0">
            <a:spAutoFit/>
          </a:bodyPr>
          <a:lstStyle/>
          <a:p>
            <a:pPr>
              <a:lnSpc>
                <a:spcPct val="150000"/>
              </a:lnSpc>
            </a:pPr>
            <a:r>
              <a:rPr lang="vi-VN" sz="2600" dirty="0">
                <a:latin typeface="Calibri" panose="020F0502020204030204" pitchFamily="34" charset="0"/>
                <a:cs typeface="Calibri" panose="020F0502020204030204" pitchFamily="34" charset="0"/>
              </a:rPr>
              <a:t>What have you learn</a:t>
            </a:r>
            <a:r>
              <a:rPr lang="en-US" sz="2600" dirty="0">
                <a:latin typeface="Calibri" panose="020F0502020204030204" pitchFamily="34" charset="0"/>
                <a:cs typeface="Calibri" panose="020F0502020204030204" pitchFamily="34" charset="0"/>
              </a:rPr>
              <a:t>ed</a:t>
            </a:r>
            <a:r>
              <a:rPr lang="vi-VN" sz="2600" dirty="0">
                <a:latin typeface="Calibri" panose="020F0502020204030204" pitchFamily="34" charset="0"/>
                <a:cs typeface="Calibri" panose="020F0502020204030204" pitchFamily="34" charset="0"/>
              </a:rPr>
              <a:t> today?</a:t>
            </a:r>
            <a:endParaRPr lang="en-US" sz="26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vi-VN" sz="2600" dirty="0">
                <a:latin typeface="Calibri" panose="020F0502020204030204" pitchFamily="34" charset="0"/>
                <a:cs typeface="Calibri" panose="020F0502020204030204" pitchFamily="34" charset="0"/>
              </a:rPr>
              <a:t>Some </a:t>
            </a:r>
            <a:r>
              <a:rPr lang="en-US" sz="2600" dirty="0">
                <a:latin typeface="Calibri" panose="020F0502020204030204" pitchFamily="34" charset="0"/>
                <a:cs typeface="Calibri" panose="020F0502020204030204" pitchFamily="34" charset="0"/>
              </a:rPr>
              <a:t>vocabulary related to </a:t>
            </a:r>
            <a:r>
              <a:rPr lang="en-US" sz="2600" i="1" dirty="0">
                <a:solidFill>
                  <a:srgbClr val="E45983"/>
                </a:solidFill>
                <a:latin typeface="Calibri" panose="020F0502020204030204" pitchFamily="34" charset="0"/>
                <a:cs typeface="Calibri" panose="020F0502020204030204" pitchFamily="34" charset="0"/>
              </a:rPr>
              <a:t>Job advertisements</a:t>
            </a:r>
          </a:p>
          <a:p>
            <a:pPr marL="342900" indent="-342900">
              <a:lnSpc>
                <a:spcPct val="150000"/>
              </a:lnSpc>
              <a:buFont typeface="Arial" panose="020B0604020202020204" pitchFamily="34" charset="0"/>
              <a:buChar char="•"/>
            </a:pPr>
            <a:r>
              <a:rPr lang="vi-VN" sz="2600" dirty="0">
                <a:latin typeface="Calibri" panose="020F0502020204030204" pitchFamily="34" charset="0"/>
                <a:cs typeface="Calibri" panose="020F0502020204030204" pitchFamily="34" charset="0"/>
              </a:rPr>
              <a:t>Reading for specific information</a:t>
            </a:r>
            <a:r>
              <a:rPr lang="en-US" sz="2600" dirty="0">
                <a:latin typeface="Calibri" panose="020F0502020204030204" pitchFamily="34" charset="0"/>
                <a:cs typeface="Calibri" panose="020F0502020204030204" pitchFamily="34" charset="0"/>
              </a:rPr>
              <a:t> about </a:t>
            </a:r>
            <a:r>
              <a:rPr lang="en-US" sz="2600" i="1" dirty="0">
                <a:solidFill>
                  <a:srgbClr val="E45983"/>
                </a:solidFill>
                <a:latin typeface="Calibri" panose="020F0502020204030204" pitchFamily="34" charset="0"/>
                <a:cs typeface="Calibri" panose="020F0502020204030204" pitchFamily="34" charset="0"/>
              </a:rPr>
              <a:t>Job advertisements</a:t>
            </a:r>
            <a:endParaRPr lang="en-US" sz="26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600" dirty="0">
                <a:latin typeface="Calibri" panose="020F0502020204030204" pitchFamily="34" charset="0"/>
                <a:cs typeface="Calibri" panose="020F0502020204030204" pitchFamily="34" charset="0"/>
              </a:rPr>
              <a:t>Discuss the job you find the most interesting. </a:t>
            </a: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8" y="61968"/>
            <a:ext cx="376641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endParaRPr lang="en-US" sz="3000" b="1" dirty="0">
              <a:solidFill>
                <a:schemeClr val="bg1"/>
              </a:solidFill>
              <a:latin typeface="Myriad Pro" pitchFamily="34" charset="0"/>
            </a:endParaRPr>
          </a:p>
        </p:txBody>
      </p:sp>
      <p:sp>
        <p:nvSpPr>
          <p:cNvPr id="2" name="Rectangle 1"/>
          <p:cNvSpPr/>
          <p:nvPr/>
        </p:nvSpPr>
        <p:spPr>
          <a:xfrm>
            <a:off x="819688" y="854404"/>
            <a:ext cx="5960281" cy="461665"/>
          </a:xfrm>
          <a:prstGeom prst="rect">
            <a:avLst/>
          </a:prstGeom>
        </p:spPr>
        <p:txBody>
          <a:bodyPr wrap="square">
            <a:spAutoFit/>
          </a:bodyPr>
          <a:lstStyle/>
          <a:p>
            <a:pPr algn="just"/>
            <a:r>
              <a:rPr lang="en-US" sz="2400" b="1" dirty="0" smtClean="0">
                <a:cs typeface="Arial" panose="020B0604020202020204" pitchFamily="34" charset="0"/>
              </a:rPr>
              <a:t>Homework</a:t>
            </a:r>
            <a:endParaRPr lang="en-US" sz="2400" b="1" dirty="0">
              <a:cs typeface="Arial" panose="020B0604020202020204" pitchFamily="34" charset="0"/>
            </a:endParaRPr>
          </a:p>
        </p:txBody>
      </p:sp>
      <p:sp>
        <p:nvSpPr>
          <p:cNvPr id="3" name="TextBox 2">
            <a:extLst>
              <a:ext uri="{FF2B5EF4-FFF2-40B4-BE49-F238E27FC236}">
                <a16:creationId xmlns:a16="http://schemas.microsoft.com/office/drawing/2014/main" id="{89FB7A97-2050-4E17-AB89-5199898D9829}"/>
              </a:ext>
            </a:extLst>
          </p:cNvPr>
          <p:cNvSpPr txBox="1"/>
          <p:nvPr/>
        </p:nvSpPr>
        <p:spPr>
          <a:xfrm>
            <a:off x="335688" y="1490158"/>
            <a:ext cx="8340674" cy="3257174"/>
          </a:xfrm>
          <a:prstGeom prst="rect">
            <a:avLst/>
          </a:prstGeom>
          <a:noFill/>
        </p:spPr>
        <p:txBody>
          <a:bodyPr wrap="square" rtlCol="0">
            <a:spAutoFit/>
          </a:bodyPr>
          <a:lstStyle/>
          <a:p>
            <a:pPr marL="361950" indent="-257175">
              <a:lnSpc>
                <a:spcPct val="150000"/>
              </a:lnSpc>
              <a:buFont typeface="Arial" panose="020B0604020202020204" pitchFamily="34" charset="0"/>
              <a:buChar char="•"/>
            </a:pPr>
            <a:r>
              <a:rPr lang="en-GB" sz="2800" dirty="0">
                <a:cs typeface="Arial" panose="020B0604020202020204" pitchFamily="34" charset="0"/>
              </a:rPr>
              <a:t>Learn by heart vocabulary</a:t>
            </a:r>
          </a:p>
          <a:p>
            <a:pPr marL="361950" indent="-257175">
              <a:lnSpc>
                <a:spcPct val="150000"/>
              </a:lnSpc>
              <a:buFont typeface="Arial" panose="020B0604020202020204" pitchFamily="34" charset="0"/>
              <a:buChar char="•"/>
            </a:pPr>
            <a:r>
              <a:rPr lang="en-GB" sz="2800" dirty="0">
                <a:cs typeface="Arial" panose="020B0604020202020204" pitchFamily="34" charset="0"/>
              </a:rPr>
              <a:t>Do exercises in the workbook.</a:t>
            </a:r>
          </a:p>
          <a:p>
            <a:pPr marL="361950" indent="-257175">
              <a:lnSpc>
                <a:spcPct val="150000"/>
              </a:lnSpc>
              <a:buFont typeface="Arial" panose="020B0604020202020204" pitchFamily="34" charset="0"/>
              <a:buChar char="•"/>
            </a:pPr>
            <a:r>
              <a:rPr lang="en-US" sz="2800" dirty="0">
                <a:cs typeface="Arial" panose="020B0604020202020204" pitchFamily="34" charset="0"/>
              </a:rPr>
              <a:t>Talk about the job you find the most interesting with your friends. </a:t>
            </a:r>
          </a:p>
          <a:p>
            <a:pPr marL="361950" indent="-257175">
              <a:lnSpc>
                <a:spcPct val="150000"/>
              </a:lnSpc>
              <a:buFont typeface="Arial" panose="020B0604020202020204" pitchFamily="34" charset="0"/>
              <a:buChar char="•"/>
            </a:pPr>
            <a:r>
              <a:rPr lang="en-GB" sz="2800" dirty="0">
                <a:cs typeface="Arial" panose="020B0604020202020204" pitchFamily="34" charset="0"/>
              </a:rPr>
              <a:t>Prepare for the next lesson.</a:t>
            </a:r>
            <a:endParaRPr lang="en-GB" sz="2800" dirty="0">
              <a:cs typeface="Arial" panose="020B0604020202020204" pitchFamily="34" charset="0"/>
            </a:endParaRP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8" y="61968"/>
            <a:ext cx="376641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85907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43500"/>
          </a:xfrm>
          <a:prstGeom prst="rect">
            <a:avLst/>
          </a:prstGeom>
        </p:spPr>
      </p:pic>
      <p:sp>
        <p:nvSpPr>
          <p:cNvPr id="3" name="Rectangle 2">
            <a:extLst>
              <a:ext uri="{FF2B5EF4-FFF2-40B4-BE49-F238E27FC236}">
                <a16:creationId xmlns:a16="http://schemas.microsoft.com/office/drawing/2014/main" id="{C95908B9-EDE1-2082-96AA-C408C5B7D2F3}"/>
              </a:ext>
            </a:extLst>
          </p:cNvPr>
          <p:cNvSpPr/>
          <p:nvPr/>
        </p:nvSpPr>
        <p:spPr>
          <a:xfrm>
            <a:off x="2234536" y="4559201"/>
            <a:ext cx="4408227" cy="461665"/>
          </a:xfrm>
          <a:prstGeom prst="rect">
            <a:avLst/>
          </a:prstGeom>
        </p:spPr>
        <p:txBody>
          <a:bodyPr wrap="square">
            <a:spAutoFit/>
          </a:bodyPr>
          <a:lstStyle/>
          <a:p>
            <a:pPr algn="ctr"/>
            <a:r>
              <a:rPr lang="en-US" sz="1200" b="1" dirty="0">
                <a:solidFill>
                  <a:srgbClr val="FFFFFF"/>
                </a:solidFill>
                <a:latin typeface="Calibri" panose="020F0502020204030204" pitchFamily="34" charset="0"/>
              </a:rPr>
              <a:t>Website: </a:t>
            </a:r>
            <a:r>
              <a:rPr lang="en-US" sz="1200" b="1" i="1" dirty="0">
                <a:solidFill>
                  <a:srgbClr val="FFFFFF"/>
                </a:solidFill>
                <a:latin typeface="Calibri" panose="020F0502020204030204" pitchFamily="34" charset="0"/>
              </a:rPr>
              <a:t>hoclieu.vn</a:t>
            </a:r>
            <a:endParaRPr lang="en-US" sz="1200" dirty="0"/>
          </a:p>
          <a:p>
            <a:pPr algn="ctr"/>
            <a:r>
              <a:rPr lang="en-US" sz="1200" b="1" dirty="0" err="1">
                <a:solidFill>
                  <a:srgbClr val="FFFFFF"/>
                </a:solidFill>
                <a:latin typeface="Calibri" panose="020F0502020204030204" pitchFamily="34" charset="0"/>
              </a:rPr>
              <a:t>Fanpage</a:t>
            </a:r>
            <a:r>
              <a:rPr lang="en-US" sz="1200" b="1" dirty="0">
                <a:solidFill>
                  <a:srgbClr val="FFFFFF"/>
                </a:solidFill>
                <a:latin typeface="Calibri" panose="020F0502020204030204" pitchFamily="34" charset="0"/>
              </a:rPr>
              <a:t>: </a:t>
            </a:r>
            <a:r>
              <a:rPr lang="en-US" sz="1200" b="1" i="1" dirty="0">
                <a:solidFill>
                  <a:srgbClr val="FFFFFF"/>
                </a:solidFill>
                <a:latin typeface="Calibri" panose="020F0502020204030204" pitchFamily="34" charset="0"/>
              </a:rPr>
              <a:t>facebook.com/www.tienganhglobalsuccess.vn</a:t>
            </a:r>
            <a:endParaRPr lang="en-US" sz="1200" dirty="0"/>
          </a:p>
        </p:txBody>
      </p:sp>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451854" y="824352"/>
            <a:ext cx="1412825"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WARM-UP</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3" name="Rounded Rectangle 22"/>
          <p:cNvSpPr/>
          <p:nvPr/>
        </p:nvSpPr>
        <p:spPr>
          <a:xfrm>
            <a:off x="2386825" y="1478993"/>
            <a:ext cx="1463050"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PRE-READING</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4" name="Rounded Rectangle 23"/>
          <p:cNvSpPr/>
          <p:nvPr/>
        </p:nvSpPr>
        <p:spPr>
          <a:xfrm>
            <a:off x="401629" y="2695011"/>
            <a:ext cx="1463050" cy="532654"/>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WHILE-READING</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5" name="Rectangle 24"/>
          <p:cNvSpPr/>
          <p:nvPr/>
        </p:nvSpPr>
        <p:spPr>
          <a:xfrm>
            <a:off x="4505769" y="807900"/>
            <a:ext cx="4231089" cy="524456"/>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350" dirty="0">
                <a:solidFill>
                  <a:schemeClr val="tx1"/>
                </a:solidFill>
              </a:rPr>
              <a:t>Flash game</a:t>
            </a:r>
            <a:endParaRPr lang="en-GB" sz="1350" dirty="0">
              <a:solidFill>
                <a:schemeClr val="tx1"/>
              </a:solidFill>
            </a:endParaRPr>
          </a:p>
        </p:txBody>
      </p:sp>
      <p:sp>
        <p:nvSpPr>
          <p:cNvPr id="26" name="Rectangle 25"/>
          <p:cNvSpPr/>
          <p:nvPr/>
        </p:nvSpPr>
        <p:spPr>
          <a:xfrm>
            <a:off x="4505768" y="1377619"/>
            <a:ext cx="4231090" cy="694300"/>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350" dirty="0">
                <a:solidFill>
                  <a:schemeClr val="tx1"/>
                </a:solidFill>
              </a:rPr>
              <a:t>Task 1: Work in pairs. Look at the pictures and discuss what you know about the jobs. </a:t>
            </a:r>
            <a:endParaRPr lang="en-GB" sz="1350" dirty="0">
              <a:solidFill>
                <a:schemeClr val="tx1"/>
              </a:solidFill>
            </a:endParaRPr>
          </a:p>
          <a:p>
            <a:pPr marL="285750" indent="-285750">
              <a:buFont typeface="Arial" panose="020B0604020202020204" pitchFamily="34" charset="0"/>
              <a:buChar char="•"/>
            </a:pPr>
            <a:r>
              <a:rPr lang="en-US" sz="1350" dirty="0">
                <a:solidFill>
                  <a:schemeClr val="tx1"/>
                </a:solidFill>
              </a:rPr>
              <a:t>Vocabulary</a:t>
            </a:r>
          </a:p>
        </p:txBody>
      </p:sp>
      <p:sp>
        <p:nvSpPr>
          <p:cNvPr id="27" name="Rectangle 26"/>
          <p:cNvSpPr/>
          <p:nvPr/>
        </p:nvSpPr>
        <p:spPr>
          <a:xfrm>
            <a:off x="4505768" y="2119532"/>
            <a:ext cx="4231090" cy="1683613"/>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350" dirty="0">
                <a:solidFill>
                  <a:schemeClr val="tx1"/>
                </a:solidFill>
              </a:rPr>
              <a:t>Task 2: Read the adverts and choose the correct meanings of the highlighted words and phrases.</a:t>
            </a:r>
          </a:p>
          <a:p>
            <a:pPr marL="285750" indent="-285750">
              <a:buFont typeface="Arial" panose="020B0604020202020204" pitchFamily="34" charset="0"/>
              <a:buChar char="•"/>
            </a:pPr>
            <a:r>
              <a:rPr lang="en-US" sz="1350" dirty="0">
                <a:solidFill>
                  <a:schemeClr val="tx1"/>
                </a:solidFill>
              </a:rPr>
              <a:t>Task 3: Read the adverts again and choose the most suitable headline for each one. </a:t>
            </a:r>
          </a:p>
          <a:p>
            <a:pPr marL="285750" indent="-285750">
              <a:buFont typeface="Arial" panose="020B0604020202020204" pitchFamily="34" charset="0"/>
              <a:buChar char="•"/>
            </a:pPr>
            <a:r>
              <a:rPr lang="en-US" sz="1350" dirty="0">
                <a:solidFill>
                  <a:schemeClr val="tx1"/>
                </a:solidFill>
              </a:rPr>
              <a:t>Task 4: Read the adverts again and decide which job is most suitable for the following people. Write 1, 2, 3, 4, or 5. </a:t>
            </a:r>
          </a:p>
        </p:txBody>
      </p:sp>
      <p:cxnSp>
        <p:nvCxnSpPr>
          <p:cNvPr id="28" name="Curved Connector 27"/>
          <p:cNvCxnSpPr>
            <a:stCxn id="22" idx="3"/>
            <a:endCxn id="23" idx="0"/>
          </p:cNvCxnSpPr>
          <p:nvPr/>
        </p:nvCxnSpPr>
        <p:spPr>
          <a:xfrm>
            <a:off x="1864679" y="1070128"/>
            <a:ext cx="1253671" cy="408865"/>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1133155" y="1724769"/>
            <a:ext cx="1253671" cy="970242"/>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386825" y="3858436"/>
            <a:ext cx="1463050"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POST-READING</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32" name="Rectangle 31"/>
          <p:cNvSpPr/>
          <p:nvPr/>
        </p:nvSpPr>
        <p:spPr>
          <a:xfrm>
            <a:off x="4505769" y="4468630"/>
            <a:ext cx="4231089" cy="51372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350" dirty="0">
                <a:solidFill>
                  <a:schemeClr val="tx1"/>
                </a:solidFill>
              </a:rPr>
              <a:t>Wrap-up</a:t>
            </a:r>
          </a:p>
          <a:p>
            <a:pPr marL="285750" indent="-285750">
              <a:buFont typeface="Arial" panose="020B0604020202020204" pitchFamily="34" charset="0"/>
              <a:buChar char="•"/>
            </a:pPr>
            <a:r>
              <a:rPr lang="en-US" sz="1350" dirty="0">
                <a:solidFill>
                  <a:schemeClr val="tx1"/>
                </a:solidFill>
              </a:rPr>
              <a:t>Homework</a:t>
            </a:r>
            <a:endParaRPr lang="en-GB" sz="1350" dirty="0">
              <a:solidFill>
                <a:schemeClr val="tx1"/>
              </a:solidFill>
            </a:endParaRPr>
          </a:p>
        </p:txBody>
      </p:sp>
      <p:cxnSp>
        <p:nvCxnSpPr>
          <p:cNvPr id="33" name="Curved Connector 32"/>
          <p:cNvCxnSpPr>
            <a:stCxn id="31" idx="1"/>
            <a:endCxn id="34" idx="0"/>
          </p:cNvCxnSpPr>
          <p:nvPr/>
        </p:nvCxnSpPr>
        <p:spPr>
          <a:xfrm rot="10800000" flipV="1">
            <a:off x="1158267" y="4108242"/>
            <a:ext cx="1228559" cy="374498"/>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339641" y="4482740"/>
            <a:ext cx="1637250"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CONSOLIDATION</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cxnSp>
        <p:nvCxnSpPr>
          <p:cNvPr id="35" name="Curved Connector 34"/>
          <p:cNvCxnSpPr>
            <a:stCxn id="24" idx="3"/>
            <a:endCxn id="31" idx="0"/>
          </p:cNvCxnSpPr>
          <p:nvPr/>
        </p:nvCxnSpPr>
        <p:spPr>
          <a:xfrm>
            <a:off x="1864679" y="2961338"/>
            <a:ext cx="1253671" cy="897098"/>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4505769" y="3858436"/>
            <a:ext cx="4231089" cy="49961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350" dirty="0">
                <a:solidFill>
                  <a:schemeClr val="tx1"/>
                </a:solidFill>
              </a:rPr>
              <a:t>Task 5: Work in pairs. Discuss the following questions. </a:t>
            </a:r>
          </a:p>
        </p:txBody>
      </p:sp>
      <p:sp>
        <p:nvSpPr>
          <p:cNvPr id="44" name="Rectangle 43"/>
          <p:cNvSpPr/>
          <p:nvPr/>
        </p:nvSpPr>
        <p:spPr>
          <a:xfrm>
            <a:off x="4233064" y="230514"/>
            <a:ext cx="2256946" cy="338921"/>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b="1">
                <a:latin typeface="UTM Facebook K&amp;T" panose="02040603050506020204" pitchFamily="18" charset="0"/>
              </a:rPr>
              <a:t>READING</a:t>
            </a:r>
            <a:endParaRPr lang="en-US" b="1" dirty="0">
              <a:latin typeface="UTM Facebook K&amp;T" panose="02040603050506020204" pitchFamily="18" charset="0"/>
            </a:endParaRPr>
          </a:p>
        </p:txBody>
      </p:sp>
      <p:sp>
        <p:nvSpPr>
          <p:cNvPr id="46" name="Rectangle 45"/>
          <p:cNvSpPr/>
          <p:nvPr/>
        </p:nvSpPr>
        <p:spPr>
          <a:xfrm>
            <a:off x="2692057" y="239901"/>
            <a:ext cx="1415556" cy="329534"/>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E45983"/>
                </a:solidFill>
                <a:latin typeface="Bookman Old Style" pitchFamily="18" charset="0"/>
              </a:rPr>
              <a:t>LESSON III</a:t>
            </a: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2" name="Fast Button">
            <a:extLst>
              <a:ext uri="{FF2B5EF4-FFF2-40B4-BE49-F238E27FC236}">
                <a16:creationId xmlns:a16="http://schemas.microsoft.com/office/drawing/2014/main" id="{8B666D49-486B-0766-DF1D-4BB62960B777}"/>
              </a:ext>
            </a:extLst>
          </p:cNvPr>
          <p:cNvSpPr/>
          <p:nvPr/>
        </p:nvSpPr>
        <p:spPr>
          <a:xfrm>
            <a:off x="5795964" y="810445"/>
            <a:ext cx="3582674" cy="1354236"/>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anchor="t"/>
          <a:lstStyle/>
          <a:p>
            <a:pPr algn="ctr">
              <a:defRPr/>
            </a:pPr>
            <a:r>
              <a:rPr lang="en-GB" sz="3600" b="1" spc="75" dirty="0">
                <a:solidFill>
                  <a:srgbClr val="C00000"/>
                </a:solidFill>
                <a:latin typeface="Gill Sans Nova Ultra Bold" panose="020B0B02020104020203" pitchFamily="34" charset="0"/>
                <a:ea typeface="Arial"/>
                <a:cs typeface="Arial"/>
              </a:rPr>
              <a:t>What is this job?</a:t>
            </a:r>
          </a:p>
        </p:txBody>
      </p:sp>
      <p:pic>
        <p:nvPicPr>
          <p:cNvPr id="3" name="Image 2">
            <a:extLst>
              <a:ext uri="{FF2B5EF4-FFF2-40B4-BE49-F238E27FC236}">
                <a16:creationId xmlns:a16="http://schemas.microsoft.com/office/drawing/2014/main" id="{8F9ED502-114D-4E80-6DD9-46D7073229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auto">
          <a:xfrm>
            <a:off x="478633" y="1013829"/>
            <a:ext cx="2435924" cy="14620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4">
            <a:extLst>
              <a:ext uri="{FF2B5EF4-FFF2-40B4-BE49-F238E27FC236}">
                <a16:creationId xmlns:a16="http://schemas.microsoft.com/office/drawing/2014/main" id="{668C5759-3BBD-D227-8B42-EB11674F05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478633" y="2754774"/>
            <a:ext cx="2435924" cy="16239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5">
            <a:extLst>
              <a:ext uri="{FF2B5EF4-FFF2-40B4-BE49-F238E27FC236}">
                <a16:creationId xmlns:a16="http://schemas.microsoft.com/office/drawing/2014/main" id="{664E6B77-85BE-98DE-2DC0-7B590E936E3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3439351" y="2754775"/>
            <a:ext cx="2496516" cy="16239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6">
            <a:extLst>
              <a:ext uri="{FF2B5EF4-FFF2-40B4-BE49-F238E27FC236}">
                <a16:creationId xmlns:a16="http://schemas.microsoft.com/office/drawing/2014/main" id="{933BA283-AA51-7DF5-27E5-E0D7E9E6211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auto">
          <a:xfrm>
            <a:off x="6204764" y="2534791"/>
            <a:ext cx="2765075" cy="18439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ast Button">
            <a:extLst>
              <a:ext uri="{FF2B5EF4-FFF2-40B4-BE49-F238E27FC236}">
                <a16:creationId xmlns:a16="http://schemas.microsoft.com/office/drawing/2014/main" id="{2DDC9AAC-E2C2-A1F6-D6F9-C31A82F1FCBD}"/>
              </a:ext>
            </a:extLst>
          </p:cNvPr>
          <p:cNvSpPr/>
          <p:nvPr/>
        </p:nvSpPr>
        <p:spPr>
          <a:xfrm>
            <a:off x="642939" y="4500563"/>
            <a:ext cx="2130574" cy="565645"/>
          </a:xfrm>
          <a:prstGeom prst="roundRect">
            <a:avLst/>
          </a:prstGeom>
          <a:ln/>
        </p:spPr>
        <p:style>
          <a:lnRef idx="3">
            <a:schemeClr val="lt1"/>
          </a:lnRef>
          <a:fillRef idx="1">
            <a:schemeClr val="accent2"/>
          </a:fillRef>
          <a:effectRef idx="1">
            <a:schemeClr val="accent2"/>
          </a:effectRef>
          <a:fontRef idx="minor">
            <a:schemeClr val="lt1"/>
          </a:fontRef>
        </p:style>
        <p:txBody>
          <a:bodyPr anchor="t"/>
          <a:lstStyle/>
          <a:p>
            <a:pPr algn="ctr">
              <a:defRPr/>
            </a:pPr>
            <a:r>
              <a:rPr lang="en-GB" sz="3749" b="1" spc="75" dirty="0">
                <a:solidFill>
                  <a:srgbClr val="FFDF00"/>
                </a:solidFill>
                <a:latin typeface="Source Sans Pro Black" panose="020B0803030403020204" pitchFamily="34" charset="0"/>
                <a:ea typeface="Arial"/>
                <a:cs typeface="Arial"/>
              </a:rPr>
              <a:t>Fast</a:t>
            </a:r>
          </a:p>
        </p:txBody>
      </p:sp>
      <p:sp>
        <p:nvSpPr>
          <p:cNvPr id="10" name="Medium Button">
            <a:extLst>
              <a:ext uri="{FF2B5EF4-FFF2-40B4-BE49-F238E27FC236}">
                <a16:creationId xmlns:a16="http://schemas.microsoft.com/office/drawing/2014/main" id="{502AD955-767C-2991-DF91-1273030FA1A1}"/>
              </a:ext>
            </a:extLst>
          </p:cNvPr>
          <p:cNvSpPr/>
          <p:nvPr/>
        </p:nvSpPr>
        <p:spPr>
          <a:xfrm>
            <a:off x="3622322" y="4515887"/>
            <a:ext cx="2130574" cy="565645"/>
          </a:xfrm>
          <a:prstGeom prst="roundRect">
            <a:avLst/>
          </a:prstGeom>
          <a:ln/>
        </p:spPr>
        <p:style>
          <a:lnRef idx="3">
            <a:schemeClr val="lt1"/>
          </a:lnRef>
          <a:fillRef idx="1">
            <a:schemeClr val="accent3"/>
          </a:fillRef>
          <a:effectRef idx="1">
            <a:schemeClr val="accent3"/>
          </a:effectRef>
          <a:fontRef idx="minor">
            <a:schemeClr val="lt1"/>
          </a:fontRef>
        </p:style>
        <p:txBody>
          <a:bodyPr anchor="t"/>
          <a:lstStyle/>
          <a:p>
            <a:pPr algn="ctr">
              <a:defRPr/>
            </a:pPr>
            <a:r>
              <a:rPr lang="en-GB" sz="3749" b="1" spc="75" dirty="0">
                <a:solidFill>
                  <a:srgbClr val="FFDF00"/>
                </a:solidFill>
                <a:latin typeface="Source Sans Pro Black" panose="020B0803030403020204" pitchFamily="34" charset="0"/>
                <a:ea typeface="Arial"/>
                <a:cs typeface="Arial"/>
              </a:rPr>
              <a:t>Medium</a:t>
            </a:r>
          </a:p>
        </p:txBody>
      </p:sp>
      <p:sp>
        <p:nvSpPr>
          <p:cNvPr id="11" name="Slow Button">
            <a:extLst>
              <a:ext uri="{FF2B5EF4-FFF2-40B4-BE49-F238E27FC236}">
                <a16:creationId xmlns:a16="http://schemas.microsoft.com/office/drawing/2014/main" id="{15681B72-5142-1E45-247F-D53F606319B7}"/>
              </a:ext>
            </a:extLst>
          </p:cNvPr>
          <p:cNvSpPr/>
          <p:nvPr/>
        </p:nvSpPr>
        <p:spPr>
          <a:xfrm>
            <a:off x="6601705" y="4500563"/>
            <a:ext cx="1898623" cy="565645"/>
          </a:xfrm>
          <a:prstGeom prst="roundRect">
            <a:avLst/>
          </a:pr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anchor="t"/>
          <a:lstStyle/>
          <a:p>
            <a:pPr algn="ctr">
              <a:defRPr/>
            </a:pPr>
            <a:r>
              <a:rPr lang="en-GB" sz="3749" b="1" spc="75" dirty="0">
                <a:solidFill>
                  <a:srgbClr val="FFDF00"/>
                </a:solidFill>
                <a:latin typeface="Source Sans Pro Black" panose="020B0803030403020204" pitchFamily="34" charset="0"/>
                <a:ea typeface="Arial"/>
                <a:cs typeface="Arial"/>
              </a:rPr>
              <a:t>Slow</a:t>
            </a:r>
          </a:p>
        </p:txBody>
      </p:sp>
      <p:pic>
        <p:nvPicPr>
          <p:cNvPr id="12" name="Image 3">
            <a:extLst>
              <a:ext uri="{FF2B5EF4-FFF2-40B4-BE49-F238E27FC236}">
                <a16:creationId xmlns:a16="http://schemas.microsoft.com/office/drawing/2014/main" id="{37F709B8-8154-7D99-8F2F-A00469752F6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bwMode="auto">
          <a:xfrm>
            <a:off x="3456928" y="913428"/>
            <a:ext cx="2470746" cy="16471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985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par>
                          <p:cTn id="8" fill="hold">
                            <p:stCondLst>
                              <p:cond delay="250"/>
                            </p:stCondLst>
                            <p:childTnLst>
                              <p:par>
                                <p:cTn id="9" presetID="10" presetClass="exit" presetSubtype="0" fill="hold" nodeType="afterEffect">
                                  <p:stCondLst>
                                    <p:cond delay="0"/>
                                  </p:stCondLst>
                                  <p:childTnLst>
                                    <p:animEffect transition="out" filter="fade">
                                      <p:cBhvr>
                                        <p:cTn id="10" dur="250"/>
                                        <p:tgtEl>
                                          <p:spTgt spid="12"/>
                                        </p:tgtEl>
                                      </p:cBhvr>
                                    </p:animEffect>
                                    <p:set>
                                      <p:cBhvr>
                                        <p:cTn id="11" dur="1" fill="hold">
                                          <p:stCondLst>
                                            <p:cond delay="249"/>
                                          </p:stCondLst>
                                        </p:cTn>
                                        <p:tgtEl>
                                          <p:spTgt spid="12"/>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childTnLst>
                                </p:cTn>
                              </p:par>
                            </p:childTnLst>
                          </p:cTn>
                        </p:par>
                        <p:par>
                          <p:cTn id="15" fill="hold">
                            <p:stCondLst>
                              <p:cond delay="500"/>
                            </p:stCondLst>
                            <p:childTnLst>
                              <p:par>
                                <p:cTn id="16" presetID="10" presetClass="exit" presetSubtype="0" fill="hold" nodeType="afterEffect">
                                  <p:stCondLst>
                                    <p:cond delay="0"/>
                                  </p:stCondLst>
                                  <p:childTnLst>
                                    <p:animEffect transition="out" filter="fade">
                                      <p:cBhvr>
                                        <p:cTn id="17" dur="250"/>
                                        <p:tgtEl>
                                          <p:spTgt spid="3"/>
                                        </p:tgtEl>
                                      </p:cBhvr>
                                    </p:animEffect>
                                    <p:set>
                                      <p:cBhvr>
                                        <p:cTn id="18" dur="1" fill="hold">
                                          <p:stCondLst>
                                            <p:cond delay="249"/>
                                          </p:stCondLst>
                                        </p:cTn>
                                        <p:tgtEl>
                                          <p:spTgt spid="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50"/>
                                        <p:tgtEl>
                                          <p:spTgt spid="4"/>
                                        </p:tgtEl>
                                      </p:cBhvr>
                                    </p:animEffect>
                                  </p:childTnLst>
                                </p:cTn>
                              </p:par>
                            </p:childTnLst>
                          </p:cTn>
                        </p:par>
                        <p:par>
                          <p:cTn id="22" fill="hold">
                            <p:stCondLst>
                              <p:cond delay="750"/>
                            </p:stCondLst>
                            <p:childTnLst>
                              <p:par>
                                <p:cTn id="23" presetID="10" presetClass="exit" presetSubtype="0" fill="hold" nodeType="afterEffect">
                                  <p:stCondLst>
                                    <p:cond delay="0"/>
                                  </p:stCondLst>
                                  <p:childTnLst>
                                    <p:animEffect transition="out" filter="fade">
                                      <p:cBhvr>
                                        <p:cTn id="24" dur="250"/>
                                        <p:tgtEl>
                                          <p:spTgt spid="4"/>
                                        </p:tgtEl>
                                      </p:cBhvr>
                                    </p:animEffect>
                                    <p:set>
                                      <p:cBhvr>
                                        <p:cTn id="25" dur="1" fill="hold">
                                          <p:stCondLst>
                                            <p:cond delay="249"/>
                                          </p:stCondLst>
                                        </p:cTn>
                                        <p:tgtEl>
                                          <p:spTgt spid="4"/>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50"/>
                                        <p:tgtEl>
                                          <p:spTgt spid="7"/>
                                        </p:tgtEl>
                                      </p:cBhvr>
                                    </p:animEffect>
                                  </p:childTnLst>
                                </p:cTn>
                              </p:par>
                            </p:childTnLst>
                          </p:cTn>
                        </p:par>
                        <p:par>
                          <p:cTn id="29" fill="hold">
                            <p:stCondLst>
                              <p:cond delay="1000"/>
                            </p:stCondLst>
                            <p:childTnLst>
                              <p:par>
                                <p:cTn id="30" presetID="10" presetClass="exit" presetSubtype="0" fill="hold" nodeType="afterEffect">
                                  <p:stCondLst>
                                    <p:cond delay="0"/>
                                  </p:stCondLst>
                                  <p:childTnLst>
                                    <p:animEffect transition="out" filter="fade">
                                      <p:cBhvr>
                                        <p:cTn id="31" dur="250"/>
                                        <p:tgtEl>
                                          <p:spTgt spid="7"/>
                                        </p:tgtEl>
                                      </p:cBhvr>
                                    </p:animEffect>
                                    <p:set>
                                      <p:cBhvr>
                                        <p:cTn id="32" dur="1" fill="hold">
                                          <p:stCondLst>
                                            <p:cond delay="249"/>
                                          </p:stCondLst>
                                        </p:cTn>
                                        <p:tgtEl>
                                          <p:spTgt spid="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50"/>
                                        <p:tgtEl>
                                          <p:spTgt spid="8"/>
                                        </p:tgtEl>
                                      </p:cBhvr>
                                    </p:animEffect>
                                  </p:childTnLst>
                                </p:cTn>
                              </p:par>
                            </p:childTnLst>
                          </p:cTn>
                        </p:par>
                        <p:par>
                          <p:cTn id="36" fill="hold">
                            <p:stCondLst>
                              <p:cond delay="1250"/>
                            </p:stCondLst>
                            <p:childTnLst>
                              <p:par>
                                <p:cTn id="37" presetID="10" presetClass="exit" presetSubtype="0" fill="hold" nodeType="afterEffect">
                                  <p:stCondLst>
                                    <p:cond delay="0"/>
                                  </p:stCondLst>
                                  <p:childTnLst>
                                    <p:animEffect transition="out" filter="fade">
                                      <p:cBhvr>
                                        <p:cTn id="38" dur="250"/>
                                        <p:tgtEl>
                                          <p:spTgt spid="8"/>
                                        </p:tgtEl>
                                      </p:cBhvr>
                                    </p:animEffect>
                                    <p:set>
                                      <p:cBhvr>
                                        <p:cTn id="39" dur="1" fill="hold">
                                          <p:stCondLst>
                                            <p:cond delay="24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750"/>
                                        <p:tgtEl>
                                          <p:spTgt spid="12"/>
                                        </p:tgtEl>
                                      </p:cBhvr>
                                    </p:animEffect>
                                  </p:childTnLst>
                                </p:cTn>
                              </p:par>
                            </p:childTnLst>
                          </p:cTn>
                        </p:par>
                        <p:par>
                          <p:cTn id="46" fill="hold">
                            <p:stCondLst>
                              <p:cond delay="750"/>
                            </p:stCondLst>
                            <p:childTnLst>
                              <p:par>
                                <p:cTn id="47" presetID="10" presetClass="exit" presetSubtype="0" fill="hold" nodeType="afterEffect">
                                  <p:stCondLst>
                                    <p:cond delay="0"/>
                                  </p:stCondLst>
                                  <p:childTnLst>
                                    <p:animEffect transition="out" filter="fade">
                                      <p:cBhvr>
                                        <p:cTn id="48" dur="750"/>
                                        <p:tgtEl>
                                          <p:spTgt spid="12"/>
                                        </p:tgtEl>
                                      </p:cBhvr>
                                    </p:animEffect>
                                    <p:set>
                                      <p:cBhvr>
                                        <p:cTn id="49" dur="1" fill="hold">
                                          <p:stCondLst>
                                            <p:cond delay="749"/>
                                          </p:stCondLst>
                                        </p:cTn>
                                        <p:tgtEl>
                                          <p:spTgt spid="12"/>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750"/>
                                        <p:tgtEl>
                                          <p:spTgt spid="3"/>
                                        </p:tgtEl>
                                      </p:cBhvr>
                                    </p:animEffect>
                                  </p:childTnLst>
                                </p:cTn>
                              </p:par>
                            </p:childTnLst>
                          </p:cTn>
                        </p:par>
                        <p:par>
                          <p:cTn id="53" fill="hold">
                            <p:stCondLst>
                              <p:cond delay="1500"/>
                            </p:stCondLst>
                            <p:childTnLst>
                              <p:par>
                                <p:cTn id="54" presetID="10" presetClass="exit" presetSubtype="0" fill="hold" nodeType="afterEffect">
                                  <p:stCondLst>
                                    <p:cond delay="0"/>
                                  </p:stCondLst>
                                  <p:childTnLst>
                                    <p:animEffect transition="out" filter="fade">
                                      <p:cBhvr>
                                        <p:cTn id="55" dur="750"/>
                                        <p:tgtEl>
                                          <p:spTgt spid="3"/>
                                        </p:tgtEl>
                                      </p:cBhvr>
                                    </p:animEffect>
                                    <p:set>
                                      <p:cBhvr>
                                        <p:cTn id="56" dur="1" fill="hold">
                                          <p:stCondLst>
                                            <p:cond delay="749"/>
                                          </p:stCondLst>
                                        </p:cTn>
                                        <p:tgtEl>
                                          <p:spTgt spid="3"/>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750"/>
                                        <p:tgtEl>
                                          <p:spTgt spid="4"/>
                                        </p:tgtEl>
                                      </p:cBhvr>
                                    </p:animEffect>
                                  </p:childTnLst>
                                </p:cTn>
                              </p:par>
                            </p:childTnLst>
                          </p:cTn>
                        </p:par>
                        <p:par>
                          <p:cTn id="60" fill="hold">
                            <p:stCondLst>
                              <p:cond delay="2250"/>
                            </p:stCondLst>
                            <p:childTnLst>
                              <p:par>
                                <p:cTn id="61" presetID="10" presetClass="exit" presetSubtype="0" fill="hold" nodeType="afterEffect">
                                  <p:stCondLst>
                                    <p:cond delay="0"/>
                                  </p:stCondLst>
                                  <p:childTnLst>
                                    <p:animEffect transition="out" filter="fade">
                                      <p:cBhvr>
                                        <p:cTn id="62" dur="750"/>
                                        <p:tgtEl>
                                          <p:spTgt spid="4"/>
                                        </p:tgtEl>
                                      </p:cBhvr>
                                    </p:animEffect>
                                    <p:set>
                                      <p:cBhvr>
                                        <p:cTn id="63" dur="1" fill="hold">
                                          <p:stCondLst>
                                            <p:cond delay="749"/>
                                          </p:stCondLst>
                                        </p:cTn>
                                        <p:tgtEl>
                                          <p:spTgt spid="4"/>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750"/>
                                        <p:tgtEl>
                                          <p:spTgt spid="7"/>
                                        </p:tgtEl>
                                      </p:cBhvr>
                                    </p:animEffect>
                                  </p:childTnLst>
                                </p:cTn>
                              </p:par>
                            </p:childTnLst>
                          </p:cTn>
                        </p:par>
                        <p:par>
                          <p:cTn id="67" fill="hold">
                            <p:stCondLst>
                              <p:cond delay="3000"/>
                            </p:stCondLst>
                            <p:childTnLst>
                              <p:par>
                                <p:cTn id="68" presetID="10" presetClass="exit" presetSubtype="0" fill="hold" nodeType="afterEffect">
                                  <p:stCondLst>
                                    <p:cond delay="0"/>
                                  </p:stCondLst>
                                  <p:childTnLst>
                                    <p:animEffect transition="out" filter="fade">
                                      <p:cBhvr>
                                        <p:cTn id="69" dur="750"/>
                                        <p:tgtEl>
                                          <p:spTgt spid="7"/>
                                        </p:tgtEl>
                                      </p:cBhvr>
                                    </p:animEffect>
                                    <p:set>
                                      <p:cBhvr>
                                        <p:cTn id="70" dur="1" fill="hold">
                                          <p:stCondLst>
                                            <p:cond delay="749"/>
                                          </p:stCondLst>
                                        </p:cTn>
                                        <p:tgtEl>
                                          <p:spTgt spid="7"/>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750"/>
                                        <p:tgtEl>
                                          <p:spTgt spid="8"/>
                                        </p:tgtEl>
                                      </p:cBhvr>
                                    </p:animEffect>
                                  </p:childTnLst>
                                </p:cTn>
                              </p:par>
                            </p:childTnLst>
                          </p:cTn>
                        </p:par>
                        <p:par>
                          <p:cTn id="74" fill="hold">
                            <p:stCondLst>
                              <p:cond delay="3750"/>
                            </p:stCondLst>
                            <p:childTnLst>
                              <p:par>
                                <p:cTn id="75" presetID="10" presetClass="exit" presetSubtype="0" fill="hold" nodeType="afterEffect">
                                  <p:stCondLst>
                                    <p:cond delay="0"/>
                                  </p:stCondLst>
                                  <p:childTnLst>
                                    <p:animEffect transition="out" filter="fade">
                                      <p:cBhvr>
                                        <p:cTn id="76" dur="750"/>
                                        <p:tgtEl>
                                          <p:spTgt spid="8"/>
                                        </p:tgtEl>
                                      </p:cBhvr>
                                    </p:animEffect>
                                    <p:set>
                                      <p:cBhvr>
                                        <p:cTn id="77" dur="1" fill="hold">
                                          <p:stCondLst>
                                            <p:cond delay="74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8" restart="whenNotActive" fill="hold" evtFilter="cancelBubble" nodeType="interactiveSeq">
                <p:stCondLst>
                  <p:cond evt="onClick" delay="0">
                    <p:tgtEl>
                      <p:spTgt spid="11"/>
                    </p:tgtEl>
                  </p:cond>
                </p:stCondLst>
                <p:endSync evt="end" delay="0">
                  <p:rtn val="all"/>
                </p:endSync>
                <p:childTnLst>
                  <p:par>
                    <p:cTn id="79" fill="hold">
                      <p:stCondLst>
                        <p:cond delay="0"/>
                      </p:stCondLst>
                      <p:childTnLst>
                        <p:par>
                          <p:cTn id="80" fill="hold">
                            <p:stCondLst>
                              <p:cond delay="0"/>
                            </p:stCondLst>
                            <p:childTnLst>
                              <p:par>
                                <p:cTn id="81" presetID="10"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2000"/>
                                        <p:tgtEl>
                                          <p:spTgt spid="3"/>
                                        </p:tgtEl>
                                      </p:cBhvr>
                                    </p:animEffect>
                                  </p:childTnLst>
                                </p:cTn>
                              </p:par>
                            </p:childTnLst>
                          </p:cTn>
                        </p:par>
                        <p:par>
                          <p:cTn id="84" fill="hold">
                            <p:stCondLst>
                              <p:cond delay="2000"/>
                            </p:stCondLst>
                            <p:childTnLst>
                              <p:par>
                                <p:cTn id="85" presetID="10" presetClass="exit" presetSubtype="0" fill="hold" nodeType="afterEffect">
                                  <p:stCondLst>
                                    <p:cond delay="0"/>
                                  </p:stCondLst>
                                  <p:childTnLst>
                                    <p:animEffect transition="out" filter="fade">
                                      <p:cBhvr>
                                        <p:cTn id="86" dur="2000"/>
                                        <p:tgtEl>
                                          <p:spTgt spid="3"/>
                                        </p:tgtEl>
                                      </p:cBhvr>
                                    </p:animEffect>
                                    <p:set>
                                      <p:cBhvr>
                                        <p:cTn id="87" dur="1" fill="hold">
                                          <p:stCondLst>
                                            <p:cond delay="1999"/>
                                          </p:stCondLst>
                                        </p:cTn>
                                        <p:tgtEl>
                                          <p:spTgt spid="3"/>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2000"/>
                                        <p:tgtEl>
                                          <p:spTgt spid="12"/>
                                        </p:tgtEl>
                                      </p:cBhvr>
                                    </p:animEffect>
                                  </p:childTnLst>
                                </p:cTn>
                              </p:par>
                            </p:childTnLst>
                          </p:cTn>
                        </p:par>
                        <p:par>
                          <p:cTn id="91" fill="hold">
                            <p:stCondLst>
                              <p:cond delay="4000"/>
                            </p:stCondLst>
                            <p:childTnLst>
                              <p:par>
                                <p:cTn id="92" presetID="10" presetClass="exit" presetSubtype="0" fill="hold" nodeType="afterEffect">
                                  <p:stCondLst>
                                    <p:cond delay="0"/>
                                  </p:stCondLst>
                                  <p:childTnLst>
                                    <p:animEffect transition="out" filter="fade">
                                      <p:cBhvr>
                                        <p:cTn id="93" dur="2000"/>
                                        <p:tgtEl>
                                          <p:spTgt spid="12"/>
                                        </p:tgtEl>
                                      </p:cBhvr>
                                    </p:animEffect>
                                    <p:set>
                                      <p:cBhvr>
                                        <p:cTn id="94" dur="1" fill="hold">
                                          <p:stCondLst>
                                            <p:cond delay="1999"/>
                                          </p:stCondLst>
                                        </p:cTn>
                                        <p:tgtEl>
                                          <p:spTgt spid="12"/>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fade">
                                      <p:cBhvr>
                                        <p:cTn id="97" dur="2000"/>
                                        <p:tgtEl>
                                          <p:spTgt spid="4"/>
                                        </p:tgtEl>
                                      </p:cBhvr>
                                    </p:animEffect>
                                  </p:childTnLst>
                                </p:cTn>
                              </p:par>
                            </p:childTnLst>
                          </p:cTn>
                        </p:par>
                        <p:par>
                          <p:cTn id="98" fill="hold">
                            <p:stCondLst>
                              <p:cond delay="6000"/>
                            </p:stCondLst>
                            <p:childTnLst>
                              <p:par>
                                <p:cTn id="99" presetID="10" presetClass="exit" presetSubtype="0" fill="hold" nodeType="afterEffect">
                                  <p:stCondLst>
                                    <p:cond delay="0"/>
                                  </p:stCondLst>
                                  <p:childTnLst>
                                    <p:animEffect transition="out" filter="fade">
                                      <p:cBhvr>
                                        <p:cTn id="100" dur="2000"/>
                                        <p:tgtEl>
                                          <p:spTgt spid="4"/>
                                        </p:tgtEl>
                                      </p:cBhvr>
                                    </p:animEffect>
                                    <p:set>
                                      <p:cBhvr>
                                        <p:cTn id="101" dur="1" fill="hold">
                                          <p:stCondLst>
                                            <p:cond delay="1999"/>
                                          </p:stCondLst>
                                        </p:cTn>
                                        <p:tgtEl>
                                          <p:spTgt spid="4"/>
                                        </p:tgtEl>
                                        <p:attrNameLst>
                                          <p:attrName>style.visibility</p:attrName>
                                        </p:attrNameLst>
                                      </p:cBhvr>
                                      <p:to>
                                        <p:strVal val="hidden"/>
                                      </p:to>
                                    </p:set>
                                  </p:childTnLst>
                                </p:cTn>
                              </p:par>
                              <p:par>
                                <p:cTn id="102" presetID="10" presetClass="entr" presetSubtype="0" fill="hold" nodeType="with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2000"/>
                                        <p:tgtEl>
                                          <p:spTgt spid="7"/>
                                        </p:tgtEl>
                                      </p:cBhvr>
                                    </p:animEffect>
                                  </p:childTnLst>
                                </p:cTn>
                              </p:par>
                            </p:childTnLst>
                          </p:cTn>
                        </p:par>
                        <p:par>
                          <p:cTn id="105" fill="hold">
                            <p:stCondLst>
                              <p:cond delay="8000"/>
                            </p:stCondLst>
                            <p:childTnLst>
                              <p:par>
                                <p:cTn id="106" presetID="10" presetClass="exit" presetSubtype="0" fill="hold" nodeType="afterEffect">
                                  <p:stCondLst>
                                    <p:cond delay="0"/>
                                  </p:stCondLst>
                                  <p:childTnLst>
                                    <p:animEffect transition="out" filter="fade">
                                      <p:cBhvr>
                                        <p:cTn id="107" dur="2000"/>
                                        <p:tgtEl>
                                          <p:spTgt spid="7"/>
                                        </p:tgtEl>
                                      </p:cBhvr>
                                    </p:animEffect>
                                    <p:set>
                                      <p:cBhvr>
                                        <p:cTn id="108" dur="1" fill="hold">
                                          <p:stCondLst>
                                            <p:cond delay="1999"/>
                                          </p:stCondLst>
                                        </p:cTn>
                                        <p:tgtEl>
                                          <p:spTgt spid="7"/>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fade">
                                      <p:cBhvr>
                                        <p:cTn id="111" dur="2000"/>
                                        <p:tgtEl>
                                          <p:spTgt spid="8"/>
                                        </p:tgtEl>
                                      </p:cBhvr>
                                    </p:animEffect>
                                  </p:childTnLst>
                                </p:cTn>
                              </p:par>
                            </p:childTnLst>
                          </p:cTn>
                        </p:par>
                        <p:par>
                          <p:cTn id="112" fill="hold">
                            <p:stCondLst>
                              <p:cond delay="10000"/>
                            </p:stCondLst>
                            <p:childTnLst>
                              <p:par>
                                <p:cTn id="113" presetID="10" presetClass="exit" presetSubtype="0" fill="hold" nodeType="afterEffect">
                                  <p:stCondLst>
                                    <p:cond delay="0"/>
                                  </p:stCondLst>
                                  <p:childTnLst>
                                    <p:animEffect transition="out" filter="fade">
                                      <p:cBhvr>
                                        <p:cTn id="114" dur="2000"/>
                                        <p:tgtEl>
                                          <p:spTgt spid="8"/>
                                        </p:tgtEl>
                                      </p:cBhvr>
                                    </p:animEffect>
                                    <p:set>
                                      <p:cBhvr>
                                        <p:cTn id="115"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WARM-UP</a:t>
            </a:r>
          </a:p>
        </p:txBody>
      </p:sp>
      <p:sp>
        <p:nvSpPr>
          <p:cNvPr id="2" name="Fast Button">
            <a:extLst>
              <a:ext uri="{FF2B5EF4-FFF2-40B4-BE49-F238E27FC236}">
                <a16:creationId xmlns:a16="http://schemas.microsoft.com/office/drawing/2014/main" id="{8B666D49-486B-0766-DF1D-4BB62960B777}"/>
              </a:ext>
            </a:extLst>
          </p:cNvPr>
          <p:cNvSpPr/>
          <p:nvPr/>
        </p:nvSpPr>
        <p:spPr>
          <a:xfrm>
            <a:off x="5795964" y="810445"/>
            <a:ext cx="3582674" cy="1354236"/>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75" normalizeH="0" baseline="0" noProof="0" dirty="0">
                <a:ln>
                  <a:noFill/>
                </a:ln>
                <a:solidFill>
                  <a:srgbClr val="C00000"/>
                </a:solidFill>
                <a:effectLst/>
                <a:uLnTx/>
                <a:uFillTx/>
                <a:latin typeface="Gill Sans Nova Ultra Bold" panose="020B0B02020104020203" pitchFamily="34" charset="0"/>
                <a:ea typeface="Arial"/>
                <a:cs typeface="Arial"/>
              </a:rPr>
              <a:t>What is this job?</a:t>
            </a:r>
          </a:p>
        </p:txBody>
      </p:sp>
      <p:pic>
        <p:nvPicPr>
          <p:cNvPr id="3" name="Image 2">
            <a:extLst>
              <a:ext uri="{FF2B5EF4-FFF2-40B4-BE49-F238E27FC236}">
                <a16:creationId xmlns:a16="http://schemas.microsoft.com/office/drawing/2014/main" id="{8F9ED502-114D-4E80-6DD9-46D7073229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auto">
          <a:xfrm>
            <a:off x="243376" y="833972"/>
            <a:ext cx="2435924" cy="14620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4">
            <a:extLst>
              <a:ext uri="{FF2B5EF4-FFF2-40B4-BE49-F238E27FC236}">
                <a16:creationId xmlns:a16="http://schemas.microsoft.com/office/drawing/2014/main" id="{668C5759-3BBD-D227-8B42-EB11674F05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243376" y="2833388"/>
            <a:ext cx="2435924" cy="16239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5">
            <a:extLst>
              <a:ext uri="{FF2B5EF4-FFF2-40B4-BE49-F238E27FC236}">
                <a16:creationId xmlns:a16="http://schemas.microsoft.com/office/drawing/2014/main" id="{664E6B77-85BE-98DE-2DC0-7B590E936E3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3177286" y="2825878"/>
            <a:ext cx="2496516" cy="16239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6">
            <a:extLst>
              <a:ext uri="{FF2B5EF4-FFF2-40B4-BE49-F238E27FC236}">
                <a16:creationId xmlns:a16="http://schemas.microsoft.com/office/drawing/2014/main" id="{933BA283-AA51-7DF5-27E5-E0D7E9E6211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auto">
          <a:xfrm>
            <a:off x="6317314" y="2833388"/>
            <a:ext cx="2442089" cy="16285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ast Button">
            <a:extLst>
              <a:ext uri="{FF2B5EF4-FFF2-40B4-BE49-F238E27FC236}">
                <a16:creationId xmlns:a16="http://schemas.microsoft.com/office/drawing/2014/main" id="{2DDC9AAC-E2C2-A1F6-D6F9-C31A82F1FCBD}"/>
              </a:ext>
            </a:extLst>
          </p:cNvPr>
          <p:cNvSpPr/>
          <p:nvPr/>
        </p:nvSpPr>
        <p:spPr>
          <a:xfrm>
            <a:off x="243376" y="2080514"/>
            <a:ext cx="2470746" cy="565645"/>
          </a:xfrm>
          <a:prstGeom prst="roundRect">
            <a:avLst/>
          </a:prstGeom>
          <a:solidFill>
            <a:srgbClr val="A493C6"/>
          </a:solidFill>
          <a:ln/>
        </p:spPr>
        <p:style>
          <a:lnRef idx="3">
            <a:schemeClr val="lt1"/>
          </a:lnRef>
          <a:fillRef idx="1">
            <a:schemeClr val="accent2"/>
          </a:fillRef>
          <a:effectRef idx="1">
            <a:schemeClr val="accent2"/>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a:cs typeface="Arial"/>
              </a:rPr>
              <a:t>shop assistant</a:t>
            </a:r>
          </a:p>
        </p:txBody>
      </p:sp>
      <p:pic>
        <p:nvPicPr>
          <p:cNvPr id="12" name="Image 3">
            <a:extLst>
              <a:ext uri="{FF2B5EF4-FFF2-40B4-BE49-F238E27FC236}">
                <a16:creationId xmlns:a16="http://schemas.microsoft.com/office/drawing/2014/main" id="{37F709B8-8154-7D99-8F2F-A00469752F6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bwMode="auto">
          <a:xfrm>
            <a:off x="3177286" y="809283"/>
            <a:ext cx="2496516" cy="16643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dium Button">
            <a:extLst>
              <a:ext uri="{FF2B5EF4-FFF2-40B4-BE49-F238E27FC236}">
                <a16:creationId xmlns:a16="http://schemas.microsoft.com/office/drawing/2014/main" id="{502AD955-767C-2991-DF91-1273030FA1A1}"/>
              </a:ext>
            </a:extLst>
          </p:cNvPr>
          <p:cNvSpPr/>
          <p:nvPr/>
        </p:nvSpPr>
        <p:spPr>
          <a:xfrm>
            <a:off x="3360257" y="2085170"/>
            <a:ext cx="2130574" cy="565645"/>
          </a:xfrm>
          <a:prstGeom prst="roundRect">
            <a:avLst/>
          </a:prstGeom>
          <a:solidFill>
            <a:srgbClr val="A493C6"/>
          </a:solidFill>
          <a:ln/>
        </p:spPr>
        <p:style>
          <a:lnRef idx="3">
            <a:schemeClr val="lt1"/>
          </a:lnRef>
          <a:fillRef idx="1">
            <a:schemeClr val="accent3"/>
          </a:fillRef>
          <a:effectRef idx="1">
            <a:schemeClr val="accent3"/>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a:cs typeface="Arial"/>
              </a:rPr>
              <a:t>volunteer</a:t>
            </a:r>
          </a:p>
        </p:txBody>
      </p:sp>
      <p:sp>
        <p:nvSpPr>
          <p:cNvPr id="11" name="Slow Button">
            <a:extLst>
              <a:ext uri="{FF2B5EF4-FFF2-40B4-BE49-F238E27FC236}">
                <a16:creationId xmlns:a16="http://schemas.microsoft.com/office/drawing/2014/main" id="{15681B72-5142-1E45-247F-D53F606319B7}"/>
              </a:ext>
            </a:extLst>
          </p:cNvPr>
          <p:cNvSpPr/>
          <p:nvPr/>
        </p:nvSpPr>
        <p:spPr>
          <a:xfrm>
            <a:off x="396051" y="4233063"/>
            <a:ext cx="2130574" cy="565645"/>
          </a:xfrm>
          <a:prstGeom prst="roundRect">
            <a:avLst/>
          </a:prstGeom>
          <a:solidFill>
            <a:srgbClr val="A493C6"/>
          </a:solidFill>
          <a:ln/>
        </p:spPr>
        <p:style>
          <a:lnRef idx="3">
            <a:schemeClr val="lt1"/>
          </a:lnRef>
          <a:fillRef idx="1">
            <a:schemeClr val="accent5"/>
          </a:fillRef>
          <a:effectRef idx="1">
            <a:schemeClr val="accent5"/>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a:cs typeface="Arial"/>
              </a:rPr>
              <a:t>babysitter</a:t>
            </a:r>
          </a:p>
        </p:txBody>
      </p:sp>
      <p:sp>
        <p:nvSpPr>
          <p:cNvPr id="13" name="Fast Button">
            <a:extLst>
              <a:ext uri="{FF2B5EF4-FFF2-40B4-BE49-F238E27FC236}">
                <a16:creationId xmlns:a16="http://schemas.microsoft.com/office/drawing/2014/main" id="{A078A1DD-748C-3A0C-EC13-762271C36F8F}"/>
              </a:ext>
            </a:extLst>
          </p:cNvPr>
          <p:cNvSpPr/>
          <p:nvPr/>
        </p:nvSpPr>
        <p:spPr>
          <a:xfrm>
            <a:off x="3031759" y="4233062"/>
            <a:ext cx="2787569" cy="565645"/>
          </a:xfrm>
          <a:prstGeom prst="roundRect">
            <a:avLst/>
          </a:prstGeom>
          <a:solidFill>
            <a:srgbClr val="A493C6"/>
          </a:solidFill>
          <a:ln/>
        </p:spPr>
        <p:style>
          <a:lnRef idx="3">
            <a:schemeClr val="lt1"/>
          </a:lnRef>
          <a:fillRef idx="1">
            <a:schemeClr val="accent2"/>
          </a:fillRef>
          <a:effectRef idx="1">
            <a:schemeClr val="accent2"/>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a:cs typeface="Arial"/>
              </a:rPr>
              <a:t>product reviewer</a:t>
            </a:r>
          </a:p>
        </p:txBody>
      </p:sp>
      <p:sp>
        <p:nvSpPr>
          <p:cNvPr id="14" name="Medium Button">
            <a:extLst>
              <a:ext uri="{FF2B5EF4-FFF2-40B4-BE49-F238E27FC236}">
                <a16:creationId xmlns:a16="http://schemas.microsoft.com/office/drawing/2014/main" id="{03F8132B-4485-EB80-D528-57CCA7FE1FEA}"/>
              </a:ext>
            </a:extLst>
          </p:cNvPr>
          <p:cNvSpPr/>
          <p:nvPr/>
        </p:nvSpPr>
        <p:spPr>
          <a:xfrm>
            <a:off x="6064786" y="4233062"/>
            <a:ext cx="3045030" cy="565645"/>
          </a:xfrm>
          <a:prstGeom prst="roundRect">
            <a:avLst/>
          </a:prstGeom>
          <a:solidFill>
            <a:srgbClr val="A493C6"/>
          </a:solidFill>
          <a:ln/>
        </p:spPr>
        <p:style>
          <a:lnRef idx="3">
            <a:schemeClr val="lt1"/>
          </a:lnRef>
          <a:fillRef idx="1">
            <a:schemeClr val="accent3"/>
          </a:fillRef>
          <a:effectRef idx="1">
            <a:schemeClr val="accent3"/>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a:cs typeface="Arial"/>
              </a:rPr>
              <a:t>teaching assistant</a:t>
            </a:r>
          </a:p>
        </p:txBody>
      </p:sp>
    </p:spTree>
    <p:extLst>
      <p:ext uri="{BB962C8B-B14F-4D97-AF65-F5344CB8AC3E}">
        <p14:creationId xmlns:p14="http://schemas.microsoft.com/office/powerpoint/2010/main" val="1609004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32220" y="753529"/>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52242" y="66500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09176" y="646743"/>
            <a:ext cx="7527216" cy="707886"/>
          </a:xfrm>
          <a:prstGeom prst="rect">
            <a:avLst/>
          </a:prstGeom>
        </p:spPr>
        <p:txBody>
          <a:bodyPr wrap="square">
            <a:spAutoFit/>
          </a:bodyPr>
          <a:lstStyle/>
          <a:p>
            <a:r>
              <a:rPr lang="en-US" sz="2000" b="1" dirty="0">
                <a:solidFill>
                  <a:schemeClr val="tx1"/>
                </a:solidFill>
              </a:rPr>
              <a:t>Work in pairs. Look at the pictures and discuss what you know about the jobs. </a:t>
            </a:r>
            <a:endParaRPr lang="en-US" sz="2000" dirty="0">
              <a:solidFill>
                <a:schemeClr val="tx1"/>
              </a:solidFill>
            </a:endParaRPr>
          </a:p>
        </p:txBody>
      </p:sp>
    </p:spTree>
    <p:extLst>
      <p:ext uri="{BB962C8B-B14F-4D97-AF65-F5344CB8AC3E}">
        <p14:creationId xmlns:p14="http://schemas.microsoft.com/office/powerpoint/2010/main" val="3226431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826413" y="928630"/>
            <a:ext cx="3923346"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chemeClr val="accent2"/>
                </a:solidFill>
              </a:rPr>
              <a:t>unpaid</a:t>
            </a:r>
            <a:r>
              <a:rPr lang="en-US" sz="4800" b="1" dirty="0">
                <a:solidFill>
                  <a:schemeClr val="accent2"/>
                </a:solidFill>
              </a:rPr>
              <a:t> </a:t>
            </a:r>
            <a:r>
              <a:rPr lang="en-US" sz="4000" b="1" dirty="0">
                <a:solidFill>
                  <a:schemeClr val="accent2"/>
                </a:solidFill>
              </a:rPr>
              <a:t>(adj)</a:t>
            </a:r>
            <a:endParaRPr lang="en-US" sz="4000" b="1" dirty="0">
              <a:solidFill>
                <a:schemeClr val="accent2"/>
              </a:solidFill>
              <a:cs typeface="Calibri" panose="020F0502020204030204" pitchFamily="34" charset="0"/>
            </a:endParaRPr>
          </a:p>
        </p:txBody>
      </p:sp>
      <p:sp>
        <p:nvSpPr>
          <p:cNvPr id="12" name="Rectangle 11"/>
          <p:cNvSpPr/>
          <p:nvPr/>
        </p:nvSpPr>
        <p:spPr>
          <a:xfrm>
            <a:off x="615792" y="3381846"/>
            <a:ext cx="4344587" cy="1077218"/>
          </a:xfrm>
          <a:prstGeom prst="rect">
            <a:avLst/>
          </a:prstGeom>
        </p:spPr>
        <p:txBody>
          <a:bodyPr wrap="square">
            <a:spAutoFit/>
          </a:bodyPr>
          <a:lstStyle/>
          <a:p>
            <a:r>
              <a:rPr lang="en-US" sz="3200" dirty="0"/>
              <a:t>not receiving payment for work that they do</a:t>
            </a:r>
            <a:endParaRPr lang="en-US" sz="3200" dirty="0">
              <a:ea typeface="Times New Roman" panose="02020603050405020304" pitchFamily="18" charset="0"/>
              <a:cs typeface="Times New Roman" panose="02020603050405020304" pitchFamily="18" charset="0"/>
            </a:endParaRPr>
          </a:p>
        </p:txBody>
      </p:sp>
      <p:sp>
        <p:nvSpPr>
          <p:cNvPr id="2" name="Rectangle 1"/>
          <p:cNvSpPr/>
          <p:nvPr/>
        </p:nvSpPr>
        <p:spPr>
          <a:xfrm>
            <a:off x="1398815" y="2417575"/>
            <a:ext cx="2194832" cy="584775"/>
          </a:xfrm>
          <a:prstGeom prst="rect">
            <a:avLst/>
          </a:prstGeom>
        </p:spPr>
        <p:txBody>
          <a:bodyPr wrap="none">
            <a:spAutoFit/>
          </a:bodyPr>
          <a:lstStyle/>
          <a:p>
            <a:pPr algn="ctr"/>
            <a:r>
              <a:rPr lang="en-US" sz="3200" b="1" i="0" dirty="0">
                <a:solidFill>
                  <a:schemeClr val="accent2">
                    <a:lumMod val="50000"/>
                  </a:schemeClr>
                </a:solidFill>
                <a:effectLst/>
                <a:latin typeface="Lucida Sans Unicode" panose="020B0602030504020204" pitchFamily="34" charset="0"/>
              </a:rPr>
              <a:t>/ˌ</a:t>
            </a:r>
            <a:r>
              <a:rPr lang="en-US" sz="3200" b="1" i="0" dirty="0" err="1">
                <a:solidFill>
                  <a:schemeClr val="accent2">
                    <a:lumMod val="50000"/>
                  </a:schemeClr>
                </a:solidFill>
                <a:effectLst/>
                <a:latin typeface="Lucida Sans Unicode" panose="020B0602030504020204" pitchFamily="34" charset="0"/>
              </a:rPr>
              <a:t>ʌnˈpeɪd</a:t>
            </a:r>
            <a:r>
              <a:rPr lang="en-US" sz="3200" b="1" i="0" dirty="0">
                <a:solidFill>
                  <a:schemeClr val="accent2">
                    <a:lumMod val="50000"/>
                  </a:schemeClr>
                </a:solidFill>
                <a:effectLst/>
                <a:latin typeface="Lucida Sans Unicode" panose="020B0602030504020204" pitchFamily="34" charset="0"/>
              </a:rPr>
              <a:t>/</a:t>
            </a:r>
            <a:endParaRPr lang="en-US" sz="3200" b="1" dirty="0">
              <a:solidFill>
                <a:schemeClr val="accent2">
                  <a:lumMod val="50000"/>
                </a:schemeClr>
              </a:solidFill>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1026" name="Picture 2">
            <a:extLst>
              <a:ext uri="{FF2B5EF4-FFF2-40B4-BE49-F238E27FC236}">
                <a16:creationId xmlns:a16="http://schemas.microsoft.com/office/drawing/2014/main" id="{2A582D33-68F1-8C11-3413-77562011D0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126" y="465410"/>
            <a:ext cx="4581525" cy="4943475"/>
          </a:xfrm>
          <a:prstGeom prst="rect">
            <a:avLst/>
          </a:prstGeom>
          <a:noFill/>
          <a:extLst>
            <a:ext uri="{909E8E84-426E-40DD-AFC4-6F175D3DCCD1}">
              <a14:hiddenFill xmlns:a14="http://schemas.microsoft.com/office/drawing/2010/main">
                <a:solidFill>
                  <a:srgbClr val="FFFFFF"/>
                </a:solidFill>
              </a14:hiddenFill>
            </a:ext>
          </a:extLst>
        </p:spPr>
      </p:pic>
      <p:pic>
        <p:nvPicPr>
          <p:cNvPr id="6" name="ttsMP3.com_VoiceText_2023-11-9_13_29_34">
            <a:hlinkClick r:id="" action="ppaction://media"/>
            <a:extLst>
              <a:ext uri="{FF2B5EF4-FFF2-40B4-BE49-F238E27FC236}">
                <a16:creationId xmlns:a16="http://schemas.microsoft.com/office/drawing/2014/main" id="{0347951F-B251-0D05-6575-EA8E93497BEC}"/>
              </a:ext>
            </a:extLst>
          </p:cNvPr>
          <p:cNvPicPr>
            <a:picLocks noChangeAspect="1"/>
          </p:cNvPicPr>
          <p:nvPr>
            <a:audioFile r:link="rId1"/>
            <p:extLst>
              <p:ext uri="{DAA4B4D4-6D71-4841-9C94-3DE7FCFB9230}">
                <p14:media xmlns:p14="http://schemas.microsoft.com/office/powerpoint/2010/main" r:embed="rId2">
                  <p14:trim end="5755.6666"/>
                </p14:media>
              </p:ext>
            </p:extLst>
          </p:nvPr>
        </p:nvPicPr>
        <p:blipFill>
          <a:blip r:embed="rId6"/>
          <a:stretch>
            <a:fillRect/>
          </a:stretch>
        </p:blipFill>
        <p:spPr>
          <a:xfrm>
            <a:off x="826413" y="2417575"/>
            <a:ext cx="487363" cy="487363"/>
          </a:xfrm>
          <a:prstGeom prst="rect">
            <a:avLst/>
          </a:prstGeom>
        </p:spPr>
      </p:pic>
    </p:spTree>
    <p:extLst>
      <p:ext uri="{BB962C8B-B14F-4D97-AF65-F5344CB8AC3E}">
        <p14:creationId xmlns:p14="http://schemas.microsoft.com/office/powerpoint/2010/main" val="20969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1" presetClass="mediacall" presetSubtype="0" fill="hold" nodeType="withEffect">
                                  <p:stCondLst>
                                    <p:cond delay="0"/>
                                  </p:stCondLst>
                                  <p:childTnLst>
                                    <p:cmd type="call" cmd="playFrom(0.0)">
                                      <p:cBhvr>
                                        <p:cTn id="15" dur="566" fill="hold"/>
                                        <p:tgtEl>
                                          <p:spTgt spid="6"/>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6"/>
                </p:tgtEl>
              </p:cMediaNode>
            </p:audio>
          </p:childTnLst>
        </p:cTn>
      </p:par>
    </p:tnLst>
    <p:bldLst>
      <p:bldP spid="7" grpId="0"/>
      <p:bldP spid="7" grpId="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653733" y="930075"/>
            <a:ext cx="3923346"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chemeClr val="accent2"/>
                </a:solidFill>
              </a:rPr>
              <a:t>wage</a:t>
            </a:r>
            <a:r>
              <a:rPr lang="en-US" sz="4800" b="1" dirty="0">
                <a:solidFill>
                  <a:schemeClr val="accent2"/>
                </a:solidFill>
              </a:rPr>
              <a:t> </a:t>
            </a:r>
            <a:r>
              <a:rPr lang="en-US" sz="4400" b="1" dirty="0">
                <a:solidFill>
                  <a:schemeClr val="accent2"/>
                </a:solidFill>
              </a:rPr>
              <a:t>(n)</a:t>
            </a:r>
            <a:endParaRPr lang="en-US" sz="4400" b="1" dirty="0">
              <a:solidFill>
                <a:schemeClr val="accent2"/>
              </a:solidFill>
              <a:cs typeface="Calibri" panose="020F0502020204030204" pitchFamily="34" charset="0"/>
            </a:endParaRPr>
          </a:p>
        </p:txBody>
      </p:sp>
      <p:sp>
        <p:nvSpPr>
          <p:cNvPr id="12" name="Rectangle 11"/>
          <p:cNvSpPr/>
          <p:nvPr/>
        </p:nvSpPr>
        <p:spPr>
          <a:xfrm>
            <a:off x="189093" y="3362930"/>
            <a:ext cx="5222080" cy="1384995"/>
          </a:xfrm>
          <a:prstGeom prst="rect">
            <a:avLst/>
          </a:prstGeom>
        </p:spPr>
        <p:txBody>
          <a:bodyPr wrap="square">
            <a:spAutoFit/>
          </a:bodyPr>
          <a:lstStyle/>
          <a:p>
            <a:r>
              <a:rPr lang="en-US" sz="2800" dirty="0"/>
              <a:t>a regular amount of money that you earn, usually every week or every month, for work or services</a:t>
            </a:r>
            <a:endParaRPr lang="en-US" sz="4400" dirty="0">
              <a:ea typeface="Times New Roman" panose="02020603050405020304" pitchFamily="18" charset="0"/>
              <a:cs typeface="Times New Roman" panose="02020603050405020304" pitchFamily="18" charset="0"/>
            </a:endParaRPr>
          </a:p>
        </p:txBody>
      </p:sp>
      <p:sp>
        <p:nvSpPr>
          <p:cNvPr id="2" name="Rectangle 1"/>
          <p:cNvSpPr/>
          <p:nvPr/>
        </p:nvSpPr>
        <p:spPr>
          <a:xfrm>
            <a:off x="1488455" y="2285000"/>
            <a:ext cx="1997662" cy="646331"/>
          </a:xfrm>
          <a:prstGeom prst="rect">
            <a:avLst/>
          </a:prstGeom>
        </p:spPr>
        <p:txBody>
          <a:bodyPr wrap="none">
            <a:spAutoFit/>
          </a:bodyPr>
          <a:lstStyle/>
          <a:p>
            <a:pPr algn="ctr"/>
            <a:r>
              <a:rPr lang="en-US" sz="3600" b="0" i="0" dirty="0">
                <a:solidFill>
                  <a:srgbClr val="333333"/>
                </a:solidFill>
                <a:effectLst/>
                <a:latin typeface="Lucida Sans Unicode" panose="020B0602030504020204" pitchFamily="34" charset="0"/>
              </a:rPr>
              <a:t>/</a:t>
            </a:r>
            <a:r>
              <a:rPr lang="en-US" sz="3600" b="0" i="0" dirty="0" err="1">
                <a:solidFill>
                  <a:srgbClr val="333333"/>
                </a:solidFill>
                <a:effectLst/>
                <a:latin typeface="Lucida Sans Unicode" panose="020B0602030504020204" pitchFamily="34" charset="0"/>
              </a:rPr>
              <a:t>weɪdʒ</a:t>
            </a:r>
            <a:r>
              <a:rPr lang="en-US" sz="3600" b="0" i="0" dirty="0">
                <a:solidFill>
                  <a:srgbClr val="333333"/>
                </a:solidFill>
                <a:effectLst/>
                <a:latin typeface="Lucida Sans Unicode" panose="020B0602030504020204" pitchFamily="34" charset="0"/>
              </a:rPr>
              <a:t>/</a:t>
            </a:r>
            <a:endParaRPr lang="en-US" sz="3600" b="1" dirty="0">
              <a:solidFill>
                <a:schemeClr val="accent2">
                  <a:lumMod val="50000"/>
                </a:schemeClr>
              </a:solidFill>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4098" name="Picture 2" descr="Minimum Wage Laws by State 2023 | QuickBooks">
            <a:extLst>
              <a:ext uri="{FF2B5EF4-FFF2-40B4-BE49-F238E27FC236}">
                <a16:creationId xmlns:a16="http://schemas.microsoft.com/office/drawing/2014/main" id="{A99B0B48-9DBB-BD18-3236-FB4897278D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5596" y="1436094"/>
            <a:ext cx="4169428" cy="2344145"/>
          </a:xfrm>
          <a:prstGeom prst="rect">
            <a:avLst/>
          </a:prstGeom>
          <a:noFill/>
          <a:extLst>
            <a:ext uri="{909E8E84-426E-40DD-AFC4-6F175D3DCCD1}">
              <a14:hiddenFill xmlns:a14="http://schemas.microsoft.com/office/drawing/2010/main">
                <a:solidFill>
                  <a:srgbClr val="FFFFFF"/>
                </a:solidFill>
              </a14:hiddenFill>
            </a:ext>
          </a:extLst>
        </p:spPr>
      </p:pic>
      <p:pic>
        <p:nvPicPr>
          <p:cNvPr id="6" name="ttsMP3.com_VoiceText_2023-11-9_13_29_34">
            <a:hlinkClick r:id="" action="ppaction://media"/>
            <a:extLst>
              <a:ext uri="{FF2B5EF4-FFF2-40B4-BE49-F238E27FC236}">
                <a16:creationId xmlns:a16="http://schemas.microsoft.com/office/drawing/2014/main" id="{8F10A0D5-4713-0E67-DB45-524E04C28833}"/>
              </a:ext>
            </a:extLst>
          </p:cNvPr>
          <p:cNvPicPr>
            <a:picLocks noChangeAspect="1"/>
          </p:cNvPicPr>
          <p:nvPr>
            <a:audioFile r:link="rId1"/>
            <p:extLst>
              <p:ext uri="{DAA4B4D4-6D71-4841-9C94-3DE7FCFB9230}">
                <p14:media xmlns:p14="http://schemas.microsoft.com/office/powerpoint/2010/main" r:embed="rId2">
                  <p14:trim st="1176" end="4489.6666"/>
                </p14:media>
              </p:ext>
            </p:extLst>
          </p:nvPr>
        </p:nvPicPr>
        <p:blipFill>
          <a:blip r:embed="rId6"/>
          <a:stretch>
            <a:fillRect/>
          </a:stretch>
        </p:blipFill>
        <p:spPr>
          <a:xfrm>
            <a:off x="846833" y="2360859"/>
            <a:ext cx="487363" cy="487363"/>
          </a:xfrm>
          <a:prstGeom prst="rect">
            <a:avLst/>
          </a:prstGeom>
        </p:spPr>
      </p:pic>
    </p:spTree>
    <p:extLst>
      <p:ext uri="{BB962C8B-B14F-4D97-AF65-F5344CB8AC3E}">
        <p14:creationId xmlns:p14="http://schemas.microsoft.com/office/powerpoint/2010/main" val="305170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1" presetClass="mediacall" presetSubtype="0" fill="hold" nodeType="withEffect">
                                  <p:stCondLst>
                                    <p:cond delay="0"/>
                                  </p:stCondLst>
                                  <p:childTnLst>
                                    <p:cmd type="call" cmd="playFrom(0.0)">
                                      <p:cBhvr>
                                        <p:cTn id="15" dur="656" fill="hold"/>
                                        <p:tgtEl>
                                          <p:spTgt spid="6"/>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6"/>
                </p:tgtEl>
              </p:cMediaNode>
            </p:audio>
          </p:childTnLst>
        </p:cTn>
      </p:par>
    </p:tnLst>
    <p:bldLst>
      <p:bldP spid="7" grpId="0"/>
      <p:bldP spid="7" grpId="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648654" y="930076"/>
            <a:ext cx="3923346"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chemeClr val="accent2"/>
                </a:solidFill>
              </a:rPr>
              <a:t>donation</a:t>
            </a:r>
            <a:r>
              <a:rPr lang="en-US" sz="4800" b="1" dirty="0">
                <a:solidFill>
                  <a:schemeClr val="accent2"/>
                </a:solidFill>
              </a:rPr>
              <a:t> </a:t>
            </a:r>
            <a:r>
              <a:rPr lang="en-US" sz="4400" b="1" dirty="0">
                <a:solidFill>
                  <a:schemeClr val="accent2"/>
                </a:solidFill>
              </a:rPr>
              <a:t>(n)</a:t>
            </a:r>
            <a:endParaRPr lang="en-US" sz="4800" b="1" dirty="0">
              <a:solidFill>
                <a:schemeClr val="accent2"/>
              </a:solidFill>
              <a:cs typeface="Calibri" panose="020F0502020204030204" pitchFamily="34" charset="0"/>
            </a:endParaRPr>
          </a:p>
        </p:txBody>
      </p:sp>
      <p:sp>
        <p:nvSpPr>
          <p:cNvPr id="12" name="Rectangle 11"/>
          <p:cNvSpPr/>
          <p:nvPr/>
        </p:nvSpPr>
        <p:spPr>
          <a:xfrm>
            <a:off x="231973" y="3417482"/>
            <a:ext cx="5056226" cy="1384995"/>
          </a:xfrm>
          <a:prstGeom prst="rect">
            <a:avLst/>
          </a:prstGeom>
        </p:spPr>
        <p:txBody>
          <a:bodyPr wrap="square">
            <a:spAutoFit/>
          </a:bodyPr>
          <a:lstStyle/>
          <a:p>
            <a:r>
              <a:rPr lang="en-US" sz="2800" dirty="0"/>
              <a:t>something that is given to a person or an organization such as a charity, in order to help </a:t>
            </a:r>
            <a:r>
              <a:rPr lang="en-US" sz="2800" dirty="0" smtClean="0"/>
              <a:t>them</a:t>
            </a:r>
            <a:endParaRPr lang="en-US" sz="4400" dirty="0">
              <a:ea typeface="Times New Roman" panose="02020603050405020304" pitchFamily="18" charset="0"/>
              <a:cs typeface="Times New Roman" panose="02020603050405020304" pitchFamily="18" charset="0"/>
            </a:endParaRPr>
          </a:p>
        </p:txBody>
      </p:sp>
      <p:sp>
        <p:nvSpPr>
          <p:cNvPr id="2" name="Rectangle 1"/>
          <p:cNvSpPr/>
          <p:nvPr/>
        </p:nvSpPr>
        <p:spPr>
          <a:xfrm>
            <a:off x="1277190" y="2356633"/>
            <a:ext cx="2845652" cy="646331"/>
          </a:xfrm>
          <a:prstGeom prst="rect">
            <a:avLst/>
          </a:prstGeom>
        </p:spPr>
        <p:txBody>
          <a:bodyPr wrap="none">
            <a:spAutoFit/>
          </a:bodyPr>
          <a:lstStyle/>
          <a:p>
            <a:pPr algn="ctr"/>
            <a:r>
              <a:rPr lang="en-US" sz="3600" b="0" i="0" dirty="0">
                <a:solidFill>
                  <a:srgbClr val="333333"/>
                </a:solidFill>
                <a:effectLst/>
                <a:latin typeface="Lucida Sans Unicode" panose="020B0602030504020204" pitchFamily="34" charset="0"/>
              </a:rPr>
              <a:t>/</a:t>
            </a:r>
            <a:r>
              <a:rPr lang="en-US" sz="3600" b="0" i="0" dirty="0" err="1">
                <a:solidFill>
                  <a:srgbClr val="333333"/>
                </a:solidFill>
                <a:effectLst/>
                <a:latin typeface="Lucida Sans Unicode" panose="020B0602030504020204" pitchFamily="34" charset="0"/>
              </a:rPr>
              <a:t>dəʊˈneɪʃn</a:t>
            </a:r>
            <a:r>
              <a:rPr lang="en-US" sz="3600" b="0" i="0" dirty="0">
                <a:solidFill>
                  <a:srgbClr val="333333"/>
                </a:solidFill>
                <a:effectLst/>
                <a:latin typeface="Lucida Sans Unicode" panose="020B0602030504020204" pitchFamily="34" charset="0"/>
              </a:rPr>
              <a:t>/</a:t>
            </a:r>
            <a:endParaRPr lang="en-US" sz="3600" b="1" dirty="0">
              <a:solidFill>
                <a:schemeClr val="accent2">
                  <a:lumMod val="50000"/>
                </a:schemeClr>
              </a:solidFill>
            </a:endParaRP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3076" name="Picture 4">
            <a:extLst>
              <a:ext uri="{FF2B5EF4-FFF2-40B4-BE49-F238E27FC236}">
                <a16:creationId xmlns:a16="http://schemas.microsoft.com/office/drawing/2014/main" id="{D9556600-6FD5-E827-9934-CCEAFBEEC8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0398" y="1216517"/>
            <a:ext cx="3821699" cy="2547799"/>
          </a:xfrm>
          <a:prstGeom prst="rect">
            <a:avLst/>
          </a:prstGeom>
          <a:noFill/>
          <a:extLst>
            <a:ext uri="{909E8E84-426E-40DD-AFC4-6F175D3DCCD1}">
              <a14:hiddenFill xmlns:a14="http://schemas.microsoft.com/office/drawing/2010/main">
                <a:solidFill>
                  <a:srgbClr val="FFFFFF"/>
                </a:solidFill>
              </a14:hiddenFill>
            </a:ext>
          </a:extLst>
        </p:spPr>
      </p:pic>
      <p:pic>
        <p:nvPicPr>
          <p:cNvPr id="6" name="ttsMP3.com_VoiceText_2023-11-9_13_29_34">
            <a:hlinkClick r:id="" action="ppaction://media"/>
            <a:extLst>
              <a:ext uri="{FF2B5EF4-FFF2-40B4-BE49-F238E27FC236}">
                <a16:creationId xmlns:a16="http://schemas.microsoft.com/office/drawing/2014/main" id="{1C88CA06-3260-0561-E09D-3F0B461423D7}"/>
              </a:ext>
            </a:extLst>
          </p:cNvPr>
          <p:cNvPicPr>
            <a:picLocks noChangeAspect="1"/>
          </p:cNvPicPr>
          <p:nvPr>
            <a:audioFile r:link="rId1"/>
            <p:extLst>
              <p:ext uri="{DAA4B4D4-6D71-4841-9C94-3DE7FCFB9230}">
                <p14:media xmlns:p14="http://schemas.microsoft.com/office/powerpoint/2010/main" r:embed="rId2">
                  <p14:trim st="2288" end="3319.6666"/>
                </p14:media>
              </p:ext>
            </p:extLst>
          </p:nvPr>
        </p:nvPicPr>
        <p:blipFill>
          <a:blip r:embed="rId6"/>
          <a:stretch>
            <a:fillRect/>
          </a:stretch>
        </p:blipFill>
        <p:spPr>
          <a:xfrm>
            <a:off x="648654" y="2436116"/>
            <a:ext cx="487363" cy="487363"/>
          </a:xfrm>
          <a:prstGeom prst="rect">
            <a:avLst/>
          </a:prstGeom>
        </p:spPr>
      </p:pic>
    </p:spTree>
    <p:extLst>
      <p:ext uri="{BB962C8B-B14F-4D97-AF65-F5344CB8AC3E}">
        <p14:creationId xmlns:p14="http://schemas.microsoft.com/office/powerpoint/2010/main" val="107428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1" presetClass="mediacall" presetSubtype="0" fill="hold" nodeType="withEffect">
                                  <p:stCondLst>
                                    <p:cond delay="0"/>
                                  </p:stCondLst>
                                  <p:childTnLst>
                                    <p:cmd type="call" cmd="playFrom(0.0)">
                                      <p:cBhvr>
                                        <p:cTn id="15" dur="714" fill="hold"/>
                                        <p:tgtEl>
                                          <p:spTgt spid="6"/>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6"/>
                </p:tgtEl>
              </p:cMediaNode>
            </p:audio>
          </p:childTnLst>
        </p:cTn>
      </p:par>
    </p:tnLst>
    <p:bldLst>
      <p:bldP spid="7" grpId="0"/>
      <p:bldP spid="7" grpId="1"/>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1815</TotalTime>
  <Words>1271</Words>
  <PresentationFormat>On-screen Show (16:9)</PresentationFormat>
  <Paragraphs>215</Paragraphs>
  <Slides>28</Slides>
  <Notes>7</Notes>
  <HiddenSlides>0</HiddenSlides>
  <MMClips>10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Adobe Gothic Std B</vt:lpstr>
      <vt:lpstr>Arial</vt:lpstr>
      <vt:lpstr>Bookman Old Style</vt:lpstr>
      <vt:lpstr>Calibri</vt:lpstr>
      <vt:lpstr>Calibri Light</vt:lpstr>
      <vt:lpstr>Gill Sans Nova Ultra Bold</vt:lpstr>
      <vt:lpstr>Lucida Sans Unicode</vt:lpstr>
      <vt:lpstr>Myriad Pro</vt:lpstr>
      <vt:lpstr>Source Sans Pro Black</vt:lpstr>
      <vt:lpstr>Times New Roman</vt:lpstr>
      <vt:lpstr>UTM Facebook K&amp;T</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2024-05-04T03:01:11Z</dcterms:modified>
</cp:coreProperties>
</file>