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4" r:id="rId3"/>
    <p:sldId id="2007577215" r:id="rId4"/>
    <p:sldId id="273" r:id="rId5"/>
    <p:sldId id="274" r:id="rId6"/>
    <p:sldId id="275" r:id="rId7"/>
    <p:sldId id="276" r:id="rId8"/>
    <p:sldId id="277" r:id="rId9"/>
    <p:sldId id="2007577216" r:id="rId10"/>
    <p:sldId id="2007577217" r:id="rId11"/>
    <p:sldId id="325" r:id="rId12"/>
    <p:sldId id="2007577225" r:id="rId13"/>
    <p:sldId id="2007577218" r:id="rId14"/>
    <p:sldId id="2007577219" r:id="rId15"/>
    <p:sldId id="2007577220" r:id="rId16"/>
    <p:sldId id="2007577221" r:id="rId17"/>
    <p:sldId id="2007577222" r:id="rId18"/>
    <p:sldId id="2007577223" r:id="rId19"/>
    <p:sldId id="2007577224" r:id="rId20"/>
    <p:sldId id="2007577227" r:id="rId21"/>
    <p:sldId id="200757722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1" d="100"/>
          <a:sy n="61" d="100"/>
        </p:scale>
        <p:origin x="1086" y="84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7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F1FD4-F516-4833-8CE1-3CB40D245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91B49-2424-419D-84F2-37C01A2526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3687-A7D5-4BC6-A31B-FF9B121FA5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80A5D-CA48-4D0A-B118-4863B89EB5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35400-B0D5-4222-87FF-CC8D6F5C60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D6F01-AD93-47BD-827F-34B588FB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6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E303C92-3040-4FCE-8DF3-41EACF2F97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6.gif"/><Relationship Id="rId5" Type="http://schemas.openxmlformats.org/officeDocument/2006/relationships/audio" Target="../media/audio4.wav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478</TotalTime>
  <Words>489</Words>
  <PresentationFormat>Widescreen</PresentationFormat>
  <Paragraphs>153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Kavoon</vt:lpstr>
      <vt:lpstr>Tahoma</vt:lpstr>
      <vt:lpstr>Times New Roman</vt:lpstr>
      <vt:lpstr>VNI-Times</vt:lpstr>
      <vt:lpstr>字魂20号-石头体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2022-02-06T07:09:59Z</dcterms:created>
  <dcterms:modified xsi:type="dcterms:W3CDTF">2023-08-10T15:24:50Z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