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79" r:id="rId2"/>
    <p:sldId id="280" r:id="rId3"/>
    <p:sldId id="256" r:id="rId4"/>
    <p:sldId id="281" r:id="rId5"/>
    <p:sldId id="282" r:id="rId6"/>
    <p:sldId id="257" r:id="rId7"/>
    <p:sldId id="283" r:id="rId8"/>
    <p:sldId id="284" r:id="rId9"/>
    <p:sldId id="285" r:id="rId10"/>
    <p:sldId id="258" r:id="rId11"/>
    <p:sldId id="286" r:id="rId12"/>
    <p:sldId id="287" r:id="rId13"/>
    <p:sldId id="259" r:id="rId14"/>
    <p:sldId id="262" r:id="rId15"/>
    <p:sldId id="288" r:id="rId16"/>
    <p:sldId id="263" r:id="rId17"/>
    <p:sldId id="289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85048-A086-4110-B04F-33E1D07CDD4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C7BC8-BB70-4C01-85B9-6FE57A5E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612A99-7687-4419-A62A-9A01F8754D6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mp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10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2: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Ngôi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của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84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64039" r="15541" b="7072"/>
          <a:stretch/>
        </p:blipFill>
        <p:spPr>
          <a:xfrm>
            <a:off x="533400" y="533400"/>
            <a:ext cx="7924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5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11717" r="4510" b="8485"/>
          <a:stretch/>
        </p:blipFill>
        <p:spPr>
          <a:xfrm>
            <a:off x="457200" y="137923"/>
            <a:ext cx="8153400" cy="64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8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11919" r="50000" b="57172"/>
          <a:stretch/>
        </p:blipFill>
        <p:spPr>
          <a:xfrm>
            <a:off x="1066800" y="609600"/>
            <a:ext cx="7315200" cy="5638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5" t="26464" r="5003" b="42222"/>
          <a:stretch/>
        </p:blipFill>
        <p:spPr>
          <a:xfrm>
            <a:off x="1066800" y="609599"/>
            <a:ext cx="7315200" cy="5638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45051" r="50000" b="23030"/>
          <a:stretch/>
        </p:blipFill>
        <p:spPr>
          <a:xfrm>
            <a:off x="1066800" y="609600"/>
            <a:ext cx="6553200" cy="563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2" t="60202" r="6427" b="8889"/>
          <a:stretch/>
        </p:blipFill>
        <p:spPr>
          <a:xfrm>
            <a:off x="1066800" y="609600"/>
            <a:ext cx="7315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7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810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6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19"/>
          <a:stretch/>
        </p:blipFill>
        <p:spPr>
          <a:xfrm>
            <a:off x="1066800" y="685800"/>
            <a:ext cx="7239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7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762000" y="685800"/>
            <a:ext cx="7391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4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526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</a:rPr>
              <a:t> 1: </a:t>
            </a:r>
            <a:r>
              <a:rPr lang="en-US" sz="3600" dirty="0" err="1" smtClean="0"/>
              <a:t>Quan</a:t>
            </a:r>
            <a:r>
              <a:rPr lang="en-US" sz="3600" dirty="0" smtClean="0"/>
              <a:t> </a:t>
            </a:r>
            <a:r>
              <a:rPr lang="en-US" sz="3600" dirty="0" err="1" smtClean="0"/>
              <a:t>sát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vẽ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trả</a:t>
            </a:r>
            <a:r>
              <a:rPr lang="en-US" sz="3600" dirty="0" smtClean="0"/>
              <a:t> </a:t>
            </a:r>
            <a:r>
              <a:rPr lang="en-US" sz="3600" dirty="0" err="1" smtClean="0"/>
              <a:t>lời</a:t>
            </a:r>
            <a:r>
              <a:rPr lang="en-US" sz="3600" dirty="0" smtClean="0"/>
              <a:t> </a:t>
            </a:r>
            <a:r>
              <a:rPr lang="en-US" sz="3600" dirty="0" err="1" smtClean="0"/>
              <a:t>câu</a:t>
            </a:r>
            <a:r>
              <a:rPr lang="en-US" sz="3600" dirty="0" smtClean="0"/>
              <a:t> </a:t>
            </a:r>
            <a:r>
              <a:rPr lang="en-US" sz="3600" dirty="0" err="1" smtClean="0"/>
              <a:t>hỏi</a:t>
            </a:r>
            <a:endParaRPr lang="en-US" sz="3600" dirty="0" smtClean="0"/>
          </a:p>
          <a:p>
            <a:pPr marL="285750" indent="-285750">
              <a:buFontTx/>
              <a:buChar char="-"/>
            </a:pPr>
            <a:r>
              <a:rPr lang="en-US" sz="3600" dirty="0" err="1" smtClean="0"/>
              <a:t>Nhà</a:t>
            </a:r>
            <a:r>
              <a:rPr lang="en-US" sz="3600" dirty="0" smtClean="0"/>
              <a:t> </a:t>
            </a:r>
            <a:r>
              <a:rPr lang="en-US" sz="3600" dirty="0" err="1" smtClean="0"/>
              <a:t>bạn</a:t>
            </a:r>
            <a:r>
              <a:rPr lang="en-US" sz="3600" dirty="0" smtClean="0"/>
              <a:t> Minh ở </a:t>
            </a:r>
            <a:r>
              <a:rPr lang="en-US" sz="3600" dirty="0" err="1" smtClean="0"/>
              <a:t>đâu</a:t>
            </a:r>
            <a:r>
              <a:rPr lang="en-US" sz="3600" dirty="0" smtClean="0"/>
              <a:t>? 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/>
              <a:t>Cảnh</a:t>
            </a:r>
            <a:r>
              <a:rPr lang="en-US" sz="3600" dirty="0" smtClean="0"/>
              <a:t> </a:t>
            </a:r>
            <a:r>
              <a:rPr lang="en-US" sz="3600" dirty="0" err="1" smtClean="0"/>
              <a:t>vật</a:t>
            </a:r>
            <a:r>
              <a:rPr lang="en-US" sz="3600" dirty="0" smtClean="0"/>
              <a:t> </a:t>
            </a:r>
            <a:r>
              <a:rPr lang="en-US" sz="3600" dirty="0" err="1" smtClean="0"/>
              <a:t>xung</a:t>
            </a:r>
            <a:r>
              <a:rPr lang="en-US" sz="3600" dirty="0" smtClean="0"/>
              <a:t> </a:t>
            </a:r>
            <a:r>
              <a:rPr lang="en-US" sz="3600" dirty="0" err="1" smtClean="0"/>
              <a:t>quanh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đặc</a:t>
            </a:r>
            <a:r>
              <a:rPr lang="en-US" sz="3600" dirty="0" smtClean="0"/>
              <a:t> </a:t>
            </a:r>
            <a:r>
              <a:rPr lang="en-US" sz="3600" dirty="0" err="1" smtClean="0"/>
              <a:t>điểm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289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609600"/>
            <a:ext cx="8624455" cy="4495800"/>
            <a:chOff x="304800" y="609600"/>
            <a:chExt cx="8624455" cy="4495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64"/>
            <a:stretch/>
          </p:blipFill>
          <p:spPr>
            <a:xfrm>
              <a:off x="304800" y="609600"/>
              <a:ext cx="4329545" cy="4495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970"/>
            <a:stretch/>
          </p:blipFill>
          <p:spPr>
            <a:xfrm>
              <a:off x="4572000" y="609600"/>
              <a:ext cx="4357255" cy="449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096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05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0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67677" r="6996" b="16162"/>
          <a:stretch/>
        </p:blipFill>
        <p:spPr>
          <a:xfrm>
            <a:off x="228600" y="228600"/>
            <a:ext cx="8686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" t="67677" r="63100" b="16162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5" t="67879" r="34052" b="16060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4" t="68081" r="8990" b="14344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5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9050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6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76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153</TotalTime>
  <Words>232</Words>
  <PresentationFormat>On-screen Show (4:3)</PresentationFormat>
  <Paragraphs>18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2020-08-09T09:43:52Z</dcterms:created>
  <dcterms:modified xsi:type="dcterms:W3CDTF">2020-08-10T13:02:35Z</dcterms:modified>
</cp:coreProperties>
</file>