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7"/>
  </p:notesMasterIdLst>
  <p:sldIdLst>
    <p:sldId id="369" r:id="rId4"/>
    <p:sldId id="766" r:id="rId5"/>
    <p:sldId id="263" r:id="rId6"/>
    <p:sldId id="270" r:id="rId7"/>
    <p:sldId id="767" r:id="rId8"/>
    <p:sldId id="269" r:id="rId9"/>
    <p:sldId id="268" r:id="rId10"/>
    <p:sldId id="610" r:id="rId11"/>
    <p:sldId id="768" r:id="rId12"/>
    <p:sldId id="769" r:id="rId13"/>
    <p:sldId id="771" r:id="rId14"/>
    <p:sldId id="772" r:id="rId15"/>
    <p:sldId id="773" r:id="rId16"/>
    <p:sldId id="764" r:id="rId17"/>
    <p:sldId id="775" r:id="rId18"/>
    <p:sldId id="776" r:id="rId19"/>
    <p:sldId id="777" r:id="rId20"/>
    <p:sldId id="779" r:id="rId21"/>
    <p:sldId id="782" r:id="rId22"/>
    <p:sldId id="780" r:id="rId23"/>
    <p:sldId id="781" r:id="rId24"/>
    <p:sldId id="728" r:id="rId25"/>
    <p:sldId id="785" r:id="rId26"/>
    <p:sldId id="749" r:id="rId27"/>
    <p:sldId id="791" r:id="rId28"/>
    <p:sldId id="788" r:id="rId29"/>
    <p:sldId id="789" r:id="rId30"/>
    <p:sldId id="790" r:id="rId31"/>
    <p:sldId id="787" r:id="rId32"/>
    <p:sldId id="731" r:id="rId33"/>
    <p:sldId id="792" r:id="rId34"/>
    <p:sldId id="784" r:id="rId35"/>
    <p:sldId id="256" r:id="rId36"/>
    <p:sldId id="257" r:id="rId37"/>
    <p:sldId id="258" r:id="rId38"/>
    <p:sldId id="259" r:id="rId39"/>
    <p:sldId id="260" r:id="rId40"/>
    <p:sldId id="783" r:id="rId41"/>
    <p:sldId id="261" r:id="rId42"/>
    <p:sldId id="386" r:id="rId43"/>
    <p:sldId id="793" r:id="rId44"/>
    <p:sldId id="299" r:id="rId45"/>
    <p:sldId id="67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E4E4"/>
    <a:srgbClr val="93CDDD"/>
    <a:srgbClr val="D7CDE1"/>
    <a:srgbClr val="E2DBE9"/>
    <a:srgbClr val="EEDEED"/>
    <a:srgbClr val="D2DCE4"/>
    <a:srgbClr val="E2E8EA"/>
    <a:srgbClr val="F7F5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40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wmf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7.png"/><Relationship Id="rId7" Type="http://schemas.openxmlformats.org/officeDocument/2006/relationships/image" Target="../media/image29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slide" Target="slide6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png"/><Relationship Id="rId7" Type="http://schemas.openxmlformats.org/officeDocument/2006/relationships/image" Target="../media/image7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76.png"/><Relationship Id="rId18" Type="http://schemas.openxmlformats.org/officeDocument/2006/relationships/slide" Target="slide39.xml"/><Relationship Id="rId3" Type="http://schemas.openxmlformats.org/officeDocument/2006/relationships/audio" Target="../media/audio1.wav"/><Relationship Id="rId21" Type="http://schemas.openxmlformats.org/officeDocument/2006/relationships/slide" Target="slide40.xml"/><Relationship Id="rId7" Type="http://schemas.openxmlformats.org/officeDocument/2006/relationships/image" Target="../media/image72.gif"/><Relationship Id="rId12" Type="http://schemas.openxmlformats.org/officeDocument/2006/relationships/slide" Target="slide36.xml"/><Relationship Id="rId17" Type="http://schemas.openxmlformats.org/officeDocument/2006/relationships/image" Target="../media/image78.png"/><Relationship Id="rId2" Type="http://schemas.openxmlformats.org/officeDocument/2006/relationships/audio" Target="../media/audio4.wav"/><Relationship Id="rId16" Type="http://schemas.openxmlformats.org/officeDocument/2006/relationships/slide" Target="slide38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gif"/><Relationship Id="rId11" Type="http://schemas.openxmlformats.org/officeDocument/2006/relationships/image" Target="../media/image75.png"/><Relationship Id="rId5" Type="http://schemas.openxmlformats.org/officeDocument/2006/relationships/image" Target="../media/image70.gif"/><Relationship Id="rId15" Type="http://schemas.openxmlformats.org/officeDocument/2006/relationships/image" Target="../media/image77.png"/><Relationship Id="rId10" Type="http://schemas.openxmlformats.org/officeDocument/2006/relationships/slide" Target="slide35.xml"/><Relationship Id="rId19" Type="http://schemas.openxmlformats.org/officeDocument/2006/relationships/image" Target="../media/image79.png"/><Relationship Id="rId4" Type="http://schemas.openxmlformats.org/officeDocument/2006/relationships/image" Target="../media/image69.png"/><Relationship Id="rId9" Type="http://schemas.openxmlformats.org/officeDocument/2006/relationships/image" Target="../media/image74.gif"/><Relationship Id="rId1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8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comments" Target="../comments/comment1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5" Type="http://schemas.openxmlformats.org/officeDocument/2006/relationships/image" Target="../media/image69.png"/><Relationship Id="rId10" Type="http://schemas.openxmlformats.org/officeDocument/2006/relationships/image" Target="../media/image81.gif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slide" Target="slide4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11" Type="http://schemas.openxmlformats.org/officeDocument/2006/relationships/image" Target="../media/image17.gif"/><Relationship Id="rId5" Type="http://schemas.openxmlformats.org/officeDocument/2006/relationships/image" Target="../media/image14.jpeg"/><Relationship Id="rId10" Type="http://schemas.openxmlformats.org/officeDocument/2006/relationships/image" Target="../media/image13.gif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894" y="1789098"/>
            <a:ext cx="720762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CHÀO MỪNG QUÝ THẦY CÔ </a:t>
            </a:r>
          </a:p>
          <a:p>
            <a:pPr algn="ctr">
              <a:spcBef>
                <a:spcPts val="42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164121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i="1" dirty="0">
              <a:solidFill>
                <a:srgbClr val="5D8223"/>
              </a:solidFill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689109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63972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61481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0" y="177688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H2.1, 2.2, 2.3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" y="2920450"/>
            <a:ext cx="3526742" cy="35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3" y="2948123"/>
            <a:ext cx="3774018" cy="34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4C91F627-99DC-203E-339F-62ABA3E8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42" y="2920450"/>
            <a:ext cx="4370994" cy="38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1743" y="55499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98" t="2507" r="6941" b="10252"/>
          <a:stretch/>
        </p:blipFill>
        <p:spPr>
          <a:xfrm>
            <a:off x="1415674" y="934128"/>
            <a:ext cx="9167959" cy="3118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198784" y="3833049"/>
            <a:ext cx="5609142" cy="3080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37795" y="4041477"/>
            <a:ext cx="5555422" cy="28223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 flipV="1">
            <a:off x="5624282" y="966510"/>
            <a:ext cx="183643" cy="135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72849" y="4734708"/>
            <a:ext cx="5151433" cy="777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57944" y="5842090"/>
            <a:ext cx="5166338" cy="7387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20030" y="4869832"/>
            <a:ext cx="4676839" cy="8195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43715" y="5976375"/>
            <a:ext cx="4676839" cy="680579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9522526-57DF-0E44-973D-6F8A2158C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1735952"/>
            <a:ext cx="6839720" cy="8076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63030" y="805241"/>
            <a:ext cx="1059301" cy="128897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72179" y="4001480"/>
            <a:ext cx="1127349" cy="103306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412973" y="4001480"/>
            <a:ext cx="1045017" cy="6993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1828273" y="4109240"/>
            <a:ext cx="2269765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ĐỨC,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5215545" y="939973"/>
            <a:ext cx="1222250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8823700" y="4117803"/>
            <a:ext cx="848479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A450AB-EC54-A71C-404F-266C58D9C3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1967" y="2843322"/>
            <a:ext cx="7547893" cy="89839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DAF0AD1C-7B03-C554-94F3-F0B4442C5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2818995"/>
            <a:ext cx="6839720" cy="807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049518" y="94596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</a:t>
            </a:r>
          </a:p>
        </p:txBody>
      </p:sp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C185C9-6328-7D75-E96C-4F52EEC1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2533209" y="1225922"/>
            <a:ext cx="92841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62" y="2319414"/>
            <a:ext cx="3996019" cy="39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13" y="2319414"/>
            <a:ext cx="4754355" cy="39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8D769-382C-1AD2-BD3C-524DD6ECE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492"/>
            <a:ext cx="2390503" cy="29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0FFDA-B6F7-C110-10F1-7CFB07AE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8293-81C9-21A7-EA8A-D7F306805F9F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4" descr="edmund%20cartwright">
            <a:extLst>
              <a:ext uri="{FF2B5EF4-FFF2-40B4-BE49-F238E27FC236}">
                <a16:creationId xmlns:a16="http://schemas.microsoft.com/office/drawing/2014/main" id="{8A3F44C9-F6BF-DA78-D401-FFCA7B42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32" y="2599698"/>
            <a:ext cx="3325813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FA36A3B4-02AD-B473-6B0E-ED3512A8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858" y="5640511"/>
            <a:ext cx="2505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rgbClr val="FF0000"/>
                </a:solidFill>
              </a:rPr>
              <a:t>Ét-mơn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Các-rai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384D3-ACBF-E29B-E2E8-EB31BB40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37" y="2599698"/>
            <a:ext cx="5838095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5784F-CF9D-FFF3-7506-31032592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1D621-E40C-42D7-303C-A4699705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8" y="2081904"/>
            <a:ext cx="4717066" cy="470983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">
            <a:extLst>
              <a:ext uri="{FF2B5EF4-FFF2-40B4-BE49-F238E27FC236}">
                <a16:creationId xmlns:a16="http://schemas.microsoft.com/office/drawing/2014/main" id="{810A8493-EEF4-7152-855D-1256675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8" y="2081904"/>
            <a:ext cx="4999752" cy="470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603098" y="1053405"/>
            <a:ext cx="9353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68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E67F1E-BC01-4DFF-39EF-68BCF886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003C7-5CBD-F1BE-5E4B-5FD48FDFC38F}"/>
              </a:ext>
            </a:extLst>
          </p:cNvPr>
          <p:cNvSpPr txBox="1"/>
          <p:nvPr/>
        </p:nvSpPr>
        <p:spPr>
          <a:xfrm>
            <a:off x="2273818" y="2814254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Hen-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(1784).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0B37F-5B57-8FE7-B363-828BBABE3F48}"/>
              </a:ext>
            </a:extLst>
          </p:cNvPr>
          <p:cNvSpPr txBox="1"/>
          <p:nvPr/>
        </p:nvSpPr>
        <p:spPr>
          <a:xfrm>
            <a:off x="2273818" y="35646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Han-man (1790).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21C2-8D67-6CCC-346A-767416FD1499}"/>
              </a:ext>
            </a:extLst>
          </p:cNvPr>
          <p:cNvSpPr txBox="1"/>
          <p:nvPr/>
        </p:nvSpPr>
        <p:spPr>
          <a:xfrm>
            <a:off x="504909" y="5091557"/>
            <a:ext cx="5027934" cy="12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gang,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EBC96-A8CB-FC15-9043-55A850525EC6}"/>
              </a:ext>
            </a:extLst>
          </p:cNvPr>
          <p:cNvSpPr txBox="1"/>
          <p:nvPr/>
        </p:nvSpPr>
        <p:spPr>
          <a:xfrm>
            <a:off x="6055474" y="4973002"/>
            <a:ext cx="5889643" cy="17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1793,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1831,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1838,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Mooc-xơ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6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0ABFA-93CA-6512-AA71-E200CF4490B8}"/>
              </a:ext>
            </a:extLst>
          </p:cNvPr>
          <p:cNvSpPr txBox="1"/>
          <p:nvPr/>
        </p:nvSpPr>
        <p:spPr>
          <a:xfrm>
            <a:off x="26126" y="2852185"/>
            <a:ext cx="8360229" cy="3939540"/>
          </a:xfrm>
          <a:prstGeom prst="rect">
            <a:avLst/>
          </a:prstGeom>
          <a:solidFill>
            <a:srgbClr val="D2E4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Morse (1791 – 1872),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họa sĩ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Năm 1832, trên con tàu trở về châu Âu, ông được nghe về một phát minh mới là nam châm điện, và từ đó nảy sinh ý tưởng về máy điện báo.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1838, Morse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Morse.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 Morse là một thiết bị sử dụng xung điện để truyền tải qua dây cáp những thông điệp đã được mã hóa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Chiếc máy đã cách mạng hóa thông tin liên lạc đường dài, và được sử dụng rất phổ biến trong những năm 1920 và 1930.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ọa sĩ Breese Morse: Người sáng chế máy điện báo">
            <a:extLst>
              <a:ext uri="{FF2B5EF4-FFF2-40B4-BE49-F238E27FC236}">
                <a16:creationId xmlns:a16="http://schemas.microsoft.com/office/drawing/2014/main" id="{82DDCE35-1D0E-8774-E065-506F2CD7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45" y="-1"/>
            <a:ext cx="488056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62379-3EC9-0493-F459-3D6D11E8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69" y="-1"/>
            <a:ext cx="3740331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09685" y="1419992"/>
            <a:ext cx="3225998" cy="3711836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09" y="1538801"/>
            <a:ext cx="2912913" cy="3441240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558248" y="426423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017872" y="1937126"/>
            <a:ext cx="247194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88462" y="441844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1515" y="409156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45989" y="2274483"/>
            <a:ext cx="6307050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H2.4, 2.5 SGK/18,19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862266"/>
              </p:ext>
            </p:extLst>
          </p:nvPr>
        </p:nvGraphicFramePr>
        <p:xfrm>
          <a:off x="471342" y="1205036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1708824"/>
            <a:ext cx="3179928" cy="355921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7" y="1867759"/>
            <a:ext cx="2797791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496977" y="4300974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38508" y="455170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463" y="3742025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20448" y="1988194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374464" y="5484969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A456-8381-B892-C4AB-E7418BA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3" y="170108"/>
            <a:ext cx="7443071" cy="45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78A15-FE0A-BBE6-10F0-7EA88651EB90}"/>
              </a:ext>
            </a:extLst>
          </p:cNvPr>
          <p:cNvSpPr/>
          <p:nvPr/>
        </p:nvSpPr>
        <p:spPr>
          <a:xfrm>
            <a:off x="4175421" y="4757530"/>
            <a:ext cx="384115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D154E59-AD09-8785-B702-EE18D942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84" b="8234"/>
          <a:stretch/>
        </p:blipFill>
        <p:spPr bwMode="auto">
          <a:xfrm>
            <a:off x="169864" y="3766782"/>
            <a:ext cx="4456727" cy="304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76D18A-002F-D316-5883-C6364E8FB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36820"/>
              </p:ext>
            </p:extLst>
          </p:nvPr>
        </p:nvGraphicFramePr>
        <p:xfrm>
          <a:off x="325568" y="829461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023142-7980-1F0D-385D-ABA1B5A53E5A}"/>
              </a:ext>
            </a:extLst>
          </p:cNvPr>
          <p:cNvSpPr/>
          <p:nvPr/>
        </p:nvSpPr>
        <p:spPr>
          <a:xfrm>
            <a:off x="9064486" y="136497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DD335-5C21-DE92-848A-F9F0818771A3}"/>
              </a:ext>
            </a:extLst>
          </p:cNvPr>
          <p:cNvSpPr/>
          <p:nvPr/>
        </p:nvSpPr>
        <p:spPr>
          <a:xfrm>
            <a:off x="10508973" y="1842052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6BD97-9190-E6F9-CA29-E7609600CB64}"/>
              </a:ext>
            </a:extLst>
          </p:cNvPr>
          <p:cNvSpPr/>
          <p:nvPr/>
        </p:nvSpPr>
        <p:spPr>
          <a:xfrm>
            <a:off x="9064486" y="5588123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812E-2D4A-57C8-FAE0-C8AF534CAF94}"/>
              </a:ext>
            </a:extLst>
          </p:cNvPr>
          <p:cNvSpPr/>
          <p:nvPr/>
        </p:nvSpPr>
        <p:spPr>
          <a:xfrm>
            <a:off x="9064486" y="22715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78FB9-974C-15BF-D731-5B95735BD8B7}"/>
              </a:ext>
            </a:extLst>
          </p:cNvPr>
          <p:cNvSpPr/>
          <p:nvPr/>
        </p:nvSpPr>
        <p:spPr>
          <a:xfrm>
            <a:off x="10508973" y="27511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BF46D-2A85-DA49-1720-C358D5554B59}"/>
              </a:ext>
            </a:extLst>
          </p:cNvPr>
          <p:cNvSpPr/>
          <p:nvPr/>
        </p:nvSpPr>
        <p:spPr>
          <a:xfrm>
            <a:off x="9064486" y="325009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28B50-ABC4-8DC5-FE0F-49C808B158FC}"/>
              </a:ext>
            </a:extLst>
          </p:cNvPr>
          <p:cNvSpPr/>
          <p:nvPr/>
        </p:nvSpPr>
        <p:spPr>
          <a:xfrm>
            <a:off x="10508973" y="370426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79EE9-231E-E9E2-BF0A-596588EB33BD}"/>
              </a:ext>
            </a:extLst>
          </p:cNvPr>
          <p:cNvSpPr/>
          <p:nvPr/>
        </p:nvSpPr>
        <p:spPr>
          <a:xfrm>
            <a:off x="10508973" y="4174116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1AD9D-1437-4C93-8AFF-B4CC39014629}"/>
              </a:ext>
            </a:extLst>
          </p:cNvPr>
          <p:cNvSpPr/>
          <p:nvPr/>
        </p:nvSpPr>
        <p:spPr>
          <a:xfrm>
            <a:off x="9064486" y="462469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783-C1A0-1ACC-DC3B-7251A04230DE}"/>
              </a:ext>
            </a:extLst>
          </p:cNvPr>
          <p:cNvSpPr/>
          <p:nvPr/>
        </p:nvSpPr>
        <p:spPr>
          <a:xfrm>
            <a:off x="9064486" y="514770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54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3" y="1708824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879500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829818" y="4300101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2202063" y="4486988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2069" y="3849230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297945" y="2038873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6318" y="12675"/>
            <a:ext cx="2928674" cy="3163289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2095" y="158929"/>
            <a:ext cx="2655850" cy="2870779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020765" y="2484983"/>
            <a:ext cx="1232278" cy="647564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225359" y="253687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55742" y="0"/>
            <a:ext cx="8869941" cy="6533322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364049" y="212231"/>
            <a:ext cx="8761634" cy="3216769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472357" y="269672"/>
            <a:ext cx="8653325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4930" y="1917881"/>
            <a:ext cx="1319587" cy="1071451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374141" y="3512096"/>
            <a:ext cx="8761634" cy="2926538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429442" y="3577925"/>
            <a:ext cx="86533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428710" y="389854"/>
            <a:ext cx="2234977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96939" y="5616350"/>
            <a:ext cx="1630193" cy="1224682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E47D1B2-6732-A075-FFAE-271E155BA4E3}"/>
              </a:ext>
            </a:extLst>
          </p:cNvPr>
          <p:cNvGrpSpPr/>
          <p:nvPr/>
        </p:nvGrpSpPr>
        <p:grpSpPr>
          <a:xfrm>
            <a:off x="80107" y="3340628"/>
            <a:ext cx="3109273" cy="3318024"/>
            <a:chOff x="-313043" y="1234024"/>
            <a:chExt cx="3093156" cy="347601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980B8EB-A11D-A308-A48A-A229729491D9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CD74012-6275-1646-D83C-5598461ED18C}"/>
              </a:ext>
            </a:extLst>
          </p:cNvPr>
          <p:cNvGrpSpPr/>
          <p:nvPr/>
        </p:nvGrpSpPr>
        <p:grpSpPr>
          <a:xfrm>
            <a:off x="166216" y="3673673"/>
            <a:ext cx="2815526" cy="635570"/>
            <a:chOff x="0" y="0"/>
            <a:chExt cx="6825695" cy="131418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1DF385C-7F8A-A0CF-9F89-6470787407E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D8CE0-D556-7B0D-75F5-309FA48CF8E0}"/>
              </a:ext>
            </a:extLst>
          </p:cNvPr>
          <p:cNvGrpSpPr/>
          <p:nvPr/>
        </p:nvGrpSpPr>
        <p:grpSpPr>
          <a:xfrm>
            <a:off x="146982" y="3538557"/>
            <a:ext cx="2716360" cy="635570"/>
            <a:chOff x="0" y="0"/>
            <a:chExt cx="6825695" cy="131418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5478A1-F0D7-C31F-0E9E-6D224F3559F0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05FFDB6D-5353-47A7-35D6-9D84F4701357}"/>
              </a:ext>
            </a:extLst>
          </p:cNvPr>
          <p:cNvSpPr txBox="1"/>
          <p:nvPr/>
        </p:nvSpPr>
        <p:spPr>
          <a:xfrm>
            <a:off x="66317" y="3719212"/>
            <a:ext cx="2655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86542CD-EF47-D68D-A510-57E24D1C16C0}"/>
              </a:ext>
            </a:extLst>
          </p:cNvPr>
          <p:cNvGrpSpPr/>
          <p:nvPr/>
        </p:nvGrpSpPr>
        <p:grpSpPr>
          <a:xfrm>
            <a:off x="193687" y="4496640"/>
            <a:ext cx="2890514" cy="2036681"/>
            <a:chOff x="0" y="0"/>
            <a:chExt cx="6825695" cy="1314183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C72C8E6A-82F6-8621-F494-65B28E858556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5F6C07DF-F290-2DC3-AC2A-224F3C51AB81}"/>
              </a:ext>
            </a:extLst>
          </p:cNvPr>
          <p:cNvGrpSpPr/>
          <p:nvPr/>
        </p:nvGrpSpPr>
        <p:grpSpPr>
          <a:xfrm>
            <a:off x="150411" y="4390459"/>
            <a:ext cx="2815527" cy="1930828"/>
            <a:chOff x="0" y="0"/>
            <a:chExt cx="6825695" cy="1314183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A516D8B-CE52-340C-BB1C-04113160C90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9D00D8-9612-6BC6-0FA9-4C0AE9511F5A}"/>
              </a:ext>
            </a:extLst>
          </p:cNvPr>
          <p:cNvSpPr txBox="1"/>
          <p:nvPr/>
        </p:nvSpPr>
        <p:spPr>
          <a:xfrm>
            <a:off x="112917" y="4507172"/>
            <a:ext cx="2890514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199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ction Button: Go Home 2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9E5A9AD-0E3A-64B4-BF6C-C79C8D172B4E}"/>
              </a:ext>
            </a:extLst>
          </p:cNvPr>
          <p:cNvSpPr/>
          <p:nvPr/>
        </p:nvSpPr>
        <p:spPr>
          <a:xfrm>
            <a:off x="11542643" y="6330067"/>
            <a:ext cx="649357" cy="527933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542769" y="800146"/>
            <a:ext cx="710646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minh nào đã làm thay đổi cách thức giao tiếp của nhân loại?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823879" y="3855394"/>
            <a:ext cx="4467369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900753" y="5107418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823879" y="5119677"/>
            <a:ext cx="446736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Moóc-xơ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900752" y="3847526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944" y="5269546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29715" y="4016442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8778" y="5291526"/>
            <a:ext cx="702469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567" y="4059025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0324" y="3002606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398068"/>
            <a:ext cx="3335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20070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539976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1890680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95927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749290"/>
            <a:ext cx="3937000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736038"/>
            <a:ext cx="3656806" cy="22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49" y="3967990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428111"/>
            <a:ext cx="365680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212720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342900" y="4451076"/>
            <a:ext cx="3954462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198881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gray">
          <a:xfrm rot="539224">
            <a:off x="5665536" y="1160772"/>
            <a:ext cx="2205091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5" name="Nhóm 34"/>
          <p:cNvGrpSpPr/>
          <p:nvPr/>
        </p:nvGrpSpPr>
        <p:grpSpPr>
          <a:xfrm>
            <a:off x="3442357" y="1976800"/>
            <a:ext cx="2977691" cy="4372241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41905" y="3391348"/>
              <a:ext cx="1546422" cy="2283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endParaRPr lang="en-US" sz="30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7086439" y="1976802"/>
            <a:ext cx="2879443" cy="4372240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3110828" y="207134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7324255" y="2743515"/>
            <a:ext cx="2538150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3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6615</TotalTime>
  <Words>2136</Words>
  <PresentationFormat>Widescreen</PresentationFormat>
  <Paragraphs>217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YouTube Sans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2023-02-10T05:28:12Z</dcterms:created>
  <dcterms:modified xsi:type="dcterms:W3CDTF">2023-08-06T11:56:30Z</dcterms:modified>
</cp:coreProperties>
</file>