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74" r:id="rId6"/>
    <p:sldId id="275" r:id="rId7"/>
    <p:sldId id="262" r:id="rId8"/>
    <p:sldId id="276" r:id="rId9"/>
    <p:sldId id="277" r:id="rId10"/>
    <p:sldId id="278" r:id="rId11"/>
    <p:sldId id="283" r:id="rId12"/>
    <p:sldId id="284" r:id="rId13"/>
    <p:sldId id="285" r:id="rId14"/>
    <p:sldId id="286" r:id="rId15"/>
    <p:sldId id="287" r:id="rId16"/>
    <p:sldId id="288" r:id="rId17"/>
    <p:sldId id="272" r:id="rId18"/>
    <p:sldId id="289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5" Type="http://schemas.openxmlformats.org/officeDocument/2006/relationships/slide" Target="slide12.xml"/><Relationship Id="rId15" Type="http://schemas.openxmlformats.org/officeDocument/2006/relationships/slide" Target="slide17.xml"/><Relationship Id="rId10" Type="http://schemas.openxmlformats.org/officeDocument/2006/relationships/image" Target="../media/image13.gif"/><Relationship Id="rId4" Type="http://schemas.openxmlformats.org/officeDocument/2006/relationships/image" Target="../media/image11.png"/><Relationship Id="rId9" Type="http://schemas.openxmlformats.org/officeDocument/2006/relationships/image" Target="../media/image12.gif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slide" Target="slide1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SGK/38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38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69774" r="25617" b="18989"/>
          <a:stretch/>
        </p:blipFill>
        <p:spPr bwMode="auto">
          <a:xfrm>
            <a:off x="1457325" y="2095499"/>
            <a:ext cx="10387013" cy="1533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8557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 _ VƯƠNG QUỐC LÀO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0" y="228600"/>
            <a:ext cx="683419" cy="683419"/>
          </a:xfrm>
          <a:prstGeom prst="rect">
            <a:avLst/>
          </a:prstGeom>
        </p:spPr>
      </p:pic>
      <p:pic>
        <p:nvPicPr>
          <p:cNvPr id="8195" name="Picture 13" descr="Screenshot (53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6134" r="37379" b="20035"/>
          <a:stretch>
            <a:fillRect/>
          </a:stretch>
        </p:blipFill>
        <p:spPr bwMode="auto">
          <a:xfrm>
            <a:off x="0" y="2047167"/>
            <a:ext cx="4416704" cy="3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4" descr="Screenshot (53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36325" r="34000" b="26830"/>
          <a:stretch>
            <a:fillRect/>
          </a:stretch>
        </p:blipFill>
        <p:spPr bwMode="auto">
          <a:xfrm>
            <a:off x="3918464" y="2047168"/>
            <a:ext cx="4119224" cy="3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23140" r="33559" b="39635"/>
          <a:stretch/>
        </p:blipFill>
        <p:spPr bwMode="auto">
          <a:xfrm>
            <a:off x="8037688" y="2111022"/>
            <a:ext cx="4154311" cy="31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783728"/>
            <a:ext cx="1134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ĐÔNG NAM Á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8" y="14597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/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575419"/>
              </p:ext>
            </p:extLst>
          </p:nvPr>
        </p:nvGraphicFramePr>
        <p:xfrm>
          <a:off x="1162929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929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8" y="175427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03" y="2182280"/>
            <a:ext cx="5807719" cy="235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843963" y="2416065"/>
            <a:ext cx="671512" cy="5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4263" y="2934482"/>
            <a:ext cx="6003949" cy="3873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XV, Ma-lắc-ca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chiến lược trong tuyến đường thương mại quốc tế đặc biệt là thương mại trên biển. Nằm giữa In-đô-nê-xi-a, Ma-lai-xi-a và Xin-ga-po, nối liền Thái Bình Dương và Ấn Độ Dương.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Ma-lắc-ca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dừng chân cho các thuyền buôn nước ngoài trên tuyến đường thương mại bằng đường biển quốc tế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mua bán hàng hóa. 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nơi chiếm ¼ lượng giao thông hàng hải thế giới hàng năm. Nhiều nền kinh tế lớn phụ thuộc rất lớn vào hoạt động thương mại thông qua eo biển này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610" y="4533052"/>
            <a:ext cx="5986653" cy="1935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lập, nhanh chóng phát triển thịnh vượng.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Từ nửa sau thế kỉ X đến nửa đầu thế kỉ XVI là thời kì phát triển thịnh vượng của nền kinh tế khu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5300"/>
              </p:ext>
            </p:extLst>
          </p:nvPr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85024"/>
              </p:ext>
            </p:extLst>
          </p:nvPr>
        </p:nvGraphicFramePr>
        <p:xfrm>
          <a:off x="342406" y="284015"/>
          <a:ext cx="11606707" cy="63739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00769">
                  <a:extLst>
                    <a:ext uri="{9D8B030D-6E8A-4147-A177-3AD203B41FA5}">
                      <a16:colId xmlns:a16="http://schemas.microsoft.com/office/drawing/2014/main" val="4135467888"/>
                    </a:ext>
                  </a:extLst>
                </a:gridCol>
                <a:gridCol w="9405938">
                  <a:extLst>
                    <a:ext uri="{9D8B030D-6E8A-4147-A177-3AD203B41FA5}">
                      <a16:colId xmlns:a16="http://schemas.microsoft.com/office/drawing/2014/main" val="2114583046"/>
                    </a:ext>
                  </a:extLst>
                </a:gridCol>
              </a:tblGrid>
              <a:tr h="501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62537"/>
                  </a:ext>
                </a:extLst>
              </a:tr>
              <a:tr h="108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80469"/>
                  </a:ext>
                </a:extLst>
              </a:tr>
              <a:tr h="2443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95449"/>
                  </a:ext>
                </a:extLst>
              </a:tr>
              <a:tr h="234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9964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7955" y="805244"/>
            <a:ext cx="212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1250" y="817241"/>
            <a:ext cx="9106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Phật giáo phát triển rực rỡ.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XIII, Hồi giáo bắt đầu du nhập vào Đông Nam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199" y="2596228"/>
            <a:ext cx="17235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1250" y="1949898"/>
            <a:ext cx="925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XIII-XIV, người Thái, người Lào sáng tạo ra chữ viết trên cơ sở chữ Phạn. Người Việt cải tạo chữ Hán tạo ra chữ Nôm.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văn học dân gian, văn học viết cũng phát triển với niều tác phẩm nổi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591" y="4908443"/>
            <a:ext cx="188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1250" y="4590662"/>
            <a:ext cx="9259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-Nhiều công trình kiến trúc nổi tiếng như: khu đền Ăng-co (Cam-pu-chia), chùa Vàng (Mi-an-ma), chùa Vàng (Thái Lan)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-Nghệ thuật điêu khắc, tạc tượng ảnh hưởng của văn hóa Ấn Độ,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Quốc,…</a:t>
            </a:r>
          </a:p>
        </p:txBody>
      </p:sp>
    </p:spTree>
    <p:extLst>
      <p:ext uri="{BB962C8B-B14F-4D97-AF65-F5344CB8AC3E}">
        <p14:creationId xmlns:p14="http://schemas.microsoft.com/office/powerpoint/2010/main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368149" y="732107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3"/>
            <a:ext cx="5852159" cy="777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95783"/>
              </p:ext>
            </p:extLst>
          </p:nvPr>
        </p:nvGraphicFramePr>
        <p:xfrm>
          <a:off x="7784623" y="4033920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0727" y="1082642"/>
            <a:ext cx="45709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949" y="1910132"/>
            <a:ext cx="711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 ngưỡng, Tôn giáo: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giáo phát triển rực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rỡ. Thế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kỉ XIII, Hồi giáo bắt đầu du nhập vào Đông Nam Á.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529" y="2790802"/>
            <a:ext cx="701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Chữ viết, văn học: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XIII-XIV, người Thái, người Lào sáng tạo ra chữ viết trên cơ sở chữ Phạn. Người Việt cải tạo chữ Hán tạo ra chữ Nôm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cạnh văn học dân gian, văn học viết cũng phát triển với niều tác phẩm nổi tiếng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529" y="4749801"/>
            <a:ext cx="709261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Kiến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 - điêu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Nhiều công trình kiến trúc nổi tiếng như: khu đền Ăng-co (Cam-pu-chia), chùa Vàng (Mi-an-ma), chùa Vàng (Thái Lan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Nghệ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thuật điêu khắc, tạc tượng ảnh hưởng của văn hóa Ấn Độ, Trung Quốc,…</a:t>
            </a:r>
          </a:p>
        </p:txBody>
      </p:sp>
    </p:spTree>
    <p:extLst>
      <p:ext uri="{BB962C8B-B14F-4D97-AF65-F5344CB8AC3E}">
        <p14:creationId xmlns:p14="http://schemas.microsoft.com/office/powerpoint/2010/main" val="5627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1222</Words>
  <PresentationFormat>Widescreen</PresentationFormat>
  <Paragraphs>137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Bodoni MT Black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2021-07-16T03:19:13Z</dcterms:created>
  <dcterms:modified xsi:type="dcterms:W3CDTF">2022-06-29T16:03:11Z</dcterms:modified>
</cp:coreProperties>
</file>