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2" r:id="rId17"/>
    <p:sldId id="273" r:id="rId18"/>
    <p:sldId id="282" r:id="rId19"/>
    <p:sldId id="274" r:id="rId20"/>
    <p:sldId id="268" r:id="rId21"/>
    <p:sldId id="270" r:id="rId22"/>
    <p:sldId id="275" r:id="rId23"/>
    <p:sldId id="276" r:id="rId24"/>
    <p:sldId id="277" r:id="rId25"/>
    <p:sldId id="278" r:id="rId26"/>
    <p:sldId id="283" r:id="rId27"/>
    <p:sldId id="279" r:id="rId28"/>
    <p:sldId id="28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9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1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5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0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3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7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2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3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D975-183D-49B8-B222-BF57AD64476E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3FC3F-595C-481F-B0CF-02EC6098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0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7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ÁCH LÀM NGHỊ LUẬN  XÃ HỘI TRONG BÀI THI TUYỂN SINH VÀO LỚP 10</a:t>
            </a:r>
            <a:endParaRPr lang="en-US" sz="7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17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063"/>
            <a:ext cx="1207008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 TƯỢNG ĐỜI SỐNG CÓ TÁC ĐỘNG TỐT ĐẾN CON NGƯỜI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5889"/>
            <a:ext cx="12070080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53633"/>
            <a:ext cx="120700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chuộng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chia…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9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3504" y="-16337"/>
            <a:ext cx="1219200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746" y="531762"/>
            <a:ext cx="12099235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a.Giải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–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b.Bàn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</a:p>
          <a:p>
            <a:pPr algn="just">
              <a:spcAft>
                <a:spcPts val="0"/>
              </a:spcAft>
            </a:pP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*.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*.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Tuy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c.Qua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…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84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2551"/>
            <a:ext cx="121920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00878"/>
            <a:ext cx="120727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Tóm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huy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xanh-sạch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an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238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 1: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khoảng 200 chữ.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4925"/>
            <a:ext cx="121920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dắt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71500" indent="-5715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11669"/>
            <a:ext cx="12085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53008" y="3257014"/>
            <a:ext cx="12085983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tai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ô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1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12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fontAlgn="base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fontAlgn="base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fontAlgn="base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503" y="3547982"/>
            <a:ext cx="12085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48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98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vật dụng con người đã qua sử dụng thải ra ngoài môi trường.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chai, bai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nilon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Thực trạng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ngõ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chai,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tùy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38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41668"/>
            <a:ext cx="12072730" cy="7114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Do con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hậu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Ý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thấp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phạt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nghiêm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nể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che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08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77352" cy="6406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ô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Do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85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bừa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tuyên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ý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thùng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phạt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nghiêm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bừa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ngồi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ghế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8773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3.KẾT ĐOẠN: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944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418" y="0"/>
            <a:ext cx="67188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537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3868"/>
            <a:ext cx="12192000" cy="2159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2: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NGHIỆN FACEBOOK CỦA HỌC SINH VÀ GIỚI TRẺ HIỆN NAY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27" y="1279081"/>
            <a:ext cx="120992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1.Mở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20445" y="1986967"/>
            <a:ext cx="1209620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chửi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thề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Facebook ở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/>
            <a:r>
              <a:rPr lang="en-US" sz="4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Facebook?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/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fontAlgn="base"/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fontAlgn="base"/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154984"/>
            <a:ext cx="120197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Kết đoạn: </a:t>
            </a:r>
            <a:r>
              <a:rPr lang="nl-NL" sz="4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Khẳng định lại vấn đề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7665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504" y="-159026"/>
            <a:ext cx="1219200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a.Giải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Facebook: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Mark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Zuckrberg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Facebook,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thốn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0" y="4143690"/>
            <a:ext cx="121920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Theo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thoải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soát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Facebook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4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d.Tác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kị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ghen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ghét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chẽcác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Facebook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189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3.KẾT ĐOẠN: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Facebook 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Facebook</a:t>
            </a:r>
          </a:p>
        </p:txBody>
      </p:sp>
    </p:spTree>
    <p:extLst>
      <p:ext uri="{BB962C8B-B14F-4D97-AF65-F5344CB8AC3E}">
        <p14:creationId xmlns:p14="http://schemas.microsoft.com/office/powerpoint/2010/main" val="294029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F39E-EF17-F368-C319-23436DDA5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vi-VN" dirty="0"/>
            </a:br>
            <a:br>
              <a:rPr lang="vi-VN" dirty="0"/>
            </a:br>
            <a:br>
              <a:rPr lang="vi-VN" dirty="0"/>
            </a:br>
            <a:r>
              <a:rPr lang="vi-VN" b="1" dirty="0"/>
              <a:t>KIỂM TRA CUỐI BUỔI</a:t>
            </a:r>
            <a:br>
              <a:rPr lang="vi-VN" dirty="0"/>
            </a:br>
            <a:br>
              <a:rPr lang="vi-VN" dirty="0"/>
            </a:br>
            <a:r>
              <a:rPr lang="vi-VN" dirty="0"/>
              <a:t>Đề 1: Suy nghĩ về hiện tượng gian lận trong thi cử , kiểm tra.</a:t>
            </a:r>
            <a:br>
              <a:rPr lang="vi-VN" dirty="0"/>
            </a:br>
            <a:r>
              <a:rPr lang="vi-VN" dirty="0"/>
              <a:t>Đề 2: Suy nghĩ về hiện tượng bạo lực trong học đường.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06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882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TẬP VỀ NHÀ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5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3: HIỆN TƯỢNG HỌC TỦ HỌC VẸT TRONG HỌC SINH HIỆN NAY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BÀI: SUY NGHĨ CỦA EM VỀ BỆNH VÔ CẢM</a:t>
            </a:r>
          </a:p>
        </p:txBody>
      </p:sp>
    </p:spTree>
    <p:extLst>
      <p:ext uri="{BB962C8B-B14F-4D97-AF65-F5344CB8AC3E}">
        <p14:creationId xmlns:p14="http://schemas.microsoft.com/office/powerpoint/2010/main" val="244189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Nghị luận về một sự việc, hiện tượng đời sống.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320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46708"/>
            <a:ext cx="12067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 một sự việc, hiện tượng đời sống.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985316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9846365" y="1470991"/>
            <a:ext cx="22211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12643" y="1961322"/>
            <a:ext cx="6659218" cy="198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43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93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6331"/>
            <a:ext cx="1209326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7978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0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1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HIỆN TƯỢNG XẤU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HIỆN TƯỢNG TỐT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MỞ ĐOẠN: 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</a:t>
                      </a:r>
                      <a:r>
                        <a:rPr lang="en-US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 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Giải thích hiện tượng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8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khắc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Bàn luận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Tác dụng ý nghĩa của hiện tượng.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Biện pháp nhân rộng hiện tượng.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Phê phán hiện tượng trái ngược.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Bài học cho bản thân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69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ĐOẠN: 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 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81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 THỂ HÓA CẤU TRÚC HIỆN TƯỢNG ĐỜI SỐNG CÓ TÁC ĐỘNG XẤU ĐẾN CON NGƯỜI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49" y="1423096"/>
            <a:ext cx="12087650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chửi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49" y="850214"/>
            <a:ext cx="4416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MỞ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49" y="4224848"/>
            <a:ext cx="12087650" cy="256993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mảng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tai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ô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THÂN ĐOẠN</a:t>
            </a:r>
          </a:p>
          <a:p>
            <a:pPr marL="457200" lvl="0" indent="-457200" algn="just">
              <a:buAutoNum type="alphaLcPeriod"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4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minh)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trên.Như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6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3.Kết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833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2777</Words>
  <Application>Microsoft Office PowerPoint</Application>
  <PresentationFormat>Widescreen</PresentationFormat>
  <Paragraphs>150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KIỂM TRA CUỐI BUỔI  Đề 1: Suy nghĩ về hiện tượng gian lận trong thi cử , kiểm tra. Đề 2: Suy nghĩ về hiện tượng bạo lực trong học đường.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DELL</cp:lastModifiedBy>
  <cp:revision>37</cp:revision>
  <dcterms:created xsi:type="dcterms:W3CDTF">2020-07-05T00:24:34Z</dcterms:created>
  <dcterms:modified xsi:type="dcterms:W3CDTF">2023-04-06T09:37:39Z</dcterms:modified>
</cp:coreProperties>
</file>